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725" r:id="rId2"/>
    <p:sldMasterId id="2147483731" r:id="rId3"/>
    <p:sldMasterId id="2147483743" r:id="rId4"/>
  </p:sldMasterIdLst>
  <p:notesMasterIdLst>
    <p:notesMasterId r:id="rId24"/>
  </p:notesMasterIdLst>
  <p:sldIdLst>
    <p:sldId id="467" r:id="rId5"/>
    <p:sldId id="466" r:id="rId6"/>
    <p:sldId id="400" r:id="rId7"/>
    <p:sldId id="262" r:id="rId8"/>
    <p:sldId id="395" r:id="rId9"/>
    <p:sldId id="371" r:id="rId10"/>
    <p:sldId id="397" r:id="rId11"/>
    <p:sldId id="375" r:id="rId12"/>
    <p:sldId id="370" r:id="rId13"/>
    <p:sldId id="472" r:id="rId14"/>
    <p:sldId id="474" r:id="rId15"/>
    <p:sldId id="475" r:id="rId16"/>
    <p:sldId id="473" r:id="rId17"/>
    <p:sldId id="477" r:id="rId18"/>
    <p:sldId id="476" r:id="rId19"/>
    <p:sldId id="374" r:id="rId20"/>
    <p:sldId id="281" r:id="rId21"/>
    <p:sldId id="471" r:id="rId22"/>
    <p:sldId id="269" r:id="rId23"/>
  </p:sldIdLst>
  <p:sldSz cx="12192000" cy="6858000"/>
  <p:notesSz cx="6858000" cy="9144000"/>
  <p:embeddedFontLs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custDataLst>
    <p:tags r:id="rId29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0" roundtripDataSignature="AMtx7miAYYJ+CqvYrdf855CZJbdxdgcP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2DA"/>
    <a:srgbClr val="29AE9D"/>
    <a:srgbClr val="0000FF"/>
    <a:srgbClr val="00B050"/>
    <a:srgbClr val="0000CC"/>
    <a:srgbClr val="FFFF99"/>
    <a:srgbClr val="00CC00"/>
    <a:srgbClr val="00FF00"/>
    <a:srgbClr val="51B416"/>
    <a:srgbClr val="F8CB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03" autoAdjust="0"/>
  </p:normalViewPr>
  <p:slideViewPr>
    <p:cSldViewPr snapToGrid="0">
      <p:cViewPr varScale="1">
        <p:scale>
          <a:sx n="99" d="100"/>
          <a:sy n="99" d="100"/>
        </p:scale>
        <p:origin x="54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font" Target="fonts/font2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font" Target="fonts/font1.fntdata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4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3.fntdata"/><Relationship Id="rId30" Type="http://customschemas.google.com/relationships/presentationmetadata" Target="metadata"/><Relationship Id="rId8" Type="http://schemas.openxmlformats.org/officeDocument/2006/relationships/slide" Target="slides/slide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6" name="Google Shape;18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US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607889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A06E209D-4F7E-4446-B112-4026C21E0782}"/>
              </a:ext>
            </a:extLst>
          </p:cNvPr>
          <p:cNvSpPr/>
          <p:nvPr userDrawn="1"/>
        </p:nvSpPr>
        <p:spPr>
          <a:xfrm>
            <a:off x="11213870" y="124691"/>
            <a:ext cx="1079580" cy="132172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3190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44733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404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26136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2690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99C265B1-DA26-4A2B-95B9-93F83518D665}"/>
              </a:ext>
            </a:extLst>
          </p:cNvPr>
          <p:cNvSpPr/>
          <p:nvPr userDrawn="1"/>
        </p:nvSpPr>
        <p:spPr>
          <a:xfrm>
            <a:off x="10839796" y="224444"/>
            <a:ext cx="1122219" cy="1290030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2837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3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3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1_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9952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76509" y="-3763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5068797-31C7-4FA1-A4B8-B85B3DD603A5}"/>
              </a:ext>
            </a:extLst>
          </p:cNvPr>
          <p:cNvSpPr/>
          <p:nvPr userDrawn="1"/>
        </p:nvSpPr>
        <p:spPr>
          <a:xfrm>
            <a:off x="11230495" y="216131"/>
            <a:ext cx="1130530" cy="1230284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625472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1997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609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8679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50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9B9EE9-F3BF-4B40-83E7-C9BC68FDDB0E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121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062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9471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0944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94237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36066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79126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874146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324156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94271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46998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29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038735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979165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52179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487680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15636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549189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1153879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1566769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113689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721589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36069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ags" Target="../tags/tag3.xml"/><Relationship Id="rId3" Type="http://schemas.openxmlformats.org/officeDocument/2006/relationships/slideLayout" Target="../slideLayouts/slideLayout13.xml"/><Relationship Id="rId7" Type="http://schemas.openxmlformats.org/officeDocument/2006/relationships/tags" Target="../tags/tag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9" Type="http://schemas.openxmlformats.org/officeDocument/2006/relationships/tags" Target="../tags/tag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tags" Target="../tags/tag5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652" r:id="rId7"/>
    <p:sldLayoutId id="2147483656" r:id="rId8"/>
    <p:sldLayoutId id="2147483703" r:id="rId9"/>
    <p:sldLayoutId id="2147483724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189B9457-5561-4B17-B798-D34FCDF00C0E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9B9EE9-F3BF-4B40-83E7-C9BC68FDDB0E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55963-6440-4C45-BA09-4E6A99D1BBE0}" type="slidenum">
              <a:rPr lang="en-US" smtClean="0"/>
              <a:t>‹#›</a:t>
            </a:fld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en-US" sz="2700">
                <a:solidFill>
                  <a:schemeClr val="bg1">
                    <a:lumMod val="75000"/>
                  </a:schemeClr>
                </a:solidFill>
                <a:latin typeface="#9Slide02 Noi dung dai" panose="02000000000000000000" pitchFamily="2" charset="0"/>
                <a:ea typeface="#9Slide02 Noi dung dai" panose="02000000000000000000" pitchFamily="2" charset="0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292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6" r:id="rId1"/>
    <p:sldLayoutId id="2147483727" r:id="rId2"/>
    <p:sldLayoutId id="2147483728" r:id="rId3"/>
    <p:sldLayoutId id="2147483729" r:id="rId4"/>
    <p:sldLayoutId id="2147483730" r:id="rId5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12/10/2024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5345375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0671032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hyperlink" Target="https://www.hoc10.vn/doc-sach/toan-2-1/1/13/96/" TargetMode="Externa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.png"/><Relationship Id="rId4" Type="http://schemas.openxmlformats.org/officeDocument/2006/relationships/hyperlink" Target="https://www.hoc10.vn/doc-sach/toan-2-1/1/13/96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7.png"/><Relationship Id="rId7" Type="http://schemas.openxmlformats.org/officeDocument/2006/relationships/image" Target="../media/image20.png"/><Relationship Id="rId12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.png"/><Relationship Id="rId11" Type="http://schemas.openxmlformats.org/officeDocument/2006/relationships/image" Target="../media/image24.png"/><Relationship Id="rId5" Type="http://schemas.openxmlformats.org/officeDocument/2006/relationships/image" Target="../media/image18.png"/><Relationship Id="rId10" Type="http://schemas.openxmlformats.org/officeDocument/2006/relationships/image" Target="../media/image23.png"/><Relationship Id="rId4" Type="http://schemas.openxmlformats.org/officeDocument/2006/relationships/image" Target="../media/image15.png"/><Relationship Id="rId9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15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gif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audio" Target="../media/audio1.wav"/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9.png"/><Relationship Id="rId5" Type="http://schemas.openxmlformats.org/officeDocument/2006/relationships/image" Target="../media/image34.png"/><Relationship Id="rId4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35.png"/><Relationship Id="rId7" Type="http://schemas.openxmlformats.org/officeDocument/2006/relationships/image" Target="../media/image4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10" Type="http://schemas.openxmlformats.org/officeDocument/2006/relationships/slide" Target="slide16.xml"/><Relationship Id="rId4" Type="http://schemas.openxmlformats.org/officeDocument/2006/relationships/image" Target="../media/image36.png"/><Relationship Id="rId9" Type="http://schemas.openxmlformats.org/officeDocument/2006/relationships/image" Target="../media/image3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8.png"/><Relationship Id="rId7" Type="http://schemas.openxmlformats.org/officeDocument/2006/relationships/hyperlink" Target="https://www.hoc10.vn/doc-sach/toan-2-1/1/13/96/" TargetMode="External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svg"/><Relationship Id="rId5" Type="http://schemas.openxmlformats.org/officeDocument/2006/relationships/image" Target="../media/image50.png"/><Relationship Id="rId4" Type="http://schemas.openxmlformats.org/officeDocument/2006/relationships/image" Target="../media/image49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5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533680" y="1658131"/>
            <a:ext cx="11354390" cy="337380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17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48: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Ôn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về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cộng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,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phép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trừ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trong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phạm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vi 100 – </a:t>
            </a:r>
            <a:r>
              <a:rPr lang="en-US" sz="48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48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10387338" y="141844"/>
            <a:ext cx="166584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62202" y="761487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B2CDAD-720C-814D-5C9F-A4FAB06BFCA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5655" y="-258085"/>
            <a:ext cx="7487444" cy="860506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C2D8CA-CDB8-D96A-1708-58BA94583F1C}"/>
              </a:ext>
            </a:extLst>
          </p:cNvPr>
          <p:cNvSpPr txBox="1"/>
          <p:nvPr/>
        </p:nvSpPr>
        <p:spPr>
          <a:xfrm>
            <a:off x="5342389" y="2459504"/>
            <a:ext cx="38803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bg1"/>
                </a:solidFill>
                <a:latin typeface="UTM Avo" panose="02040603050506020204" pitchFamily="18" charset="0"/>
                <a:ea typeface="UD Digi Kyokasho N-B" panose="02020700000000000000" pitchFamily="18" charset="-128"/>
              </a:rPr>
              <a:t>KHỞI ĐỘNG </a:t>
            </a:r>
          </a:p>
        </p:txBody>
      </p:sp>
      <p:pic>
        <p:nvPicPr>
          <p:cNvPr id="7" name="55">
            <a:extLst>
              <a:ext uri="{FF2B5EF4-FFF2-40B4-BE49-F238E27FC236}">
                <a16:creationId xmlns:a16="http://schemas.microsoft.com/office/drawing/2014/main" id="{6C0B79FD-F173-F171-C520-0D696B1546A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414" y="1822580"/>
            <a:ext cx="4249241" cy="4653116"/>
          </a:xfrm>
          <a:prstGeom prst="rect">
            <a:avLst/>
          </a:prstGeom>
        </p:spPr>
      </p:pic>
      <p:pic>
        <p:nvPicPr>
          <p:cNvPr id="8" name="Picture 7">
            <a:hlinkClick r:id="rId5"/>
            <a:extLst>
              <a:ext uri="{FF2B5EF4-FFF2-40B4-BE49-F238E27FC236}">
                <a16:creationId xmlns:a16="http://schemas.microsoft.com/office/drawing/2014/main" id="{7D304DD1-0219-725A-35DD-FFA6443815D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7805" y="5172450"/>
            <a:ext cx="2169519" cy="1200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7DBAF84-7F9B-4C19-9004-B142A04B912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86" b="90000" l="10000" r="94167">
                        <a14:foregroundMark x1="86563" y1="51429" x2="86563" y2="51429"/>
                        <a14:foregroundMark x1="83542" y1="24857" x2="83542" y2="24857"/>
                        <a14:foregroundMark x1="77083" y1="286" x2="77083" y2="286"/>
                        <a14:foregroundMark x1="90938" y1="28857" x2="90938" y2="28857"/>
                        <a14:foregroundMark x1="94167" y1="35429" x2="94167" y2="35429"/>
                        <a14:foregroundMark x1="83229" y1="42000" x2="82917" y2="49429"/>
                        <a14:foregroundMark x1="80104" y1="36286" x2="78021" y2="49429"/>
                        <a14:foregroundMark x1="88125" y1="54000" x2="88125" y2="54000"/>
                        <a14:foregroundMark x1="14896" y1="41429" x2="14896" y2="41429"/>
                        <a14:foregroundMark x1="14792" y1="36286" x2="14792" y2="36286"/>
                        <a14:foregroundMark x1="14375" y1="23143" x2="14375" y2="23143"/>
                        <a14:foregroundMark x1="16563" y1="20286" x2="16563" y2="20286"/>
                        <a14:foregroundMark x1="13646" y1="28000" x2="13646" y2="28000"/>
                        <a14:foregroundMark x1="14583" y1="45429" x2="14583" y2="45429"/>
                        <a14:foregroundMark x1="13958" y1="47143" x2="13958" y2="47143"/>
                        <a14:foregroundMark x1="14479" y1="53429" x2="14479" y2="53429"/>
                        <a14:foregroundMark x1="15417" y1="60286" x2="15417" y2="60286"/>
                        <a14:foregroundMark x1="15417" y1="63143" x2="15417" y2="63143"/>
                        <a14:foregroundMark x1="14792" y1="66571" x2="14792" y2="66571"/>
                        <a14:foregroundMark x1="14479" y1="71143" x2="14479" y2="71143"/>
                        <a14:foregroundMark x1="14479" y1="76000" x2="14479" y2="76000"/>
                        <a14:foregroundMark x1="15313" y1="79143" x2="15313" y2="79143"/>
                        <a14:foregroundMark x1="16667" y1="81714" x2="16667" y2="81714"/>
                        <a14:foregroundMark x1="17500" y1="82286" x2="17500" y2="82286"/>
                        <a14:foregroundMark x1="18438" y1="83714" x2="18438" y2="83714"/>
                        <a14:foregroundMark x1="20833" y1="83143" x2="20833" y2="83143"/>
                        <a14:foregroundMark x1="20729" y1="84857" x2="20729" y2="84857"/>
                        <a14:foregroundMark x1="22083" y1="84857" x2="22083" y2="84857"/>
                        <a14:foregroundMark x1="23958" y1="83429" x2="23958" y2="83429"/>
                        <a14:foregroundMark x1="27187" y1="81429" x2="27187" y2="81429"/>
                        <a14:foregroundMark x1="26667" y1="81143" x2="26667" y2="81143"/>
                        <a14:foregroundMark x1="29375" y1="80571" x2="29375" y2="80571"/>
                        <a14:foregroundMark x1="30312" y1="80286" x2="30312" y2="80286"/>
                        <a14:foregroundMark x1="32083" y1="81429" x2="32083" y2="81429"/>
                        <a14:foregroundMark x1="32813" y1="82857" x2="32813" y2="82857"/>
                        <a14:foregroundMark x1="33125" y1="83429" x2="33125" y2="83429"/>
                        <a14:foregroundMark x1="34688" y1="84571" x2="34688" y2="84571"/>
                        <a14:foregroundMark x1="35625" y1="84571" x2="35625" y2="84571"/>
                        <a14:foregroundMark x1="36458" y1="84857" x2="36458" y2="84857"/>
                        <a14:foregroundMark x1="38854" y1="85714" x2="38854" y2="85714"/>
                        <a14:foregroundMark x1="40208" y1="84571" x2="40208" y2="84571"/>
                        <a14:foregroundMark x1="42083" y1="84571" x2="42083" y2="84571"/>
                        <a14:foregroundMark x1="44063" y1="83714" x2="44063" y2="83714"/>
                        <a14:foregroundMark x1="47500" y1="81143" x2="47500" y2="81143"/>
                        <a14:foregroundMark x1="50104" y1="80571" x2="50104" y2="80571"/>
                        <a14:foregroundMark x1="52188" y1="81143" x2="52188" y2="81143"/>
                        <a14:foregroundMark x1="55625" y1="81143" x2="55625" y2="81143"/>
                        <a14:foregroundMark x1="56667" y1="82000" x2="56667" y2="82000"/>
                        <a14:foregroundMark x1="54375" y1="80571" x2="54375" y2="80571"/>
                        <a14:foregroundMark x1="27187" y1="18286" x2="27187" y2="18286"/>
                        <a14:foregroundMark x1="25313" y1="18000" x2="25313" y2="18000"/>
                        <a14:foregroundMark x1="25000" y1="17714" x2="25417" y2="17143"/>
                        <a14:foregroundMark x1="66146" y1="18000" x2="66146" y2="18000"/>
                        <a14:foregroundMark x1="88125" y1="65714" x2="88125" y2="65714"/>
                        <a14:foregroundMark x1="88646" y1="73143" x2="88646" y2="73143"/>
                        <a14:foregroundMark x1="81563" y1="86000" x2="81563" y2="86000"/>
                        <a14:foregroundMark x1="76771" y1="84857" x2="76771" y2="84857"/>
                        <a14:foregroundMark x1="75625" y1="84571" x2="75625" y2="84571"/>
                        <a14:foregroundMark x1="74167" y1="84571" x2="74167" y2="84571"/>
                        <a14:foregroundMark x1="71250" y1="81714" x2="71250" y2="81714"/>
                        <a14:foregroundMark x1="70417" y1="80857" x2="70417" y2="80857"/>
                        <a14:foregroundMark x1="66458" y1="81143" x2="66458" y2="81143"/>
                        <a14:foregroundMark x1="63542" y1="84000" x2="63542" y2="84000"/>
                        <a14:foregroundMark x1="40104" y1="22857" x2="40104" y2="22857"/>
                        <a14:foregroundMark x1="15208" y1="57429" x2="15208" y2="57429"/>
                        <a14:foregroundMark x1="14271" y1="53429" x2="14271" y2="53429"/>
                        <a14:foregroundMark x1="13646" y1="50571" x2="13646" y2="50571"/>
                        <a14:foregroundMark x1="14063" y1="45714" x2="14063" y2="45714"/>
                        <a14:foregroundMark x1="14792" y1="44000" x2="14792" y2="44000"/>
                        <a14:foregroundMark x1="14792" y1="42857" x2="14792" y2="42857"/>
                        <a14:foregroundMark x1="13542" y1="30571" x2="13542" y2="30571"/>
                        <a14:foregroundMark x1="13438" y1="26857" x2="13438" y2="26857"/>
                        <a14:foregroundMark x1="13438" y1="26000" x2="13438" y2="26000"/>
                        <a14:foregroundMark x1="14896" y1="36286" x2="14896" y2="36286"/>
                        <a14:foregroundMark x1="14479" y1="34286" x2="14479" y2="34286"/>
                        <a14:foregroundMark x1="18229" y1="18571" x2="18229" y2="18571"/>
                        <a14:foregroundMark x1="92604" y1="24571" x2="92604" y2="24571"/>
                        <a14:foregroundMark x1="91875" y1="21714" x2="91875" y2="21714"/>
                        <a14:foregroundMark x1="90625" y1="19714" x2="90625" y2="19714"/>
                        <a14:foregroundMark x1="75729" y1="2571" x2="75729" y2="2571"/>
                        <a14:foregroundMark x1="75521" y1="6857" x2="75521" y2="6857"/>
                        <a14:foregroundMark x1="89063" y1="42857" x2="89063" y2="42857"/>
                        <a14:foregroundMark x1="88750" y1="42571" x2="88750" y2="42571"/>
                        <a14:foregroundMark x1="88854" y1="49143" x2="88854" y2="49143"/>
                        <a14:foregroundMark x1="88333" y1="44286" x2="88333" y2="44286"/>
                        <a14:foregroundMark x1="14479" y1="35429" x2="14479" y2="35429"/>
                        <a14:foregroundMark x1="14479" y1="69429" x2="14479" y2="69429"/>
                        <a14:foregroundMark x1="15208" y1="80286" x2="15208" y2="8028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04652" y="657088"/>
            <a:ext cx="13988343" cy="499028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EA4AFE-B769-4A50-9DC7-EC98C545678D}"/>
              </a:ext>
            </a:extLst>
          </p:cNvPr>
          <p:cNvSpPr txBox="1"/>
          <p:nvPr/>
        </p:nvSpPr>
        <p:spPr>
          <a:xfrm>
            <a:off x="1378226" y="2630933"/>
            <a:ext cx="8136835" cy="13010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nêu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lại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cách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đặt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rồi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tính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cộng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,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trừ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(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có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nhớ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)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phạm</a:t>
            </a:r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 vi 100.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F8D7E52-3485-4372-BB6C-706EB3ABF41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585377" y="828212"/>
            <a:ext cx="1585698" cy="1173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097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F245249-6054-423B-97F6-155DD1D61E6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6878"/>
          <a:stretch/>
        </p:blipFill>
        <p:spPr>
          <a:xfrm>
            <a:off x="3175" y="-1"/>
            <a:ext cx="12185650" cy="6458857"/>
          </a:xfrm>
          <a:prstGeom prst="rect">
            <a:avLst/>
          </a:prstGeom>
        </p:spPr>
      </p:pic>
      <p:sp>
        <p:nvSpPr>
          <p:cNvPr id="4" name="Google Shape;290;p7">
            <a:extLst>
              <a:ext uri="{FF2B5EF4-FFF2-40B4-BE49-F238E27FC236}">
                <a16:creationId xmlns:a16="http://schemas.microsoft.com/office/drawing/2014/main" id="{00B3EFB7-08E0-CFDC-DD53-C0048C90F1DA}"/>
              </a:ext>
            </a:extLst>
          </p:cNvPr>
          <p:cNvSpPr txBox="1"/>
          <p:nvPr/>
        </p:nvSpPr>
        <p:spPr>
          <a:xfrm>
            <a:off x="2978338" y="2343824"/>
            <a:ext cx="8855721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5400" b="1" dirty="0">
                <a:ln w="22225">
                  <a:noFill/>
                  <a:prstDash val="solid"/>
                </a:ln>
                <a:solidFill>
                  <a:schemeClr val="bg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LUYỆN TẬP THỰC HÀNH</a:t>
            </a:r>
            <a:endParaRPr lang="en-US" sz="4800" b="1" dirty="0">
              <a:ln w="22225">
                <a:noFill/>
                <a:prstDash val="solid"/>
              </a:ln>
              <a:solidFill>
                <a:schemeClr val="bg1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5" name="Picture 4">
            <a:hlinkClick r:id="rId4"/>
            <a:extLst>
              <a:ext uri="{FF2B5EF4-FFF2-40B4-BE49-F238E27FC236}">
                <a16:creationId xmlns:a16="http://schemas.microsoft.com/office/drawing/2014/main" id="{8E9BF040-ABD2-DCF7-5C3D-C0423B6E01E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1438" y="3429000"/>
            <a:ext cx="2169519" cy="120028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1EA44EB-7675-45F4-8B11-BACA1AD38EC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b="5266"/>
          <a:stretch/>
        </p:blipFill>
        <p:spPr>
          <a:xfrm>
            <a:off x="0" y="14497"/>
            <a:ext cx="12192000" cy="6455613"/>
          </a:xfrm>
          <a:prstGeom prst="rect">
            <a:avLst/>
          </a:prstGeom>
        </p:spPr>
      </p:pic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568E3F7A-847A-4FCB-B5A0-C0318C4CCEF7}"/>
              </a:ext>
            </a:extLst>
          </p:cNvPr>
          <p:cNvSpPr/>
          <p:nvPr/>
        </p:nvSpPr>
        <p:spPr>
          <a:xfrm>
            <a:off x="1043756" y="1752836"/>
            <a:ext cx="154530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4AEC321D-7163-49C1-A3FA-88E4C6276ABD}"/>
              </a:ext>
            </a:extLst>
          </p:cNvPr>
          <p:cNvSpPr/>
          <p:nvPr/>
        </p:nvSpPr>
        <p:spPr>
          <a:xfrm>
            <a:off x="3712814" y="1733552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FECBB0B-E748-4BB4-BE7B-C22017AA361D}"/>
              </a:ext>
            </a:extLst>
          </p:cNvPr>
          <p:cNvSpPr/>
          <p:nvPr/>
        </p:nvSpPr>
        <p:spPr>
          <a:xfrm>
            <a:off x="6447177" y="1701564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34A4632C-2FC5-45D2-82E4-F3E37F0EB38E}"/>
              </a:ext>
            </a:extLst>
          </p:cNvPr>
          <p:cNvGrpSpPr/>
          <p:nvPr/>
        </p:nvGrpSpPr>
        <p:grpSpPr>
          <a:xfrm>
            <a:off x="3968883" y="352193"/>
            <a:ext cx="4146697" cy="523220"/>
            <a:chOff x="-3369817" y="382607"/>
            <a:chExt cx="4754935" cy="778644"/>
          </a:xfrm>
        </p:grpSpPr>
        <p:sp>
          <p:nvSpPr>
            <p:cNvPr id="64" name="Rectangle: Rounded Corners 63">
              <a:extLst>
                <a:ext uri="{FF2B5EF4-FFF2-40B4-BE49-F238E27FC236}">
                  <a16:creationId xmlns:a16="http://schemas.microsoft.com/office/drawing/2014/main" id="{BFB75F37-EA2C-4A95-9D77-510DA0696E03}"/>
                </a:ext>
              </a:extLst>
            </p:cNvPr>
            <p:cNvSpPr/>
            <p:nvPr/>
          </p:nvSpPr>
          <p:spPr>
            <a:xfrm>
              <a:off x="-3369817" y="382607"/>
              <a:ext cx="4754935" cy="77864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 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Đặt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rồi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65" name="Oval 64">
              <a:extLst>
                <a:ext uri="{FF2B5EF4-FFF2-40B4-BE49-F238E27FC236}">
                  <a16:creationId xmlns:a16="http://schemas.microsoft.com/office/drawing/2014/main" id="{D9837275-3A6D-4138-A805-95B55BFFD89A}"/>
                </a:ext>
              </a:extLst>
            </p:cNvPr>
            <p:cNvSpPr/>
            <p:nvPr/>
          </p:nvSpPr>
          <p:spPr>
            <a:xfrm>
              <a:off x="-3288618" y="435376"/>
              <a:ext cx="524871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1</a:t>
              </a:r>
            </a:p>
          </p:txBody>
        </p:sp>
      </p:grpSp>
      <p:sp>
        <p:nvSpPr>
          <p:cNvPr id="66" name="TextBox 65">
            <a:extLst>
              <a:ext uri="{FF2B5EF4-FFF2-40B4-BE49-F238E27FC236}">
                <a16:creationId xmlns:a16="http://schemas.microsoft.com/office/drawing/2014/main" id="{AD2F4E75-44CC-4F8C-A2E3-55807ADCD704}"/>
              </a:ext>
            </a:extLst>
          </p:cNvPr>
          <p:cNvSpPr txBox="1"/>
          <p:nvPr/>
        </p:nvSpPr>
        <p:spPr>
          <a:xfrm>
            <a:off x="1528828" y="1841830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16</a:t>
            </a:r>
          </a:p>
        </p:txBody>
      </p: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B43C7C8E-261A-4907-A3F7-E99CD83CA166}"/>
              </a:ext>
            </a:extLst>
          </p:cNvPr>
          <p:cNvCxnSpPr>
            <a:cxnSpLocks/>
          </p:cNvCxnSpPr>
          <p:nvPr/>
        </p:nvCxnSpPr>
        <p:spPr>
          <a:xfrm>
            <a:off x="1301807" y="2928055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id="{E43A534E-749F-4732-9D00-A65F49B0FB84}"/>
              </a:ext>
            </a:extLst>
          </p:cNvPr>
          <p:cNvSpPr txBox="1"/>
          <p:nvPr/>
        </p:nvSpPr>
        <p:spPr>
          <a:xfrm>
            <a:off x="1275173" y="210344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+</a:t>
            </a:r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11FCCF94-B758-48E5-976E-A258A1C7732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534908" y="2641885"/>
            <a:ext cx="680248" cy="892895"/>
          </a:xfrm>
          <a:prstGeom prst="rect">
            <a:avLst/>
          </a:prstGeom>
        </p:spPr>
      </p:pic>
      <p:pic>
        <p:nvPicPr>
          <p:cNvPr id="70" name="Picture 69">
            <a:extLst>
              <a:ext uri="{FF2B5EF4-FFF2-40B4-BE49-F238E27FC236}">
                <a16:creationId xmlns:a16="http://schemas.microsoft.com/office/drawing/2014/main" id="{0A3906E7-3009-4B2B-971F-1FCEE66C1D1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6172853" y="2632444"/>
            <a:ext cx="513182" cy="846352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D5DB1294-1A81-48FC-ADF3-E97C528A59B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3418580" y="2549460"/>
            <a:ext cx="550849" cy="992523"/>
          </a:xfrm>
          <a:prstGeom prst="rect">
            <a:avLst/>
          </a:prstGeom>
        </p:spPr>
      </p:pic>
      <p:sp>
        <p:nvSpPr>
          <p:cNvPr id="72" name="TextBox 71">
            <a:extLst>
              <a:ext uri="{FF2B5EF4-FFF2-40B4-BE49-F238E27FC236}">
                <a16:creationId xmlns:a16="http://schemas.microsoft.com/office/drawing/2014/main" id="{0EF3F67B-DF8C-478F-8D10-BE123DC790DB}"/>
              </a:ext>
            </a:extLst>
          </p:cNvPr>
          <p:cNvSpPr txBox="1"/>
          <p:nvPr/>
        </p:nvSpPr>
        <p:spPr>
          <a:xfrm>
            <a:off x="887928" y="1058934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16 + 38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2FDC300-7430-447C-8FC2-AD6E3AFF89B9}"/>
              </a:ext>
            </a:extLst>
          </p:cNvPr>
          <p:cNvSpPr txBox="1"/>
          <p:nvPr/>
        </p:nvSpPr>
        <p:spPr>
          <a:xfrm>
            <a:off x="3588327" y="1033765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31 + 49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80DC6A6-7BBC-4447-9BD6-26C0FBCF6C50}"/>
              </a:ext>
            </a:extLst>
          </p:cNvPr>
          <p:cNvSpPr txBox="1"/>
          <p:nvPr/>
        </p:nvSpPr>
        <p:spPr>
          <a:xfrm>
            <a:off x="6306023" y="1019766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77 + 23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74E50FE2-439F-47FE-B34F-2EA590C98244}"/>
              </a:ext>
            </a:extLst>
          </p:cNvPr>
          <p:cNvSpPr txBox="1"/>
          <p:nvPr/>
        </p:nvSpPr>
        <p:spPr>
          <a:xfrm>
            <a:off x="1516382" y="2378014"/>
            <a:ext cx="7131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38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DE859C50-0A9D-4F47-9D45-097C0EA24D88}"/>
              </a:ext>
            </a:extLst>
          </p:cNvPr>
          <p:cNvSpPr txBox="1"/>
          <p:nvPr/>
        </p:nvSpPr>
        <p:spPr>
          <a:xfrm>
            <a:off x="1528828" y="2940350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54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97DFF1BD-955C-42B6-B4BC-04C5FB2D9170}"/>
              </a:ext>
            </a:extLst>
          </p:cNvPr>
          <p:cNvSpPr txBox="1"/>
          <p:nvPr/>
        </p:nvSpPr>
        <p:spPr>
          <a:xfrm>
            <a:off x="4253039" y="1857056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31</a:t>
            </a:r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3157A9C6-68A6-4F0E-AB53-779B08A9A625}"/>
              </a:ext>
            </a:extLst>
          </p:cNvPr>
          <p:cNvCxnSpPr>
            <a:cxnSpLocks/>
          </p:cNvCxnSpPr>
          <p:nvPr/>
        </p:nvCxnSpPr>
        <p:spPr>
          <a:xfrm>
            <a:off x="4026018" y="2943281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93098C6E-2543-45EF-BB7E-9FD74DC83D15}"/>
              </a:ext>
            </a:extLst>
          </p:cNvPr>
          <p:cNvSpPr txBox="1"/>
          <p:nvPr/>
        </p:nvSpPr>
        <p:spPr>
          <a:xfrm>
            <a:off x="3999384" y="2118666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FAFF461E-01AC-44DC-94E0-25738DECC4F7}"/>
              </a:ext>
            </a:extLst>
          </p:cNvPr>
          <p:cNvSpPr txBox="1"/>
          <p:nvPr/>
        </p:nvSpPr>
        <p:spPr>
          <a:xfrm>
            <a:off x="4251811" y="2406664"/>
            <a:ext cx="632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49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7D25607-4409-426A-A9BC-31717D8F0250}"/>
              </a:ext>
            </a:extLst>
          </p:cNvPr>
          <p:cNvSpPr txBox="1"/>
          <p:nvPr/>
        </p:nvSpPr>
        <p:spPr>
          <a:xfrm>
            <a:off x="4253039" y="2955576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80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96952E1F-B552-43A3-8F20-F33128E7120D}"/>
              </a:ext>
            </a:extLst>
          </p:cNvPr>
          <p:cNvSpPr txBox="1"/>
          <p:nvPr/>
        </p:nvSpPr>
        <p:spPr>
          <a:xfrm>
            <a:off x="6965265" y="1821780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77</a:t>
            </a:r>
          </a:p>
        </p:txBody>
      </p:sp>
      <p:cxnSp>
        <p:nvCxnSpPr>
          <p:cNvPr id="86" name="Straight Connector 85">
            <a:extLst>
              <a:ext uri="{FF2B5EF4-FFF2-40B4-BE49-F238E27FC236}">
                <a16:creationId xmlns:a16="http://schemas.microsoft.com/office/drawing/2014/main" id="{27FA30F0-67D9-4659-B98D-1FB48B14BF41}"/>
              </a:ext>
            </a:extLst>
          </p:cNvPr>
          <p:cNvCxnSpPr>
            <a:cxnSpLocks/>
          </p:cNvCxnSpPr>
          <p:nvPr/>
        </p:nvCxnSpPr>
        <p:spPr>
          <a:xfrm>
            <a:off x="6738244" y="2908005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TextBox 86">
            <a:extLst>
              <a:ext uri="{FF2B5EF4-FFF2-40B4-BE49-F238E27FC236}">
                <a16:creationId xmlns:a16="http://schemas.microsoft.com/office/drawing/2014/main" id="{2A12F26B-D4D6-4A8F-A723-95F37BC47ED0}"/>
              </a:ext>
            </a:extLst>
          </p:cNvPr>
          <p:cNvSpPr txBox="1"/>
          <p:nvPr/>
        </p:nvSpPr>
        <p:spPr>
          <a:xfrm>
            <a:off x="6711610" y="2083390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+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12629187-00BF-4229-9E07-3A03C024B3C3}"/>
              </a:ext>
            </a:extLst>
          </p:cNvPr>
          <p:cNvSpPr txBox="1"/>
          <p:nvPr/>
        </p:nvSpPr>
        <p:spPr>
          <a:xfrm>
            <a:off x="6991408" y="2332009"/>
            <a:ext cx="649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23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:a16="http://schemas.microsoft.com/office/drawing/2014/main" id="{6C2F63C9-993E-4335-BBFA-A3181DF3CB42}"/>
              </a:ext>
            </a:extLst>
          </p:cNvPr>
          <p:cNvSpPr txBox="1"/>
          <p:nvPr/>
        </p:nvSpPr>
        <p:spPr>
          <a:xfrm>
            <a:off x="6805197" y="2908005"/>
            <a:ext cx="8654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100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EE11D1AD-C437-4384-BFEE-11D4BE18F9ED}"/>
              </a:ext>
            </a:extLst>
          </p:cNvPr>
          <p:cNvSpPr/>
          <p:nvPr/>
        </p:nvSpPr>
        <p:spPr>
          <a:xfrm>
            <a:off x="9121027" y="1701564"/>
            <a:ext cx="1545307" cy="1710734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91" name="Rectangle: Rounded Corners 90">
            <a:extLst>
              <a:ext uri="{FF2B5EF4-FFF2-40B4-BE49-F238E27FC236}">
                <a16:creationId xmlns:a16="http://schemas.microsoft.com/office/drawing/2014/main" id="{A02E70A2-A4CA-4B4B-A532-B98C1E59717B}"/>
              </a:ext>
            </a:extLst>
          </p:cNvPr>
          <p:cNvSpPr/>
          <p:nvPr/>
        </p:nvSpPr>
        <p:spPr>
          <a:xfrm>
            <a:off x="1038541" y="4492110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92" name="Rectangle: Rounded Corners 91">
            <a:extLst>
              <a:ext uri="{FF2B5EF4-FFF2-40B4-BE49-F238E27FC236}">
                <a16:creationId xmlns:a16="http://schemas.microsoft.com/office/drawing/2014/main" id="{CDB48C1B-058F-4840-8ABF-5923820451F8}"/>
              </a:ext>
            </a:extLst>
          </p:cNvPr>
          <p:cNvSpPr/>
          <p:nvPr/>
        </p:nvSpPr>
        <p:spPr>
          <a:xfrm>
            <a:off x="3741788" y="4471605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6E1033C3-62E5-4DE8-A0C1-A14022F85204}"/>
              </a:ext>
            </a:extLst>
          </p:cNvPr>
          <p:cNvSpPr txBox="1"/>
          <p:nvPr/>
        </p:nvSpPr>
        <p:spPr>
          <a:xfrm>
            <a:off x="9799247" y="1845457"/>
            <a:ext cx="3865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8</a:t>
            </a:r>
          </a:p>
        </p:txBody>
      </p:sp>
      <p:cxnSp>
        <p:nvCxnSpPr>
          <p:cNvPr id="94" name="Straight Connector 93">
            <a:extLst>
              <a:ext uri="{FF2B5EF4-FFF2-40B4-BE49-F238E27FC236}">
                <a16:creationId xmlns:a16="http://schemas.microsoft.com/office/drawing/2014/main" id="{5859C774-4E31-4C2D-A9E8-F4D8187F29FD}"/>
              </a:ext>
            </a:extLst>
          </p:cNvPr>
          <p:cNvCxnSpPr>
            <a:cxnSpLocks/>
          </p:cNvCxnSpPr>
          <p:nvPr/>
        </p:nvCxnSpPr>
        <p:spPr>
          <a:xfrm>
            <a:off x="9432346" y="2876783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5" name="TextBox 94">
            <a:extLst>
              <a:ext uri="{FF2B5EF4-FFF2-40B4-BE49-F238E27FC236}">
                <a16:creationId xmlns:a16="http://schemas.microsoft.com/office/drawing/2014/main" id="{D9CDF102-4248-4172-A979-AC1320ED9CE0}"/>
              </a:ext>
            </a:extLst>
          </p:cNvPr>
          <p:cNvSpPr txBox="1"/>
          <p:nvPr/>
        </p:nvSpPr>
        <p:spPr>
          <a:xfrm>
            <a:off x="9405712" y="2052168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+</a:t>
            </a:r>
          </a:p>
        </p:txBody>
      </p:sp>
      <p:pic>
        <p:nvPicPr>
          <p:cNvPr id="96" name="Picture 95">
            <a:extLst>
              <a:ext uri="{FF2B5EF4-FFF2-40B4-BE49-F238E27FC236}">
                <a16:creationId xmlns:a16="http://schemas.microsoft.com/office/drawing/2014/main" id="{23835F27-82D9-49CA-935A-0B0CC99BFE4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60932" t="28077" r="19166" b="18134"/>
          <a:stretch/>
        </p:blipFill>
        <p:spPr>
          <a:xfrm>
            <a:off x="2337153" y="5303079"/>
            <a:ext cx="560866" cy="1010573"/>
          </a:xfrm>
          <a:prstGeom prst="rect">
            <a:avLst/>
          </a:prstGeom>
        </p:spPr>
      </p:pic>
      <p:sp>
        <p:nvSpPr>
          <p:cNvPr id="97" name="TextBox 96">
            <a:extLst>
              <a:ext uri="{FF2B5EF4-FFF2-40B4-BE49-F238E27FC236}">
                <a16:creationId xmlns:a16="http://schemas.microsoft.com/office/drawing/2014/main" id="{CCC10339-19BF-4ABC-8318-184FB5F09068}"/>
              </a:ext>
            </a:extLst>
          </p:cNvPr>
          <p:cNvSpPr txBox="1"/>
          <p:nvPr/>
        </p:nvSpPr>
        <p:spPr>
          <a:xfrm>
            <a:off x="8965199" y="1007662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8 + 92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AC909A76-0F8F-4426-9BAD-AB7B95310231}"/>
              </a:ext>
            </a:extLst>
          </p:cNvPr>
          <p:cNvSpPr txBox="1"/>
          <p:nvPr/>
        </p:nvSpPr>
        <p:spPr>
          <a:xfrm>
            <a:off x="966009" y="3755945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42 – 27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2A5FBC6-7AB5-4331-A426-2C7BEE3B0E71}"/>
              </a:ext>
            </a:extLst>
          </p:cNvPr>
          <p:cNvSpPr txBox="1"/>
          <p:nvPr/>
        </p:nvSpPr>
        <p:spPr>
          <a:xfrm>
            <a:off x="3662114" y="3753429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80 – 56</a:t>
            </a:r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517D4264-0DE7-42AD-BC7F-4424E86954F3}"/>
              </a:ext>
            </a:extLst>
          </p:cNvPr>
          <p:cNvSpPr txBox="1"/>
          <p:nvPr/>
        </p:nvSpPr>
        <p:spPr>
          <a:xfrm>
            <a:off x="9645844" y="2337364"/>
            <a:ext cx="6975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92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F4BA4F4D-36A2-4C3B-9978-0B52F135CA37}"/>
              </a:ext>
            </a:extLst>
          </p:cNvPr>
          <p:cNvSpPr txBox="1"/>
          <p:nvPr/>
        </p:nvSpPr>
        <p:spPr>
          <a:xfrm>
            <a:off x="9453781" y="2880476"/>
            <a:ext cx="8566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100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1FE1FBD4-ED6E-4864-9CAA-3192824195A3}"/>
              </a:ext>
            </a:extLst>
          </p:cNvPr>
          <p:cNvSpPr txBox="1"/>
          <p:nvPr/>
        </p:nvSpPr>
        <p:spPr>
          <a:xfrm>
            <a:off x="1530027" y="4615614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42</a:t>
            </a:r>
          </a:p>
        </p:txBody>
      </p:sp>
      <p:cxnSp>
        <p:nvCxnSpPr>
          <p:cNvPr id="103" name="Straight Connector 102">
            <a:extLst>
              <a:ext uri="{FF2B5EF4-FFF2-40B4-BE49-F238E27FC236}">
                <a16:creationId xmlns:a16="http://schemas.microsoft.com/office/drawing/2014/main" id="{FEE26A33-A99F-4B75-943D-9F0B0136D77B}"/>
              </a:ext>
            </a:extLst>
          </p:cNvPr>
          <p:cNvCxnSpPr>
            <a:cxnSpLocks/>
          </p:cNvCxnSpPr>
          <p:nvPr/>
        </p:nvCxnSpPr>
        <p:spPr>
          <a:xfrm>
            <a:off x="1303006" y="5701839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4" name="TextBox 103">
            <a:extLst>
              <a:ext uri="{FF2B5EF4-FFF2-40B4-BE49-F238E27FC236}">
                <a16:creationId xmlns:a16="http://schemas.microsoft.com/office/drawing/2014/main" id="{DFB57020-E604-4B4F-B4ED-34678245EB05}"/>
              </a:ext>
            </a:extLst>
          </p:cNvPr>
          <p:cNvSpPr txBox="1"/>
          <p:nvPr/>
        </p:nvSpPr>
        <p:spPr>
          <a:xfrm>
            <a:off x="1276372" y="4877224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764C0D52-D95F-4E8C-89B1-683B49CBC75F}"/>
              </a:ext>
            </a:extLst>
          </p:cNvPr>
          <p:cNvSpPr txBox="1"/>
          <p:nvPr/>
        </p:nvSpPr>
        <p:spPr>
          <a:xfrm>
            <a:off x="1530027" y="5145608"/>
            <a:ext cx="6416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27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3C05D79B-A620-4C44-AA37-B5A27D3A5BE2}"/>
              </a:ext>
            </a:extLst>
          </p:cNvPr>
          <p:cNvSpPr txBox="1"/>
          <p:nvPr/>
        </p:nvSpPr>
        <p:spPr>
          <a:xfrm>
            <a:off x="1490267" y="5704702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15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1D0DCB16-AD49-47AE-A3DA-C01305773BA7}"/>
              </a:ext>
            </a:extLst>
          </p:cNvPr>
          <p:cNvSpPr txBox="1"/>
          <p:nvPr/>
        </p:nvSpPr>
        <p:spPr>
          <a:xfrm>
            <a:off x="4266993" y="4591821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80</a:t>
            </a:r>
          </a:p>
        </p:txBody>
      </p: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77A19F27-3B84-48E6-9393-02D0FC4A09FB}"/>
              </a:ext>
            </a:extLst>
          </p:cNvPr>
          <p:cNvCxnSpPr>
            <a:cxnSpLocks/>
          </p:cNvCxnSpPr>
          <p:nvPr/>
        </p:nvCxnSpPr>
        <p:spPr>
          <a:xfrm>
            <a:off x="4004460" y="5678046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9" name="TextBox 108">
            <a:extLst>
              <a:ext uri="{FF2B5EF4-FFF2-40B4-BE49-F238E27FC236}">
                <a16:creationId xmlns:a16="http://schemas.microsoft.com/office/drawing/2014/main" id="{3C6E5C34-7B9C-4C1C-89F7-7DB03BAFBACE}"/>
              </a:ext>
            </a:extLst>
          </p:cNvPr>
          <p:cNvSpPr txBox="1"/>
          <p:nvPr/>
        </p:nvSpPr>
        <p:spPr>
          <a:xfrm>
            <a:off x="3977826" y="4853431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7A6E282C-F38B-49DC-A25C-5C047C6904E7}"/>
              </a:ext>
            </a:extLst>
          </p:cNvPr>
          <p:cNvSpPr txBox="1"/>
          <p:nvPr/>
        </p:nvSpPr>
        <p:spPr>
          <a:xfrm>
            <a:off x="4265312" y="5105823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56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66311E9F-9D20-4597-B681-8F6E3FAA2A18}"/>
              </a:ext>
            </a:extLst>
          </p:cNvPr>
          <p:cNvSpPr txBox="1"/>
          <p:nvPr/>
        </p:nvSpPr>
        <p:spPr>
          <a:xfrm>
            <a:off x="4269581" y="5690341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24</a:t>
            </a:r>
          </a:p>
        </p:txBody>
      </p:sp>
      <p:sp>
        <p:nvSpPr>
          <p:cNvPr id="112" name="Rectangle: Rounded Corners 111">
            <a:extLst>
              <a:ext uri="{FF2B5EF4-FFF2-40B4-BE49-F238E27FC236}">
                <a16:creationId xmlns:a16="http://schemas.microsoft.com/office/drawing/2014/main" id="{86175E4B-C655-4C29-9ADB-20BE31F58427}"/>
              </a:ext>
            </a:extLst>
          </p:cNvPr>
          <p:cNvSpPr/>
          <p:nvPr/>
        </p:nvSpPr>
        <p:spPr>
          <a:xfrm>
            <a:off x="6453647" y="4499365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1E69A3F1-3D16-4D80-95FE-2AD9D90880A6}"/>
              </a:ext>
            </a:extLst>
          </p:cNvPr>
          <p:cNvSpPr txBox="1"/>
          <p:nvPr/>
        </p:nvSpPr>
        <p:spPr>
          <a:xfrm>
            <a:off x="6374886" y="3772267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100 – 89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A91E0E3B-ECC0-4786-B08D-A930E399B0F9}"/>
              </a:ext>
            </a:extLst>
          </p:cNvPr>
          <p:cNvSpPr txBox="1"/>
          <p:nvPr/>
        </p:nvSpPr>
        <p:spPr>
          <a:xfrm>
            <a:off x="6834827" y="4619533"/>
            <a:ext cx="84666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100</a:t>
            </a:r>
          </a:p>
        </p:txBody>
      </p:sp>
      <p:cxnSp>
        <p:nvCxnSpPr>
          <p:cNvPr id="115" name="Straight Connector 114">
            <a:extLst>
              <a:ext uri="{FF2B5EF4-FFF2-40B4-BE49-F238E27FC236}">
                <a16:creationId xmlns:a16="http://schemas.microsoft.com/office/drawing/2014/main" id="{521E552B-E4D6-4B70-A74B-7F2FF2512F00}"/>
              </a:ext>
            </a:extLst>
          </p:cNvPr>
          <p:cNvCxnSpPr>
            <a:cxnSpLocks/>
          </p:cNvCxnSpPr>
          <p:nvPr/>
        </p:nvCxnSpPr>
        <p:spPr>
          <a:xfrm>
            <a:off x="6733047" y="5696884"/>
            <a:ext cx="846667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TextBox 115">
            <a:extLst>
              <a:ext uri="{FF2B5EF4-FFF2-40B4-BE49-F238E27FC236}">
                <a16:creationId xmlns:a16="http://schemas.microsoft.com/office/drawing/2014/main" id="{EB1D5AA5-1995-4B39-808C-5316AC06F49C}"/>
              </a:ext>
            </a:extLst>
          </p:cNvPr>
          <p:cNvSpPr txBox="1"/>
          <p:nvPr/>
        </p:nvSpPr>
        <p:spPr>
          <a:xfrm>
            <a:off x="6643124" y="4872269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F905EE39-A923-4CBD-9AB2-87D6AB61025F}"/>
              </a:ext>
            </a:extLst>
          </p:cNvPr>
          <p:cNvSpPr txBox="1"/>
          <p:nvPr/>
        </p:nvSpPr>
        <p:spPr>
          <a:xfrm>
            <a:off x="7037604" y="5133879"/>
            <a:ext cx="7546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89</a:t>
            </a: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1DC34131-9E3E-48B7-8420-B47606E66432}"/>
              </a:ext>
            </a:extLst>
          </p:cNvPr>
          <p:cNvSpPr txBox="1"/>
          <p:nvPr/>
        </p:nvSpPr>
        <p:spPr>
          <a:xfrm>
            <a:off x="7033917" y="5709398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11</a:t>
            </a:r>
          </a:p>
        </p:txBody>
      </p:sp>
      <p:sp>
        <p:nvSpPr>
          <p:cNvPr id="119" name="Rectangle: Rounded Corners 118">
            <a:extLst>
              <a:ext uri="{FF2B5EF4-FFF2-40B4-BE49-F238E27FC236}">
                <a16:creationId xmlns:a16="http://schemas.microsoft.com/office/drawing/2014/main" id="{0C8CFEBF-A28B-48D7-984A-0EB65E61DA92}"/>
              </a:ext>
            </a:extLst>
          </p:cNvPr>
          <p:cNvSpPr/>
          <p:nvPr/>
        </p:nvSpPr>
        <p:spPr>
          <a:xfrm>
            <a:off x="9214729" y="4462387"/>
            <a:ext cx="1545307" cy="1756317"/>
          </a:xfrm>
          <a:prstGeom prst="roundRect">
            <a:avLst/>
          </a:prstGeom>
          <a:ln w="28575"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800">
              <a:latin typeface="UTM Avo" panose="02040603050506020204" pitchFamily="18" charset="0"/>
            </a:endParaRPr>
          </a:p>
        </p:txBody>
      </p:sp>
      <p:pic>
        <p:nvPicPr>
          <p:cNvPr id="120" name="Picture 119">
            <a:extLst>
              <a:ext uri="{FF2B5EF4-FFF2-40B4-BE49-F238E27FC236}">
                <a16:creationId xmlns:a16="http://schemas.microsoft.com/office/drawing/2014/main" id="{EC773ADB-2E4A-422A-B9A4-B07F76D3DE7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0459" t="29862" r="38758" b="17202"/>
          <a:stretch/>
        </p:blipFill>
        <p:spPr>
          <a:xfrm flipH="1">
            <a:off x="10447237" y="5340545"/>
            <a:ext cx="560975" cy="925173"/>
          </a:xfrm>
          <a:prstGeom prst="rect">
            <a:avLst/>
          </a:prstGeom>
        </p:spPr>
      </p:pic>
      <p:sp>
        <p:nvSpPr>
          <p:cNvPr id="121" name="TextBox 120">
            <a:extLst>
              <a:ext uri="{FF2B5EF4-FFF2-40B4-BE49-F238E27FC236}">
                <a16:creationId xmlns:a16="http://schemas.microsoft.com/office/drawing/2014/main" id="{FAF5C083-121F-4994-BAAA-51980459B388}"/>
              </a:ext>
            </a:extLst>
          </p:cNvPr>
          <p:cNvSpPr txBox="1"/>
          <p:nvPr/>
        </p:nvSpPr>
        <p:spPr>
          <a:xfrm>
            <a:off x="9058855" y="3744211"/>
            <a:ext cx="180955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100 – 4</a:t>
            </a:r>
          </a:p>
        </p:txBody>
      </p:sp>
      <p:sp>
        <p:nvSpPr>
          <p:cNvPr id="122" name="TextBox 121">
            <a:extLst>
              <a:ext uri="{FF2B5EF4-FFF2-40B4-BE49-F238E27FC236}">
                <a16:creationId xmlns:a16="http://schemas.microsoft.com/office/drawing/2014/main" id="{B8E9FE7F-9EA3-4AD6-B3A7-37045AA63ED3}"/>
              </a:ext>
            </a:extLst>
          </p:cNvPr>
          <p:cNvSpPr txBox="1"/>
          <p:nvPr/>
        </p:nvSpPr>
        <p:spPr>
          <a:xfrm>
            <a:off x="9537992" y="4571322"/>
            <a:ext cx="8466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100</a:t>
            </a:r>
          </a:p>
        </p:txBody>
      </p: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0256B31A-FE52-4D5F-A18C-90E186196899}"/>
              </a:ext>
            </a:extLst>
          </p:cNvPr>
          <p:cNvCxnSpPr>
            <a:cxnSpLocks/>
          </p:cNvCxnSpPr>
          <p:nvPr/>
        </p:nvCxnSpPr>
        <p:spPr>
          <a:xfrm>
            <a:off x="9417016" y="5668828"/>
            <a:ext cx="967642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TextBox 123">
            <a:extLst>
              <a:ext uri="{FF2B5EF4-FFF2-40B4-BE49-F238E27FC236}">
                <a16:creationId xmlns:a16="http://schemas.microsoft.com/office/drawing/2014/main" id="{1CEFCA63-6E12-4DBC-AD43-74EE8110137A}"/>
              </a:ext>
            </a:extLst>
          </p:cNvPr>
          <p:cNvSpPr txBox="1"/>
          <p:nvPr/>
        </p:nvSpPr>
        <p:spPr>
          <a:xfrm>
            <a:off x="9390382" y="4844213"/>
            <a:ext cx="3466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/>
                </a:solidFill>
                <a:latin typeface="UTM Avo" panose="02040603050506020204" pitchFamily="18" charset="0"/>
              </a:rPr>
              <a:t>-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AE06DDF-3CA5-4D24-BBB8-883FD3E966A3}"/>
              </a:ext>
            </a:extLst>
          </p:cNvPr>
          <p:cNvSpPr txBox="1"/>
          <p:nvPr/>
        </p:nvSpPr>
        <p:spPr>
          <a:xfrm>
            <a:off x="9977095" y="5060425"/>
            <a:ext cx="6046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22007549-AD59-48E4-93FD-B8E019AC5E78}"/>
              </a:ext>
            </a:extLst>
          </p:cNvPr>
          <p:cNvSpPr txBox="1"/>
          <p:nvPr/>
        </p:nvSpPr>
        <p:spPr>
          <a:xfrm>
            <a:off x="9785814" y="5678426"/>
            <a:ext cx="7582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FF0000"/>
                </a:solidFill>
                <a:latin typeface="UTM Avo" panose="02040603050506020204" pitchFamily="18" charset="0"/>
              </a:rPr>
              <a:t>96</a:t>
            </a:r>
          </a:p>
        </p:txBody>
      </p:sp>
      <p:pic>
        <p:nvPicPr>
          <p:cNvPr id="127" name="Picture 126">
            <a:extLst>
              <a:ext uri="{FF2B5EF4-FFF2-40B4-BE49-F238E27FC236}">
                <a16:creationId xmlns:a16="http://schemas.microsoft.com/office/drawing/2014/main" id="{05519235-509F-48B8-BEBF-62AD4CB9667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8858266" y="2733112"/>
            <a:ext cx="475929" cy="846352"/>
          </a:xfrm>
          <a:prstGeom prst="rect">
            <a:avLst/>
          </a:prstGeom>
        </p:spPr>
      </p:pic>
      <p:pic>
        <p:nvPicPr>
          <p:cNvPr id="128" name="Picture 127">
            <a:extLst>
              <a:ext uri="{FF2B5EF4-FFF2-40B4-BE49-F238E27FC236}">
                <a16:creationId xmlns:a16="http://schemas.microsoft.com/office/drawing/2014/main" id="{46C4CE05-25CE-41D0-9AA9-64C544183582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2422" t="45483" r="4084" b="18522"/>
          <a:stretch/>
        </p:blipFill>
        <p:spPr>
          <a:xfrm>
            <a:off x="7818796" y="5527019"/>
            <a:ext cx="424937" cy="755672"/>
          </a:xfrm>
          <a:prstGeom prst="rect">
            <a:avLst/>
          </a:prstGeom>
        </p:spPr>
      </p:pic>
      <p:pic>
        <p:nvPicPr>
          <p:cNvPr id="129" name="Picture 128">
            <a:extLst>
              <a:ext uri="{FF2B5EF4-FFF2-40B4-BE49-F238E27FC236}">
                <a16:creationId xmlns:a16="http://schemas.microsoft.com/office/drawing/2014/main" id="{D101935F-DBB1-42E3-AB4E-0532C2769ED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31" t="43805" r="79771" b="18395"/>
          <a:stretch/>
        </p:blipFill>
        <p:spPr>
          <a:xfrm>
            <a:off x="4920970" y="5420757"/>
            <a:ext cx="680248" cy="892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691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2" fill="hold">
                      <p:stCondLst>
                        <p:cond delay="indefinite"/>
                      </p:stCondLst>
                      <p:childTnLst>
                        <p:par>
                          <p:cTn id="153" fill="hold">
                            <p:stCondLst>
                              <p:cond delay="0"/>
                            </p:stCondLst>
                            <p:childTnLst>
                              <p:par>
                                <p:cTn id="1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7" fill="hold">
                      <p:stCondLst>
                        <p:cond delay="indefinite"/>
                      </p:stCondLst>
                      <p:childTnLst>
                        <p:par>
                          <p:cTn id="178" fill="hold">
                            <p:stCondLst>
                              <p:cond delay="0"/>
                            </p:stCondLst>
                            <p:childTnLst>
                              <p:par>
                                <p:cTn id="1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2" fill="hold">
                      <p:stCondLst>
                        <p:cond delay="indefinite"/>
                      </p:stCondLst>
                      <p:childTnLst>
                        <p:par>
                          <p:cTn id="183" fill="hold">
                            <p:stCondLst>
                              <p:cond delay="0"/>
                            </p:stCondLst>
                            <p:childTnLst>
                              <p:par>
                                <p:cTn id="1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2" fill="hold">
                      <p:stCondLst>
                        <p:cond delay="indefinite"/>
                      </p:stCondLst>
                      <p:childTnLst>
                        <p:par>
                          <p:cTn id="203" fill="hold">
                            <p:stCondLst>
                              <p:cond delay="0"/>
                            </p:stCondLst>
                            <p:childTnLst>
                              <p:par>
                                <p:cTn id="20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7" fill="hold">
                      <p:stCondLst>
                        <p:cond delay="indefinite"/>
                      </p:stCondLst>
                      <p:childTnLst>
                        <p:par>
                          <p:cTn id="208" fill="hold">
                            <p:stCondLst>
                              <p:cond delay="0"/>
                            </p:stCondLst>
                            <p:childTnLst>
                              <p:par>
                                <p:cTn id="20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1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6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7" fill="hold">
                      <p:stCondLst>
                        <p:cond delay="indefinite"/>
                      </p:stCondLst>
                      <p:childTnLst>
                        <p:par>
                          <p:cTn id="228" fill="hold">
                            <p:stCondLst>
                              <p:cond delay="0"/>
                            </p:stCondLst>
                            <p:childTnLst>
                              <p:par>
                                <p:cTn id="2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61" grpId="0" animBg="1"/>
      <p:bldP spid="62" grpId="0" animBg="1"/>
      <p:bldP spid="66" grpId="0"/>
      <p:bldP spid="68" grpId="0"/>
      <p:bldP spid="72" grpId="0" animBg="1"/>
      <p:bldP spid="74" grpId="0" animBg="1"/>
      <p:bldP spid="75" grpId="0" animBg="1"/>
      <p:bldP spid="78" grpId="0"/>
      <p:bldP spid="79" grpId="0"/>
      <p:bldP spid="80" grpId="0"/>
      <p:bldP spid="82" grpId="0"/>
      <p:bldP spid="83" grpId="0"/>
      <p:bldP spid="84" grpId="0"/>
      <p:bldP spid="85" grpId="0"/>
      <p:bldP spid="87" grpId="0"/>
      <p:bldP spid="88" grpId="0"/>
      <p:bldP spid="89" grpId="0"/>
      <p:bldP spid="90" grpId="0" animBg="1"/>
      <p:bldP spid="91" grpId="0" animBg="1"/>
      <p:bldP spid="92" grpId="0" animBg="1"/>
      <p:bldP spid="93" grpId="0"/>
      <p:bldP spid="95" grpId="0"/>
      <p:bldP spid="97" grpId="0" animBg="1"/>
      <p:bldP spid="98" grpId="0" animBg="1"/>
      <p:bldP spid="99" grpId="0" animBg="1"/>
      <p:bldP spid="100" grpId="0"/>
      <p:bldP spid="101" grpId="0"/>
      <p:bldP spid="102" grpId="0"/>
      <p:bldP spid="104" grpId="0"/>
      <p:bldP spid="105" grpId="0"/>
      <p:bldP spid="106" grpId="0"/>
      <p:bldP spid="107" grpId="0"/>
      <p:bldP spid="109" grpId="0"/>
      <p:bldP spid="110" grpId="0"/>
      <p:bldP spid="111" grpId="0"/>
      <p:bldP spid="112" grpId="0" animBg="1"/>
      <p:bldP spid="113" grpId="0" animBg="1"/>
      <p:bldP spid="114" grpId="0"/>
      <p:bldP spid="116" grpId="0"/>
      <p:bldP spid="117" grpId="0"/>
      <p:bldP spid="118" grpId="0"/>
      <p:bldP spid="119" grpId="0" animBg="1"/>
      <p:bldP spid="121" grpId="0" animBg="1"/>
      <p:bldP spid="122" grpId="0"/>
      <p:bldP spid="124" grpId="0"/>
      <p:bldP spid="125" grpId="0"/>
      <p:bldP spid="12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Picture 59">
            <a:extLst>
              <a:ext uri="{FF2B5EF4-FFF2-40B4-BE49-F238E27FC236}">
                <a16:creationId xmlns:a16="http://schemas.microsoft.com/office/drawing/2014/main" id="{7CE404E8-1A51-464C-9619-C6AA9450FBC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/>
          <a:srcRect b="5266"/>
          <a:stretch/>
        </p:blipFill>
        <p:spPr>
          <a:xfrm>
            <a:off x="0" y="20349"/>
            <a:ext cx="12192000" cy="6455613"/>
          </a:xfrm>
          <a:prstGeom prst="rect">
            <a:avLst/>
          </a:prstGeom>
        </p:spPr>
      </p:pic>
      <p:grpSp>
        <p:nvGrpSpPr>
          <p:cNvPr id="47" name="Group 46">
            <a:extLst>
              <a:ext uri="{FF2B5EF4-FFF2-40B4-BE49-F238E27FC236}">
                <a16:creationId xmlns:a16="http://schemas.microsoft.com/office/drawing/2014/main" id="{F3B8698C-4989-4BBC-AB23-EC994DEE3483}"/>
              </a:ext>
            </a:extLst>
          </p:cNvPr>
          <p:cNvGrpSpPr/>
          <p:nvPr/>
        </p:nvGrpSpPr>
        <p:grpSpPr>
          <a:xfrm>
            <a:off x="7501253" y="4907277"/>
            <a:ext cx="2087637" cy="1535685"/>
            <a:chOff x="5347594" y="3224806"/>
            <a:chExt cx="2087637" cy="1535685"/>
          </a:xfrm>
        </p:grpSpPr>
        <p:pic>
          <p:nvPicPr>
            <p:cNvPr id="48" name="Picture 47">
              <a:extLst>
                <a:ext uri="{FF2B5EF4-FFF2-40B4-BE49-F238E27FC236}">
                  <a16:creationId xmlns:a16="http://schemas.microsoft.com/office/drawing/2014/main" id="{585F431A-72ED-4968-8A12-E0DDA2AB7E82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/>
            <a:stretch/>
          </p:blipFill>
          <p:spPr>
            <a:xfrm>
              <a:off x="5347594" y="3420115"/>
              <a:ext cx="2087637" cy="1340376"/>
            </a:xfrm>
            <a:prstGeom prst="rect">
              <a:avLst/>
            </a:prstGeom>
          </p:spPr>
        </p:pic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1FB28DF8-31D6-4656-931E-B9DF7618FD40}"/>
                </a:ext>
              </a:extLst>
            </p:cNvPr>
            <p:cNvSpPr/>
            <p:nvPr/>
          </p:nvSpPr>
          <p:spPr>
            <a:xfrm>
              <a:off x="5828327" y="3224806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48 + 7 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BA9DE6E-31B4-4D7B-9A63-C296D018B83C}"/>
              </a:ext>
            </a:extLst>
          </p:cNvPr>
          <p:cNvGrpSpPr/>
          <p:nvPr/>
        </p:nvGrpSpPr>
        <p:grpSpPr>
          <a:xfrm>
            <a:off x="1771366" y="338737"/>
            <a:ext cx="8447694" cy="523220"/>
            <a:chOff x="-3369817" y="382607"/>
            <a:chExt cx="9686802" cy="778644"/>
          </a:xfrm>
        </p:grpSpPr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E73CAA9A-9D9A-427B-9DBD-46B6A66C4B46}"/>
                </a:ext>
              </a:extLst>
            </p:cNvPr>
            <p:cNvSpPr/>
            <p:nvPr/>
          </p:nvSpPr>
          <p:spPr>
            <a:xfrm>
              <a:off x="-3369817" y="382607"/>
              <a:ext cx="9686802" cy="778644"/>
            </a:xfrm>
            <a:prstGeom prst="roundRect">
              <a:avLst>
                <a:gd name="adj" fmla="val 49773"/>
              </a:avLst>
            </a:prstGeom>
            <a:solidFill>
              <a:srgbClr val="002060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Tìm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các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phép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tính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có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kết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quả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bằng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 </a:t>
              </a:r>
              <a:r>
                <a:rPr lang="en-US" sz="2800" b="1" dirty="0" err="1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nhau</a:t>
              </a:r>
              <a:r>
                <a:rPr lang="en-US" sz="2800" b="1" dirty="0">
                  <a:solidFill>
                    <a:schemeClr val="bg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: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46FAC148-43EE-49AF-B70D-2FDE2D7F06BE}"/>
                </a:ext>
              </a:extLst>
            </p:cNvPr>
            <p:cNvSpPr/>
            <p:nvPr/>
          </p:nvSpPr>
          <p:spPr>
            <a:xfrm>
              <a:off x="-3288618" y="435376"/>
              <a:ext cx="524871" cy="653661"/>
            </a:xfrm>
            <a:prstGeom prst="ellipse">
              <a:avLst/>
            </a:prstGeom>
            <a:solidFill>
              <a:srgbClr val="FFC000"/>
            </a:solidFill>
            <a:ln w="38100">
              <a:solidFill>
                <a:srgbClr val="0070C0"/>
              </a:solidFill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2">
              <a:schemeClr val="accent4"/>
            </a:lnRef>
            <a:fillRef idx="1">
              <a:schemeClr val="lt1"/>
            </a:fillRef>
            <a:effectRef idx="0">
              <a:schemeClr val="accent4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C00000"/>
                  </a:solidFill>
                  <a:latin typeface="UTM Avo" panose="02040603050506020204" pitchFamily="18" charset="0"/>
                </a:rPr>
                <a:t>2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69EE2EDF-3E9E-44B9-863F-0BF4FA6EB5E4}"/>
              </a:ext>
            </a:extLst>
          </p:cNvPr>
          <p:cNvGrpSpPr/>
          <p:nvPr/>
        </p:nvGrpSpPr>
        <p:grpSpPr>
          <a:xfrm>
            <a:off x="5995213" y="1082840"/>
            <a:ext cx="1570062" cy="1807592"/>
            <a:chOff x="2438473" y="4039758"/>
            <a:chExt cx="1570062" cy="1807592"/>
          </a:xfrm>
        </p:grpSpPr>
        <p:sp>
          <p:nvSpPr>
            <p:cNvPr id="29" name="Rectangle: Rounded Corners 28">
              <a:extLst>
                <a:ext uri="{FF2B5EF4-FFF2-40B4-BE49-F238E27FC236}">
                  <a16:creationId xmlns:a16="http://schemas.microsoft.com/office/drawing/2014/main" id="{CED99441-48CA-46D6-B676-9FC8983E760E}"/>
                </a:ext>
              </a:extLst>
            </p:cNvPr>
            <p:cNvSpPr/>
            <p:nvPr/>
          </p:nvSpPr>
          <p:spPr>
            <a:xfrm>
              <a:off x="2532619" y="4039758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8 + 32</a:t>
              </a:r>
            </a:p>
          </p:txBody>
        </p: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C88D277-EA18-4D84-8B15-0BC814C6A1C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/>
            <a:stretch/>
          </p:blipFill>
          <p:spPr>
            <a:xfrm>
              <a:off x="2438473" y="4280428"/>
              <a:ext cx="1570062" cy="1566922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5BDD837-3986-42C9-9E9E-59845DB7087C}"/>
              </a:ext>
            </a:extLst>
          </p:cNvPr>
          <p:cNvGrpSpPr/>
          <p:nvPr/>
        </p:nvGrpSpPr>
        <p:grpSpPr>
          <a:xfrm>
            <a:off x="9176859" y="1534066"/>
            <a:ext cx="1427085" cy="1622394"/>
            <a:chOff x="6220005" y="2803754"/>
            <a:chExt cx="1427085" cy="1622394"/>
          </a:xfrm>
        </p:grpSpPr>
        <p:sp>
          <p:nvSpPr>
            <p:cNvPr id="31" name="Rectangle: Rounded Corners 30">
              <a:extLst>
                <a:ext uri="{FF2B5EF4-FFF2-40B4-BE49-F238E27FC236}">
                  <a16:creationId xmlns:a16="http://schemas.microsoft.com/office/drawing/2014/main" id="{B5C6FF39-7414-4EBE-A571-2DDB7B2F6AD6}"/>
                </a:ext>
              </a:extLst>
            </p:cNvPr>
            <p:cNvSpPr/>
            <p:nvPr/>
          </p:nvSpPr>
          <p:spPr>
            <a:xfrm>
              <a:off x="6264481" y="2803754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92 – 52</a:t>
              </a: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05AA2214-4C96-4C57-9437-5A514CE48EE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/>
            <a:stretch/>
          </p:blipFill>
          <p:spPr>
            <a:xfrm>
              <a:off x="6220005" y="2999063"/>
              <a:ext cx="1427085" cy="1427085"/>
            </a:xfrm>
            <a:prstGeom prst="rect">
              <a:avLst/>
            </a:prstGeom>
          </p:spPr>
        </p:pic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A540483-DDCE-4D0E-8594-620EE8DBB8AD}"/>
              </a:ext>
            </a:extLst>
          </p:cNvPr>
          <p:cNvGrpSpPr/>
          <p:nvPr/>
        </p:nvGrpSpPr>
        <p:grpSpPr>
          <a:xfrm>
            <a:off x="2899145" y="1418963"/>
            <a:ext cx="1524552" cy="1466191"/>
            <a:chOff x="1234311" y="1663007"/>
            <a:chExt cx="1524552" cy="146619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97AF92A8-DAFD-4AB2-BEF7-DD5B22E04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/>
            <a:stretch/>
          </p:blipFill>
          <p:spPr>
            <a:xfrm>
              <a:off x="1234311" y="1663007"/>
              <a:ext cx="1440008" cy="1466191"/>
            </a:xfrm>
            <a:prstGeom prst="rect">
              <a:avLst/>
            </a:prstGeom>
          </p:spPr>
        </p:pic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47773DB9-5B5E-4B69-951F-B96E0A628312}"/>
                </a:ext>
              </a:extLst>
            </p:cNvPr>
            <p:cNvSpPr/>
            <p:nvPr/>
          </p:nvSpPr>
          <p:spPr>
            <a:xfrm>
              <a:off x="1387263" y="2700846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47 + 8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DA5D99A8-DE74-4F62-A2C5-AEC54BF200A2}"/>
              </a:ext>
            </a:extLst>
          </p:cNvPr>
          <p:cNvGrpSpPr/>
          <p:nvPr/>
        </p:nvGrpSpPr>
        <p:grpSpPr>
          <a:xfrm>
            <a:off x="1300219" y="2564893"/>
            <a:ext cx="1465633" cy="1466191"/>
            <a:chOff x="3341560" y="3973503"/>
            <a:chExt cx="1505614" cy="158518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897A01-50E6-4206-9E13-1C67511C5DB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2388" r="22388"/>
            <a:stretch/>
          </p:blipFill>
          <p:spPr>
            <a:xfrm>
              <a:off x="3341560" y="3973503"/>
              <a:ext cx="1350537" cy="1377018"/>
            </a:xfrm>
            <a:prstGeom prst="rect">
              <a:avLst/>
            </a:prstGeom>
          </p:spPr>
        </p:pic>
        <p:sp>
          <p:nvSpPr>
            <p:cNvPr id="36" name="Rectangle: Rounded Corners 35">
              <a:extLst>
                <a:ext uri="{FF2B5EF4-FFF2-40B4-BE49-F238E27FC236}">
                  <a16:creationId xmlns:a16="http://schemas.microsoft.com/office/drawing/2014/main" id="{29333CFB-01CB-49F5-BA80-297737A75E18}"/>
                </a:ext>
              </a:extLst>
            </p:cNvPr>
            <p:cNvSpPr/>
            <p:nvPr/>
          </p:nvSpPr>
          <p:spPr>
            <a:xfrm>
              <a:off x="3438158" y="5168070"/>
              <a:ext cx="1409016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75 – 10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56CBBED9-C3CF-498D-BF18-4314A1ACA735}"/>
              </a:ext>
            </a:extLst>
          </p:cNvPr>
          <p:cNvGrpSpPr/>
          <p:nvPr/>
        </p:nvGrpSpPr>
        <p:grpSpPr>
          <a:xfrm>
            <a:off x="8877278" y="3495063"/>
            <a:ext cx="2596600" cy="1179503"/>
            <a:chOff x="6206921" y="2834818"/>
            <a:chExt cx="2596600" cy="1179503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BF38403D-41F9-4619-9BE6-BD7B97BF9D2A}"/>
                </a:ext>
              </a:extLst>
            </p:cNvPr>
            <p:cNvSpPr/>
            <p:nvPr/>
          </p:nvSpPr>
          <p:spPr>
            <a:xfrm>
              <a:off x="6206921" y="2992298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70 – 6 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7876098-F254-419F-A61D-5BB07B3AF9C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/>
            <a:stretch/>
          </p:blipFill>
          <p:spPr>
            <a:xfrm>
              <a:off x="7151559" y="2834818"/>
              <a:ext cx="1651962" cy="1179503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F162B2F-DC8A-4EE4-BC41-94FAACF3FD3B}"/>
              </a:ext>
            </a:extLst>
          </p:cNvPr>
          <p:cNvGrpSpPr/>
          <p:nvPr/>
        </p:nvGrpSpPr>
        <p:grpSpPr>
          <a:xfrm>
            <a:off x="4647058" y="4674566"/>
            <a:ext cx="1371600" cy="1457098"/>
            <a:chOff x="8419770" y="5005235"/>
            <a:chExt cx="1371600" cy="1457098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A2151594-D873-4871-AF3A-7B4674DEE8C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/>
            <a:stretch/>
          </p:blipFill>
          <p:spPr>
            <a:xfrm>
              <a:off x="8420043" y="5005235"/>
              <a:ext cx="1126172" cy="1457098"/>
            </a:xfrm>
            <a:prstGeom prst="rect">
              <a:avLst/>
            </a:prstGeom>
          </p:spPr>
        </p:pic>
        <p:sp>
          <p:nvSpPr>
            <p:cNvPr id="33" name="Rectangle: Rounded Corners 32">
              <a:extLst>
                <a:ext uri="{FF2B5EF4-FFF2-40B4-BE49-F238E27FC236}">
                  <a16:creationId xmlns:a16="http://schemas.microsoft.com/office/drawing/2014/main" id="{BB0AA1C7-C9BF-451B-B502-FD007DC955B1}"/>
                </a:ext>
              </a:extLst>
            </p:cNvPr>
            <p:cNvSpPr/>
            <p:nvPr/>
          </p:nvSpPr>
          <p:spPr>
            <a:xfrm>
              <a:off x="8419770" y="5889664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72 – 7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1CA12D3-0824-4DD8-9926-C21C5BE66D95}"/>
              </a:ext>
            </a:extLst>
          </p:cNvPr>
          <p:cNvGrpSpPr/>
          <p:nvPr/>
        </p:nvGrpSpPr>
        <p:grpSpPr>
          <a:xfrm>
            <a:off x="1535856" y="4476405"/>
            <a:ext cx="2531024" cy="1874576"/>
            <a:chOff x="4970962" y="2666330"/>
            <a:chExt cx="2531024" cy="1874576"/>
          </a:xfrm>
        </p:grpSpPr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5C05D525-C673-4C6D-BF55-7C2379B39D2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rcRect/>
            <a:stretch/>
          </p:blipFill>
          <p:spPr>
            <a:xfrm flipH="1">
              <a:off x="4970962" y="2666330"/>
              <a:ext cx="1651961" cy="1874576"/>
            </a:xfrm>
            <a:prstGeom prst="rect">
              <a:avLst/>
            </a:prstGeom>
          </p:spPr>
        </p:pic>
        <p:sp>
          <p:nvSpPr>
            <p:cNvPr id="46" name="Rectangle: Rounded Corners 45">
              <a:extLst>
                <a:ext uri="{FF2B5EF4-FFF2-40B4-BE49-F238E27FC236}">
                  <a16:creationId xmlns:a16="http://schemas.microsoft.com/office/drawing/2014/main" id="{B64D1647-BB5A-4D5B-8F4A-884288A37406}"/>
                </a:ext>
              </a:extLst>
            </p:cNvPr>
            <p:cNvSpPr/>
            <p:nvPr/>
          </p:nvSpPr>
          <p:spPr>
            <a:xfrm>
              <a:off x="6130386" y="3432784"/>
              <a:ext cx="1371600" cy="390618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56 + 8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49A8E5B7-3EB6-4D75-8840-13B6CF7F0273}"/>
              </a:ext>
            </a:extLst>
          </p:cNvPr>
          <p:cNvGrpSpPr/>
          <p:nvPr/>
        </p:nvGrpSpPr>
        <p:grpSpPr>
          <a:xfrm>
            <a:off x="3816933" y="1905097"/>
            <a:ext cx="605783" cy="523220"/>
            <a:chOff x="3767506" y="3156460"/>
            <a:chExt cx="623242" cy="57164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EED73823-9D6A-4C27-94C8-F84DA5BEC19E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  <a:latin typeface="UTM Avo" panose="02040603050506020204" pitchFamily="18" charset="0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69620C8-4C08-4C07-8942-293AA4BDD821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55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3F8B69A-E087-4630-A94D-97EB46FB8D45}"/>
              </a:ext>
            </a:extLst>
          </p:cNvPr>
          <p:cNvGrpSpPr/>
          <p:nvPr/>
        </p:nvGrpSpPr>
        <p:grpSpPr>
          <a:xfrm>
            <a:off x="7803036" y="1905097"/>
            <a:ext cx="605783" cy="523220"/>
            <a:chOff x="3767506" y="3156460"/>
            <a:chExt cx="623242" cy="571647"/>
          </a:xfrm>
        </p:grpSpPr>
        <p:sp>
          <p:nvSpPr>
            <p:cNvPr id="52" name="Oval 51">
              <a:extLst>
                <a:ext uri="{FF2B5EF4-FFF2-40B4-BE49-F238E27FC236}">
                  <a16:creationId xmlns:a16="http://schemas.microsoft.com/office/drawing/2014/main" id="{6A47DBF9-87AE-4200-8A00-CD774447386F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B5AAC41-FEC9-4839-B0B9-352CDA2D023B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40</a:t>
              </a:r>
            </a:p>
          </p:txBody>
        </p:sp>
      </p:grpSp>
      <p:grpSp>
        <p:nvGrpSpPr>
          <p:cNvPr id="54" name="Group 53">
            <a:extLst>
              <a:ext uri="{FF2B5EF4-FFF2-40B4-BE49-F238E27FC236}">
                <a16:creationId xmlns:a16="http://schemas.microsoft.com/office/drawing/2014/main" id="{5788EF97-5D76-4BE1-B964-681C435FD669}"/>
              </a:ext>
            </a:extLst>
          </p:cNvPr>
          <p:cNvGrpSpPr/>
          <p:nvPr/>
        </p:nvGrpSpPr>
        <p:grpSpPr>
          <a:xfrm>
            <a:off x="3619149" y="4111435"/>
            <a:ext cx="605783" cy="523220"/>
            <a:chOff x="3767506" y="3156460"/>
            <a:chExt cx="623242" cy="571647"/>
          </a:xfrm>
        </p:grpSpPr>
        <p:sp>
          <p:nvSpPr>
            <p:cNvPr id="55" name="Oval 54">
              <a:extLst>
                <a:ext uri="{FF2B5EF4-FFF2-40B4-BE49-F238E27FC236}">
                  <a16:creationId xmlns:a16="http://schemas.microsoft.com/office/drawing/2014/main" id="{1D400F56-59A0-45BC-8A5C-F927404E339B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5ED0D88-486C-460D-A2A5-5B09F8F5415C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65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0AF6FC98-B51D-439A-A3B9-6E240146255E}"/>
              </a:ext>
            </a:extLst>
          </p:cNvPr>
          <p:cNvGrpSpPr/>
          <p:nvPr/>
        </p:nvGrpSpPr>
        <p:grpSpPr>
          <a:xfrm>
            <a:off x="8055777" y="3984170"/>
            <a:ext cx="605783" cy="523220"/>
            <a:chOff x="3767506" y="3156460"/>
            <a:chExt cx="623242" cy="571647"/>
          </a:xfrm>
        </p:grpSpPr>
        <p:sp>
          <p:nvSpPr>
            <p:cNvPr id="58" name="Oval 57">
              <a:extLst>
                <a:ext uri="{FF2B5EF4-FFF2-40B4-BE49-F238E27FC236}">
                  <a16:creationId xmlns:a16="http://schemas.microsoft.com/office/drawing/2014/main" id="{4AFF6FE2-430A-4D84-B72F-C35F4322BD61}"/>
                </a:ext>
              </a:extLst>
            </p:cNvPr>
            <p:cNvSpPr/>
            <p:nvPr/>
          </p:nvSpPr>
          <p:spPr>
            <a:xfrm>
              <a:off x="3767506" y="3156460"/>
              <a:ext cx="571647" cy="571647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outerShdw blurRad="107950" dist="12700" dir="5400000" algn="ctr">
                <a:srgbClr val="000000"/>
              </a:outerShdw>
            </a:effectLst>
            <a:scene3d>
              <a:camera prst="orthographicFront">
                <a:rot lat="0" lon="0" rev="0"/>
              </a:camera>
              <a:lightRig rig="soft" dir="t">
                <a:rot lat="0" lon="0" rev="0"/>
              </a:lightRig>
            </a:scene3d>
            <a:sp3d contourW="44450" prstMaterial="matte">
              <a:bevelT w="63500" h="63500" prst="artDeco"/>
              <a:contourClr>
                <a:srgbClr val="FFFFFF"/>
              </a:contourClr>
            </a:sp3d>
          </p:spPr>
          <p:style>
            <a:lnRef idx="1">
              <a:schemeClr val="accent3"/>
            </a:lnRef>
            <a:fillRef idx="3">
              <a:schemeClr val="accent3"/>
            </a:fillRef>
            <a:effectRef idx="2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UTM Avo" panose="02040603050506020204" pitchFamily="18" charset="0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E32E070C-BC05-4213-9445-CFFD0FEF6310}"/>
                </a:ext>
              </a:extLst>
            </p:cNvPr>
            <p:cNvSpPr txBox="1"/>
            <p:nvPr/>
          </p:nvSpPr>
          <p:spPr>
            <a:xfrm>
              <a:off x="3792709" y="3189859"/>
              <a:ext cx="598039" cy="5043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  <a:latin typeface="UTM Avo" panose="02040603050506020204" pitchFamily="18" charset="0"/>
                </a:rPr>
                <a:t>64</a:t>
              </a:r>
            </a:p>
          </p:txBody>
        </p:sp>
      </p:grpSp>
      <p:sp>
        <p:nvSpPr>
          <p:cNvPr id="50" name="Rectangle 49">
            <a:extLst>
              <a:ext uri="{FF2B5EF4-FFF2-40B4-BE49-F238E27FC236}">
                <a16:creationId xmlns:a16="http://schemas.microsoft.com/office/drawing/2014/main" id="{8CF37856-21B3-4B34-A2F8-A1CE49429CCE}"/>
              </a:ext>
            </a:extLst>
          </p:cNvPr>
          <p:cNvSpPr/>
          <p:nvPr/>
        </p:nvSpPr>
        <p:spPr>
          <a:xfrm>
            <a:off x="4243687" y="3082115"/>
            <a:ext cx="3773533" cy="1129488"/>
          </a:xfrm>
          <a:prstGeom prst="rect">
            <a:avLst/>
          </a:prstGeom>
          <a:solidFill>
            <a:schemeClr val="bg1">
              <a:alpha val="75000"/>
            </a:schemeClr>
          </a:solidFill>
          <a:ln w="5715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endParaRPr lang="en-US" sz="20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Thầy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con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gấu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trúc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thỏ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hươu</a:t>
            </a:r>
            <a:r>
              <a:rPr lang="en-US" sz="20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45766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4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2.96296E-6 L 0.11132 0.13842 " pathEditMode="relative" rAng="0" ptsTypes="AA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560" y="6921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1.48148E-6 L -0.05495 -0.1375 " pathEditMode="relative" rAng="0" ptsTypes="AA">
                                      <p:cBhvr>
                                        <p:cTn id="4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47" y="-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00"/>
                            </p:stCondLst>
                            <p:childTnLst>
                              <p:par>
                                <p:cTn id="5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4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-3.33333E-6 L 0.0737 0.07639 " pathEditMode="relative" rAng="0" ptsTypes="AA">
                                      <p:cBhvr>
                                        <p:cTn id="5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685" y="3819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6 1.85185E-6 L -0.08919 0.00879 " pathEditMode="relative" rAng="0" ptsTypes="AA">
                                      <p:cBhvr>
                                        <p:cTn id="6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66" y="44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1.85185E-6 L 0.36627 -0.11366 " pathEditMode="relative" rAng="0" ptsTypes="AA">
                                      <p:cBhvr>
                                        <p:cTn id="6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307" y="-5694"/>
                                    </p:animMotion>
                                  </p:childTnLst>
                                </p:cTn>
                              </p:par>
                              <p:par>
                                <p:cTn id="70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1.85185E-6 L -0.05417 0.11991 " pathEditMode="relative" rAng="0" ptsTypes="AA">
                                      <p:cBhvr>
                                        <p:cTn id="7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59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3.7037E-6 L -0.32044 -0.4963 " pathEditMode="relative" rAng="0" ptsTypes="AA">
                                      <p:cBhvr>
                                        <p:cTn id="8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29" y="-248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</p:childTnLst>
        </p:cTn>
      </p:par>
    </p:tnLst>
    <p:bldLst>
      <p:bldP spid="50" grpId="0" animBg="1"/>
      <p:bldP spid="5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1B083F91-274C-4C24-8B63-4BE95A59663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/>
          <a:srcRect b="5266"/>
          <a:stretch/>
        </p:blipFill>
        <p:spPr>
          <a:xfrm>
            <a:off x="0" y="14497"/>
            <a:ext cx="12192000" cy="6455613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E5B15966-91E7-45E7-961F-DD60F824742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8381" y="260329"/>
            <a:ext cx="1068091" cy="1087116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3552BC4F-4C2F-4EF1-88DC-109C8991CB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475" y="4949636"/>
            <a:ext cx="1216262" cy="1429965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92DCA381-0244-5B04-EEF4-FC38C1003FF5}"/>
              </a:ext>
            </a:extLst>
          </p:cNvPr>
          <p:cNvGrpSpPr/>
          <p:nvPr/>
        </p:nvGrpSpPr>
        <p:grpSpPr>
          <a:xfrm>
            <a:off x="915528" y="667079"/>
            <a:ext cx="1771737" cy="1277833"/>
            <a:chOff x="293615" y="785402"/>
            <a:chExt cx="1771737" cy="1277833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9785E5A-E473-DAF3-41DC-02DEF2499F45}"/>
                </a:ext>
              </a:extLst>
            </p:cNvPr>
            <p:cNvGrpSpPr/>
            <p:nvPr/>
          </p:nvGrpSpPr>
          <p:grpSpPr>
            <a:xfrm>
              <a:off x="293615" y="785402"/>
              <a:ext cx="1375475" cy="1277833"/>
              <a:chOff x="1278827" y="342423"/>
              <a:chExt cx="1321948" cy="1277833"/>
            </a:xfrm>
          </p:grpSpPr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64EEE32-D17C-83A1-3937-B5194C93E4CE}"/>
                  </a:ext>
                </a:extLst>
              </p:cNvPr>
              <p:cNvSpPr/>
              <p:nvPr/>
            </p:nvSpPr>
            <p:spPr>
              <a:xfrm>
                <a:off x="1984396" y="342423"/>
                <a:ext cx="616379" cy="1277833"/>
              </a:xfrm>
              <a:prstGeom prst="rect">
                <a:avLst/>
              </a:prstGeom>
              <a:solidFill>
                <a:srgbClr val="1F497D">
                  <a:lumMod val="60000"/>
                  <a:lumOff val="40000"/>
                </a:srgbClr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threePt" dir="t">
                  <a:rot lat="0" lon="0" rev="1200000"/>
                </a:lightRig>
              </a:scene3d>
              <a:sp3d>
                <a:bevelT w="63500" h="25400"/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rPr>
                  <a:t>&gt;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rPr>
                  <a:t>&lt;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8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  <a:sym typeface="Arial"/>
                  </a:rPr>
                  <a:t>=</a:t>
                </a:r>
              </a:p>
            </p:txBody>
          </p:sp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EBB2FC2E-A44C-3C9B-8D4C-715D990EACA3}"/>
                  </a:ext>
                </a:extLst>
              </p:cNvPr>
              <p:cNvSpPr/>
              <p:nvPr/>
            </p:nvSpPr>
            <p:spPr>
              <a:xfrm>
                <a:off x="1278827" y="346525"/>
                <a:ext cx="518501" cy="537400"/>
              </a:xfrm>
              <a:prstGeom prst="ellipse">
                <a:avLst/>
              </a:prstGeom>
              <a:solidFill>
                <a:srgbClr val="FFC000"/>
              </a:solidFill>
              <a:ln w="38100" cap="flat" cmpd="sng" algn="ctr">
                <a:solidFill>
                  <a:srgbClr val="0070C0"/>
                </a:solidFill>
                <a:prstDash val="solid"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Tx/>
                  <a:buFont typeface="Arial"/>
                  <a:buNone/>
                  <a:tabLst/>
                  <a:defRPr/>
                </a:pPr>
                <a:r>
                  <a:rPr kumimoji="0" lang="en-US" sz="24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C0000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+mn-cs"/>
                    <a:sym typeface="Arial"/>
                  </a:rPr>
                  <a:t>3</a:t>
                </a:r>
              </a:p>
            </p:txBody>
          </p:sp>
        </p:grp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86D476A0-5A0A-1DED-A5E5-089057E388D9}"/>
                </a:ext>
              </a:extLst>
            </p:cNvPr>
            <p:cNvSpPr txBox="1"/>
            <p:nvPr/>
          </p:nvSpPr>
          <p:spPr>
            <a:xfrm>
              <a:off x="1669090" y="1162708"/>
              <a:ext cx="39626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b="1" dirty="0">
                  <a:latin typeface="UTM Avo" panose="02040603050506020204" pitchFamily="18" charset="0"/>
                </a:rPr>
                <a:t>?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36E6FF33-7095-15C1-E353-7010F0E71DC9}"/>
              </a:ext>
            </a:extLst>
          </p:cNvPr>
          <p:cNvGrpSpPr/>
          <p:nvPr/>
        </p:nvGrpSpPr>
        <p:grpSpPr>
          <a:xfrm>
            <a:off x="1180517" y="1969086"/>
            <a:ext cx="9822466" cy="2932212"/>
            <a:chOff x="1180517" y="1969086"/>
            <a:chExt cx="9822466" cy="2932212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0A3B493A-A13A-4747-B4CF-FFDC6012015E}"/>
                </a:ext>
              </a:extLst>
            </p:cNvPr>
            <p:cNvGrpSpPr/>
            <p:nvPr/>
          </p:nvGrpSpPr>
          <p:grpSpPr>
            <a:xfrm>
              <a:off x="1180517" y="1969086"/>
              <a:ext cx="4558837" cy="2919828"/>
              <a:chOff x="1181718" y="3525230"/>
              <a:chExt cx="4558845" cy="2404950"/>
            </a:xfrm>
          </p:grpSpPr>
          <p:sp>
            <p:nvSpPr>
              <p:cNvPr id="13" name="Rectangle: Rounded Corners 12">
                <a:extLst>
                  <a:ext uri="{FF2B5EF4-FFF2-40B4-BE49-F238E27FC236}">
                    <a16:creationId xmlns:a16="http://schemas.microsoft.com/office/drawing/2014/main" id="{D4592C93-B3F6-4197-A63F-F7FC1ED120A1}"/>
                  </a:ext>
                </a:extLst>
              </p:cNvPr>
              <p:cNvSpPr/>
              <p:nvPr/>
            </p:nvSpPr>
            <p:spPr>
              <a:xfrm>
                <a:off x="1369285" y="3739393"/>
                <a:ext cx="4311677" cy="1976625"/>
              </a:xfrm>
              <a:prstGeom prst="roundRect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200000"/>
                  </a:lnSpc>
                </a:pPr>
                <a:r>
                  <a:rPr lang="en-US" sz="2800" b="1" dirty="0">
                    <a:latin typeface="UTM Avo" panose="02040603050506020204" pitchFamily="18" charset="0"/>
                  </a:rPr>
                  <a:t>67 + 10       76 + 10</a:t>
                </a:r>
              </a:p>
              <a:p>
                <a:pPr algn="ctr">
                  <a:lnSpc>
                    <a:spcPct val="200000"/>
                  </a:lnSpc>
                </a:pPr>
                <a:r>
                  <a:rPr lang="en-US" sz="2800" b="1" dirty="0">
                    <a:latin typeface="UTM Avo" panose="02040603050506020204" pitchFamily="18" charset="0"/>
                  </a:rPr>
                  <a:t>33 + 8         38 + 3</a:t>
                </a:r>
              </a:p>
            </p:txBody>
          </p:sp>
          <p:pic>
            <p:nvPicPr>
              <p:cNvPr id="14" name="Picture 13">
                <a:extLst>
                  <a:ext uri="{FF2B5EF4-FFF2-40B4-BE49-F238E27FC236}">
                    <a16:creationId xmlns:a16="http://schemas.microsoft.com/office/drawing/2014/main" id="{2FB6F85A-CD3F-4DE0-B614-059376CF5A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039210" y="5335584"/>
                <a:ext cx="701353" cy="594596"/>
              </a:xfrm>
              <a:prstGeom prst="rect">
                <a:avLst/>
              </a:prstGeom>
            </p:spPr>
          </p:pic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B27BD8C-AB13-4C05-81AA-01738B6814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7421" t="53580" r="2212" b="10109"/>
              <a:stretch/>
            </p:blipFill>
            <p:spPr>
              <a:xfrm>
                <a:off x="1181718" y="3525230"/>
                <a:ext cx="701353" cy="630882"/>
              </a:xfrm>
              <a:prstGeom prst="rect">
                <a:avLst/>
              </a:prstGeom>
            </p:spPr>
          </p:pic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155003CB-6A38-445F-8BEA-1DAB06DFA2AD}"/>
                </a:ext>
              </a:extLst>
            </p:cNvPr>
            <p:cNvGrpSpPr/>
            <p:nvPr/>
          </p:nvGrpSpPr>
          <p:grpSpPr>
            <a:xfrm>
              <a:off x="6338316" y="1986138"/>
              <a:ext cx="4664667" cy="2915160"/>
              <a:chOff x="6332028" y="1216473"/>
              <a:chExt cx="4664667" cy="2915160"/>
            </a:xfrm>
          </p:grpSpPr>
          <p:sp>
            <p:nvSpPr>
              <p:cNvPr id="22" name="Rectangle: Rounded Corners 21">
                <a:extLst>
                  <a:ext uri="{FF2B5EF4-FFF2-40B4-BE49-F238E27FC236}">
                    <a16:creationId xmlns:a16="http://schemas.microsoft.com/office/drawing/2014/main" id="{72EC8E2B-CA22-40E6-B3F8-70C4B2DB13C5}"/>
                  </a:ext>
                </a:extLst>
              </p:cNvPr>
              <p:cNvSpPr/>
              <p:nvPr/>
            </p:nvSpPr>
            <p:spPr>
              <a:xfrm>
                <a:off x="6670904" y="1472662"/>
                <a:ext cx="4311669" cy="2395305"/>
              </a:xfrm>
              <a:prstGeom prst="roundRect">
                <a:avLst/>
              </a:prstGeom>
              <a:solidFill>
                <a:schemeClr val="bg1"/>
              </a:solidFill>
              <a:ln w="38100"/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>
                  <a:lnSpc>
                    <a:spcPct val="200000"/>
                  </a:lnSpc>
                </a:pPr>
                <a:r>
                  <a:rPr lang="en-US" sz="2800" b="1" dirty="0">
                    <a:latin typeface="UTM Avo" panose="02040603050506020204" pitchFamily="18" charset="0"/>
                  </a:rPr>
                  <a:t>45 – 6        46 – 5</a:t>
                </a:r>
              </a:p>
              <a:p>
                <a:pPr algn="ctr">
                  <a:lnSpc>
                    <a:spcPct val="200000"/>
                  </a:lnSpc>
                </a:pPr>
                <a:r>
                  <a:rPr lang="en-US" sz="2800" b="1" dirty="0">
                    <a:latin typeface="UTM Avo" panose="02040603050506020204" pitchFamily="18" charset="0"/>
                  </a:rPr>
                  <a:t> 86 – 40        80 – 46 </a:t>
                </a:r>
              </a:p>
            </p:txBody>
          </p:sp>
          <p:pic>
            <p:nvPicPr>
              <p:cNvPr id="23" name="Picture 22">
                <a:extLst>
                  <a:ext uri="{FF2B5EF4-FFF2-40B4-BE49-F238E27FC236}">
                    <a16:creationId xmlns:a16="http://schemas.microsoft.com/office/drawing/2014/main" id="{87237F76-B6B6-4D31-89F9-DA26289637D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8"/>
              <a:srcRect l="1595" t="50000" r="46111" b="6477"/>
              <a:stretch/>
            </p:blipFill>
            <p:spPr>
              <a:xfrm>
                <a:off x="6332028" y="1216473"/>
                <a:ext cx="727502" cy="605481"/>
              </a:xfrm>
              <a:prstGeom prst="rect">
                <a:avLst/>
              </a:prstGeom>
            </p:spPr>
          </p:pic>
          <p:pic>
            <p:nvPicPr>
              <p:cNvPr id="24" name="Picture 23">
                <a:extLst>
                  <a:ext uri="{FF2B5EF4-FFF2-40B4-BE49-F238E27FC236}">
                    <a16:creationId xmlns:a16="http://schemas.microsoft.com/office/drawing/2014/main" id="{87BF214A-BA49-454A-8F96-5875ED7C09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10034525" y="3276572"/>
                <a:ext cx="962170" cy="855061"/>
              </a:xfrm>
              <a:prstGeom prst="rect">
                <a:avLst/>
              </a:prstGeom>
            </p:spPr>
          </p:pic>
        </p:grp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3012B3F7-01EB-CF3C-8D76-E30DA4AD007D}"/>
                </a:ext>
              </a:extLst>
            </p:cNvPr>
            <p:cNvSpPr/>
            <p:nvPr/>
          </p:nvSpPr>
          <p:spPr>
            <a:xfrm>
              <a:off x="3264657" y="2797833"/>
              <a:ext cx="572655" cy="576072"/>
            </a:xfrm>
            <a:prstGeom prst="ellipse">
              <a:avLst/>
            </a:prstGeom>
            <a:ln w="28575">
              <a:solidFill>
                <a:srgbClr val="099FC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9" name="Oval 38">
              <a:extLst>
                <a:ext uri="{FF2B5EF4-FFF2-40B4-BE49-F238E27FC236}">
                  <a16:creationId xmlns:a16="http://schemas.microsoft.com/office/drawing/2014/main" id="{7CF757B5-3957-8995-86D8-9E7C7E043A8F}"/>
                </a:ext>
              </a:extLst>
            </p:cNvPr>
            <p:cNvSpPr/>
            <p:nvPr/>
          </p:nvSpPr>
          <p:spPr>
            <a:xfrm>
              <a:off x="3262208" y="3654603"/>
              <a:ext cx="572655" cy="576072"/>
            </a:xfrm>
            <a:prstGeom prst="ellipse">
              <a:avLst/>
            </a:prstGeom>
            <a:ln w="28575">
              <a:solidFill>
                <a:srgbClr val="099FC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ED66DD06-061E-4EB1-E438-5780C193BFDE}"/>
                </a:ext>
              </a:extLst>
            </p:cNvPr>
            <p:cNvSpPr/>
            <p:nvPr/>
          </p:nvSpPr>
          <p:spPr>
            <a:xfrm>
              <a:off x="8588986" y="2797833"/>
              <a:ext cx="572655" cy="576072"/>
            </a:xfrm>
            <a:prstGeom prst="ellipse">
              <a:avLst/>
            </a:prstGeom>
            <a:ln w="28575">
              <a:solidFill>
                <a:srgbClr val="099FC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A807C332-96EA-2612-FFC3-0FB608AD6DDB}"/>
                </a:ext>
              </a:extLst>
            </p:cNvPr>
            <p:cNvSpPr/>
            <p:nvPr/>
          </p:nvSpPr>
          <p:spPr>
            <a:xfrm>
              <a:off x="8586537" y="3654603"/>
              <a:ext cx="572655" cy="576072"/>
            </a:xfrm>
            <a:prstGeom prst="ellipse">
              <a:avLst/>
            </a:prstGeom>
            <a:ln w="28575">
              <a:solidFill>
                <a:srgbClr val="099FCF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 b="1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rPr>
                <a:t>?</a:t>
              </a:r>
            </a:p>
          </p:txBody>
        </p:sp>
      </p:grpSp>
      <p:sp>
        <p:nvSpPr>
          <p:cNvPr id="42" name="Oval 41">
            <a:extLst>
              <a:ext uri="{FF2B5EF4-FFF2-40B4-BE49-F238E27FC236}">
                <a16:creationId xmlns:a16="http://schemas.microsoft.com/office/drawing/2014/main" id="{8386FC83-F866-920D-F520-20AC4526A183}"/>
              </a:ext>
            </a:extLst>
          </p:cNvPr>
          <p:cNvSpPr/>
          <p:nvPr/>
        </p:nvSpPr>
        <p:spPr>
          <a:xfrm>
            <a:off x="3350404" y="2815143"/>
            <a:ext cx="396262" cy="472969"/>
          </a:xfrm>
          <a:prstGeom prst="ellipse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A4BAE999-4949-C426-3AA9-6656E3C98BF7}"/>
              </a:ext>
            </a:extLst>
          </p:cNvPr>
          <p:cNvSpPr/>
          <p:nvPr/>
        </p:nvSpPr>
        <p:spPr>
          <a:xfrm>
            <a:off x="3350404" y="3680433"/>
            <a:ext cx="396262" cy="472969"/>
          </a:xfrm>
          <a:prstGeom prst="ellipse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=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1451A2F3-58FA-51DE-1BF5-44063564CF37}"/>
              </a:ext>
            </a:extLst>
          </p:cNvPr>
          <p:cNvSpPr/>
          <p:nvPr/>
        </p:nvSpPr>
        <p:spPr>
          <a:xfrm>
            <a:off x="8718671" y="2874054"/>
            <a:ext cx="295939" cy="373592"/>
          </a:xfrm>
          <a:prstGeom prst="ellipse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&lt;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1CF62107-788E-F7BD-0BD8-3D04F84F72E1}"/>
              </a:ext>
            </a:extLst>
          </p:cNvPr>
          <p:cNvSpPr/>
          <p:nvPr/>
        </p:nvSpPr>
        <p:spPr>
          <a:xfrm>
            <a:off x="8718671" y="3730824"/>
            <a:ext cx="295939" cy="373592"/>
          </a:xfrm>
          <a:prstGeom prst="ellipse">
            <a:avLst/>
          </a:prstGeom>
          <a:ln w="28575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&gt;</a:t>
            </a:r>
          </a:p>
        </p:txBody>
      </p:sp>
    </p:spTree>
    <p:extLst>
      <p:ext uri="{BB962C8B-B14F-4D97-AF65-F5344CB8AC3E}">
        <p14:creationId xmlns:p14="http://schemas.microsoft.com/office/powerpoint/2010/main" val="1841520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87559">
            <a:off x="4931412" y="-441728"/>
            <a:ext cx="8304936" cy="8304936"/>
          </a:xfrm>
          <a:prstGeom prst="rect">
            <a:avLst/>
          </a:prstGeom>
        </p:spPr>
      </p:pic>
      <p:pic>
        <p:nvPicPr>
          <p:cNvPr id="86" name="Picture 85">
            <a:extLst>
              <a:ext uri="{FF2B5EF4-FFF2-40B4-BE49-F238E27FC236}">
                <a16:creationId xmlns:a16="http://schemas.microsoft.com/office/drawing/2014/main" id="{73CD59DB-4B97-4529-990F-B877A9AC8E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8723" y="1709661"/>
            <a:ext cx="6529382" cy="2432515"/>
          </a:xfrm>
          <a:prstGeom prst="rect">
            <a:avLst/>
          </a:prstGeom>
        </p:spPr>
      </p:pic>
      <p:pic>
        <p:nvPicPr>
          <p:cNvPr id="92" name="Picture 91">
            <a:extLst>
              <a:ext uri="{FF2B5EF4-FFF2-40B4-BE49-F238E27FC236}">
                <a16:creationId xmlns:a16="http://schemas.microsoft.com/office/drawing/2014/main" id="{A950A63E-AF72-41C5-AED0-2D559504099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444" y="1256220"/>
            <a:ext cx="2085013" cy="999831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6DD72B97-8F2B-4723-9F67-FD81B5B68E7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7217" y="1286700"/>
            <a:ext cx="2093932" cy="973649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777F623B-A4E0-4946-935C-4F7F0101F12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3439" y="1953521"/>
            <a:ext cx="6059949" cy="19447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0DCDF04-DE0A-A454-8A2A-F5C61B5B983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2565782613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7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8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fill="hold" nodeType="withEffect" p14:presetBounceEnd="62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1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2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4" fill="hold" nodeType="withEffect" p14:presetBounceEnd="62000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5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6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9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20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5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29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7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2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" presetClass="mediacall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cmd type="call" cmd="playFrom(0.0)">
                                          <p:cBhvr>
                                            <p:cTn id="6" dur="1" fill="hold"/>
                                            <p:tgtEl>
                                              <p:spTgt spid="99"/>
                                            </p:tgtEl>
                                          </p:cBhvr>
                                        </p:cmd>
                                      </p:childTnLst>
                                    </p:cTn>
                                  </p:par>
                                  <p:par>
                                    <p:cTn id="7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" dur="1500" fill="hold"/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2" presetClass="entr" presetSubtype="4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9" presetID="16" presetClass="entr" presetSubtype="37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outVertical)">
                                          <p:cBhvr>
                                            <p:cTn id="31" dur="10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  <p:subTnLst>
                                        <p:audio>
                                          <p:cMediaNode>
                                            <p:cTn display="0" masterRel="sameClick">
                                              <p:stCondLst>
                                                <p:cond evt="begin" delay="0">
                                                  <p:tn val="29"/>
                                                </p:cond>
                                              </p:stCondLst>
                                              <p:endCondLst>
                                                <p:cond evt="onStopAudio" delay="0">
                                                  <p:tgtEl>
                                                    <p:sldTgt/>
                                                  </p:tgtEl>
                                                </p:cond>
                                              </p:endCondLst>
                                            </p:cTn>
                                            <p:tgtEl>
                                              <p:sndTgt r:embed="rId13" name="chimes.wav"/>
                                            </p:tgtEl>
                                          </p:cMediaNode>
                                        </p:audio>
                                      </p:sub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  <p:audio>
                  <p:cMediaNode vol="32927" numSld="999" showWhenStopped="0">
                    <p:cTn id="32" repeatCount="indefinite" fill="hold" display="0">
                      <p:stCondLst>
                        <p:cond delay="indefinite"/>
                      </p:stCondLst>
                      <p:endCondLst>
                        <p:cond evt="onStopAudio" delay="0">
                          <p:tgtEl>
                            <p:sldTgt/>
                          </p:tgtEl>
                        </p:cond>
                      </p:endCondLst>
                    </p:cTn>
                    <p:tgtEl>
                      <p:spTgt spid="99"/>
                    </p:tgtEl>
                  </p:cMediaNode>
                </p:audio>
              </p:childTnLst>
            </p:cTn>
          </p:par>
        </p:tn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CB2981E-E9AC-BF66-42E4-A159275061E7}"/>
              </a:ext>
            </a:extLst>
          </p:cNvPr>
          <p:cNvGrpSpPr/>
          <p:nvPr/>
        </p:nvGrpSpPr>
        <p:grpSpPr>
          <a:xfrm>
            <a:off x="2833109" y="1442222"/>
            <a:ext cx="3148199" cy="868729"/>
            <a:chOff x="2430965" y="1434862"/>
            <a:chExt cx="3148199" cy="868729"/>
          </a:xfrm>
        </p:grpSpPr>
        <p:sp>
          <p:nvSpPr>
            <p:cNvPr id="96" name="Rectangle: Rounded Corners 95">
              <a:extLst>
                <a:ext uri="{FF2B5EF4-FFF2-40B4-BE49-F238E27FC236}">
                  <a16:creationId xmlns:a16="http://schemas.microsoft.com/office/drawing/2014/main" id="{24A388B0-06EB-4CBA-A3CA-75F080F1F933}"/>
                </a:ext>
              </a:extLst>
            </p:cNvPr>
            <p:cNvSpPr/>
            <p:nvPr/>
          </p:nvSpPr>
          <p:spPr>
            <a:xfrm>
              <a:off x="2840890" y="1465606"/>
              <a:ext cx="2738274" cy="837985"/>
            </a:xfrm>
            <a:prstGeom prst="roundRect">
              <a:avLst/>
            </a:prstGeom>
            <a:solidFill>
              <a:schemeClr val="accent6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Hướng dẫn</a:t>
              </a:r>
            </a:p>
          </p:txBody>
        </p:sp>
        <p:pic>
          <p:nvPicPr>
            <p:cNvPr id="98" name="ChuongCam - 9Slide.vn">
              <a:extLst>
                <a:ext uri="{FF2B5EF4-FFF2-40B4-BE49-F238E27FC236}">
                  <a16:creationId xmlns:a16="http://schemas.microsoft.com/office/drawing/2014/main" id="{60FDDF12-4068-4DC9-8EC1-C3DBBF0745B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430965" y="1434862"/>
              <a:ext cx="942571" cy="868729"/>
            </a:xfrm>
            <a:prstGeom prst="rect">
              <a:avLst/>
            </a:prstGeom>
          </p:spPr>
        </p:pic>
      </p:grp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924D5B18-DD0D-CDED-BB76-290DE9478193}"/>
              </a:ext>
            </a:extLst>
          </p:cNvPr>
          <p:cNvSpPr/>
          <p:nvPr/>
        </p:nvSpPr>
        <p:spPr>
          <a:xfrm>
            <a:off x="270459" y="2310951"/>
            <a:ext cx="8273500" cy="2828215"/>
          </a:xfrm>
          <a:prstGeom prst="roundRect">
            <a:avLst>
              <a:gd name="adj" fmla="val 905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bắt đầu để đến trò chơi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  <a:endParaRPr kumimoji="0" lang="vi-VN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Click vào các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đáp án</a:t>
            </a: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hiện đáp án đúng/sai.</a:t>
            </a:r>
          </a:p>
          <a:p>
            <a:pPr marL="342900" marR="0" lvl="0" indent="-34290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Bấm chuột trái để chuyển sang câu hỏi tiếp theo</a:t>
            </a: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.</a:t>
            </a:r>
          </a:p>
        </p:txBody>
      </p:sp>
      <p:sp>
        <p:nvSpPr>
          <p:cNvPr id="7" name="Rectangle: Rounded Corners 6">
            <a:hlinkClick r:id="rId4" action="ppaction://hlinksldjump"/>
            <a:extLst>
              <a:ext uri="{FF2B5EF4-FFF2-40B4-BE49-F238E27FC236}">
                <a16:creationId xmlns:a16="http://schemas.microsoft.com/office/drawing/2014/main" id="{92812C89-D331-633C-0926-A436873A0749}"/>
              </a:ext>
            </a:extLst>
          </p:cNvPr>
          <p:cNvSpPr/>
          <p:nvPr/>
        </p:nvSpPr>
        <p:spPr>
          <a:xfrm>
            <a:off x="9485458" y="5944039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Bắt đầu</a:t>
            </a:r>
          </a:p>
        </p:txBody>
      </p:sp>
      <p:pic>
        <p:nvPicPr>
          <p:cNvPr id="85" name="Picture 84">
            <a:extLst>
              <a:ext uri="{FF2B5EF4-FFF2-40B4-BE49-F238E27FC236}">
                <a16:creationId xmlns:a16="http://schemas.microsoft.com/office/drawing/2014/main" id="{6EB0ED45-D362-47E6-9B9E-8C079FD46C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187559">
            <a:off x="7991389" y="-146527"/>
            <a:ext cx="4859701" cy="4914953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57E2234-5F2C-1D9B-6753-885FE564B5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1694448598"/>
      </p:ext>
    </p:extLst>
  </p:cSld>
  <p:clrMapOvr>
    <a:masterClrMapping/>
  </p:clrMapOvr>
  <p:transition>
    <p:fade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7" grpId="0" animBg="1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BAF0857-2836-33C5-8537-E79F21210C89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5300807-A688-6AF0-F90F-7EA9F11AD9BA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214CC333-F414-1E2E-D73F-C84357B3026A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1: 54 + 18 = 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924F9C22-7338-4783-9D1F-4F6669251F7D}"/>
              </a:ext>
            </a:extLst>
          </p:cNvPr>
          <p:cNvSpPr/>
          <p:nvPr/>
        </p:nvSpPr>
        <p:spPr>
          <a:xfrm>
            <a:off x="697061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A. 72</a:t>
            </a: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CEB7BA47-02BC-1AD2-916B-72B712941B48}"/>
              </a:ext>
            </a:extLst>
          </p:cNvPr>
          <p:cNvSpPr/>
          <p:nvPr/>
        </p:nvSpPr>
        <p:spPr>
          <a:xfrm>
            <a:off x="6618140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B. 62</a:t>
            </a: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8ED869AF-5C36-6127-99B2-9C34B13E24F5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C. 71</a:t>
            </a: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C02DD90C-0A26-4F2D-7E8B-FE9A6678CBBF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D. 63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8F3F4648-A7D3-F63A-6C32-9A661E54E15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1407C153-BFDD-497E-BDAA-AD051BD675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F5F9062-951E-09D7-386D-E5ECF9AEC3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28895" y="3203116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46926179-D5B8-F434-DC4E-AD66D4783A8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15" y="5235595"/>
            <a:ext cx="1707028" cy="1457070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E8EAFCCB-A323-8147-CBA4-3C27E1FDFB8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235595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019505C4-8462-53E1-FDFC-C2286A5D423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526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8677459-6A4D-A0AB-1F0E-05ECA2D5B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B5D55692-FC36-43A2-9757-522FA8DF170D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000B56E6-5F98-1047-B4CD-8D86411A6C64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EE6C8C9-E2AC-806D-C4A1-CC13572F07FD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2: 65 – 36 = 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AA0D6E78-E147-CFEF-2794-4DFFFC48711D}"/>
              </a:ext>
            </a:extLst>
          </p:cNvPr>
          <p:cNvSpPr/>
          <p:nvPr/>
        </p:nvSpPr>
        <p:spPr>
          <a:xfrm>
            <a:off x="6617744" y="498813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D. 29</a:t>
            </a: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B09B0146-EDBB-585F-49CE-12DF6C4EF8AD}"/>
              </a:ext>
            </a:extLst>
          </p:cNvPr>
          <p:cNvSpPr/>
          <p:nvPr/>
        </p:nvSpPr>
        <p:spPr>
          <a:xfrm>
            <a:off x="6617744" y="311644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B. 28 </a:t>
            </a: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23F7C033-0C9E-B687-12BC-70DD5D43F473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C. 31</a:t>
            </a: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98F58543-3CD6-F253-CCEC-405CB0AC7FBC}"/>
              </a:ext>
            </a:extLst>
          </p:cNvPr>
          <p:cNvSpPr/>
          <p:nvPr/>
        </p:nvSpPr>
        <p:spPr>
          <a:xfrm>
            <a:off x="697060" y="3126335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A. 39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D1EC18CF-3CC9-05E9-804F-75450845703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995011F-2795-BB14-3EAC-E396883024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F8C426D-1E7F-3359-D54A-D4543A0AD9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9578" y="5074804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6DB14988-237D-7ECD-DBCA-71D9FEC06E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15" y="5235595"/>
            <a:ext cx="1707028" cy="1457070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8B2D822B-EA51-A452-76AE-6B9C03D2C5F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17414" y="3388462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31AB0118-0C1B-DF79-B537-5C730848D19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200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63DE9F9-D668-8CA2-3EA3-9E36869DA0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B2A08FE-C10D-DDE1-033C-AA4068868622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79AB865D-A3F2-C42E-C3CE-FAA2B1E5D047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1C2EB06E-C853-D4F5-34FF-01974CE97D55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3: 7 + 26 = 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BFD5D10D-71B5-949B-EB5D-C7FDCCB52E74}"/>
              </a:ext>
            </a:extLst>
          </p:cNvPr>
          <p:cNvSpPr/>
          <p:nvPr/>
        </p:nvSpPr>
        <p:spPr>
          <a:xfrm>
            <a:off x="661109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B. 33</a:t>
            </a: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BE8EB36B-8C0D-AB69-611F-691BC1667DF1}"/>
              </a:ext>
            </a:extLst>
          </p:cNvPr>
          <p:cNvSpPr/>
          <p:nvPr/>
        </p:nvSpPr>
        <p:spPr>
          <a:xfrm>
            <a:off x="704105" y="310980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A. 93</a:t>
            </a: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04B64A69-A3BD-9C71-1B0E-C57B8BA976F9}"/>
              </a:ext>
            </a:extLst>
          </p:cNvPr>
          <p:cNvSpPr/>
          <p:nvPr/>
        </p:nvSpPr>
        <p:spPr>
          <a:xfrm>
            <a:off x="697060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C. 23</a:t>
            </a: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4172E614-535E-F85E-21F0-049049068EB5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D. 96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298D884-F323-2CC9-B530-3D4F30076C6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E28A13B-2AC2-813C-E7BC-A604584D84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8E02EDF9-6E52-C6E2-309E-726A2F79BF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642929" y="3196475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CEFAC242-5B60-375A-41C0-5FF592B296C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47615" y="5235595"/>
            <a:ext cx="1707028" cy="1457070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A199F6D9-A6C8-A3F8-7C64-5E965B93EB2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235595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F80EA852-95F6-5671-0AD0-EDE1E40751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7372" y="3266421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8443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CC66A0-238A-27CD-223F-4283A2421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91A113B0-E315-5B6C-0840-326A67F6A3D6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F253045-C865-9748-8A89-12599F5D1C18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0E1448F8-3329-4B5E-D1D2-401DCB803888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4: 100 – 9 = ?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468437EB-35EA-EE68-77DF-26FCDA629D57}"/>
              </a:ext>
            </a:extLst>
          </p:cNvPr>
          <p:cNvSpPr/>
          <p:nvPr/>
        </p:nvSpPr>
        <p:spPr>
          <a:xfrm>
            <a:off x="820845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C. 91</a:t>
            </a: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D7786615-7477-83E5-9C64-03150E2C3CAE}"/>
              </a:ext>
            </a:extLst>
          </p:cNvPr>
          <p:cNvSpPr/>
          <p:nvPr/>
        </p:nvSpPr>
        <p:spPr>
          <a:xfrm>
            <a:off x="6618140" y="312403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B. 89</a:t>
            </a: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68A37E91-E048-B66D-035B-5D7EE3B6AB86}"/>
              </a:ext>
            </a:extLst>
          </p:cNvPr>
          <p:cNvSpPr/>
          <p:nvPr/>
        </p:nvSpPr>
        <p:spPr>
          <a:xfrm>
            <a:off x="820845" y="307048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A. 81</a:t>
            </a:r>
          </a:p>
        </p:txBody>
      </p:sp>
      <p:sp>
        <p:nvSpPr>
          <p:cNvPr id="19" name="ĐA sai 3">
            <a:extLst>
              <a:ext uri="{FF2B5EF4-FFF2-40B4-BE49-F238E27FC236}">
                <a16:creationId xmlns:a16="http://schemas.microsoft.com/office/drawing/2014/main" id="{CF71F9CA-484F-EBC0-68AB-DE931920630C}"/>
              </a:ext>
            </a:extLst>
          </p:cNvPr>
          <p:cNvSpPr/>
          <p:nvPr/>
        </p:nvSpPr>
        <p:spPr>
          <a:xfrm>
            <a:off x="6618139" y="497346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D. 99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1DC161E1-9941-90B1-3113-BCDAC30B1B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F78BE78-1D28-C750-D3B1-66ABD6D7C7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380CF4DA-6FBD-1A9E-C1D0-FFF2B58B599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2679" y="5060136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4E12E64D-02D4-0912-8E9E-2440820F5AF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400" y="3325023"/>
            <a:ext cx="1707028" cy="1457070"/>
          </a:xfrm>
          <a:prstGeom prst="rect">
            <a:avLst/>
          </a:prstGeom>
        </p:spPr>
      </p:pic>
      <p:pic>
        <p:nvPicPr>
          <p:cNvPr id="25" name="Báo sai 3">
            <a:extLst>
              <a:ext uri="{FF2B5EF4-FFF2-40B4-BE49-F238E27FC236}">
                <a16:creationId xmlns:a16="http://schemas.microsoft.com/office/drawing/2014/main" id="{F1E855BD-0CA9-CEBE-9124-C1DC7BE30F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5235595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B33F20FA-FFCE-C4FE-F6AF-5B8DD7C743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37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5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6" fill="hold">
                      <p:stCondLst>
                        <p:cond delay="0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  <p:bldP spid="1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4036821-7862-A987-07E4-A1FA7C40E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6C65A79-4E4A-8231-0A04-4482ECD9FD80}"/>
              </a:ext>
            </a:extLst>
          </p:cNvPr>
          <p:cNvGrpSpPr/>
          <p:nvPr/>
        </p:nvGrpSpPr>
        <p:grpSpPr>
          <a:xfrm>
            <a:off x="1415645" y="401111"/>
            <a:ext cx="10079294" cy="2383743"/>
            <a:chOff x="710738" y="3856285"/>
            <a:chExt cx="5105398" cy="2134071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1303803E-F95D-9E1C-393E-367521787F30}"/>
                </a:ext>
              </a:extLst>
            </p:cNvPr>
            <p:cNvSpPr/>
            <p:nvPr/>
          </p:nvSpPr>
          <p:spPr>
            <a:xfrm>
              <a:off x="710738" y="3856285"/>
              <a:ext cx="5105398" cy="2134071"/>
            </a:xfrm>
            <a:prstGeom prst="roundRect">
              <a:avLst/>
            </a:prstGeom>
            <a:solidFill>
              <a:schemeClr val="accent1"/>
            </a:solidFill>
            <a:ln>
              <a:solidFill>
                <a:schemeClr val="accent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/>
                <a:ea typeface="+mn-ea"/>
                <a:cs typeface="+mn-cs"/>
              </a:endParaRPr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F928AA87-722D-13B6-3A72-5F1F18AF8271}"/>
                </a:ext>
              </a:extLst>
            </p:cNvPr>
            <p:cNvSpPr/>
            <p:nvPr/>
          </p:nvSpPr>
          <p:spPr>
            <a:xfrm>
              <a:off x="782113" y="3970820"/>
              <a:ext cx="4962648" cy="1905000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1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Câu</a:t>
              </a: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/>
                  <a:ea typeface="+mn-ea"/>
                  <a:cs typeface="+mn-cs"/>
                </a:rPr>
                <a:t> 5: 45 – 5 ...  45 – 9</a:t>
              </a:r>
            </a:p>
          </p:txBody>
        </p:sp>
      </p:grpSp>
      <p:sp>
        <p:nvSpPr>
          <p:cNvPr id="4" name="ĐA đúng">
            <a:extLst>
              <a:ext uri="{FF2B5EF4-FFF2-40B4-BE49-F238E27FC236}">
                <a16:creationId xmlns:a16="http://schemas.microsoft.com/office/drawing/2014/main" id="{C6F67EAE-D236-F9E7-58DB-16F273F8810C}"/>
              </a:ext>
            </a:extLst>
          </p:cNvPr>
          <p:cNvSpPr/>
          <p:nvPr/>
        </p:nvSpPr>
        <p:spPr>
          <a:xfrm>
            <a:off x="3776316" y="4981057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C. &gt;</a:t>
            </a:r>
          </a:p>
        </p:txBody>
      </p:sp>
      <p:sp>
        <p:nvSpPr>
          <p:cNvPr id="12" name="ĐA sai 1">
            <a:extLst>
              <a:ext uri="{FF2B5EF4-FFF2-40B4-BE49-F238E27FC236}">
                <a16:creationId xmlns:a16="http://schemas.microsoft.com/office/drawing/2014/main" id="{59BAC676-B7B3-727B-05D1-44BF38B34357}"/>
              </a:ext>
            </a:extLst>
          </p:cNvPr>
          <p:cNvSpPr/>
          <p:nvPr/>
        </p:nvSpPr>
        <p:spPr>
          <a:xfrm>
            <a:off x="6618140" y="3124038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B. =</a:t>
            </a:r>
          </a:p>
        </p:txBody>
      </p:sp>
      <p:sp>
        <p:nvSpPr>
          <p:cNvPr id="15" name="ĐA sai 2">
            <a:extLst>
              <a:ext uri="{FF2B5EF4-FFF2-40B4-BE49-F238E27FC236}">
                <a16:creationId xmlns:a16="http://schemas.microsoft.com/office/drawing/2014/main" id="{50F94254-5B7C-C874-6B77-28CE12DFA1ED}"/>
              </a:ext>
            </a:extLst>
          </p:cNvPr>
          <p:cNvSpPr/>
          <p:nvPr/>
        </p:nvSpPr>
        <p:spPr>
          <a:xfrm>
            <a:off x="820845" y="3070486"/>
            <a:ext cx="4876800" cy="165805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/>
              </a:rPr>
              <a:t>A. &lt;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C407F940-9D9F-210D-FA4F-57DC366FC95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012D502-BC8C-8F49-4894-F887F9A15B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5887" y="363032"/>
            <a:ext cx="1548518" cy="2383743"/>
          </a:xfrm>
          <a:prstGeom prst="rect">
            <a:avLst/>
          </a:prstGeom>
        </p:spPr>
      </p:pic>
      <p:pic>
        <p:nvPicPr>
          <p:cNvPr id="2" name="Báo đúng">
            <a:extLst>
              <a:ext uri="{FF2B5EF4-FFF2-40B4-BE49-F238E27FC236}">
                <a16:creationId xmlns:a16="http://schemas.microsoft.com/office/drawing/2014/main" id="{A28DBFBB-C35D-9853-0067-E07FB40D91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8150" y="5067725"/>
            <a:ext cx="1542422" cy="1518036"/>
          </a:xfrm>
          <a:prstGeom prst="rect">
            <a:avLst/>
          </a:prstGeom>
        </p:spPr>
      </p:pic>
      <p:pic>
        <p:nvPicPr>
          <p:cNvPr id="3" name="Báo sai 2">
            <a:extLst>
              <a:ext uri="{FF2B5EF4-FFF2-40B4-BE49-F238E27FC236}">
                <a16:creationId xmlns:a16="http://schemas.microsoft.com/office/drawing/2014/main" id="{90A3BCCF-6BEF-1143-7774-F9196E6665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71400" y="3325023"/>
            <a:ext cx="1707028" cy="1457070"/>
          </a:xfrm>
          <a:prstGeom prst="rect">
            <a:avLst/>
          </a:prstGeom>
        </p:spPr>
      </p:pic>
      <p:pic>
        <p:nvPicPr>
          <p:cNvPr id="37" name="Báo sai 1">
            <a:extLst>
              <a:ext uri="{FF2B5EF4-FFF2-40B4-BE49-F238E27FC236}">
                <a16:creationId xmlns:a16="http://schemas.microsoft.com/office/drawing/2014/main" id="{8BAC0A47-4523-4545-0C84-A2B1C937ED1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351407" y="3273062"/>
            <a:ext cx="1707028" cy="14570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1108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</p:childTnLst>
        </p:cTn>
      </p:par>
    </p:tnLst>
    <p:bldLst>
      <p:bldP spid="4" grpId="0" animBg="1"/>
      <p:bldP spid="12" grpId="0" animBg="1"/>
      <p:bldP spid="1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1E6D8704-4E40-4128-8BDA-4D6D4EFB4243}"/>
              </a:ext>
            </a:extLst>
          </p:cNvPr>
          <p:cNvGrpSpPr/>
          <p:nvPr/>
        </p:nvGrpSpPr>
        <p:grpSpPr>
          <a:xfrm>
            <a:off x="5653710" y="209025"/>
            <a:ext cx="4345196" cy="1920556"/>
            <a:chOff x="1034003" y="260315"/>
            <a:chExt cx="4656152" cy="2057997"/>
          </a:xfrm>
        </p:grpSpPr>
        <p:pic>
          <p:nvPicPr>
            <p:cNvPr id="86" name="Picture 85">
              <a:extLst>
                <a:ext uri="{FF2B5EF4-FFF2-40B4-BE49-F238E27FC236}">
                  <a16:creationId xmlns:a16="http://schemas.microsoft.com/office/drawing/2014/main" id="{73CD59DB-4B97-4529-990F-B877A9AC8E3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34003" y="583667"/>
              <a:ext cx="4656152" cy="1734645"/>
            </a:xfrm>
            <a:prstGeom prst="rect">
              <a:avLst/>
            </a:prstGeom>
          </p:spPr>
        </p:pic>
        <p:pic>
          <p:nvPicPr>
            <p:cNvPr id="92" name="Picture 91">
              <a:extLst>
                <a:ext uri="{FF2B5EF4-FFF2-40B4-BE49-F238E27FC236}">
                  <a16:creationId xmlns:a16="http://schemas.microsoft.com/office/drawing/2014/main" id="{A950A63E-AF72-41C5-AED0-2D55950409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61615" y="260315"/>
              <a:ext cx="1486839" cy="712987"/>
            </a:xfrm>
            <a:prstGeom prst="rect">
              <a:avLst/>
            </a:prstGeom>
          </p:spPr>
        </p:pic>
        <p:pic>
          <p:nvPicPr>
            <p:cNvPr id="94" name="Picture 93">
              <a:extLst>
                <a:ext uri="{FF2B5EF4-FFF2-40B4-BE49-F238E27FC236}">
                  <a16:creationId xmlns:a16="http://schemas.microsoft.com/office/drawing/2014/main" id="{6DD72B97-8F2B-4723-9F67-FD81B5B68E7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537586" y="282051"/>
              <a:ext cx="1493199" cy="694316"/>
            </a:xfrm>
            <a:prstGeom prst="rect">
              <a:avLst/>
            </a:prstGeom>
          </p:spPr>
        </p:pic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777F623B-A4E0-4946-935C-4F7F0101F1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201381" y="757566"/>
              <a:ext cx="4321396" cy="1386847"/>
            </a:xfrm>
            <a:prstGeom prst="rect">
              <a:avLst/>
            </a:prstGeom>
          </p:spPr>
        </p:pic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E78237F3-1A79-4E86-B92E-4A05214A53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765" y="229309"/>
            <a:ext cx="5383235" cy="6236749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2E884C81-856F-47B0-B589-654CA907BE79}"/>
              </a:ext>
            </a:extLst>
          </p:cNvPr>
          <p:cNvGrpSpPr/>
          <p:nvPr/>
        </p:nvGrpSpPr>
        <p:grpSpPr>
          <a:xfrm>
            <a:off x="5562600" y="2862904"/>
            <a:ext cx="5170488" cy="3731031"/>
            <a:chOff x="5562600" y="2862904"/>
            <a:chExt cx="5170488" cy="3731031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E4B083C1-8CDA-45C3-9563-147B5F2874E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562600" y="2862904"/>
              <a:ext cx="5170488" cy="373103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69D40F75-95EF-4849-B5FF-3CADEF718F98}"/>
                </a:ext>
              </a:extLst>
            </p:cNvPr>
            <p:cNvSpPr txBox="1"/>
            <p:nvPr/>
          </p:nvSpPr>
          <p:spPr>
            <a:xfrm>
              <a:off x="5966153" y="3689959"/>
              <a:ext cx="4378484" cy="1576137"/>
            </a:xfrm>
            <a:prstGeom prst="rect">
              <a:avLst/>
            </a:prstGeom>
            <a:noFill/>
            <a:effectLst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Cảm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ơn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các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bạn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đã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chọn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vòng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cổ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cho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kumimoji="0" lang="en-US" sz="36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tớ</a:t>
              </a: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rPr>
                <a:t>!</a:t>
              </a:r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8F502EE4-074A-B7A5-4954-ADCCD471F72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sp>
        <p:nvSpPr>
          <p:cNvPr id="2" name="Rectangle: Rounded Corners 1">
            <a:hlinkClick r:id="rId10" action="ppaction://hlinksldjump"/>
            <a:extLst>
              <a:ext uri="{FF2B5EF4-FFF2-40B4-BE49-F238E27FC236}">
                <a16:creationId xmlns:a16="http://schemas.microsoft.com/office/drawing/2014/main" id="{6C4C9FB0-9503-AAE1-4764-E7AC45B53D9D}"/>
              </a:ext>
            </a:extLst>
          </p:cNvPr>
          <p:cNvSpPr/>
          <p:nvPr/>
        </p:nvSpPr>
        <p:spPr>
          <a:xfrm>
            <a:off x="9658712" y="6093151"/>
            <a:ext cx="2401678" cy="644839"/>
          </a:xfrm>
          <a:prstGeom prst="roundRect">
            <a:avLst/>
          </a:prstGeom>
          <a:solidFill>
            <a:schemeClr val="accent6"/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400" b="1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THÚC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1868767"/>
      </p:ext>
    </p:extLst>
  </p:cSld>
  <p:clrMapOvr>
    <a:masterClrMapping/>
  </p:clrMapOvr>
  <p:transition>
    <p:fade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 p14:presetBounceEnd="6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6000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6000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53" presetClass="entr" presetSubtype="1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75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3" dur="7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6844412-F83F-4451-B59E-B7A15DF556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1680"/>
            <a:ext cx="12192000" cy="677463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BD3E660-2EE7-D754-71B4-8A426E61FB49}"/>
              </a:ext>
            </a:extLst>
          </p:cNvPr>
          <p:cNvSpPr txBox="1"/>
          <p:nvPr/>
        </p:nvSpPr>
        <p:spPr>
          <a:xfrm>
            <a:off x="1889736" y="2990849"/>
            <a:ext cx="8412528" cy="15318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spcAft>
                <a:spcPts val="1800"/>
              </a:spcAft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Em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hãy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sẻ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những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việc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</a:p>
          <a:p>
            <a:pPr algn="ctr">
              <a:lnSpc>
                <a:spcPct val="150000"/>
              </a:lnSpc>
              <a:spcAft>
                <a:spcPts val="1800"/>
              </a:spcAft>
            </a:pP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đã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thực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hiện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được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trong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bài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học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chemeClr val="bg1"/>
                </a:solidFill>
                <a:latin typeface="UTM Avo" panose="02040603050506020204" pitchFamily="18" charset="0"/>
              </a:rPr>
              <a:t>hôm</a:t>
            </a:r>
            <a:r>
              <a:rPr lang="en-US" sz="2800" b="1" dirty="0">
                <a:solidFill>
                  <a:schemeClr val="bg1"/>
                </a:solidFill>
                <a:latin typeface="UTM Avo" panose="02040603050506020204" pitchFamily="18" charset="0"/>
              </a:rPr>
              <a:t> nay.</a:t>
            </a:r>
          </a:p>
        </p:txBody>
      </p:sp>
    </p:spTree>
    <p:extLst>
      <p:ext uri="{BB962C8B-B14F-4D97-AF65-F5344CB8AC3E}">
        <p14:creationId xmlns:p14="http://schemas.microsoft.com/office/powerpoint/2010/main" val="3250743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9A099031-AE34-0075-6523-B690B561936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593442" y="581096"/>
            <a:ext cx="9368472" cy="5804463"/>
          </a:xfrm>
          <a:prstGeom prst="rect">
            <a:avLst/>
          </a:prstGeom>
        </p:spPr>
      </p:pic>
      <p:sp>
        <p:nvSpPr>
          <p:cNvPr id="10" name="Google Shape;290;p7">
            <a:extLst>
              <a:ext uri="{FF2B5EF4-FFF2-40B4-BE49-F238E27FC236}">
                <a16:creationId xmlns:a16="http://schemas.microsoft.com/office/drawing/2014/main" id="{E82AFAFB-7FAD-CEBF-7B87-88655BE35AB6}"/>
              </a:ext>
            </a:extLst>
          </p:cNvPr>
          <p:cNvSpPr txBox="1"/>
          <p:nvPr/>
        </p:nvSpPr>
        <p:spPr>
          <a:xfrm>
            <a:off x="3368171" y="2630552"/>
            <a:ext cx="5455657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4400"/>
              <a:buFont typeface="Times New Roman"/>
              <a:buNone/>
            </a:pPr>
            <a:r>
              <a:rPr lang="en-US" sz="7200" b="1" dirty="0">
                <a:ln w="22225">
                  <a:noFill/>
                  <a:prstDash val="solid"/>
                </a:ln>
                <a:solidFill>
                  <a:schemeClr val="tx1"/>
                </a:solidFill>
                <a:latin typeface="UTM Avo" panose="02040603050506020204" pitchFamily="18" charset="0"/>
                <a:ea typeface="Times New Roman"/>
                <a:cs typeface="Times New Roman"/>
                <a:sym typeface="Times New Roman"/>
              </a:rPr>
              <a:t>DẶN DÒ</a:t>
            </a:r>
            <a:endParaRPr lang="en-US" sz="6600" b="1" dirty="0">
              <a:ln w="22225">
                <a:noFill/>
                <a:prstDash val="solid"/>
              </a:ln>
              <a:solidFill>
                <a:schemeClr val="tx1"/>
              </a:solidFill>
              <a:latin typeface="UTM Avo" panose="02040603050506020204" pitchFamily="18" charset="0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" name="Picture 4">
            <a:extLst>
              <a:ext uri="{FF2B5EF4-FFF2-40B4-BE49-F238E27FC236}">
                <a16:creationId xmlns:a16="http://schemas.microsoft.com/office/drawing/2014/main" id="{61A4E90E-406A-10EA-796A-BEC19D640C2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65439">
            <a:off x="833474" y="4683561"/>
            <a:ext cx="3151436" cy="1518419"/>
          </a:xfrm>
          <a:prstGeom prst="rect">
            <a:avLst/>
          </a:prstGeom>
        </p:spPr>
      </p:pic>
      <p:pic>
        <p:nvPicPr>
          <p:cNvPr id="12" name="Picture 11">
            <a:hlinkClick r:id="rId7"/>
            <a:extLst>
              <a:ext uri="{FF2B5EF4-FFF2-40B4-BE49-F238E27FC236}">
                <a16:creationId xmlns:a16="http://schemas.microsoft.com/office/drawing/2014/main" id="{4E9E368A-14E2-618F-32A8-EF0D94C26EB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11239" y="3907911"/>
            <a:ext cx="2169519" cy="12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42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NKNOELEADERBOARD" val="-80825819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2748</TotalTime>
  <Words>389</Words>
  <Application>Microsoft Office PowerPoint</Application>
  <PresentationFormat>Widescreen</PresentationFormat>
  <Paragraphs>122</Paragraphs>
  <Slides>19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19</vt:i4>
      </vt:variant>
    </vt:vector>
  </HeadingPairs>
  <TitlesOfParts>
    <vt:vector size="30" baseType="lpstr">
      <vt:lpstr>Times New Roman</vt:lpstr>
      <vt:lpstr>UTM Avo</vt:lpstr>
      <vt:lpstr>#9Slide02 Noi dung dai</vt:lpstr>
      <vt:lpstr>Arial</vt:lpstr>
      <vt:lpstr>#9Slide02 Tieu de dai</vt:lpstr>
      <vt:lpstr>Calibri</vt:lpstr>
      <vt:lpstr>Aptos</vt:lpstr>
      <vt:lpstr>1_Office Theme</vt:lpstr>
      <vt:lpstr>4_Office Theme</vt:lpstr>
      <vt:lpstr>Theme1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BENR-</dc:creator>
  <cp:lastModifiedBy>Loan Nguyễn</cp:lastModifiedBy>
  <cp:revision>575</cp:revision>
  <dcterms:created xsi:type="dcterms:W3CDTF">2021-02-20T02:56:00Z</dcterms:created>
  <dcterms:modified xsi:type="dcterms:W3CDTF">2024-12-10T10:08:32Z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1033-11.2.0.10132</vt:lpwstr>
  </property>
</Properties>
</file>