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74" r:id="rId8"/>
    <p:sldId id="275" r:id="rId9"/>
    <p:sldId id="296" r:id="rId10"/>
    <p:sldId id="298" r:id="rId11"/>
    <p:sldId id="299" r:id="rId12"/>
    <p:sldId id="300" r:id="rId13"/>
    <p:sldId id="301" r:id="rId14"/>
    <p:sldId id="261" r:id="rId15"/>
    <p:sldId id="262" r:id="rId16"/>
    <p:sldId id="291" r:id="rId17"/>
    <p:sldId id="292" r:id="rId18"/>
    <p:sldId id="297" r:id="rId19"/>
    <p:sldId id="271" r:id="rId20"/>
    <p:sldId id="302" r:id="rId21"/>
    <p:sldId id="267" r:id="rId22"/>
  </p:sldIdLst>
  <p:sldSz cx="12192000" cy="6858000"/>
  <p:notesSz cx="6858000" cy="9144000"/>
  <p:embeddedFontLs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D1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48508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9471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5910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6029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499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0982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9252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1357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1841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9082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0301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850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34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15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715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241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04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69998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889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243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055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5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11892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7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7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37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7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thuật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6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521891" y="23614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9: ÔN TẬP HỌC KỲ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9271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48A2AC-E47C-D6F8-FCEF-7A207E27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202" y="2801969"/>
            <a:ext cx="8169793" cy="3935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A40715-CCA1-61AB-C6F5-267FCFCE0BE5}"/>
              </a:ext>
            </a:extLst>
          </p:cNvPr>
          <p:cNvSpPr txBox="1"/>
          <p:nvPr/>
        </p:nvSpPr>
        <p:spPr>
          <a:xfrm>
            <a:off x="4221655" y="1902818"/>
            <a:ext cx="3887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Ai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nhớ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lâu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hơn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D53B7F-DB15-71B1-BAD9-A6067C64AF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671" y="1563353"/>
            <a:ext cx="1177953" cy="12132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9143CA-DCA1-8100-AF59-AEC117D728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187" y="1506404"/>
            <a:ext cx="1233248" cy="12701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F6830-7776-D544-3D47-54CC3275A552}"/>
              </a:ext>
            </a:extLst>
          </p:cNvPr>
          <p:cNvSpPr/>
          <p:nvPr/>
        </p:nvSpPr>
        <p:spPr>
          <a:xfrm>
            <a:off x="2403358" y="3377758"/>
            <a:ext cx="7143480" cy="2783839"/>
          </a:xfrm>
          <a:prstGeom prst="rect">
            <a:avLst/>
          </a:prstGeom>
          <a:solidFill>
            <a:srgbClr val="D1E3D3"/>
          </a:solidFill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Kể tên một số sản phẩm mĩ thuật đã được bản thân hoặc nhóm học tập tạo ra trong học kì vừa qua.</a:t>
            </a:r>
          </a:p>
          <a:p>
            <a:pPr marL="28575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Nêu cách thức thực hành đã tạo nên một sản phẩm (cụ thể) của cá nhân.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799008-D9C3-6FC2-2288-96805EE81B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2910"/>
            <a:ext cx="2277490" cy="14485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D817DE-FC7F-3064-3827-DC1D7AE07F7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0" r="15361"/>
          <a:stretch/>
        </p:blipFill>
        <p:spPr>
          <a:xfrm>
            <a:off x="9316659" y="2327804"/>
            <a:ext cx="2331254" cy="1524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383F4A-07CD-42AD-B85C-E4C3EEFE39B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6" t="1" r="18155" b="2645"/>
          <a:stretch/>
        </p:blipFill>
        <p:spPr>
          <a:xfrm rot="20777280">
            <a:off x="1250036" y="2237790"/>
            <a:ext cx="1574865" cy="1128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37636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A0F17E7-40AE-7BD9-1354-42C8A291F86E}"/>
              </a:ext>
            </a:extLst>
          </p:cNvPr>
          <p:cNvGrpSpPr/>
          <p:nvPr/>
        </p:nvGrpSpPr>
        <p:grpSpPr>
          <a:xfrm>
            <a:off x="2777387" y="2910561"/>
            <a:ext cx="6637226" cy="3862708"/>
            <a:chOff x="2462707" y="2610610"/>
            <a:chExt cx="7152626" cy="416265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4F87049-CE27-5144-D9A7-3B14B0C3B69F}"/>
                </a:ext>
              </a:extLst>
            </p:cNvPr>
            <p:cNvSpPr/>
            <p:nvPr/>
          </p:nvSpPr>
          <p:spPr>
            <a:xfrm>
              <a:off x="2697543" y="2610610"/>
              <a:ext cx="6917790" cy="416265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A6C9607-CA98-3DB4-D417-2E29F4C77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0431" y="3429000"/>
              <a:ext cx="4859376" cy="219682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2CD212-AFFF-35F1-7D29-FCB2A8753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38621" y="2610610"/>
              <a:ext cx="6714758" cy="163677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630D8AF-B49E-FBA7-882B-D132C98E5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707" y="4920626"/>
              <a:ext cx="7031750" cy="1667259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C5AB4F5-6AC1-4BCF-F12D-693A3A0DA42E}"/>
              </a:ext>
            </a:extLst>
          </p:cNvPr>
          <p:cNvSpPr/>
          <p:nvPr/>
        </p:nvSpPr>
        <p:spPr>
          <a:xfrm>
            <a:off x="3710651" y="1788210"/>
            <a:ext cx="4770697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minh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SGK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chuẩn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bị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C039296-BD6B-868A-6CD8-9D430F5031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99" y="2493506"/>
            <a:ext cx="2121592" cy="42797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71EE1E2-7FFD-FDE9-2B8B-CF941D00E8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289" y="5483467"/>
            <a:ext cx="652329" cy="12985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3047804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Callout 1 (Border and Accent Bar) 1">
            <a:extLst>
              <a:ext uri="{FF2B5EF4-FFF2-40B4-BE49-F238E27FC236}">
                <a16:creationId xmlns:a16="http://schemas.microsoft.com/office/drawing/2014/main" id="{BEF4854F-B75C-ABEF-867E-D650EED1057A}"/>
              </a:ext>
            </a:extLst>
          </p:cNvPr>
          <p:cNvSpPr/>
          <p:nvPr/>
        </p:nvSpPr>
        <p:spPr>
          <a:xfrm>
            <a:off x="1049272" y="1737813"/>
            <a:ext cx="3165376" cy="697592"/>
          </a:xfrm>
          <a:prstGeom prst="accentBorderCallout1">
            <a:avLst>
              <a:gd name="adj1" fmla="val 18750"/>
              <a:gd name="adj2" fmla="val -8333"/>
              <a:gd name="adj3" fmla="val 19079"/>
              <a:gd name="adj4" fmla="val -40821"/>
            </a:avLst>
          </a:prstGeom>
          <a:solidFill>
            <a:srgbClr val="5EB7A8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 NHÓM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E53EAE-2655-A0F3-AC83-01B1AD20C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07" y="2384926"/>
            <a:ext cx="6904383" cy="43167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4730FF3-B9D0-5092-6E8E-DB217C86C4BF}"/>
              </a:ext>
            </a:extLst>
          </p:cNvPr>
          <p:cNvSpPr/>
          <p:nvPr/>
        </p:nvSpPr>
        <p:spPr>
          <a:xfrm>
            <a:off x="5640573" y="2764410"/>
            <a:ext cx="5686425" cy="3529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Nội dung cơ bản của chủ đ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ề</a:t>
            </a: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là gì?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Các yếu tố tạo hình của chủ đề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Cách tạo ra sản phẩm cụ thể (vẽ, in, nặn, uốn, tạo hình, thiết kế hoạ tiết...)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Ứng dụng kiến thức và kĩ năng đã học của chủ đ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ề</a:t>
            </a:r>
            <a:r>
              <a:rPr lang="vi-VN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vào thực tiễn cuộc sống.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7EDD83-C867-6675-F99D-6FDED17C50BE}"/>
              </a:ext>
            </a:extLst>
          </p:cNvPr>
          <p:cNvSpPr txBox="1"/>
          <p:nvPr/>
        </p:nvSpPr>
        <p:spPr>
          <a:xfrm>
            <a:off x="504825" y="2723005"/>
            <a:ext cx="3709823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Chia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lớp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mỗi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2AEF8A2-675F-B71F-C3DB-889DE7A51F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45993" y="5088481"/>
            <a:ext cx="1184494" cy="1769519"/>
          </a:xfrm>
          <a:prstGeom prst="rect">
            <a:avLst/>
          </a:prstGeom>
        </p:spPr>
      </p:pic>
      <p:pic>
        <p:nvPicPr>
          <p:cNvPr id="13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114D885A-674D-60FE-03D0-C1DD1E11E9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89632" y="1227012"/>
            <a:ext cx="1816181" cy="102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8FB17EA-CB55-CD39-15CB-099A3C8CCB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43" y="2874502"/>
            <a:ext cx="5132550" cy="35397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02BBBF2-F76B-C6A4-51BC-13EF3AF6EAAA}"/>
              </a:ext>
            </a:extLst>
          </p:cNvPr>
          <p:cNvSpPr/>
          <p:nvPr/>
        </p:nvSpPr>
        <p:spPr>
          <a:xfrm>
            <a:off x="656645" y="3707571"/>
            <a:ext cx="4106545" cy="187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Trưng bày sản phẩm của nhóm lên bảng, quan sát và </a:t>
            </a:r>
            <a:b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bình chọn những sản phẩm </a:t>
            </a:r>
            <a:b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ấn tượng theo các gợi ý sau: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473DC30-C773-BE30-EADC-ADFE224335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7157" y="2472047"/>
            <a:ext cx="1345519" cy="118242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05B66A7-20B6-319B-FBD6-E510F6141DE6}"/>
              </a:ext>
            </a:extLst>
          </p:cNvPr>
          <p:cNvSpPr/>
          <p:nvPr/>
        </p:nvSpPr>
        <p:spPr>
          <a:xfrm>
            <a:off x="5265683" y="2539911"/>
            <a:ext cx="6926317" cy="23353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Tên sản phẩm, ý tưởng sáng tạo sản phẩm là gì?</a:t>
            </a:r>
          </a:p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Sản phẩm thể hiện những yếu tố tạo hình nào?</a:t>
            </a:r>
          </a:p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Sản phẩm nào em thích nhất, vì sao? </a:t>
            </a:r>
          </a:p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Ứng dụng sáng tạo kiến thức, kĩ năng vào thực tiễn đời sống thế nào?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3A8FE7B8-4FB4-C832-8EB2-FE4F44D92F09}"/>
              </a:ext>
            </a:extLst>
          </p:cNvPr>
          <p:cNvSpPr/>
          <p:nvPr/>
        </p:nvSpPr>
        <p:spPr>
          <a:xfrm>
            <a:off x="4960771" y="1811185"/>
            <a:ext cx="2270457" cy="593149"/>
          </a:xfrm>
          <a:prstGeom prst="roundRect">
            <a:avLst/>
          </a:prstGeom>
          <a:solidFill>
            <a:srgbClr val="5EB7A8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</a:t>
            </a:r>
          </a:p>
        </p:txBody>
      </p:sp>
    </p:spTree>
    <p:extLst>
      <p:ext uri="{BB962C8B-B14F-4D97-AF65-F5344CB8AC3E}">
        <p14:creationId xmlns:p14="http://schemas.microsoft.com/office/powerpoint/2010/main" val="272663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6">
            <a:extLst>
              <a:ext uri="{FF2B5EF4-FFF2-40B4-BE49-F238E27FC236}">
                <a16:creationId xmlns:a16="http://schemas.microsoft.com/office/drawing/2014/main" id="{65773C08-429A-6176-A091-443D7AE595B5}"/>
              </a:ext>
            </a:extLst>
          </p:cNvPr>
          <p:cNvSpPr/>
          <p:nvPr/>
        </p:nvSpPr>
        <p:spPr>
          <a:xfrm>
            <a:off x="2059028" y="1786042"/>
            <a:ext cx="8073944" cy="708691"/>
          </a:xfrm>
          <a:prstGeom prst="homePlate">
            <a:avLst/>
          </a:prstGeom>
          <a:solidFill>
            <a:srgbClr val="EE9086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2EF22-999A-BDEC-16B4-E2D65C8CB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95" y="2867140"/>
            <a:ext cx="2669984" cy="39409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F1DAC0-6C5E-A8EF-4D35-45617677A9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8705" r="7939" b="18223"/>
          <a:stretch/>
        </p:blipFill>
        <p:spPr>
          <a:xfrm>
            <a:off x="4373290" y="3699337"/>
            <a:ext cx="7418831" cy="29133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3F979C-CF78-8E1E-2D0A-F5AC5D628FDD}"/>
              </a:ext>
            </a:extLst>
          </p:cNvPr>
          <p:cNvSpPr txBox="1"/>
          <p:nvPr/>
        </p:nvSpPr>
        <p:spPr>
          <a:xfrm>
            <a:off x="6601635" y="3028890"/>
            <a:ext cx="2962140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nhân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</a:t>
            </a:r>
            <a:endParaRPr lang="en-US" sz="20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7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6">
            <a:extLst>
              <a:ext uri="{FF2B5EF4-FFF2-40B4-BE49-F238E27FC236}">
                <a16:creationId xmlns:a16="http://schemas.microsoft.com/office/drawing/2014/main" id="{AD9844CF-66D6-9619-75BB-1BE55A0349A7}"/>
              </a:ext>
            </a:extLst>
          </p:cNvPr>
          <p:cNvSpPr/>
          <p:nvPr/>
        </p:nvSpPr>
        <p:spPr>
          <a:xfrm>
            <a:off x="2004436" y="1789352"/>
            <a:ext cx="8179047" cy="798490"/>
          </a:xfrm>
          <a:prstGeom prst="homePlate">
            <a:avLst/>
          </a:prstGeom>
          <a:solidFill>
            <a:srgbClr val="EE9086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99053A-36A7-9E3E-BB58-BDA8028E1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1" r="17272"/>
          <a:stretch/>
        </p:blipFill>
        <p:spPr>
          <a:xfrm>
            <a:off x="688059" y="2652679"/>
            <a:ext cx="5280338" cy="36755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6FA12C-8738-0B98-A484-C1E7F3899D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9" r="13451"/>
          <a:stretch/>
        </p:blipFill>
        <p:spPr>
          <a:xfrm>
            <a:off x="6093960" y="2652679"/>
            <a:ext cx="5932614" cy="36755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D51A9A-FA5F-0713-8AAF-8153B5BE3FA6}"/>
              </a:ext>
            </a:extLst>
          </p:cNvPr>
          <p:cNvSpPr txBox="1"/>
          <p:nvPr/>
        </p:nvSpPr>
        <p:spPr>
          <a:xfrm>
            <a:off x="4001142" y="6328215"/>
            <a:ext cx="4185634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In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nhiều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bản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khắc</a:t>
            </a:r>
            <a:endParaRPr lang="en-US" sz="2000" kern="1200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81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6">
            <a:extLst>
              <a:ext uri="{FF2B5EF4-FFF2-40B4-BE49-F238E27FC236}">
                <a16:creationId xmlns:a16="http://schemas.microsoft.com/office/drawing/2014/main" id="{2F930257-C4A0-F458-F4C4-0BB762993573}"/>
              </a:ext>
            </a:extLst>
          </p:cNvPr>
          <p:cNvSpPr/>
          <p:nvPr/>
        </p:nvSpPr>
        <p:spPr>
          <a:xfrm>
            <a:off x="1990711" y="1837688"/>
            <a:ext cx="8210578" cy="798490"/>
          </a:xfrm>
          <a:prstGeom prst="homePlate">
            <a:avLst/>
          </a:prstGeom>
          <a:solidFill>
            <a:srgbClr val="F39839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mĩ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228FF0-27B0-48E1-056A-FDABECBC01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6" t="5831" r="23175" b="12725"/>
          <a:stretch/>
        </p:blipFill>
        <p:spPr>
          <a:xfrm>
            <a:off x="1421565" y="3069611"/>
            <a:ext cx="3962576" cy="2790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27B408-5DB9-A104-046C-34285489FC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r="19270"/>
          <a:stretch/>
        </p:blipFill>
        <p:spPr>
          <a:xfrm>
            <a:off x="7062728" y="3134354"/>
            <a:ext cx="3774348" cy="2726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77DA28-50CF-9E31-1649-2EC603702249}"/>
              </a:ext>
            </a:extLst>
          </p:cNvPr>
          <p:cNvSpPr txBox="1"/>
          <p:nvPr/>
        </p:nvSpPr>
        <p:spPr>
          <a:xfrm>
            <a:off x="7250053" y="5861289"/>
            <a:ext cx="3399699" cy="400110"/>
          </a:xfrm>
          <a:prstGeom prst="rect">
            <a:avLst/>
          </a:prstGeom>
          <a:solidFill>
            <a:srgbClr val="EE9086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16DBA9-0B0D-88C3-49C8-E097B2C1EC95}"/>
              </a:ext>
            </a:extLst>
          </p:cNvPr>
          <p:cNvSpPr txBox="1"/>
          <p:nvPr/>
        </p:nvSpPr>
        <p:spPr>
          <a:xfrm>
            <a:off x="1583330" y="5853563"/>
            <a:ext cx="3639045" cy="815673"/>
          </a:xfrm>
          <a:prstGeom prst="rect">
            <a:avLst/>
          </a:prstGeom>
          <a:solidFill>
            <a:srgbClr val="5EB7A8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phong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nghệ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cổ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đại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22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6">
            <a:extLst>
              <a:ext uri="{FF2B5EF4-FFF2-40B4-BE49-F238E27FC236}">
                <a16:creationId xmlns:a16="http://schemas.microsoft.com/office/drawing/2014/main" id="{E8D8AC08-E0B9-CD39-D19B-49EB7DDD526A}"/>
              </a:ext>
            </a:extLst>
          </p:cNvPr>
          <p:cNvSpPr/>
          <p:nvPr/>
        </p:nvSpPr>
        <p:spPr>
          <a:xfrm>
            <a:off x="1959400" y="1774322"/>
            <a:ext cx="9142668" cy="798490"/>
          </a:xfrm>
          <a:prstGeom prst="homePlate">
            <a:avLst/>
          </a:prstGeom>
          <a:solidFill>
            <a:srgbClr val="5EB7A8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Mĩ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thiên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C0F210-CD87-8A79-D38C-39696702CF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9" r="34846"/>
          <a:stretch/>
        </p:blipFill>
        <p:spPr>
          <a:xfrm>
            <a:off x="4952573" y="2734976"/>
            <a:ext cx="2097759" cy="3266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B0B8CF-8EEB-F812-879C-5FD33FA8E6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5" t="6904" r="27874" b="24142"/>
          <a:stretch/>
        </p:blipFill>
        <p:spPr>
          <a:xfrm>
            <a:off x="300299" y="2952149"/>
            <a:ext cx="3628767" cy="2591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7A4E28-9DF7-8F37-1817-A8625B70EA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0" t="15015" r="23656" b="7917"/>
          <a:stretch/>
        </p:blipFill>
        <p:spPr>
          <a:xfrm>
            <a:off x="7807549" y="2989839"/>
            <a:ext cx="3788136" cy="25165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ED87CD-53F7-9FDE-C41B-B8A4AFFB055C}"/>
              </a:ext>
            </a:extLst>
          </p:cNvPr>
          <p:cNvSpPr txBox="1"/>
          <p:nvPr/>
        </p:nvSpPr>
        <p:spPr>
          <a:xfrm>
            <a:off x="859347" y="5544124"/>
            <a:ext cx="2200105" cy="958660"/>
          </a:xfrm>
          <a:prstGeom prst="rect">
            <a:avLst/>
          </a:prstGeom>
          <a:solidFill>
            <a:srgbClr val="EE9086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501380-80EC-CF1D-8353-D7B6ABB0642F}"/>
              </a:ext>
            </a:extLst>
          </p:cNvPr>
          <p:cNvSpPr txBox="1"/>
          <p:nvPr/>
        </p:nvSpPr>
        <p:spPr>
          <a:xfrm>
            <a:off x="4908422" y="5810603"/>
            <a:ext cx="2200105" cy="958660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nuôi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C8F53B-332B-E38D-9C78-08C527934D80}"/>
              </a:ext>
            </a:extLst>
          </p:cNvPr>
          <p:cNvSpPr txBox="1"/>
          <p:nvPr/>
        </p:nvSpPr>
        <p:spPr>
          <a:xfrm>
            <a:off x="8626231" y="5544124"/>
            <a:ext cx="2150772" cy="958660"/>
          </a:xfrm>
          <a:prstGeom prst="rect">
            <a:avLst/>
          </a:prstGeom>
          <a:solidFill>
            <a:srgbClr val="F39839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mẫu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khối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6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27728" y="299272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0289E52-12C6-62C2-E6CC-C0FEA4F13367}"/>
              </a:ext>
            </a:extLst>
          </p:cNvPr>
          <p:cNvGrpSpPr/>
          <p:nvPr/>
        </p:nvGrpSpPr>
        <p:grpSpPr>
          <a:xfrm>
            <a:off x="4307426" y="2598912"/>
            <a:ext cx="3084226" cy="2779975"/>
            <a:chOff x="4052312" y="2372849"/>
            <a:chExt cx="4087375" cy="3648439"/>
          </a:xfrm>
        </p:grpSpPr>
        <p:sp>
          <p:nvSpPr>
            <p:cNvPr id="5" name="Freeform: Shape 65">
              <a:extLst>
                <a:ext uri="{FF2B5EF4-FFF2-40B4-BE49-F238E27FC236}">
                  <a16:creationId xmlns:a16="http://schemas.microsoft.com/office/drawing/2014/main" id="{2520F08D-10E5-EA78-D599-4201D9BA7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6048" y="3858802"/>
              <a:ext cx="2633639" cy="2162486"/>
            </a:xfrm>
            <a:custGeom>
              <a:avLst/>
              <a:gdLst/>
              <a:ahLst/>
              <a:cxnLst>
                <a:cxn ang="0">
                  <a:pos x="392" y="0"/>
                </a:cxn>
                <a:cxn ang="0">
                  <a:pos x="514" y="321"/>
                </a:cxn>
                <a:cxn ang="0">
                  <a:pos x="0" y="425"/>
                </a:cxn>
                <a:cxn ang="0">
                  <a:pos x="328" y="275"/>
                </a:cxn>
                <a:cxn ang="0">
                  <a:pos x="392" y="0"/>
                </a:cxn>
              </a:cxnLst>
              <a:rect l="0" t="0" r="r" b="b"/>
              <a:pathLst>
                <a:path w="617" h="507">
                  <a:moveTo>
                    <a:pt x="392" y="0"/>
                  </a:moveTo>
                  <a:cubicBezTo>
                    <a:pt x="392" y="0"/>
                    <a:pt x="617" y="168"/>
                    <a:pt x="514" y="321"/>
                  </a:cubicBezTo>
                  <a:cubicBezTo>
                    <a:pt x="388" y="507"/>
                    <a:pt x="0" y="425"/>
                    <a:pt x="0" y="425"/>
                  </a:cubicBezTo>
                  <a:cubicBezTo>
                    <a:pt x="0" y="425"/>
                    <a:pt x="203" y="411"/>
                    <a:pt x="328" y="275"/>
                  </a:cubicBezTo>
                  <a:cubicBezTo>
                    <a:pt x="414" y="180"/>
                    <a:pt x="392" y="0"/>
                    <a:pt x="392" y="0"/>
                  </a:cubicBezTo>
                  <a:close/>
                </a:path>
              </a:pathLst>
            </a:custGeom>
            <a:solidFill>
              <a:srgbClr val="47737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6" name="Freeform: Shape 66">
              <a:extLst>
                <a:ext uri="{FF2B5EF4-FFF2-40B4-BE49-F238E27FC236}">
                  <a16:creationId xmlns:a16="http://schemas.microsoft.com/office/drawing/2014/main" id="{3B55F28F-77DC-E3AB-F5CE-8878FBA2D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312" y="3097703"/>
              <a:ext cx="1864489" cy="2822909"/>
            </a:xfrm>
            <a:custGeom>
              <a:avLst/>
              <a:gdLst/>
              <a:ahLst/>
              <a:cxnLst>
                <a:cxn ang="0">
                  <a:pos x="437" y="552"/>
                </a:cxn>
                <a:cxn ang="0">
                  <a:pos x="99" y="497"/>
                </a:cxn>
                <a:cxn ang="0">
                  <a:pos x="265" y="0"/>
                </a:cxn>
                <a:cxn ang="0">
                  <a:pos x="232" y="359"/>
                </a:cxn>
                <a:cxn ang="0">
                  <a:pos x="437" y="552"/>
                </a:cxn>
              </a:cxnLst>
              <a:rect l="0" t="0" r="r" b="b"/>
              <a:pathLst>
                <a:path w="437" h="662">
                  <a:moveTo>
                    <a:pt x="437" y="552"/>
                  </a:moveTo>
                  <a:cubicBezTo>
                    <a:pt x="437" y="552"/>
                    <a:pt x="179" y="662"/>
                    <a:pt x="99" y="497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9"/>
                  </a:cubicBezTo>
                  <a:cubicBezTo>
                    <a:pt x="271" y="481"/>
                    <a:pt x="437" y="552"/>
                    <a:pt x="437" y="552"/>
                  </a:cubicBezTo>
                  <a:close/>
                </a:path>
              </a:pathLst>
            </a:custGeom>
            <a:solidFill>
              <a:srgbClr val="5EB7A8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7" name="Freeform: Shape 67">
              <a:extLst>
                <a:ext uri="{FF2B5EF4-FFF2-40B4-BE49-F238E27FC236}">
                  <a16:creationId xmlns:a16="http://schemas.microsoft.com/office/drawing/2014/main" id="{8F67E409-A1D4-D0DA-AD1F-C9142F73B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836" y="2372849"/>
              <a:ext cx="2404104" cy="1731598"/>
            </a:xfrm>
            <a:custGeom>
              <a:avLst/>
              <a:gdLst/>
              <a:ahLst/>
              <a:cxnLst>
                <a:cxn ang="0">
                  <a:pos x="0" y="279"/>
                </a:cxn>
                <a:cxn ang="0">
                  <a:pos x="216" y="14"/>
                </a:cxn>
                <a:cxn ang="0">
                  <a:pos x="564" y="406"/>
                </a:cxn>
                <a:cxn ang="0">
                  <a:pos x="269" y="198"/>
                </a:cxn>
                <a:cxn ang="0">
                  <a:pos x="0" y="27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6" y="14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49" y="237"/>
                    <a:pt x="269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solidFill>
              <a:srgbClr val="EE908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grpSp>
          <p:nvGrpSpPr>
            <p:cNvPr id="8" name="Group 68">
              <a:extLst>
                <a:ext uri="{FF2B5EF4-FFF2-40B4-BE49-F238E27FC236}">
                  <a16:creationId xmlns:a16="http://schemas.microsoft.com/office/drawing/2014/main" id="{42F93436-94A3-2C0F-C62E-AE04E0740536}"/>
                </a:ext>
              </a:extLst>
            </p:cNvPr>
            <p:cNvGrpSpPr/>
            <p:nvPr/>
          </p:nvGrpSpPr>
          <p:grpSpPr>
            <a:xfrm>
              <a:off x="4671116" y="4917324"/>
              <a:ext cx="456432" cy="459762"/>
              <a:chOff x="1905000" y="3457575"/>
              <a:chExt cx="217488" cy="219075"/>
            </a:xfrm>
            <a:solidFill>
              <a:sysClr val="window" lastClr="FFFFFF"/>
            </a:solidFill>
          </p:grpSpPr>
          <p:sp>
            <p:nvSpPr>
              <p:cNvPr id="17" name="Freeform: Shape 69">
                <a:extLst>
                  <a:ext uri="{FF2B5EF4-FFF2-40B4-BE49-F238E27FC236}">
                    <a16:creationId xmlns:a16="http://schemas.microsoft.com/office/drawing/2014/main" id="{4099A046-C4E9-1016-BDAA-6D5917EDBF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8" name="Freeform: Shape 70">
                <a:extLst>
                  <a:ext uri="{FF2B5EF4-FFF2-40B4-BE49-F238E27FC236}">
                    <a16:creationId xmlns:a16="http://schemas.microsoft.com/office/drawing/2014/main" id="{B254B327-F951-83A5-FE4B-1667E10BB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9" name="Freeform: Shape 71">
                <a:extLst>
                  <a:ext uri="{FF2B5EF4-FFF2-40B4-BE49-F238E27FC236}">
                    <a16:creationId xmlns:a16="http://schemas.microsoft.com/office/drawing/2014/main" id="{F910508A-7555-3F95-7CB1-BF8D304BB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20" name="Freeform: Shape 72">
                <a:extLst>
                  <a:ext uri="{FF2B5EF4-FFF2-40B4-BE49-F238E27FC236}">
                    <a16:creationId xmlns:a16="http://schemas.microsoft.com/office/drawing/2014/main" id="{48B44D13-D25C-184F-2CC1-F257CB298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21" name="Freeform: Shape 73">
                <a:extLst>
                  <a:ext uri="{FF2B5EF4-FFF2-40B4-BE49-F238E27FC236}">
                    <a16:creationId xmlns:a16="http://schemas.microsoft.com/office/drawing/2014/main" id="{FBB2BAE7-D315-9890-2429-54310B676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</p:grpSp>
        <p:grpSp>
          <p:nvGrpSpPr>
            <p:cNvPr id="9" name="Group 74">
              <a:extLst>
                <a:ext uri="{FF2B5EF4-FFF2-40B4-BE49-F238E27FC236}">
                  <a16:creationId xmlns:a16="http://schemas.microsoft.com/office/drawing/2014/main" id="{0E0B796E-75AE-CA51-E3B9-FAE7EF4BE08B}"/>
                </a:ext>
              </a:extLst>
            </p:cNvPr>
            <p:cNvGrpSpPr/>
            <p:nvPr/>
          </p:nvGrpSpPr>
          <p:grpSpPr>
            <a:xfrm>
              <a:off x="5762273" y="2593866"/>
              <a:ext cx="459763" cy="449769"/>
              <a:chOff x="6516688" y="1757363"/>
              <a:chExt cx="219075" cy="214313"/>
            </a:xfrm>
            <a:solidFill>
              <a:sysClr val="window" lastClr="FFFFFF"/>
            </a:solidFill>
          </p:grpSpPr>
          <p:sp>
            <p:nvSpPr>
              <p:cNvPr id="13" name="Freeform: Shape 75">
                <a:extLst>
                  <a:ext uri="{FF2B5EF4-FFF2-40B4-BE49-F238E27FC236}">
                    <a16:creationId xmlns:a16="http://schemas.microsoft.com/office/drawing/2014/main" id="{92C592D6-80E8-C5F5-90C3-1CDFB9F92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3363" y="1822450"/>
                <a:ext cx="87313" cy="87313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4" name="Freeform: Shape 76">
                <a:extLst>
                  <a:ext uri="{FF2B5EF4-FFF2-40B4-BE49-F238E27FC236}">
                    <a16:creationId xmlns:a16="http://schemas.microsoft.com/office/drawing/2014/main" id="{44EE467F-3012-92E0-9431-82FADBBE8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6688" y="1757363"/>
                <a:ext cx="219075" cy="214313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5" name="Freeform: Shape 134">
                <a:extLst>
                  <a:ext uri="{FF2B5EF4-FFF2-40B4-BE49-F238E27FC236}">
                    <a16:creationId xmlns:a16="http://schemas.microsoft.com/office/drawing/2014/main" id="{81AD6296-372C-CAB9-AB7E-C7F78DA3B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2725" y="1804988"/>
                <a:ext cx="87313" cy="10160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6" name="Freeform: Shape 135">
                <a:extLst>
                  <a:ext uri="{FF2B5EF4-FFF2-40B4-BE49-F238E27FC236}">
                    <a16:creationId xmlns:a16="http://schemas.microsoft.com/office/drawing/2014/main" id="{9C51FF22-D0AB-23F0-442E-2C1624F82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4475" y="1822450"/>
                <a:ext cx="96838" cy="107950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</p:grpSp>
        <p:grpSp>
          <p:nvGrpSpPr>
            <p:cNvPr id="10" name="Group 136">
              <a:extLst>
                <a:ext uri="{FF2B5EF4-FFF2-40B4-BE49-F238E27FC236}">
                  <a16:creationId xmlns:a16="http://schemas.microsoft.com/office/drawing/2014/main" id="{D3690EB3-2A91-45E5-4BE2-0C0C01BB6F3B}"/>
                </a:ext>
              </a:extLst>
            </p:cNvPr>
            <p:cNvGrpSpPr/>
            <p:nvPr/>
          </p:nvGrpSpPr>
          <p:grpSpPr>
            <a:xfrm>
              <a:off x="7264147" y="4776120"/>
              <a:ext cx="333161" cy="453099"/>
              <a:chOff x="6548438" y="2333625"/>
              <a:chExt cx="158750" cy="215900"/>
            </a:xfrm>
            <a:solidFill>
              <a:sysClr val="window" lastClr="FFFFFF"/>
            </a:solidFill>
          </p:grpSpPr>
          <p:sp>
            <p:nvSpPr>
              <p:cNvPr id="11" name="Freeform: Shape 137">
                <a:extLst>
                  <a:ext uri="{FF2B5EF4-FFF2-40B4-BE49-F238E27FC236}">
                    <a16:creationId xmlns:a16="http://schemas.microsoft.com/office/drawing/2014/main" id="{2955559E-D955-4419-1E9F-DC5509A90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8438" y="2333625"/>
                <a:ext cx="158750" cy="21590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22"/>
                  </a:cxn>
                  <a:cxn ang="0">
                    <a:pos x="2" y="26"/>
                  </a:cxn>
                  <a:cxn ang="0">
                    <a:pos x="19" y="37"/>
                  </a:cxn>
                  <a:cxn ang="0">
                    <a:pos x="6" y="59"/>
                  </a:cxn>
                  <a:cxn ang="0">
                    <a:pos x="31" y="84"/>
                  </a:cxn>
                  <a:cxn ang="0">
                    <a:pos x="56" y="59"/>
                  </a:cxn>
                  <a:cxn ang="0">
                    <a:pos x="43" y="37"/>
                  </a:cxn>
                  <a:cxn ang="0">
                    <a:pos x="59" y="26"/>
                  </a:cxn>
                  <a:cxn ang="0">
                    <a:pos x="62" y="22"/>
                  </a:cxn>
                  <a:cxn ang="0">
                    <a:pos x="62" y="5"/>
                  </a:cxn>
                  <a:cxn ang="0">
                    <a:pos x="57" y="0"/>
                  </a:cxn>
                  <a:cxn ang="0">
                    <a:pos x="50" y="59"/>
                  </a:cxn>
                  <a:cxn ang="0">
                    <a:pos x="31" y="79"/>
                  </a:cxn>
                  <a:cxn ang="0">
                    <a:pos x="11" y="59"/>
                  </a:cxn>
                  <a:cxn ang="0">
                    <a:pos x="31" y="40"/>
                  </a:cxn>
                  <a:cxn ang="0">
                    <a:pos x="50" y="59"/>
                  </a:cxn>
                  <a:cxn ang="0">
                    <a:pos x="57" y="22"/>
                  </a:cxn>
                  <a:cxn ang="0">
                    <a:pos x="46" y="29"/>
                  </a:cxn>
                  <a:cxn ang="0">
                    <a:pos x="46" y="19"/>
                  </a:cxn>
                  <a:cxn ang="0">
                    <a:pos x="45" y="17"/>
                  </a:cxn>
                  <a:cxn ang="0">
                    <a:pos x="43" y="19"/>
                  </a:cxn>
                  <a:cxn ang="0">
                    <a:pos x="43" y="31"/>
                  </a:cxn>
                  <a:cxn ang="0">
                    <a:pos x="37" y="35"/>
                  </a:cxn>
                  <a:cxn ang="0">
                    <a:pos x="31" y="35"/>
                  </a:cxn>
                  <a:cxn ang="0">
                    <a:pos x="25" y="35"/>
                  </a:cxn>
                  <a:cxn ang="0">
                    <a:pos x="19" y="31"/>
                  </a:cxn>
                  <a:cxn ang="0">
                    <a:pos x="19" y="19"/>
                  </a:cxn>
                  <a:cxn ang="0">
                    <a:pos x="17" y="17"/>
                  </a:cxn>
                  <a:cxn ang="0">
                    <a:pos x="15" y="19"/>
                  </a:cxn>
                  <a:cxn ang="0">
                    <a:pos x="15" y="29"/>
                  </a:cxn>
                  <a:cxn ang="0">
                    <a:pos x="5" y="22"/>
                  </a:cxn>
                  <a:cxn ang="0">
                    <a:pos x="5" y="5"/>
                  </a:cxn>
                  <a:cxn ang="0">
                    <a:pos x="15" y="5"/>
                  </a:cxn>
                  <a:cxn ang="0">
                    <a:pos x="15" y="10"/>
                  </a:cxn>
                  <a:cxn ang="0">
                    <a:pos x="17" y="11"/>
                  </a:cxn>
                  <a:cxn ang="0">
                    <a:pos x="19" y="10"/>
                  </a:cxn>
                  <a:cxn ang="0">
                    <a:pos x="19" y="5"/>
                  </a:cxn>
                  <a:cxn ang="0">
                    <a:pos x="43" y="5"/>
                  </a:cxn>
                  <a:cxn ang="0">
                    <a:pos x="43" y="10"/>
                  </a:cxn>
                  <a:cxn ang="0">
                    <a:pos x="45" y="11"/>
                  </a:cxn>
                  <a:cxn ang="0">
                    <a:pos x="46" y="10"/>
                  </a:cxn>
                  <a:cxn ang="0">
                    <a:pos x="46" y="5"/>
                  </a:cxn>
                  <a:cxn ang="0">
                    <a:pos x="57" y="5"/>
                  </a:cxn>
                  <a:cxn ang="0">
                    <a:pos x="57" y="22"/>
                  </a:cxn>
                </a:cxnLst>
                <a:rect l="0" t="0" r="r" b="b"/>
                <a:pathLst>
                  <a:path w="62" h="84">
                    <a:moveTo>
                      <a:pt x="5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5"/>
                      <a:pt x="2" y="26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1" y="42"/>
                      <a:pt x="6" y="50"/>
                      <a:pt x="6" y="59"/>
                    </a:cubicBezTo>
                    <a:cubicBezTo>
                      <a:pt x="6" y="73"/>
                      <a:pt x="17" y="84"/>
                      <a:pt x="31" y="84"/>
                    </a:cubicBezTo>
                    <a:cubicBezTo>
                      <a:pt x="45" y="84"/>
                      <a:pt x="56" y="73"/>
                      <a:pt x="56" y="59"/>
                    </a:cubicBezTo>
                    <a:cubicBezTo>
                      <a:pt x="56" y="50"/>
                      <a:pt x="50" y="42"/>
                      <a:pt x="43" y="37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1" y="25"/>
                      <a:pt x="62" y="24"/>
                      <a:pt x="62" y="22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2"/>
                      <a:pt x="59" y="0"/>
                      <a:pt x="57" y="0"/>
                    </a:cubicBezTo>
                    <a:close/>
                    <a:moveTo>
                      <a:pt x="50" y="59"/>
                    </a:moveTo>
                    <a:cubicBezTo>
                      <a:pt x="50" y="70"/>
                      <a:pt x="42" y="79"/>
                      <a:pt x="31" y="79"/>
                    </a:cubicBezTo>
                    <a:cubicBezTo>
                      <a:pt x="20" y="79"/>
                      <a:pt x="11" y="70"/>
                      <a:pt x="11" y="59"/>
                    </a:cubicBezTo>
                    <a:cubicBezTo>
                      <a:pt x="11" y="49"/>
                      <a:pt x="20" y="40"/>
                      <a:pt x="31" y="40"/>
                    </a:cubicBezTo>
                    <a:cubicBezTo>
                      <a:pt x="42" y="40"/>
                      <a:pt x="50" y="49"/>
                      <a:pt x="50" y="59"/>
                    </a:cubicBezTo>
                    <a:close/>
                    <a:moveTo>
                      <a:pt x="57" y="22"/>
                    </a:move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8"/>
                      <a:pt x="46" y="17"/>
                      <a:pt x="45" y="17"/>
                    </a:cubicBezTo>
                    <a:cubicBezTo>
                      <a:pt x="44" y="17"/>
                      <a:pt x="43" y="18"/>
                      <a:pt x="43" y="1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5" y="35"/>
                      <a:pt x="33" y="35"/>
                      <a:pt x="31" y="35"/>
                    </a:cubicBezTo>
                    <a:cubicBezTo>
                      <a:pt x="29" y="35"/>
                      <a:pt x="27" y="35"/>
                      <a:pt x="25" y="35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8"/>
                      <a:pt x="18" y="17"/>
                      <a:pt x="17" y="17"/>
                    </a:cubicBezTo>
                    <a:cubicBezTo>
                      <a:pt x="16" y="17"/>
                      <a:pt x="15" y="18"/>
                      <a:pt x="15" y="1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1"/>
                      <a:pt x="16" y="11"/>
                      <a:pt x="17" y="11"/>
                    </a:cubicBezTo>
                    <a:cubicBezTo>
                      <a:pt x="18" y="11"/>
                      <a:pt x="19" y="11"/>
                      <a:pt x="19" y="1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1"/>
                      <a:pt x="44" y="11"/>
                      <a:pt x="45" y="11"/>
                    </a:cubicBezTo>
                    <a:cubicBezTo>
                      <a:pt x="46" y="11"/>
                      <a:pt x="46" y="11"/>
                      <a:pt x="46" y="10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7" y="5"/>
                      <a:pt x="57" y="5"/>
                      <a:pt x="57" y="5"/>
                    </a:cubicBezTo>
                    <a:lnTo>
                      <a:pt x="57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2" name="Freeform: Shape 138">
                <a:extLst>
                  <a:ext uri="{FF2B5EF4-FFF2-40B4-BE49-F238E27FC236}">
                    <a16:creationId xmlns:a16="http://schemas.microsoft.com/office/drawing/2014/main" id="{69F35AFF-D3FE-FD42-8958-33604FC97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8" y="2446338"/>
                <a:ext cx="82550" cy="7620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0" y="8"/>
                  </a:cxn>
                  <a:cxn ang="0">
                    <a:pos x="3" y="9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6" y="19"/>
                  </a:cxn>
                  <a:cxn ang="0">
                    <a:pos x="5" y="26"/>
                  </a:cxn>
                  <a:cxn ang="0">
                    <a:pos x="6" y="29"/>
                  </a:cxn>
                  <a:cxn ang="0">
                    <a:pos x="8" y="30"/>
                  </a:cxn>
                  <a:cxn ang="0">
                    <a:pos x="10" y="29"/>
                  </a:cxn>
                  <a:cxn ang="0">
                    <a:pos x="16" y="26"/>
                  </a:cxn>
                  <a:cxn ang="0">
                    <a:pos x="22" y="29"/>
                  </a:cxn>
                  <a:cxn ang="0">
                    <a:pos x="23" y="30"/>
                  </a:cxn>
                  <a:cxn ang="0">
                    <a:pos x="25" y="29"/>
                  </a:cxn>
                  <a:cxn ang="0">
                    <a:pos x="27" y="26"/>
                  </a:cxn>
                  <a:cxn ang="0">
                    <a:pos x="26" y="19"/>
                  </a:cxn>
                  <a:cxn ang="0">
                    <a:pos x="30" y="14"/>
                  </a:cxn>
                  <a:cxn ang="0">
                    <a:pos x="31" y="11"/>
                  </a:cxn>
                  <a:cxn ang="0">
                    <a:pos x="28" y="9"/>
                  </a:cxn>
                  <a:cxn ang="0">
                    <a:pos x="22" y="8"/>
                  </a:cxn>
                  <a:cxn ang="0">
                    <a:pos x="19" y="2"/>
                  </a:cxn>
                  <a:cxn ang="0">
                    <a:pos x="16" y="0"/>
                  </a:cxn>
                  <a:cxn ang="0">
                    <a:pos x="13" y="2"/>
                  </a:cxn>
                  <a:cxn ang="0">
                    <a:pos x="20" y="11"/>
                  </a:cxn>
                  <a:cxn ang="0">
                    <a:pos x="28" y="12"/>
                  </a:cxn>
                  <a:cxn ang="0">
                    <a:pos x="22" y="18"/>
                  </a:cxn>
                  <a:cxn ang="0">
                    <a:pos x="23" y="26"/>
                  </a:cxn>
                  <a:cxn ang="0">
                    <a:pos x="16" y="22"/>
                  </a:cxn>
                  <a:cxn ang="0">
                    <a:pos x="8" y="26"/>
                  </a:cxn>
                  <a:cxn ang="0">
                    <a:pos x="10" y="18"/>
                  </a:cxn>
                  <a:cxn ang="0">
                    <a:pos x="4" y="12"/>
                  </a:cxn>
                  <a:cxn ang="0">
                    <a:pos x="12" y="11"/>
                  </a:cxn>
                  <a:cxn ang="0">
                    <a:pos x="16" y="3"/>
                  </a:cxn>
                  <a:cxn ang="0">
                    <a:pos x="20" y="11"/>
                  </a:cxn>
                </a:cxnLst>
                <a:rect l="0" t="0" r="r" b="b"/>
                <a:pathLst>
                  <a:path w="32" h="30">
                    <a:moveTo>
                      <a:pt x="13" y="2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1" y="10"/>
                      <a:pt x="0" y="11"/>
                    </a:cubicBezTo>
                    <a:cubicBezTo>
                      <a:pt x="0" y="12"/>
                      <a:pt x="0" y="14"/>
                      <a:pt x="1" y="15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7"/>
                      <a:pt x="5" y="28"/>
                      <a:pt x="6" y="29"/>
                    </a:cubicBezTo>
                    <a:cubicBezTo>
                      <a:pt x="7" y="30"/>
                      <a:pt x="8" y="30"/>
                      <a:pt x="8" y="30"/>
                    </a:cubicBezTo>
                    <a:cubicBezTo>
                      <a:pt x="9" y="30"/>
                      <a:pt x="9" y="30"/>
                      <a:pt x="10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30"/>
                      <a:pt x="23" y="30"/>
                      <a:pt x="23" y="30"/>
                    </a:cubicBezTo>
                    <a:cubicBezTo>
                      <a:pt x="24" y="30"/>
                      <a:pt x="25" y="30"/>
                      <a:pt x="25" y="29"/>
                    </a:cubicBezTo>
                    <a:cubicBezTo>
                      <a:pt x="26" y="28"/>
                      <a:pt x="27" y="27"/>
                      <a:pt x="27" y="26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4"/>
                      <a:pt x="32" y="12"/>
                      <a:pt x="31" y="11"/>
                    </a:cubicBezTo>
                    <a:cubicBezTo>
                      <a:pt x="31" y="10"/>
                      <a:pt x="30" y="9"/>
                      <a:pt x="28" y="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4" y="0"/>
                      <a:pt x="13" y="0"/>
                      <a:pt x="13" y="2"/>
                    </a:cubicBezTo>
                    <a:close/>
                    <a:moveTo>
                      <a:pt x="20" y="11"/>
                    </a:moveTo>
                    <a:cubicBezTo>
                      <a:pt x="28" y="12"/>
                      <a:pt x="28" y="12"/>
                      <a:pt x="28" y="12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6" y="3"/>
                      <a:pt x="16" y="3"/>
                      <a:pt x="16" y="3"/>
                    </a:cubicBezTo>
                    <a:lnTo>
                      <a:pt x="20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C690BF8-BB31-45DB-A9FA-46B657C13918}"/>
              </a:ext>
            </a:extLst>
          </p:cNvPr>
          <p:cNvSpPr txBox="1"/>
          <p:nvPr/>
        </p:nvSpPr>
        <p:spPr>
          <a:xfrm>
            <a:off x="3803040" y="1882781"/>
            <a:ext cx="3873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Nghệ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hóa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10C0A8-08E5-455D-2759-6F14EB5D76A4}"/>
              </a:ext>
            </a:extLst>
          </p:cNvPr>
          <p:cNvSpPr txBox="1"/>
          <p:nvPr/>
        </p:nvSpPr>
        <p:spPr>
          <a:xfrm>
            <a:off x="1277957" y="3976784"/>
            <a:ext cx="302946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phục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vụ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đời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AB48D5-D4BC-76A5-8C7C-7F8D2462AF2C}"/>
              </a:ext>
            </a:extLst>
          </p:cNvPr>
          <p:cNvSpPr txBox="1"/>
          <p:nvPr/>
        </p:nvSpPr>
        <p:spPr>
          <a:xfrm>
            <a:off x="7451987" y="3976784"/>
            <a:ext cx="2873886" cy="1121846"/>
          </a:xfrm>
          <a:prstGeom prst="rect">
            <a:avLst/>
          </a:prstGeom>
          <a:solidFill>
            <a:srgbClr val="FFFAF7"/>
          </a:solidFill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lnSpc>
                <a:spcPct val="150000"/>
              </a:lnSpc>
              <a:buClrTx/>
              <a:buFontTx/>
              <a:buNone/>
              <a:defRPr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 err="1"/>
              <a:t>Vẽ</a:t>
            </a:r>
            <a:r>
              <a:rPr lang="en-US" dirty="0"/>
              <a:t> </a:t>
            </a:r>
            <a:r>
              <a:rPr lang="en-US" dirty="0" err="1"/>
              <a:t>kí</a:t>
            </a:r>
            <a:r>
              <a:rPr lang="en-US" dirty="0"/>
              <a:t> </a:t>
            </a:r>
            <a:r>
              <a:rPr lang="en-US" dirty="0" err="1"/>
              <a:t>họa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, </a:t>
            </a:r>
            <a:r>
              <a:rPr lang="en-US" dirty="0" err="1"/>
              <a:t>lá</a:t>
            </a:r>
            <a:r>
              <a:rPr lang="en-US" dirty="0"/>
              <a:t>, </a:t>
            </a:r>
            <a:r>
              <a:rPr lang="en-US" dirty="0" err="1"/>
              <a:t>chân</a:t>
            </a:r>
            <a:r>
              <a:rPr lang="en-US" dirty="0"/>
              <a:t> dung.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62241D-6CB6-144C-D846-32ACEA969C74}"/>
              </a:ext>
            </a:extLst>
          </p:cNvPr>
          <p:cNvSpPr txBox="1"/>
          <p:nvPr/>
        </p:nvSpPr>
        <p:spPr>
          <a:xfrm>
            <a:off x="4318602" y="1748340"/>
            <a:ext cx="3554795" cy="461665"/>
          </a:xfrm>
          <a:prstGeom prst="rect">
            <a:avLst/>
          </a:prstGeom>
          <a:solidFill>
            <a:srgbClr val="EE9086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hóa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0C9EEA-02DC-1A18-2D65-9EFBE8CD6C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7" b="13615"/>
          <a:stretch/>
        </p:blipFill>
        <p:spPr>
          <a:xfrm>
            <a:off x="679858" y="2727996"/>
            <a:ext cx="3984824" cy="3262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9A2714-DFDB-59CE-3870-73AEB0C6EF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" r="24840"/>
          <a:stretch/>
        </p:blipFill>
        <p:spPr>
          <a:xfrm>
            <a:off x="6429641" y="2761841"/>
            <a:ext cx="4262672" cy="34872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5070C2-42E6-34F9-7ED1-CE963F0242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108" y="2342370"/>
            <a:ext cx="1565895" cy="596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DCFB16-BEB6-5147-9D6F-4FFF7DBD6A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320" y="2342370"/>
            <a:ext cx="1565895" cy="59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2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8263DA-6AF9-C1F3-D86C-71B5B3A61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485" y="2946761"/>
            <a:ext cx="3224960" cy="3224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2F1F06-D4C1-98D8-1E67-9C95513626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63"/>
          <a:stretch/>
        </p:blipFill>
        <p:spPr>
          <a:xfrm>
            <a:off x="742895" y="3178365"/>
            <a:ext cx="4838622" cy="276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9E56B2-A9D5-06B5-2697-A88A3CD2A4BB}"/>
              </a:ext>
            </a:extLst>
          </p:cNvPr>
          <p:cNvSpPr txBox="1"/>
          <p:nvPr/>
        </p:nvSpPr>
        <p:spPr>
          <a:xfrm>
            <a:off x="4171332" y="1931059"/>
            <a:ext cx="3849335" cy="461665"/>
          </a:xfrm>
          <a:prstGeom prst="rect">
            <a:avLst/>
          </a:prstGeom>
          <a:solidFill>
            <a:srgbClr val="477375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cửa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6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9C45487C-9B32-088D-19AB-ACD94065C7AD}"/>
              </a:ext>
            </a:extLst>
          </p:cNvPr>
          <p:cNvGrpSpPr/>
          <p:nvPr/>
        </p:nvGrpSpPr>
        <p:grpSpPr>
          <a:xfrm>
            <a:off x="4853471" y="3685339"/>
            <a:ext cx="2196302" cy="1932477"/>
            <a:chOff x="4940300" y="2848846"/>
            <a:chExt cx="2311400" cy="2223725"/>
          </a:xfrm>
        </p:grpSpPr>
        <p:sp>
          <p:nvSpPr>
            <p:cNvPr id="6" name="Freeform: Shape 74">
              <a:extLst>
                <a:ext uri="{FF2B5EF4-FFF2-40B4-BE49-F238E27FC236}">
                  <a16:creationId xmlns:a16="http://schemas.microsoft.com/office/drawing/2014/main" id="{8D88E1AE-CEA0-8E86-4E4A-737F87119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1077" y="4629211"/>
              <a:ext cx="929775" cy="443360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rgbClr val="5EB7A8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7" name="Freeform: Shape 75">
              <a:extLst>
                <a:ext uri="{FF2B5EF4-FFF2-40B4-BE49-F238E27FC236}">
                  <a16:creationId xmlns:a16="http://schemas.microsoft.com/office/drawing/2014/main" id="{1CF29A6C-0C10-1CA8-7B35-E184F543B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7087" y="4505648"/>
              <a:ext cx="937827" cy="219159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rgbClr val="5EB7A8">
                <a:lumMod val="60000"/>
                <a:lumOff val="4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5" name="Freeform: Shape 71">
              <a:extLst>
                <a:ext uri="{FF2B5EF4-FFF2-40B4-BE49-F238E27FC236}">
                  <a16:creationId xmlns:a16="http://schemas.microsoft.com/office/drawing/2014/main" id="{B9926DD2-CE4C-4DE7-D988-DA267836D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523" y="4165358"/>
              <a:ext cx="1252863" cy="493587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rgbClr val="EE9086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6" name="Freeform: Shape 72">
              <a:extLst>
                <a:ext uri="{FF2B5EF4-FFF2-40B4-BE49-F238E27FC236}">
                  <a16:creationId xmlns:a16="http://schemas.microsoft.com/office/drawing/2014/main" id="{2D248095-4FFA-19C8-E44B-2AB985319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146" y="4027797"/>
              <a:ext cx="1263713" cy="243987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rgbClr val="EE9086">
                <a:lumMod val="60000"/>
                <a:lumOff val="4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7" name="Freeform: Shape 68">
              <a:extLst>
                <a:ext uri="{FF2B5EF4-FFF2-40B4-BE49-F238E27FC236}">
                  <a16:creationId xmlns:a16="http://schemas.microsoft.com/office/drawing/2014/main" id="{FF795F75-38DA-3F4D-7BC1-8FBC1CA80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9201" y="3619840"/>
              <a:ext cx="1713468" cy="546009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rgbClr val="477375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8" name="Freeform: Shape 69">
              <a:extLst>
                <a:ext uri="{FF2B5EF4-FFF2-40B4-BE49-F238E27FC236}">
                  <a16:creationId xmlns:a16="http://schemas.microsoft.com/office/drawing/2014/main" id="{E5EAB9B3-96EC-74AA-CE59-00983BD8A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847" y="3467669"/>
              <a:ext cx="1728307" cy="269900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rgbClr val="477375">
                <a:lumMod val="60000"/>
                <a:lumOff val="4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9" name="Freeform: Shape 62">
              <a:extLst>
                <a:ext uri="{FF2B5EF4-FFF2-40B4-BE49-F238E27FC236}">
                  <a16:creationId xmlns:a16="http://schemas.microsoft.com/office/drawing/2014/main" id="{1A33FFCC-56D8-8515-1F88-51039863C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135" y="3013810"/>
              <a:ext cx="2291555" cy="591912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rgbClr val="5EB7A8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0" name="Freeform: Shape 63">
              <a:extLst>
                <a:ext uri="{FF2B5EF4-FFF2-40B4-BE49-F238E27FC236}">
                  <a16:creationId xmlns:a16="http://schemas.microsoft.com/office/drawing/2014/main" id="{8E441D98-DE91-95D5-A99D-42553923D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0" y="2848846"/>
              <a:ext cx="2311400" cy="292591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rgbClr val="5EB7A8">
                <a:lumMod val="60000"/>
                <a:lumOff val="4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</p:grpSp>
      <p:grpSp>
        <p:nvGrpSpPr>
          <p:cNvPr id="21" name="Group 11">
            <a:extLst>
              <a:ext uri="{FF2B5EF4-FFF2-40B4-BE49-F238E27FC236}">
                <a16:creationId xmlns:a16="http://schemas.microsoft.com/office/drawing/2014/main" id="{43084E31-3FBF-604E-E57A-08D73CBD2D1C}"/>
              </a:ext>
            </a:extLst>
          </p:cNvPr>
          <p:cNvGrpSpPr/>
          <p:nvPr/>
        </p:nvGrpSpPr>
        <p:grpSpPr>
          <a:xfrm>
            <a:off x="5351232" y="2978629"/>
            <a:ext cx="1289755" cy="849931"/>
            <a:chOff x="3902234" y="1229512"/>
            <a:chExt cx="1163926" cy="767011"/>
          </a:xfrm>
        </p:grpSpPr>
        <p:sp>
          <p:nvSpPr>
            <p:cNvPr id="22" name="Oval 10">
              <a:extLst>
                <a:ext uri="{FF2B5EF4-FFF2-40B4-BE49-F238E27FC236}">
                  <a16:creationId xmlns:a16="http://schemas.microsoft.com/office/drawing/2014/main" id="{0C14C050-E68E-AA50-B558-4D884C176634}"/>
                </a:ext>
              </a:extLst>
            </p:cNvPr>
            <p:cNvSpPr/>
            <p:nvPr/>
          </p:nvSpPr>
          <p:spPr>
            <a:xfrm>
              <a:off x="4441920" y="1679023"/>
              <a:ext cx="317500" cy="317500"/>
            </a:xfrm>
            <a:prstGeom prst="ellipse">
              <a:avLst/>
            </a:prstGeom>
            <a:solidFill>
              <a:srgbClr val="5EB7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3" name="Oval 43">
              <a:extLst>
                <a:ext uri="{FF2B5EF4-FFF2-40B4-BE49-F238E27FC236}">
                  <a16:creationId xmlns:a16="http://schemas.microsoft.com/office/drawing/2014/main" id="{BDDF0E4D-98CB-6610-9CE4-8052FBB0BD76}"/>
                </a:ext>
              </a:extLst>
            </p:cNvPr>
            <p:cNvSpPr/>
            <p:nvPr/>
          </p:nvSpPr>
          <p:spPr>
            <a:xfrm>
              <a:off x="4464257" y="1271305"/>
              <a:ext cx="296315" cy="296315"/>
            </a:xfrm>
            <a:prstGeom prst="ellipse">
              <a:avLst/>
            </a:prstGeom>
            <a:solidFill>
              <a:srgbClr val="61789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4" name="Oval 44">
              <a:extLst>
                <a:ext uri="{FF2B5EF4-FFF2-40B4-BE49-F238E27FC236}">
                  <a16:creationId xmlns:a16="http://schemas.microsoft.com/office/drawing/2014/main" id="{1018B5F5-8D5C-34A5-69E9-B96E60239231}"/>
                </a:ext>
              </a:extLst>
            </p:cNvPr>
            <p:cNvSpPr/>
            <p:nvPr/>
          </p:nvSpPr>
          <p:spPr>
            <a:xfrm>
              <a:off x="4098450" y="1484100"/>
              <a:ext cx="349820" cy="349820"/>
            </a:xfrm>
            <a:prstGeom prst="ellipse">
              <a:avLst/>
            </a:prstGeom>
            <a:solidFill>
              <a:srgbClr val="EE90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5" name="Oval 45">
              <a:extLst>
                <a:ext uri="{FF2B5EF4-FFF2-40B4-BE49-F238E27FC236}">
                  <a16:creationId xmlns:a16="http://schemas.microsoft.com/office/drawing/2014/main" id="{7874A611-84AB-9DAF-9EE9-AC7D4D5FAD89}"/>
                </a:ext>
              </a:extLst>
            </p:cNvPr>
            <p:cNvSpPr/>
            <p:nvPr/>
          </p:nvSpPr>
          <p:spPr>
            <a:xfrm>
              <a:off x="4841738" y="1524000"/>
              <a:ext cx="224422" cy="224422"/>
            </a:xfrm>
            <a:prstGeom prst="ellipse">
              <a:avLst/>
            </a:prstGeom>
            <a:solidFill>
              <a:srgbClr val="47737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6" name="Oval 46">
              <a:extLst>
                <a:ext uri="{FF2B5EF4-FFF2-40B4-BE49-F238E27FC236}">
                  <a16:creationId xmlns:a16="http://schemas.microsoft.com/office/drawing/2014/main" id="{29608A48-9877-C963-AF6F-F65C2219C205}"/>
                </a:ext>
              </a:extLst>
            </p:cNvPr>
            <p:cNvSpPr/>
            <p:nvPr/>
          </p:nvSpPr>
          <p:spPr>
            <a:xfrm>
              <a:off x="4828617" y="1272300"/>
              <a:ext cx="224422" cy="224422"/>
            </a:xfrm>
            <a:prstGeom prst="ellipse">
              <a:avLst/>
            </a:prstGeom>
            <a:solidFill>
              <a:srgbClr val="EE90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7" name="Oval 47">
              <a:extLst>
                <a:ext uri="{FF2B5EF4-FFF2-40B4-BE49-F238E27FC236}">
                  <a16:creationId xmlns:a16="http://schemas.microsoft.com/office/drawing/2014/main" id="{E9F2FF05-EE62-2746-FF5E-20CB7E22B939}"/>
                </a:ext>
              </a:extLst>
            </p:cNvPr>
            <p:cNvSpPr/>
            <p:nvPr/>
          </p:nvSpPr>
          <p:spPr>
            <a:xfrm>
              <a:off x="3952196" y="1229512"/>
              <a:ext cx="218949" cy="218949"/>
            </a:xfrm>
            <a:prstGeom prst="ellipse">
              <a:avLst/>
            </a:prstGeom>
            <a:solidFill>
              <a:srgbClr val="EE90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8" name="Oval 48">
              <a:extLst>
                <a:ext uri="{FF2B5EF4-FFF2-40B4-BE49-F238E27FC236}">
                  <a16:creationId xmlns:a16="http://schemas.microsoft.com/office/drawing/2014/main" id="{CF65E330-E316-EF8B-FBAB-A4EB3BDFEB5A}"/>
                </a:ext>
              </a:extLst>
            </p:cNvPr>
            <p:cNvSpPr/>
            <p:nvPr/>
          </p:nvSpPr>
          <p:spPr>
            <a:xfrm>
              <a:off x="3902234" y="1587500"/>
              <a:ext cx="128171" cy="128171"/>
            </a:xfrm>
            <a:prstGeom prst="ellipse">
              <a:avLst/>
            </a:prstGeom>
            <a:solidFill>
              <a:srgbClr val="5EB7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9" name="Oval 49">
              <a:extLst>
                <a:ext uri="{FF2B5EF4-FFF2-40B4-BE49-F238E27FC236}">
                  <a16:creationId xmlns:a16="http://schemas.microsoft.com/office/drawing/2014/main" id="{B14D9A32-FBE6-11DC-9E0D-55D6664AFCC5}"/>
                </a:ext>
              </a:extLst>
            </p:cNvPr>
            <p:cNvSpPr/>
            <p:nvPr/>
          </p:nvSpPr>
          <p:spPr>
            <a:xfrm>
              <a:off x="4276503" y="1285328"/>
              <a:ext cx="128171" cy="128171"/>
            </a:xfrm>
            <a:prstGeom prst="ellipse">
              <a:avLst/>
            </a:prstGeom>
            <a:solidFill>
              <a:srgbClr val="5EB7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</p:grpSp>
      <p:sp>
        <p:nvSpPr>
          <p:cNvPr id="32" name="文本框 55">
            <a:extLst>
              <a:ext uri="{FF2B5EF4-FFF2-40B4-BE49-F238E27FC236}">
                <a16:creationId xmlns:a16="http://schemas.microsoft.com/office/drawing/2014/main" id="{D58594AC-1495-4F4E-BB62-885CD23C7DC5}"/>
              </a:ext>
            </a:extLst>
          </p:cNvPr>
          <p:cNvSpPr txBox="1"/>
          <p:nvPr/>
        </p:nvSpPr>
        <p:spPr>
          <a:xfrm>
            <a:off x="4766149" y="1854945"/>
            <a:ext cx="2659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altLang="zh-CN" sz="32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Em</a:t>
            </a:r>
            <a:r>
              <a:rPr lang="en-US" altLang="zh-CN" sz="3200" b="1" kern="1200" dirty="0">
                <a:solidFill>
                  <a:schemeClr val="tx1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lang="en-US" altLang="zh-CN" sz="32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cần</a:t>
            </a:r>
            <a:r>
              <a:rPr lang="en-US" altLang="zh-CN" sz="3200" b="1" kern="1200" dirty="0">
                <a:solidFill>
                  <a:schemeClr val="tx1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lang="en-US" altLang="zh-CN" sz="3200" b="1" kern="1200" dirty="0" err="1">
                <a:solidFill>
                  <a:schemeClr val="tx1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nhớ</a:t>
            </a:r>
            <a:endParaRPr lang="zh-CN" altLang="en-US" sz="3200" b="1" kern="1200" dirty="0">
              <a:solidFill>
                <a:schemeClr val="tx1"/>
              </a:solidFill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88804E5-A95D-FB3F-A5ED-B08666E13ED6}"/>
              </a:ext>
            </a:extLst>
          </p:cNvPr>
          <p:cNvSpPr txBox="1"/>
          <p:nvPr/>
        </p:nvSpPr>
        <p:spPr>
          <a:xfrm>
            <a:off x="1223610" y="5617816"/>
            <a:ext cx="2944546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Nghệ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Hy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Lạp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La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Mã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cổ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đại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87906D-BA64-355A-BF35-1A81762DDA7F}"/>
              </a:ext>
            </a:extLst>
          </p:cNvPr>
          <p:cNvSpPr txBox="1"/>
          <p:nvPr/>
        </p:nvSpPr>
        <p:spPr>
          <a:xfrm>
            <a:off x="7803459" y="5043893"/>
            <a:ext cx="2216032" cy="950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Mĩ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cổ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đại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Việt</a:t>
            </a:r>
            <a:r>
              <a:rPr lang="en-US" sz="20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Nam.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92C00B2-11C4-6177-87E6-28A312CE3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224" y="3008383"/>
            <a:ext cx="3485934" cy="178786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2FA2825-585E-903F-7FA9-D66B6F6FD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374" y="3040479"/>
            <a:ext cx="2348667" cy="2454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132FF96-3B7F-C843-5BBC-507E4CDB6F13}"/>
              </a:ext>
            </a:extLst>
          </p:cNvPr>
          <p:cNvCxnSpPr>
            <a:cxnSpLocks/>
            <a:stCxn id="20" idx="11"/>
            <a:endCxn id="33" idx="3"/>
          </p:cNvCxnSpPr>
          <p:nvPr/>
        </p:nvCxnSpPr>
        <p:spPr>
          <a:xfrm flipH="1">
            <a:off x="4168156" y="3799475"/>
            <a:ext cx="690757" cy="229350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4F27AA-6426-396D-0A04-A7790C948F9C}"/>
              </a:ext>
            </a:extLst>
          </p:cNvPr>
          <p:cNvCxnSpPr>
            <a:cxnSpLocks/>
            <a:stCxn id="20" idx="4"/>
            <a:endCxn id="34" idx="1"/>
          </p:cNvCxnSpPr>
          <p:nvPr/>
        </p:nvCxnSpPr>
        <p:spPr>
          <a:xfrm>
            <a:off x="7040261" y="3828560"/>
            <a:ext cx="763198" cy="169049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BE28483E-FA54-EBC4-0C11-319D162446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897">
            <a:off x="1491962" y="2839733"/>
            <a:ext cx="759762" cy="74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A6F742-ECB9-2757-EDC1-61DF3192C302}"/>
              </a:ext>
            </a:extLst>
          </p:cNvPr>
          <p:cNvSpPr/>
          <p:nvPr/>
        </p:nvSpPr>
        <p:spPr>
          <a:xfrm>
            <a:off x="2903796" y="1789230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组合 51">
            <a:extLst>
              <a:ext uri="{FF2B5EF4-FFF2-40B4-BE49-F238E27FC236}">
                <a16:creationId xmlns:a16="http://schemas.microsoft.com/office/drawing/2014/main" id="{BE976218-DA4F-049C-59DB-BE81C7ED622F}"/>
              </a:ext>
            </a:extLst>
          </p:cNvPr>
          <p:cNvGrpSpPr/>
          <p:nvPr/>
        </p:nvGrpSpPr>
        <p:grpSpPr>
          <a:xfrm>
            <a:off x="3381993" y="3051274"/>
            <a:ext cx="703465" cy="703466"/>
            <a:chOff x="2063282" y="2457456"/>
            <a:chExt cx="527599" cy="527599"/>
          </a:xfrm>
        </p:grpSpPr>
        <p:sp>
          <p:nvSpPr>
            <p:cNvPr id="3" name="Rectangle 54">
              <a:extLst>
                <a:ext uri="{FF2B5EF4-FFF2-40B4-BE49-F238E27FC236}">
                  <a16:creationId xmlns:a16="http://schemas.microsoft.com/office/drawing/2014/main" id="{71CFC218-9325-9B25-9EA3-05AD7E42A22E}"/>
                </a:ext>
              </a:extLst>
            </p:cNvPr>
            <p:cNvSpPr/>
            <p:nvPr/>
          </p:nvSpPr>
          <p:spPr>
            <a:xfrm>
              <a:off x="2063282" y="2457456"/>
              <a:ext cx="527599" cy="527599"/>
            </a:xfrm>
            <a:prstGeom prst="rect">
              <a:avLst/>
            </a:prstGeom>
            <a:solidFill>
              <a:srgbClr val="61789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grpSp>
          <p:nvGrpSpPr>
            <p:cNvPr id="4" name="Group 55">
              <a:extLst>
                <a:ext uri="{FF2B5EF4-FFF2-40B4-BE49-F238E27FC236}">
                  <a16:creationId xmlns:a16="http://schemas.microsoft.com/office/drawing/2014/main" id="{FAD2A00F-81C3-4059-9563-258C6DC962A6}"/>
                </a:ext>
              </a:extLst>
            </p:cNvPr>
            <p:cNvGrpSpPr/>
            <p:nvPr/>
          </p:nvGrpSpPr>
          <p:grpSpPr>
            <a:xfrm>
              <a:off x="2169543" y="2598805"/>
              <a:ext cx="318937" cy="245215"/>
              <a:chOff x="2849564" y="3636963"/>
              <a:chExt cx="315912" cy="242888"/>
            </a:xfrm>
            <a:solidFill>
              <a:sysClr val="window" lastClr="FFFFFF"/>
            </a:solidFill>
          </p:grpSpPr>
          <p:sp>
            <p:nvSpPr>
              <p:cNvPr id="5" name="Freeform: Shape 56">
                <a:extLst>
                  <a:ext uri="{FF2B5EF4-FFF2-40B4-BE49-F238E27FC236}">
                    <a16:creationId xmlns:a16="http://schemas.microsoft.com/office/drawing/2014/main" id="{118FD39C-9196-2AC3-41E5-922D47835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9564" y="3671888"/>
                <a:ext cx="298450" cy="207963"/>
              </a:xfrm>
              <a:custGeom>
                <a:avLst/>
                <a:gdLst>
                  <a:gd name="T0" fmla="*/ 103 w 112"/>
                  <a:gd name="T1" fmla="*/ 78 h 78"/>
                  <a:gd name="T2" fmla="*/ 9 w 112"/>
                  <a:gd name="T3" fmla="*/ 78 h 78"/>
                  <a:gd name="T4" fmla="*/ 0 w 112"/>
                  <a:gd name="T5" fmla="*/ 69 h 78"/>
                  <a:gd name="T6" fmla="*/ 0 w 112"/>
                  <a:gd name="T7" fmla="*/ 8 h 78"/>
                  <a:gd name="T8" fmla="*/ 9 w 112"/>
                  <a:gd name="T9" fmla="*/ 0 h 78"/>
                  <a:gd name="T10" fmla="*/ 42 w 112"/>
                  <a:gd name="T11" fmla="*/ 0 h 78"/>
                  <a:gd name="T12" fmla="*/ 46 w 112"/>
                  <a:gd name="T13" fmla="*/ 4 h 78"/>
                  <a:gd name="T14" fmla="*/ 42 w 112"/>
                  <a:gd name="T15" fmla="*/ 8 h 78"/>
                  <a:gd name="T16" fmla="*/ 9 w 112"/>
                  <a:gd name="T17" fmla="*/ 8 h 78"/>
                  <a:gd name="T18" fmla="*/ 8 w 112"/>
                  <a:gd name="T19" fmla="*/ 8 h 78"/>
                  <a:gd name="T20" fmla="*/ 8 w 112"/>
                  <a:gd name="T21" fmla="*/ 69 h 78"/>
                  <a:gd name="T22" fmla="*/ 9 w 112"/>
                  <a:gd name="T23" fmla="*/ 70 h 78"/>
                  <a:gd name="T24" fmla="*/ 103 w 112"/>
                  <a:gd name="T25" fmla="*/ 70 h 78"/>
                  <a:gd name="T26" fmla="*/ 104 w 112"/>
                  <a:gd name="T27" fmla="*/ 69 h 78"/>
                  <a:gd name="T28" fmla="*/ 104 w 112"/>
                  <a:gd name="T29" fmla="*/ 43 h 78"/>
                  <a:gd name="T30" fmla="*/ 108 w 112"/>
                  <a:gd name="T31" fmla="*/ 39 h 78"/>
                  <a:gd name="T32" fmla="*/ 112 w 112"/>
                  <a:gd name="T33" fmla="*/ 43 h 78"/>
                  <a:gd name="T34" fmla="*/ 112 w 112"/>
                  <a:gd name="T35" fmla="*/ 69 h 78"/>
                  <a:gd name="T36" fmla="*/ 103 w 112"/>
                  <a:gd name="T3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78">
                    <a:moveTo>
                      <a:pt x="103" y="78"/>
                    </a:moveTo>
                    <a:cubicBezTo>
                      <a:pt x="9" y="78"/>
                      <a:pt x="9" y="78"/>
                      <a:pt x="9" y="78"/>
                    </a:cubicBezTo>
                    <a:cubicBezTo>
                      <a:pt x="4" y="78"/>
                      <a:pt x="0" y="74"/>
                      <a:pt x="0" y="6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1"/>
                      <a:pt x="46" y="4"/>
                    </a:cubicBezTo>
                    <a:cubicBezTo>
                      <a:pt x="46" y="6"/>
                      <a:pt x="44" y="8"/>
                      <a:pt x="4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0"/>
                      <a:pt x="8" y="70"/>
                      <a:pt x="9" y="70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103" y="70"/>
                      <a:pt x="104" y="70"/>
                      <a:pt x="104" y="69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1"/>
                      <a:pt x="105" y="39"/>
                      <a:pt x="108" y="39"/>
                    </a:cubicBezTo>
                    <a:cubicBezTo>
                      <a:pt x="110" y="39"/>
                      <a:pt x="112" y="41"/>
                      <a:pt x="112" y="43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2" y="74"/>
                      <a:pt x="108" y="78"/>
                      <a:pt x="103" y="78"/>
                    </a:cubicBez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4" name="Freeform: Shape 57">
                <a:extLst>
                  <a:ext uri="{FF2B5EF4-FFF2-40B4-BE49-F238E27FC236}">
                    <a16:creationId xmlns:a16="http://schemas.microsoft.com/office/drawing/2014/main" id="{58C2E796-DD5E-B5C1-7829-0D56EEC57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3226" y="3636963"/>
                <a:ext cx="222250" cy="200025"/>
              </a:xfrm>
              <a:custGeom>
                <a:avLst/>
                <a:gdLst>
                  <a:gd name="T0" fmla="*/ 46 w 83"/>
                  <a:gd name="T1" fmla="*/ 58 h 75"/>
                  <a:gd name="T2" fmla="*/ 83 w 83"/>
                  <a:gd name="T3" fmla="*/ 29 h 75"/>
                  <a:gd name="T4" fmla="*/ 46 w 83"/>
                  <a:gd name="T5" fmla="*/ 0 h 75"/>
                  <a:gd name="T6" fmla="*/ 46 w 83"/>
                  <a:gd name="T7" fmla="*/ 20 h 75"/>
                  <a:gd name="T8" fmla="*/ 0 w 83"/>
                  <a:gd name="T9" fmla="*/ 75 h 75"/>
                  <a:gd name="T10" fmla="*/ 46 w 83"/>
                  <a:gd name="T11" fmla="*/ 40 h 75"/>
                  <a:gd name="T12" fmla="*/ 46 w 83"/>
                  <a:gd name="T13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5">
                    <a:moveTo>
                      <a:pt x="46" y="58"/>
                    </a:moveTo>
                    <a:cubicBezTo>
                      <a:pt x="83" y="29"/>
                      <a:pt x="83" y="29"/>
                      <a:pt x="83" y="2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10" y="21"/>
                      <a:pt x="0" y="38"/>
                      <a:pt x="0" y="75"/>
                    </a:cubicBezTo>
                    <a:cubicBezTo>
                      <a:pt x="15" y="43"/>
                      <a:pt x="30" y="41"/>
                      <a:pt x="46" y="40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</p:grpSp>
      </p:grpSp>
      <p:grpSp>
        <p:nvGrpSpPr>
          <p:cNvPr id="15" name="组合 52">
            <a:extLst>
              <a:ext uri="{FF2B5EF4-FFF2-40B4-BE49-F238E27FC236}">
                <a16:creationId xmlns:a16="http://schemas.microsoft.com/office/drawing/2014/main" id="{AA6E679D-A9CC-A6E7-C901-91F573BFD9E4}"/>
              </a:ext>
            </a:extLst>
          </p:cNvPr>
          <p:cNvGrpSpPr/>
          <p:nvPr/>
        </p:nvGrpSpPr>
        <p:grpSpPr>
          <a:xfrm>
            <a:off x="3381993" y="4477394"/>
            <a:ext cx="703465" cy="703465"/>
            <a:chOff x="2063282" y="3367418"/>
            <a:chExt cx="527599" cy="5275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F7F70C4-4659-1C1C-52F0-075DCC652603}"/>
                </a:ext>
              </a:extLst>
            </p:cNvPr>
            <p:cNvSpPr/>
            <p:nvPr/>
          </p:nvSpPr>
          <p:spPr>
            <a:xfrm>
              <a:off x="2063282" y="3367418"/>
              <a:ext cx="527599" cy="527599"/>
            </a:xfrm>
            <a:prstGeom prst="rect">
              <a:avLst/>
            </a:prstGeom>
            <a:solidFill>
              <a:srgbClr val="EE90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A8E3CF3-D185-7C02-34C0-550AC91FA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4504" y="3513605"/>
              <a:ext cx="312556" cy="25509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DF135D9-F8C3-EBE7-B3C0-DCAB473B60DD}"/>
              </a:ext>
            </a:extLst>
          </p:cNvPr>
          <p:cNvSpPr/>
          <p:nvPr/>
        </p:nvSpPr>
        <p:spPr>
          <a:xfrm>
            <a:off x="4330759" y="2842084"/>
            <a:ext cx="3247046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+mn-cs"/>
              </a:rPr>
              <a:t>Xem trước bài 10, SGK Mĩ thuật 6.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85DEB4-65B2-3955-F89B-021185D3406E}"/>
              </a:ext>
            </a:extLst>
          </p:cNvPr>
          <p:cNvSpPr/>
          <p:nvPr/>
        </p:nvSpPr>
        <p:spPr>
          <a:xfrm>
            <a:off x="4330759" y="4268203"/>
            <a:ext cx="3530482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Chuẩn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bị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10.</a:t>
            </a: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8-Vẽ mẫu có dạng khối cầu_1</Template>
  <TotalTime>40</TotalTime>
  <Words>452</Words>
  <Application>Microsoft Office PowerPoint</Application>
  <PresentationFormat>Widescreen</PresentationFormat>
  <Paragraphs>47</Paragraphs>
  <Slides>20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UTM Avo</vt:lpstr>
      <vt:lpstr>Wingdings</vt:lpstr>
      <vt:lpstr>Office Theme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nt Hoa</cp:lastModifiedBy>
  <cp:revision>13</cp:revision>
  <dcterms:created xsi:type="dcterms:W3CDTF">2023-07-06T04:40:25Z</dcterms:created>
  <dcterms:modified xsi:type="dcterms:W3CDTF">2024-12-11T04:49:05Z</dcterms:modified>
</cp:coreProperties>
</file>