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63" r:id="rId2"/>
    <p:sldMasterId id="2147483665" r:id="rId3"/>
    <p:sldMasterId id="2147483677" r:id="rId4"/>
  </p:sldMasterIdLst>
  <p:notesMasterIdLst>
    <p:notesMasterId r:id="rId33"/>
  </p:notesMasterIdLst>
  <p:sldIdLst>
    <p:sldId id="257" r:id="rId5"/>
    <p:sldId id="258" r:id="rId6"/>
    <p:sldId id="260" r:id="rId7"/>
    <p:sldId id="292" r:id="rId8"/>
    <p:sldId id="291" r:id="rId9"/>
    <p:sldId id="293" r:id="rId10"/>
    <p:sldId id="294" r:id="rId11"/>
    <p:sldId id="295" r:id="rId12"/>
    <p:sldId id="296" r:id="rId13"/>
    <p:sldId id="297" r:id="rId14"/>
    <p:sldId id="298" r:id="rId15"/>
    <p:sldId id="289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285" r:id="rId30"/>
    <p:sldId id="312" r:id="rId31"/>
    <p:sldId id="267" r:id="rId32"/>
  </p:sldIdLst>
  <p:sldSz cx="12192000" cy="6858000"/>
  <p:notesSz cx="6858000" cy="9144000"/>
  <p:embeddedFontLst>
    <p:embeddedFont>
      <p:font typeface="UTM Avo" panose="02040603050506020204" pitchFamily="18" charset="0"/>
      <p:regular r:id="rId34"/>
      <p:bold r:id="rId35"/>
      <p:italic r:id="rId36"/>
      <p:boldItalic r:id="rId37"/>
    </p:embeddedFont>
  </p:embeddedFontLst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42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600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52" autoAdjust="0"/>
    <p:restoredTop sz="94660"/>
  </p:normalViewPr>
  <p:slideViewPr>
    <p:cSldViewPr>
      <p:cViewPr varScale="1">
        <p:scale>
          <a:sx n="87" d="100"/>
          <a:sy n="87" d="100"/>
        </p:scale>
        <p:origin x="216" y="120"/>
      </p:cViewPr>
      <p:guideLst>
        <p:guide orient="horz" pos="2112"/>
        <p:guide pos="42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FF138-C0A6-4C63-B0D8-AF82002E99C9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F1E0C-C5FF-487C-BF12-AB4CFA9DC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21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2318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6851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2081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9801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2947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0873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4864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6468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43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8461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2181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8827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9450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3458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901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012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11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81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11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218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442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86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14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33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81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915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869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719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3964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1121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047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0634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7042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0987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3865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20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EE8DF057-824A-CEA0-5112-CEF5C9F2C1F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78306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E8CB8F17-F922-5981-EE45-E450CAE88E7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52387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02987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7368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mi-thuat-8/1/436/32/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6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44.jpeg"/><Relationship Id="rId5" Type="http://schemas.openxmlformats.org/officeDocument/2006/relationships/image" Target="../media/image28.pn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6.png"/><Relationship Id="rId7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10" Type="http://schemas.openxmlformats.org/officeDocument/2006/relationships/image" Target="../media/image51.png"/><Relationship Id="rId4" Type="http://schemas.openxmlformats.org/officeDocument/2006/relationships/image" Target="../media/image27.jpeg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hyperlink" Target="https://www.youtube.com/watch?v=CQVgZJIG9iI" TargetMode="Externa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58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57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Relationship Id="rId5" Type="http://schemas.openxmlformats.org/officeDocument/2006/relationships/image" Target="../media/image64.svg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28648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Mĩ thuật 8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1479905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804427" y="2704779"/>
            <a:ext cx="10583146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Trưng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bày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sản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phẩm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cuối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học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kì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82084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5"/>
            <a:extLst>
              <a:ext uri="{FF2B5EF4-FFF2-40B4-BE49-F238E27FC236}">
                <a16:creationId xmlns:a16="http://schemas.microsoft.com/office/drawing/2014/main" id="{88E69AB7-03A1-E1B1-9A37-D1B0FB9BA7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436583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2">
            <a:extLst>
              <a:ext uri="{FF2B5EF4-FFF2-40B4-BE49-F238E27FC236}">
                <a16:creationId xmlns:a16="http://schemas.microsoft.com/office/drawing/2014/main" id="{F0667F27-8EA2-5546-00DE-969FE6F250C6}"/>
              </a:ext>
            </a:extLst>
          </p:cNvPr>
          <p:cNvSpPr/>
          <p:nvPr/>
        </p:nvSpPr>
        <p:spPr>
          <a:xfrm>
            <a:off x="7009605" y="599952"/>
            <a:ext cx="5182395" cy="6258048"/>
          </a:xfrm>
          <a:custGeom>
            <a:avLst/>
            <a:gdLst/>
            <a:ahLst/>
            <a:cxnLst/>
            <a:rect l="l" t="t" r="r" b="b"/>
            <a:pathLst>
              <a:path w="8518837" h="10287000">
                <a:moveTo>
                  <a:pt x="0" y="0"/>
                </a:moveTo>
                <a:lnTo>
                  <a:pt x="8518837" y="0"/>
                </a:lnTo>
                <a:lnTo>
                  <a:pt x="851883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5778"/>
            </a:stretch>
          </a:blipFill>
        </p:spPr>
        <p:txBody>
          <a:bodyPr/>
          <a:lstStyle/>
          <a:p>
            <a:endParaRPr lang="vi-VN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3DABD41D-2B0A-E882-00BE-A719084D9AC9}"/>
              </a:ext>
            </a:extLst>
          </p:cNvPr>
          <p:cNvSpPr/>
          <p:nvPr/>
        </p:nvSpPr>
        <p:spPr>
          <a:xfrm>
            <a:off x="1066800" y="2935351"/>
            <a:ext cx="4627327" cy="1825424"/>
          </a:xfrm>
          <a:custGeom>
            <a:avLst/>
            <a:gdLst/>
            <a:ahLst/>
            <a:cxnLst/>
            <a:rect l="l" t="t" r="r" b="b"/>
            <a:pathLst>
              <a:path w="812800" h="320640">
                <a:moveTo>
                  <a:pt x="55770" y="0"/>
                </a:moveTo>
                <a:lnTo>
                  <a:pt x="757030" y="0"/>
                </a:lnTo>
                <a:cubicBezTo>
                  <a:pt x="771821" y="0"/>
                  <a:pt x="786007" y="5876"/>
                  <a:pt x="796465" y="16335"/>
                </a:cubicBezTo>
                <a:cubicBezTo>
                  <a:pt x="806924" y="26793"/>
                  <a:pt x="812800" y="40979"/>
                  <a:pt x="812800" y="55770"/>
                </a:cubicBezTo>
                <a:lnTo>
                  <a:pt x="812800" y="264870"/>
                </a:lnTo>
                <a:cubicBezTo>
                  <a:pt x="812800" y="279661"/>
                  <a:pt x="806924" y="293846"/>
                  <a:pt x="796465" y="304305"/>
                </a:cubicBezTo>
                <a:cubicBezTo>
                  <a:pt x="786007" y="314764"/>
                  <a:pt x="771821" y="320640"/>
                  <a:pt x="757030" y="320640"/>
                </a:cubicBezTo>
                <a:lnTo>
                  <a:pt x="55770" y="320640"/>
                </a:lnTo>
                <a:cubicBezTo>
                  <a:pt x="40979" y="320640"/>
                  <a:pt x="26793" y="314764"/>
                  <a:pt x="16335" y="304305"/>
                </a:cubicBezTo>
                <a:cubicBezTo>
                  <a:pt x="5876" y="293846"/>
                  <a:pt x="0" y="279661"/>
                  <a:pt x="0" y="264870"/>
                </a:cubicBezTo>
                <a:lnTo>
                  <a:pt x="0" y="55770"/>
                </a:lnTo>
                <a:cubicBezTo>
                  <a:pt x="0" y="40979"/>
                  <a:pt x="5876" y="26793"/>
                  <a:pt x="16335" y="16335"/>
                </a:cubicBezTo>
                <a:cubicBezTo>
                  <a:pt x="26793" y="5876"/>
                  <a:pt x="40979" y="0"/>
                  <a:pt x="55770" y="0"/>
                </a:cubicBezTo>
                <a:close/>
              </a:path>
            </a:pathLst>
          </a:custGeom>
          <a:solidFill>
            <a:srgbClr val="F4F4F4"/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 anchor="t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5D02E6B6-D583-5ACE-4050-C0D23D5D3401}"/>
              </a:ext>
            </a:extLst>
          </p:cNvPr>
          <p:cNvSpPr/>
          <p:nvPr/>
        </p:nvSpPr>
        <p:spPr>
          <a:xfrm>
            <a:off x="1066800" y="1828800"/>
            <a:ext cx="4627327" cy="859003"/>
          </a:xfrm>
          <a:custGeom>
            <a:avLst/>
            <a:gdLst/>
            <a:ahLst/>
            <a:cxnLst/>
            <a:rect l="l" t="t" r="r" b="b"/>
            <a:pathLst>
              <a:path w="812800" h="150886">
                <a:moveTo>
                  <a:pt x="55770" y="0"/>
                </a:moveTo>
                <a:lnTo>
                  <a:pt x="757030" y="0"/>
                </a:lnTo>
                <a:cubicBezTo>
                  <a:pt x="771821" y="0"/>
                  <a:pt x="786007" y="5876"/>
                  <a:pt x="796465" y="16335"/>
                </a:cubicBezTo>
                <a:cubicBezTo>
                  <a:pt x="806924" y="26793"/>
                  <a:pt x="812800" y="40979"/>
                  <a:pt x="812800" y="55770"/>
                </a:cubicBezTo>
                <a:lnTo>
                  <a:pt x="812800" y="95116"/>
                </a:lnTo>
                <a:cubicBezTo>
                  <a:pt x="812800" y="109907"/>
                  <a:pt x="806924" y="124092"/>
                  <a:pt x="796465" y="134551"/>
                </a:cubicBezTo>
                <a:cubicBezTo>
                  <a:pt x="786007" y="145010"/>
                  <a:pt x="771821" y="150886"/>
                  <a:pt x="757030" y="150886"/>
                </a:cubicBezTo>
                <a:lnTo>
                  <a:pt x="55770" y="150886"/>
                </a:lnTo>
                <a:cubicBezTo>
                  <a:pt x="40979" y="150886"/>
                  <a:pt x="26793" y="145010"/>
                  <a:pt x="16335" y="134551"/>
                </a:cubicBezTo>
                <a:cubicBezTo>
                  <a:pt x="5876" y="124092"/>
                  <a:pt x="0" y="109907"/>
                  <a:pt x="0" y="95116"/>
                </a:cubicBezTo>
                <a:lnTo>
                  <a:pt x="0" y="55770"/>
                </a:lnTo>
                <a:cubicBezTo>
                  <a:pt x="0" y="40979"/>
                  <a:pt x="5876" y="26793"/>
                  <a:pt x="16335" y="16335"/>
                </a:cubicBezTo>
                <a:cubicBezTo>
                  <a:pt x="26793" y="5876"/>
                  <a:pt x="40979" y="0"/>
                  <a:pt x="55770" y="0"/>
                </a:cubicBezTo>
                <a:close/>
              </a:path>
            </a:pathLst>
          </a:custGeom>
          <a:solidFill>
            <a:srgbClr val="F4F4F4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sz="3334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3334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3334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3334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endParaRPr lang="en-US" sz="3334" b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AF58B5EB-9FC3-EB91-16B5-36DB4F54F4C5}"/>
              </a:ext>
            </a:extLst>
          </p:cNvPr>
          <p:cNvSpPr/>
          <p:nvPr/>
        </p:nvSpPr>
        <p:spPr>
          <a:xfrm>
            <a:off x="1066800" y="5268775"/>
            <a:ext cx="4627327" cy="1271243"/>
          </a:xfrm>
          <a:custGeom>
            <a:avLst/>
            <a:gdLst/>
            <a:ahLst/>
            <a:cxnLst/>
            <a:rect l="l" t="t" r="r" b="b"/>
            <a:pathLst>
              <a:path w="812800" h="223296">
                <a:moveTo>
                  <a:pt x="55770" y="0"/>
                </a:moveTo>
                <a:lnTo>
                  <a:pt x="757030" y="0"/>
                </a:lnTo>
                <a:cubicBezTo>
                  <a:pt x="771821" y="0"/>
                  <a:pt x="786007" y="5876"/>
                  <a:pt x="796465" y="16335"/>
                </a:cubicBezTo>
                <a:cubicBezTo>
                  <a:pt x="806924" y="26793"/>
                  <a:pt x="812800" y="40979"/>
                  <a:pt x="812800" y="55770"/>
                </a:cubicBezTo>
                <a:lnTo>
                  <a:pt x="812800" y="167527"/>
                </a:lnTo>
                <a:cubicBezTo>
                  <a:pt x="812800" y="182318"/>
                  <a:pt x="806924" y="196503"/>
                  <a:pt x="796465" y="206962"/>
                </a:cubicBezTo>
                <a:cubicBezTo>
                  <a:pt x="786007" y="217421"/>
                  <a:pt x="771821" y="223296"/>
                  <a:pt x="757030" y="223296"/>
                </a:cubicBezTo>
                <a:lnTo>
                  <a:pt x="55770" y="223296"/>
                </a:lnTo>
                <a:cubicBezTo>
                  <a:pt x="40979" y="223296"/>
                  <a:pt x="26793" y="217421"/>
                  <a:pt x="16335" y="206962"/>
                </a:cubicBezTo>
                <a:cubicBezTo>
                  <a:pt x="5876" y="196503"/>
                  <a:pt x="0" y="182318"/>
                  <a:pt x="0" y="167527"/>
                </a:cubicBezTo>
                <a:lnTo>
                  <a:pt x="0" y="55770"/>
                </a:lnTo>
                <a:cubicBezTo>
                  <a:pt x="0" y="40979"/>
                  <a:pt x="5876" y="26793"/>
                  <a:pt x="16335" y="16335"/>
                </a:cubicBezTo>
                <a:cubicBezTo>
                  <a:pt x="26793" y="5876"/>
                  <a:pt x="40979" y="0"/>
                  <a:pt x="55770" y="0"/>
                </a:cubicBezTo>
                <a:close/>
              </a:path>
            </a:pathLst>
          </a:custGeom>
          <a:solidFill>
            <a:srgbClr val="F4F4F4"/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kì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I.</a:t>
            </a:r>
          </a:p>
        </p:txBody>
      </p:sp>
      <p:sp>
        <p:nvSpPr>
          <p:cNvPr id="8" name="AutoShape 11">
            <a:extLst>
              <a:ext uri="{FF2B5EF4-FFF2-40B4-BE49-F238E27FC236}">
                <a16:creationId xmlns:a16="http://schemas.microsoft.com/office/drawing/2014/main" id="{EAD629A9-73DC-5803-E734-8786681B11A9}"/>
              </a:ext>
            </a:extLst>
          </p:cNvPr>
          <p:cNvSpPr/>
          <p:nvPr/>
        </p:nvSpPr>
        <p:spPr>
          <a:xfrm>
            <a:off x="3380463" y="4760775"/>
            <a:ext cx="0" cy="508000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07545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CB99447-B21D-04CB-93F5-CD2332A5F9AD}"/>
              </a:ext>
            </a:extLst>
          </p:cNvPr>
          <p:cNvSpPr/>
          <p:nvPr/>
        </p:nvSpPr>
        <p:spPr>
          <a:xfrm>
            <a:off x="3730867" y="1990137"/>
            <a:ext cx="4730268" cy="3416305"/>
          </a:xfrm>
          <a:custGeom>
            <a:avLst/>
            <a:gdLst/>
            <a:ahLst/>
            <a:cxnLst/>
            <a:rect l="l" t="t" r="r" b="b"/>
            <a:pathLst>
              <a:path w="5970246" h="4311844">
                <a:moveTo>
                  <a:pt x="0" y="0"/>
                </a:moveTo>
                <a:lnTo>
                  <a:pt x="5970246" y="0"/>
                </a:lnTo>
                <a:lnTo>
                  <a:pt x="5970246" y="4311844"/>
                </a:lnTo>
                <a:lnTo>
                  <a:pt x="0" y="43118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400" b="1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AE4D7A7-C737-90F6-E1AB-C4A9E962464E}"/>
              </a:ext>
            </a:extLst>
          </p:cNvPr>
          <p:cNvSpPr/>
          <p:nvPr/>
        </p:nvSpPr>
        <p:spPr>
          <a:xfrm>
            <a:off x="222432" y="1990137"/>
            <a:ext cx="3383157" cy="3420063"/>
          </a:xfrm>
          <a:custGeom>
            <a:avLst/>
            <a:gdLst/>
            <a:ahLst/>
            <a:cxnLst/>
            <a:rect l="l" t="t" r="r" b="b"/>
            <a:pathLst>
              <a:path w="4270006" h="4316588">
                <a:moveTo>
                  <a:pt x="0" y="0"/>
                </a:moveTo>
                <a:lnTo>
                  <a:pt x="4270006" y="0"/>
                </a:lnTo>
                <a:lnTo>
                  <a:pt x="4270006" y="4316588"/>
                </a:lnTo>
                <a:lnTo>
                  <a:pt x="0" y="43165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400" b="1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FBCC9AFB-9D39-2D22-AC6C-D806C16AD988}"/>
              </a:ext>
            </a:extLst>
          </p:cNvPr>
          <p:cNvSpPr/>
          <p:nvPr/>
        </p:nvSpPr>
        <p:spPr>
          <a:xfrm>
            <a:off x="8524435" y="1990137"/>
            <a:ext cx="3438206" cy="3420063"/>
          </a:xfrm>
          <a:custGeom>
            <a:avLst/>
            <a:gdLst/>
            <a:ahLst/>
            <a:cxnLst/>
            <a:rect l="l" t="t" r="r" b="b"/>
            <a:pathLst>
              <a:path w="4339487" h="4316588">
                <a:moveTo>
                  <a:pt x="0" y="0"/>
                </a:moveTo>
                <a:lnTo>
                  <a:pt x="4339487" y="0"/>
                </a:lnTo>
                <a:lnTo>
                  <a:pt x="4339487" y="4316588"/>
                </a:lnTo>
                <a:lnTo>
                  <a:pt x="0" y="43165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400" b="1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EB7AB875-AD09-E1FD-58B0-FD04F6BE9E38}"/>
              </a:ext>
            </a:extLst>
          </p:cNvPr>
          <p:cNvSpPr/>
          <p:nvPr/>
        </p:nvSpPr>
        <p:spPr>
          <a:xfrm>
            <a:off x="881450" y="5791200"/>
            <a:ext cx="10429099" cy="664677"/>
          </a:xfrm>
          <a:custGeom>
            <a:avLst/>
            <a:gdLst/>
            <a:ahLst/>
            <a:cxnLst/>
            <a:rect l="l" t="t" r="r" b="b"/>
            <a:pathLst>
              <a:path w="1831894" h="116752">
                <a:moveTo>
                  <a:pt x="24745" y="0"/>
                </a:moveTo>
                <a:lnTo>
                  <a:pt x="1807149" y="0"/>
                </a:lnTo>
                <a:cubicBezTo>
                  <a:pt x="1813712" y="0"/>
                  <a:pt x="1820006" y="2607"/>
                  <a:pt x="1824646" y="7248"/>
                </a:cubicBezTo>
                <a:cubicBezTo>
                  <a:pt x="1829287" y="11888"/>
                  <a:pt x="1831894" y="18182"/>
                  <a:pt x="1831894" y="24745"/>
                </a:cubicBezTo>
                <a:lnTo>
                  <a:pt x="1831894" y="92007"/>
                </a:lnTo>
                <a:cubicBezTo>
                  <a:pt x="1831894" y="105673"/>
                  <a:pt x="1820815" y="116752"/>
                  <a:pt x="1807149" y="116752"/>
                </a:cubicBezTo>
                <a:lnTo>
                  <a:pt x="24745" y="116752"/>
                </a:lnTo>
                <a:cubicBezTo>
                  <a:pt x="18182" y="116752"/>
                  <a:pt x="11888" y="114145"/>
                  <a:pt x="7248" y="109504"/>
                </a:cubicBezTo>
                <a:cubicBezTo>
                  <a:pt x="2607" y="104864"/>
                  <a:pt x="0" y="98570"/>
                  <a:pt x="0" y="92007"/>
                </a:cubicBezTo>
                <a:lnTo>
                  <a:pt x="0" y="24745"/>
                </a:lnTo>
                <a:cubicBezTo>
                  <a:pt x="0" y="18182"/>
                  <a:pt x="2607" y="11888"/>
                  <a:pt x="7248" y="7248"/>
                </a:cubicBezTo>
                <a:cubicBezTo>
                  <a:pt x="11888" y="2607"/>
                  <a:pt x="18182" y="0"/>
                  <a:pt x="24745" y="0"/>
                </a:cubicBezTo>
                <a:close/>
              </a:path>
            </a:pathLst>
          </a:custGeom>
          <a:solidFill>
            <a:srgbClr val="F4F4F4"/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1. Trang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trí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nguyên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lí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chuyển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endParaRPr lang="en-US" sz="2800" b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09170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11A09FE7-5EFB-4A7B-7CDB-2C4B01C61007}"/>
              </a:ext>
            </a:extLst>
          </p:cNvPr>
          <p:cNvSpPr/>
          <p:nvPr/>
        </p:nvSpPr>
        <p:spPr>
          <a:xfrm>
            <a:off x="27709" y="2057400"/>
            <a:ext cx="3418707" cy="3229200"/>
          </a:xfrm>
          <a:custGeom>
            <a:avLst/>
            <a:gdLst/>
            <a:ahLst/>
            <a:cxnLst/>
            <a:rect l="l" t="t" r="r" b="b"/>
            <a:pathLst>
              <a:path w="4270006" h="4033309">
                <a:moveTo>
                  <a:pt x="0" y="0"/>
                </a:moveTo>
                <a:lnTo>
                  <a:pt x="4270006" y="0"/>
                </a:lnTo>
                <a:lnTo>
                  <a:pt x="4270006" y="4033309"/>
                </a:lnTo>
                <a:lnTo>
                  <a:pt x="0" y="40333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010" r="-42921"/>
            </a:stretch>
          </a:blipFill>
        </p:spPr>
        <p:txBody>
          <a:bodyPr anchor="ctr"/>
          <a:lstStyle/>
          <a:p>
            <a:pPr algn="ctr"/>
            <a:endParaRPr lang="vi-VN" sz="2400" b="1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5AAACBD8-D59B-FE70-9FF7-795ACC6A3583}"/>
              </a:ext>
            </a:extLst>
          </p:cNvPr>
          <p:cNvSpPr/>
          <p:nvPr/>
        </p:nvSpPr>
        <p:spPr>
          <a:xfrm>
            <a:off x="3479791" y="2057400"/>
            <a:ext cx="8712209" cy="3229200"/>
          </a:xfrm>
          <a:custGeom>
            <a:avLst/>
            <a:gdLst/>
            <a:ahLst/>
            <a:cxnLst/>
            <a:rect l="l" t="t" r="r" b="b"/>
            <a:pathLst>
              <a:path w="10881654" h="4033309">
                <a:moveTo>
                  <a:pt x="0" y="0"/>
                </a:moveTo>
                <a:lnTo>
                  <a:pt x="10881654" y="0"/>
                </a:lnTo>
                <a:lnTo>
                  <a:pt x="10881654" y="4033309"/>
                </a:lnTo>
                <a:lnTo>
                  <a:pt x="0" y="40333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400" b="1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AEA918DA-9542-5E69-2526-A3D6958CA9A0}"/>
              </a:ext>
            </a:extLst>
          </p:cNvPr>
          <p:cNvSpPr/>
          <p:nvPr/>
        </p:nvSpPr>
        <p:spPr>
          <a:xfrm>
            <a:off x="881450" y="5792461"/>
            <a:ext cx="10429099" cy="664677"/>
          </a:xfrm>
          <a:custGeom>
            <a:avLst/>
            <a:gdLst/>
            <a:ahLst/>
            <a:cxnLst/>
            <a:rect l="l" t="t" r="r" b="b"/>
            <a:pathLst>
              <a:path w="1831894" h="116752">
                <a:moveTo>
                  <a:pt x="24745" y="0"/>
                </a:moveTo>
                <a:lnTo>
                  <a:pt x="1807149" y="0"/>
                </a:lnTo>
                <a:cubicBezTo>
                  <a:pt x="1813712" y="0"/>
                  <a:pt x="1820006" y="2607"/>
                  <a:pt x="1824646" y="7248"/>
                </a:cubicBezTo>
                <a:cubicBezTo>
                  <a:pt x="1829287" y="11888"/>
                  <a:pt x="1831894" y="18182"/>
                  <a:pt x="1831894" y="24745"/>
                </a:cubicBezTo>
                <a:lnTo>
                  <a:pt x="1831894" y="92007"/>
                </a:lnTo>
                <a:cubicBezTo>
                  <a:pt x="1831894" y="105673"/>
                  <a:pt x="1820815" y="116752"/>
                  <a:pt x="1807149" y="116752"/>
                </a:cubicBezTo>
                <a:lnTo>
                  <a:pt x="24745" y="116752"/>
                </a:lnTo>
                <a:cubicBezTo>
                  <a:pt x="18182" y="116752"/>
                  <a:pt x="11888" y="114145"/>
                  <a:pt x="7248" y="109504"/>
                </a:cubicBezTo>
                <a:cubicBezTo>
                  <a:pt x="2607" y="104864"/>
                  <a:pt x="0" y="98570"/>
                  <a:pt x="0" y="92007"/>
                </a:cubicBezTo>
                <a:lnTo>
                  <a:pt x="0" y="24745"/>
                </a:lnTo>
                <a:cubicBezTo>
                  <a:pt x="0" y="18182"/>
                  <a:pt x="2607" y="11888"/>
                  <a:pt x="7248" y="7248"/>
                </a:cubicBezTo>
                <a:cubicBezTo>
                  <a:pt x="11888" y="2607"/>
                  <a:pt x="18182" y="0"/>
                  <a:pt x="24745" y="0"/>
                </a:cubicBezTo>
                <a:close/>
              </a:path>
            </a:pathLst>
          </a:custGeom>
          <a:solidFill>
            <a:srgbClr val="F4F4F4"/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2.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Thời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trang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áo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dài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Việt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Nam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61243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0D3C2AB-4E81-0FC4-50A2-4656F12605D5}"/>
              </a:ext>
            </a:extLst>
          </p:cNvPr>
          <p:cNvSpPr/>
          <p:nvPr/>
        </p:nvSpPr>
        <p:spPr>
          <a:xfrm>
            <a:off x="820404" y="1752600"/>
            <a:ext cx="3599339" cy="2510916"/>
          </a:xfrm>
          <a:custGeom>
            <a:avLst/>
            <a:gdLst/>
            <a:ahLst/>
            <a:cxnLst/>
            <a:rect l="l" t="t" r="r" b="b"/>
            <a:pathLst>
              <a:path w="6182067" h="4312640">
                <a:moveTo>
                  <a:pt x="0" y="0"/>
                </a:moveTo>
                <a:lnTo>
                  <a:pt x="6182067" y="0"/>
                </a:lnTo>
                <a:lnTo>
                  <a:pt x="6182067" y="4312639"/>
                </a:lnTo>
                <a:lnTo>
                  <a:pt x="0" y="43126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algn="ctr">
              <a:lnSpc>
                <a:spcPct val="150000"/>
              </a:lnSpc>
            </a:pPr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DD001B7-05FE-4F22-57D1-E10F59A70A81}"/>
              </a:ext>
            </a:extLst>
          </p:cNvPr>
          <p:cNvSpPr/>
          <p:nvPr/>
        </p:nvSpPr>
        <p:spPr>
          <a:xfrm>
            <a:off x="7391400" y="1752600"/>
            <a:ext cx="4056677" cy="2510916"/>
          </a:xfrm>
          <a:custGeom>
            <a:avLst/>
            <a:gdLst/>
            <a:ahLst/>
            <a:cxnLst/>
            <a:rect l="l" t="t" r="r" b="b"/>
            <a:pathLst>
              <a:path w="6967571" h="4312640">
                <a:moveTo>
                  <a:pt x="0" y="0"/>
                </a:moveTo>
                <a:lnTo>
                  <a:pt x="6967570" y="0"/>
                </a:lnTo>
                <a:lnTo>
                  <a:pt x="6967570" y="4312639"/>
                </a:lnTo>
                <a:lnTo>
                  <a:pt x="0" y="43126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297"/>
            </a:stretch>
          </a:blipFill>
        </p:spPr>
        <p:txBody>
          <a:bodyPr/>
          <a:lstStyle/>
          <a:p>
            <a:pPr algn="ctr">
              <a:lnSpc>
                <a:spcPct val="150000"/>
              </a:lnSpc>
            </a:pPr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99575CB-6ADE-DCCB-2D84-2CD311356065}"/>
              </a:ext>
            </a:extLst>
          </p:cNvPr>
          <p:cNvSpPr/>
          <p:nvPr/>
        </p:nvSpPr>
        <p:spPr>
          <a:xfrm>
            <a:off x="5447818" y="1752600"/>
            <a:ext cx="1255458" cy="2510916"/>
          </a:xfrm>
          <a:custGeom>
            <a:avLst/>
            <a:gdLst/>
            <a:ahLst/>
            <a:cxnLst/>
            <a:rect l="l" t="t" r="r" b="b"/>
            <a:pathLst>
              <a:path w="2156320" h="4312640">
                <a:moveTo>
                  <a:pt x="0" y="0"/>
                </a:moveTo>
                <a:lnTo>
                  <a:pt x="2156320" y="0"/>
                </a:lnTo>
                <a:lnTo>
                  <a:pt x="2156320" y="4312639"/>
                </a:lnTo>
                <a:lnTo>
                  <a:pt x="0" y="43126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algn="ctr">
              <a:lnSpc>
                <a:spcPct val="150000"/>
              </a:lnSpc>
            </a:pPr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E94F08E-C440-CBB5-B4BA-9494C7F145A4}"/>
              </a:ext>
            </a:extLst>
          </p:cNvPr>
          <p:cNvSpPr/>
          <p:nvPr/>
        </p:nvSpPr>
        <p:spPr>
          <a:xfrm>
            <a:off x="3763485" y="4343400"/>
            <a:ext cx="7684592" cy="2437744"/>
          </a:xfrm>
          <a:custGeom>
            <a:avLst/>
            <a:gdLst/>
            <a:ahLst/>
            <a:cxnLst/>
            <a:rect l="l" t="t" r="r" b="b"/>
            <a:pathLst>
              <a:path w="13935141" h="4094686">
                <a:moveTo>
                  <a:pt x="0" y="0"/>
                </a:moveTo>
                <a:lnTo>
                  <a:pt x="13935141" y="0"/>
                </a:lnTo>
                <a:lnTo>
                  <a:pt x="13935141" y="4094686"/>
                </a:lnTo>
                <a:lnTo>
                  <a:pt x="0" y="40946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algn="ctr">
              <a:lnSpc>
                <a:spcPct val="150000"/>
              </a:lnSpc>
            </a:pPr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46E6D470-385F-41F1-280D-732A9E8B00DD}"/>
              </a:ext>
            </a:extLst>
          </p:cNvPr>
          <p:cNvSpPr/>
          <p:nvPr/>
        </p:nvSpPr>
        <p:spPr>
          <a:xfrm>
            <a:off x="820404" y="4343400"/>
            <a:ext cx="2733948" cy="2437744"/>
          </a:xfrm>
          <a:prstGeom prst="roundRect">
            <a:avLst/>
          </a:prstGeom>
          <a:solidFill>
            <a:srgbClr val="F4F4F4"/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3. </a:t>
            </a:r>
          </a:p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điêu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7875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1">
            <a:extLst>
              <a:ext uri="{FF2B5EF4-FFF2-40B4-BE49-F238E27FC236}">
                <a16:creationId xmlns:a16="http://schemas.microsoft.com/office/drawing/2014/main" id="{AEA918DA-9542-5E69-2526-A3D6958CA9A0}"/>
              </a:ext>
            </a:extLst>
          </p:cNvPr>
          <p:cNvSpPr/>
          <p:nvPr/>
        </p:nvSpPr>
        <p:spPr>
          <a:xfrm>
            <a:off x="881450" y="5792461"/>
            <a:ext cx="10429099" cy="664677"/>
          </a:xfrm>
          <a:custGeom>
            <a:avLst/>
            <a:gdLst/>
            <a:ahLst/>
            <a:cxnLst/>
            <a:rect l="l" t="t" r="r" b="b"/>
            <a:pathLst>
              <a:path w="1831894" h="116752">
                <a:moveTo>
                  <a:pt x="24745" y="0"/>
                </a:moveTo>
                <a:lnTo>
                  <a:pt x="1807149" y="0"/>
                </a:lnTo>
                <a:cubicBezTo>
                  <a:pt x="1813712" y="0"/>
                  <a:pt x="1820006" y="2607"/>
                  <a:pt x="1824646" y="7248"/>
                </a:cubicBezTo>
                <a:cubicBezTo>
                  <a:pt x="1829287" y="11888"/>
                  <a:pt x="1831894" y="18182"/>
                  <a:pt x="1831894" y="24745"/>
                </a:cubicBezTo>
                <a:lnTo>
                  <a:pt x="1831894" y="92007"/>
                </a:lnTo>
                <a:cubicBezTo>
                  <a:pt x="1831894" y="105673"/>
                  <a:pt x="1820815" y="116752"/>
                  <a:pt x="1807149" y="116752"/>
                </a:cubicBezTo>
                <a:lnTo>
                  <a:pt x="24745" y="116752"/>
                </a:lnTo>
                <a:cubicBezTo>
                  <a:pt x="18182" y="116752"/>
                  <a:pt x="11888" y="114145"/>
                  <a:pt x="7248" y="109504"/>
                </a:cubicBezTo>
                <a:cubicBezTo>
                  <a:pt x="2607" y="104864"/>
                  <a:pt x="0" y="98570"/>
                  <a:pt x="0" y="92007"/>
                </a:cubicBezTo>
                <a:lnTo>
                  <a:pt x="0" y="24745"/>
                </a:lnTo>
                <a:cubicBezTo>
                  <a:pt x="0" y="18182"/>
                  <a:pt x="2607" y="11888"/>
                  <a:pt x="7248" y="7248"/>
                </a:cubicBezTo>
                <a:cubicBezTo>
                  <a:pt x="11888" y="2607"/>
                  <a:pt x="18182" y="0"/>
                  <a:pt x="24745" y="0"/>
                </a:cubicBezTo>
                <a:close/>
              </a:path>
            </a:pathLst>
          </a:custGeom>
          <a:solidFill>
            <a:srgbClr val="F4F4F4"/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4.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trang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trí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gian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ngoài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trời</a:t>
            </a:r>
            <a:endParaRPr lang="en-US" sz="2800" b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1427C30D-DC0E-C5CB-C5C4-88AE80583C27}"/>
              </a:ext>
            </a:extLst>
          </p:cNvPr>
          <p:cNvSpPr/>
          <p:nvPr/>
        </p:nvSpPr>
        <p:spPr>
          <a:xfrm>
            <a:off x="321555" y="1935085"/>
            <a:ext cx="5204398" cy="3475115"/>
          </a:xfrm>
          <a:custGeom>
            <a:avLst/>
            <a:gdLst/>
            <a:ahLst/>
            <a:cxnLst/>
            <a:rect l="l" t="t" r="r" b="b"/>
            <a:pathLst>
              <a:path w="6426139" h="4290904">
                <a:moveTo>
                  <a:pt x="0" y="0"/>
                </a:moveTo>
                <a:lnTo>
                  <a:pt x="6426139" y="0"/>
                </a:lnTo>
                <a:lnTo>
                  <a:pt x="6426139" y="4290904"/>
                </a:lnTo>
                <a:lnTo>
                  <a:pt x="0" y="42909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667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30A6579-C64E-8CB2-7FBF-B5490C9C426A}"/>
              </a:ext>
            </a:extLst>
          </p:cNvPr>
          <p:cNvSpPr/>
          <p:nvPr/>
        </p:nvSpPr>
        <p:spPr>
          <a:xfrm>
            <a:off x="5692735" y="1935084"/>
            <a:ext cx="3661281" cy="3475115"/>
          </a:xfrm>
          <a:custGeom>
            <a:avLst/>
            <a:gdLst/>
            <a:ahLst/>
            <a:cxnLst/>
            <a:rect l="l" t="t" r="r" b="b"/>
            <a:pathLst>
              <a:path w="4520774" h="4290904">
                <a:moveTo>
                  <a:pt x="0" y="0"/>
                </a:moveTo>
                <a:lnTo>
                  <a:pt x="4520774" y="0"/>
                </a:lnTo>
                <a:lnTo>
                  <a:pt x="4520774" y="4290904"/>
                </a:lnTo>
                <a:lnTo>
                  <a:pt x="0" y="42909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667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F3A9488-6F44-4251-61B9-99CF5BBB1BCD}"/>
              </a:ext>
            </a:extLst>
          </p:cNvPr>
          <p:cNvSpPr/>
          <p:nvPr/>
        </p:nvSpPr>
        <p:spPr>
          <a:xfrm>
            <a:off x="9548508" y="1935084"/>
            <a:ext cx="2321937" cy="3475115"/>
          </a:xfrm>
          <a:custGeom>
            <a:avLst/>
            <a:gdLst/>
            <a:ahLst/>
            <a:cxnLst/>
            <a:rect l="l" t="t" r="r" b="b"/>
            <a:pathLst>
              <a:path w="2867016" h="4290904">
                <a:moveTo>
                  <a:pt x="0" y="0"/>
                </a:moveTo>
                <a:lnTo>
                  <a:pt x="2867016" y="0"/>
                </a:lnTo>
                <a:lnTo>
                  <a:pt x="2867016" y="4290904"/>
                </a:lnTo>
                <a:lnTo>
                  <a:pt x="0" y="42909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667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75874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1">
            <a:extLst>
              <a:ext uri="{FF2B5EF4-FFF2-40B4-BE49-F238E27FC236}">
                <a16:creationId xmlns:a16="http://schemas.microsoft.com/office/drawing/2014/main" id="{AEA918DA-9542-5E69-2526-A3D6958CA9A0}"/>
              </a:ext>
            </a:extLst>
          </p:cNvPr>
          <p:cNvSpPr/>
          <p:nvPr/>
        </p:nvSpPr>
        <p:spPr>
          <a:xfrm>
            <a:off x="881450" y="5792461"/>
            <a:ext cx="10429099" cy="664677"/>
          </a:xfrm>
          <a:custGeom>
            <a:avLst/>
            <a:gdLst/>
            <a:ahLst/>
            <a:cxnLst/>
            <a:rect l="l" t="t" r="r" b="b"/>
            <a:pathLst>
              <a:path w="1831894" h="116752">
                <a:moveTo>
                  <a:pt x="24745" y="0"/>
                </a:moveTo>
                <a:lnTo>
                  <a:pt x="1807149" y="0"/>
                </a:lnTo>
                <a:cubicBezTo>
                  <a:pt x="1813712" y="0"/>
                  <a:pt x="1820006" y="2607"/>
                  <a:pt x="1824646" y="7248"/>
                </a:cubicBezTo>
                <a:cubicBezTo>
                  <a:pt x="1829287" y="11888"/>
                  <a:pt x="1831894" y="18182"/>
                  <a:pt x="1831894" y="24745"/>
                </a:cubicBezTo>
                <a:lnTo>
                  <a:pt x="1831894" y="92007"/>
                </a:lnTo>
                <a:cubicBezTo>
                  <a:pt x="1831894" y="105673"/>
                  <a:pt x="1820815" y="116752"/>
                  <a:pt x="1807149" y="116752"/>
                </a:cubicBezTo>
                <a:lnTo>
                  <a:pt x="24745" y="116752"/>
                </a:lnTo>
                <a:cubicBezTo>
                  <a:pt x="18182" y="116752"/>
                  <a:pt x="11888" y="114145"/>
                  <a:pt x="7248" y="109504"/>
                </a:cubicBezTo>
                <a:cubicBezTo>
                  <a:pt x="2607" y="104864"/>
                  <a:pt x="0" y="98570"/>
                  <a:pt x="0" y="92007"/>
                </a:cubicBezTo>
                <a:lnTo>
                  <a:pt x="0" y="24745"/>
                </a:lnTo>
                <a:cubicBezTo>
                  <a:pt x="0" y="18182"/>
                  <a:pt x="2607" y="11888"/>
                  <a:pt x="7248" y="7248"/>
                </a:cubicBezTo>
                <a:cubicBezTo>
                  <a:pt x="11888" y="2607"/>
                  <a:pt x="18182" y="0"/>
                  <a:pt x="24745" y="0"/>
                </a:cubicBezTo>
                <a:close/>
              </a:path>
            </a:pathLst>
          </a:custGeom>
          <a:solidFill>
            <a:srgbClr val="F4F4F4"/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5.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Thiết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trang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trí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bao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bì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giấy</a:t>
            </a:r>
            <a:endParaRPr lang="en-US" sz="2800" b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135C59C-386D-6836-BF5C-F088A2C535E4}"/>
              </a:ext>
            </a:extLst>
          </p:cNvPr>
          <p:cNvSpPr/>
          <p:nvPr/>
        </p:nvSpPr>
        <p:spPr>
          <a:xfrm>
            <a:off x="161768" y="1905000"/>
            <a:ext cx="6362244" cy="3427471"/>
          </a:xfrm>
          <a:custGeom>
            <a:avLst/>
            <a:gdLst/>
            <a:ahLst/>
            <a:cxnLst/>
            <a:rect l="l" t="t" r="r" b="b"/>
            <a:pathLst>
              <a:path w="7629584" h="4110213">
                <a:moveTo>
                  <a:pt x="0" y="0"/>
                </a:moveTo>
                <a:lnTo>
                  <a:pt x="7629584" y="0"/>
                </a:lnTo>
                <a:lnTo>
                  <a:pt x="7629584" y="4110214"/>
                </a:lnTo>
                <a:lnTo>
                  <a:pt x="0" y="41102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667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C1D12DC8-E1E2-CE0D-152C-676D5E4F9B87}"/>
              </a:ext>
            </a:extLst>
          </p:cNvPr>
          <p:cNvSpPr/>
          <p:nvPr/>
        </p:nvSpPr>
        <p:spPr>
          <a:xfrm>
            <a:off x="6581431" y="1905000"/>
            <a:ext cx="5448801" cy="3427471"/>
          </a:xfrm>
          <a:custGeom>
            <a:avLst/>
            <a:gdLst/>
            <a:ahLst/>
            <a:cxnLst/>
            <a:rect l="l" t="t" r="r" b="b"/>
            <a:pathLst>
              <a:path w="6534186" h="4110213">
                <a:moveTo>
                  <a:pt x="0" y="0"/>
                </a:moveTo>
                <a:lnTo>
                  <a:pt x="6534185" y="0"/>
                </a:lnTo>
                <a:lnTo>
                  <a:pt x="6534185" y="4110214"/>
                </a:lnTo>
                <a:lnTo>
                  <a:pt x="0" y="41102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667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30246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1">
            <a:extLst>
              <a:ext uri="{FF2B5EF4-FFF2-40B4-BE49-F238E27FC236}">
                <a16:creationId xmlns:a16="http://schemas.microsoft.com/office/drawing/2014/main" id="{AEA918DA-9542-5E69-2526-A3D6958CA9A0}"/>
              </a:ext>
            </a:extLst>
          </p:cNvPr>
          <p:cNvSpPr/>
          <p:nvPr/>
        </p:nvSpPr>
        <p:spPr>
          <a:xfrm>
            <a:off x="881450" y="5792461"/>
            <a:ext cx="10429099" cy="664677"/>
          </a:xfrm>
          <a:custGeom>
            <a:avLst/>
            <a:gdLst/>
            <a:ahLst/>
            <a:cxnLst/>
            <a:rect l="l" t="t" r="r" b="b"/>
            <a:pathLst>
              <a:path w="1831894" h="116752">
                <a:moveTo>
                  <a:pt x="24745" y="0"/>
                </a:moveTo>
                <a:lnTo>
                  <a:pt x="1807149" y="0"/>
                </a:lnTo>
                <a:cubicBezTo>
                  <a:pt x="1813712" y="0"/>
                  <a:pt x="1820006" y="2607"/>
                  <a:pt x="1824646" y="7248"/>
                </a:cubicBezTo>
                <a:cubicBezTo>
                  <a:pt x="1829287" y="11888"/>
                  <a:pt x="1831894" y="18182"/>
                  <a:pt x="1831894" y="24745"/>
                </a:cubicBezTo>
                <a:lnTo>
                  <a:pt x="1831894" y="92007"/>
                </a:lnTo>
                <a:cubicBezTo>
                  <a:pt x="1831894" y="105673"/>
                  <a:pt x="1820815" y="116752"/>
                  <a:pt x="1807149" y="116752"/>
                </a:cubicBezTo>
                <a:lnTo>
                  <a:pt x="24745" y="116752"/>
                </a:lnTo>
                <a:cubicBezTo>
                  <a:pt x="18182" y="116752"/>
                  <a:pt x="11888" y="114145"/>
                  <a:pt x="7248" y="109504"/>
                </a:cubicBezTo>
                <a:cubicBezTo>
                  <a:pt x="2607" y="104864"/>
                  <a:pt x="0" y="98570"/>
                  <a:pt x="0" y="92007"/>
                </a:cubicBezTo>
                <a:lnTo>
                  <a:pt x="0" y="24745"/>
                </a:lnTo>
                <a:cubicBezTo>
                  <a:pt x="0" y="18182"/>
                  <a:pt x="2607" y="11888"/>
                  <a:pt x="7248" y="7248"/>
                </a:cubicBezTo>
                <a:cubicBezTo>
                  <a:pt x="11888" y="2607"/>
                  <a:pt x="18182" y="0"/>
                  <a:pt x="24745" y="0"/>
                </a:cubicBezTo>
                <a:close/>
              </a:path>
            </a:pathLst>
          </a:custGeom>
          <a:solidFill>
            <a:srgbClr val="F4F4F4"/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6.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đại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thế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giới</a:t>
            </a:r>
            <a:endParaRPr lang="en-US" sz="2800" b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5E106898-9539-C091-5D80-501E01BC2988}"/>
              </a:ext>
            </a:extLst>
          </p:cNvPr>
          <p:cNvSpPr/>
          <p:nvPr/>
        </p:nvSpPr>
        <p:spPr>
          <a:xfrm>
            <a:off x="105748" y="1827303"/>
            <a:ext cx="3932852" cy="3049497"/>
          </a:xfrm>
          <a:custGeom>
            <a:avLst/>
            <a:gdLst/>
            <a:ahLst/>
            <a:cxnLst/>
            <a:rect l="l" t="t" r="r" b="b"/>
            <a:pathLst>
              <a:path w="5535966" h="4292536">
                <a:moveTo>
                  <a:pt x="0" y="0"/>
                </a:moveTo>
                <a:lnTo>
                  <a:pt x="5535966" y="0"/>
                </a:lnTo>
                <a:lnTo>
                  <a:pt x="5535966" y="4292536"/>
                </a:lnTo>
                <a:lnTo>
                  <a:pt x="0" y="42925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667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C0EEFCE4-F841-E89E-E618-295E8F3A3289}"/>
              </a:ext>
            </a:extLst>
          </p:cNvPr>
          <p:cNvSpPr/>
          <p:nvPr/>
        </p:nvSpPr>
        <p:spPr>
          <a:xfrm>
            <a:off x="4034631" y="2284504"/>
            <a:ext cx="5704081" cy="3049496"/>
          </a:xfrm>
          <a:custGeom>
            <a:avLst/>
            <a:gdLst/>
            <a:ahLst/>
            <a:cxnLst/>
            <a:rect l="l" t="t" r="r" b="b"/>
            <a:pathLst>
              <a:path w="8029187" h="4292536">
                <a:moveTo>
                  <a:pt x="0" y="0"/>
                </a:moveTo>
                <a:lnTo>
                  <a:pt x="8029187" y="0"/>
                </a:lnTo>
                <a:lnTo>
                  <a:pt x="8029187" y="4292536"/>
                </a:lnTo>
                <a:lnTo>
                  <a:pt x="0" y="42925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239" r="-3239"/>
            </a:stretch>
          </a:blipFill>
        </p:spPr>
        <p:txBody>
          <a:bodyPr anchor="ctr"/>
          <a:lstStyle/>
          <a:p>
            <a:pPr algn="ctr"/>
            <a:endParaRPr lang="vi-VN" sz="2667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A5C22365-2DDC-29CC-6D2C-48497C8AE5F8}"/>
              </a:ext>
            </a:extLst>
          </p:cNvPr>
          <p:cNvSpPr/>
          <p:nvPr/>
        </p:nvSpPr>
        <p:spPr>
          <a:xfrm>
            <a:off x="9753600" y="2590800"/>
            <a:ext cx="2422655" cy="3049496"/>
          </a:xfrm>
          <a:custGeom>
            <a:avLst/>
            <a:gdLst/>
            <a:ahLst/>
            <a:cxnLst/>
            <a:rect l="l" t="t" r="r" b="b"/>
            <a:pathLst>
              <a:path w="3410181" h="4292536">
                <a:moveTo>
                  <a:pt x="0" y="0"/>
                </a:moveTo>
                <a:lnTo>
                  <a:pt x="3410182" y="0"/>
                </a:lnTo>
                <a:lnTo>
                  <a:pt x="3410182" y="4292536"/>
                </a:lnTo>
                <a:lnTo>
                  <a:pt x="0" y="42925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667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72751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1">
            <a:extLst>
              <a:ext uri="{FF2B5EF4-FFF2-40B4-BE49-F238E27FC236}">
                <a16:creationId xmlns:a16="http://schemas.microsoft.com/office/drawing/2014/main" id="{AEA918DA-9542-5E69-2526-A3D6958CA9A0}"/>
              </a:ext>
            </a:extLst>
          </p:cNvPr>
          <p:cNvSpPr/>
          <p:nvPr/>
        </p:nvSpPr>
        <p:spPr>
          <a:xfrm>
            <a:off x="881450" y="5792461"/>
            <a:ext cx="10429099" cy="664677"/>
          </a:xfrm>
          <a:custGeom>
            <a:avLst/>
            <a:gdLst/>
            <a:ahLst/>
            <a:cxnLst/>
            <a:rect l="l" t="t" r="r" b="b"/>
            <a:pathLst>
              <a:path w="1831894" h="116752">
                <a:moveTo>
                  <a:pt x="24745" y="0"/>
                </a:moveTo>
                <a:lnTo>
                  <a:pt x="1807149" y="0"/>
                </a:lnTo>
                <a:cubicBezTo>
                  <a:pt x="1813712" y="0"/>
                  <a:pt x="1820006" y="2607"/>
                  <a:pt x="1824646" y="7248"/>
                </a:cubicBezTo>
                <a:cubicBezTo>
                  <a:pt x="1829287" y="11888"/>
                  <a:pt x="1831894" y="18182"/>
                  <a:pt x="1831894" y="24745"/>
                </a:cubicBezTo>
                <a:lnTo>
                  <a:pt x="1831894" y="92007"/>
                </a:lnTo>
                <a:cubicBezTo>
                  <a:pt x="1831894" y="105673"/>
                  <a:pt x="1820815" y="116752"/>
                  <a:pt x="1807149" y="116752"/>
                </a:cubicBezTo>
                <a:lnTo>
                  <a:pt x="24745" y="116752"/>
                </a:lnTo>
                <a:cubicBezTo>
                  <a:pt x="18182" y="116752"/>
                  <a:pt x="11888" y="114145"/>
                  <a:pt x="7248" y="109504"/>
                </a:cubicBezTo>
                <a:cubicBezTo>
                  <a:pt x="2607" y="104864"/>
                  <a:pt x="0" y="98570"/>
                  <a:pt x="0" y="92007"/>
                </a:cubicBezTo>
                <a:lnTo>
                  <a:pt x="0" y="24745"/>
                </a:lnTo>
                <a:cubicBezTo>
                  <a:pt x="0" y="18182"/>
                  <a:pt x="2607" y="11888"/>
                  <a:pt x="7248" y="7248"/>
                </a:cubicBezTo>
                <a:cubicBezTo>
                  <a:pt x="11888" y="2607"/>
                  <a:pt x="18182" y="0"/>
                  <a:pt x="24745" y="0"/>
                </a:cubicBezTo>
                <a:close/>
              </a:path>
            </a:pathLst>
          </a:custGeom>
          <a:solidFill>
            <a:srgbClr val="F4F4F4"/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7.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đại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Việt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Nam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9D26CE86-F577-934E-BF6E-751DD6B00491}"/>
              </a:ext>
            </a:extLst>
          </p:cNvPr>
          <p:cNvSpPr/>
          <p:nvPr/>
        </p:nvSpPr>
        <p:spPr>
          <a:xfrm>
            <a:off x="232018" y="1752600"/>
            <a:ext cx="2038955" cy="2861691"/>
          </a:xfrm>
          <a:custGeom>
            <a:avLst/>
            <a:gdLst/>
            <a:ahLst/>
            <a:cxnLst/>
            <a:rect l="l" t="t" r="r" b="b"/>
            <a:pathLst>
              <a:path w="3058432" h="4292536">
                <a:moveTo>
                  <a:pt x="0" y="0"/>
                </a:moveTo>
                <a:lnTo>
                  <a:pt x="3058432" y="0"/>
                </a:lnTo>
                <a:lnTo>
                  <a:pt x="3058432" y="4292536"/>
                </a:lnTo>
                <a:lnTo>
                  <a:pt x="0" y="42925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667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E0290519-887A-AF4E-F2AF-E95BC7460433}"/>
              </a:ext>
            </a:extLst>
          </p:cNvPr>
          <p:cNvSpPr/>
          <p:nvPr/>
        </p:nvSpPr>
        <p:spPr>
          <a:xfrm>
            <a:off x="2381307" y="2362200"/>
            <a:ext cx="7600893" cy="2861691"/>
          </a:xfrm>
          <a:custGeom>
            <a:avLst/>
            <a:gdLst/>
            <a:ahLst/>
            <a:cxnLst/>
            <a:rect l="l" t="t" r="r" b="b"/>
            <a:pathLst>
              <a:path w="11401339" h="4292536">
                <a:moveTo>
                  <a:pt x="0" y="0"/>
                </a:moveTo>
                <a:lnTo>
                  <a:pt x="11401339" y="0"/>
                </a:lnTo>
                <a:lnTo>
                  <a:pt x="11401339" y="4292536"/>
                </a:lnTo>
                <a:lnTo>
                  <a:pt x="0" y="42925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667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62C4FD79-54BE-2FBF-3403-8C9057D982D4}"/>
              </a:ext>
            </a:extLst>
          </p:cNvPr>
          <p:cNvSpPr/>
          <p:nvPr/>
        </p:nvSpPr>
        <p:spPr>
          <a:xfrm>
            <a:off x="10054612" y="2743200"/>
            <a:ext cx="1984988" cy="2861691"/>
          </a:xfrm>
          <a:custGeom>
            <a:avLst/>
            <a:gdLst/>
            <a:ahLst/>
            <a:cxnLst/>
            <a:rect l="l" t="t" r="r" b="b"/>
            <a:pathLst>
              <a:path w="2977482" h="4292536">
                <a:moveTo>
                  <a:pt x="0" y="0"/>
                </a:moveTo>
                <a:lnTo>
                  <a:pt x="2977482" y="0"/>
                </a:lnTo>
                <a:lnTo>
                  <a:pt x="2977482" y="4292536"/>
                </a:lnTo>
                <a:lnTo>
                  <a:pt x="0" y="42925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2667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32991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9">
            <a:extLst>
              <a:ext uri="{FF2B5EF4-FFF2-40B4-BE49-F238E27FC236}">
                <a16:creationId xmlns:a16="http://schemas.microsoft.com/office/drawing/2014/main" id="{A89F0712-3057-462E-FBE0-16974FDA0B4B}"/>
              </a:ext>
            </a:extLst>
          </p:cNvPr>
          <p:cNvSpPr/>
          <p:nvPr/>
        </p:nvSpPr>
        <p:spPr>
          <a:xfrm>
            <a:off x="796858" y="5223205"/>
            <a:ext cx="10598283" cy="1361199"/>
          </a:xfrm>
          <a:custGeom>
            <a:avLst/>
            <a:gdLst/>
            <a:ahLst/>
            <a:cxnLst/>
            <a:rect l="l" t="t" r="r" b="b"/>
            <a:pathLst>
              <a:path w="1861611" h="221252">
                <a:moveTo>
                  <a:pt x="24350" y="0"/>
                </a:moveTo>
                <a:lnTo>
                  <a:pt x="1837261" y="0"/>
                </a:lnTo>
                <a:cubicBezTo>
                  <a:pt x="1843719" y="0"/>
                  <a:pt x="1849913" y="2565"/>
                  <a:pt x="1854479" y="7132"/>
                </a:cubicBezTo>
                <a:cubicBezTo>
                  <a:pt x="1859046" y="11698"/>
                  <a:pt x="1861611" y="17892"/>
                  <a:pt x="1861611" y="24350"/>
                </a:cubicBezTo>
                <a:lnTo>
                  <a:pt x="1861611" y="196902"/>
                </a:lnTo>
                <a:cubicBezTo>
                  <a:pt x="1861611" y="203360"/>
                  <a:pt x="1859046" y="209554"/>
                  <a:pt x="1854479" y="214120"/>
                </a:cubicBezTo>
                <a:cubicBezTo>
                  <a:pt x="1849913" y="218686"/>
                  <a:pt x="1843719" y="221252"/>
                  <a:pt x="1837261" y="221252"/>
                </a:cubicBezTo>
                <a:lnTo>
                  <a:pt x="24350" y="221252"/>
                </a:lnTo>
                <a:cubicBezTo>
                  <a:pt x="17892" y="221252"/>
                  <a:pt x="11698" y="218686"/>
                  <a:pt x="7132" y="214120"/>
                </a:cubicBezTo>
                <a:cubicBezTo>
                  <a:pt x="2565" y="209554"/>
                  <a:pt x="0" y="203360"/>
                  <a:pt x="0" y="196902"/>
                </a:cubicBezTo>
                <a:lnTo>
                  <a:pt x="0" y="24350"/>
                </a:lnTo>
                <a:cubicBezTo>
                  <a:pt x="0" y="17892"/>
                  <a:pt x="2565" y="11698"/>
                  <a:pt x="7132" y="7132"/>
                </a:cubicBezTo>
                <a:cubicBezTo>
                  <a:pt x="11698" y="2565"/>
                  <a:pt x="17892" y="0"/>
                  <a:pt x="2435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riêng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rất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phong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phú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dạng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Freeform 15">
            <a:extLst>
              <a:ext uri="{FF2B5EF4-FFF2-40B4-BE49-F238E27FC236}">
                <a16:creationId xmlns:a16="http://schemas.microsoft.com/office/drawing/2014/main" id="{079DAD8C-7621-56F7-B346-650EBD6ADF2D}"/>
              </a:ext>
            </a:extLst>
          </p:cNvPr>
          <p:cNvSpPr/>
          <p:nvPr/>
        </p:nvSpPr>
        <p:spPr>
          <a:xfrm>
            <a:off x="8046848" y="3940304"/>
            <a:ext cx="3348293" cy="859003"/>
          </a:xfrm>
          <a:custGeom>
            <a:avLst/>
            <a:gdLst/>
            <a:ahLst/>
            <a:cxnLst/>
            <a:rect l="l" t="t" r="r" b="b"/>
            <a:pathLst>
              <a:path w="588135" h="150886">
                <a:moveTo>
                  <a:pt x="75443" y="0"/>
                </a:moveTo>
                <a:lnTo>
                  <a:pt x="512692" y="0"/>
                </a:lnTo>
                <a:cubicBezTo>
                  <a:pt x="532701" y="0"/>
                  <a:pt x="551890" y="7948"/>
                  <a:pt x="566038" y="22097"/>
                </a:cubicBezTo>
                <a:cubicBezTo>
                  <a:pt x="580186" y="36245"/>
                  <a:pt x="588135" y="55434"/>
                  <a:pt x="588135" y="75443"/>
                </a:cubicBezTo>
                <a:lnTo>
                  <a:pt x="588135" y="75443"/>
                </a:lnTo>
                <a:cubicBezTo>
                  <a:pt x="588135" y="95452"/>
                  <a:pt x="580186" y="114641"/>
                  <a:pt x="566038" y="128789"/>
                </a:cubicBezTo>
                <a:cubicBezTo>
                  <a:pt x="551890" y="142937"/>
                  <a:pt x="532701" y="150886"/>
                  <a:pt x="512692" y="150886"/>
                </a:cubicBezTo>
                <a:lnTo>
                  <a:pt x="75443" y="150886"/>
                </a:lnTo>
                <a:cubicBezTo>
                  <a:pt x="55434" y="150886"/>
                  <a:pt x="36245" y="142937"/>
                  <a:pt x="22097" y="128789"/>
                </a:cubicBezTo>
                <a:cubicBezTo>
                  <a:pt x="7948" y="114641"/>
                  <a:pt x="0" y="95452"/>
                  <a:pt x="0" y="75443"/>
                </a:cubicBezTo>
                <a:lnTo>
                  <a:pt x="0" y="75443"/>
                </a:lnTo>
                <a:cubicBezTo>
                  <a:pt x="0" y="55434"/>
                  <a:pt x="7948" y="36245"/>
                  <a:pt x="22097" y="22097"/>
                </a:cubicBezTo>
                <a:cubicBezTo>
                  <a:pt x="36245" y="7948"/>
                  <a:pt x="55434" y="0"/>
                  <a:pt x="75443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đại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577BD948-E3EE-A899-241E-0237A1419711}"/>
              </a:ext>
            </a:extLst>
          </p:cNvPr>
          <p:cNvSpPr/>
          <p:nvPr/>
        </p:nvSpPr>
        <p:spPr>
          <a:xfrm>
            <a:off x="4478092" y="3940304"/>
            <a:ext cx="3248513" cy="859003"/>
          </a:xfrm>
          <a:custGeom>
            <a:avLst/>
            <a:gdLst/>
            <a:ahLst/>
            <a:cxnLst/>
            <a:rect l="l" t="t" r="r" b="b"/>
            <a:pathLst>
              <a:path w="570608" h="150886">
                <a:moveTo>
                  <a:pt x="75443" y="0"/>
                </a:moveTo>
                <a:lnTo>
                  <a:pt x="495165" y="0"/>
                </a:lnTo>
                <a:cubicBezTo>
                  <a:pt x="515174" y="0"/>
                  <a:pt x="534363" y="7948"/>
                  <a:pt x="548511" y="22097"/>
                </a:cubicBezTo>
                <a:cubicBezTo>
                  <a:pt x="562660" y="36245"/>
                  <a:pt x="570608" y="55434"/>
                  <a:pt x="570608" y="75443"/>
                </a:cubicBezTo>
                <a:lnTo>
                  <a:pt x="570608" y="75443"/>
                </a:lnTo>
                <a:cubicBezTo>
                  <a:pt x="570608" y="95452"/>
                  <a:pt x="562660" y="114641"/>
                  <a:pt x="548511" y="128789"/>
                </a:cubicBezTo>
                <a:cubicBezTo>
                  <a:pt x="534363" y="142937"/>
                  <a:pt x="515174" y="150886"/>
                  <a:pt x="495165" y="150886"/>
                </a:cubicBezTo>
                <a:lnTo>
                  <a:pt x="75443" y="150886"/>
                </a:lnTo>
                <a:cubicBezTo>
                  <a:pt x="55434" y="150886"/>
                  <a:pt x="36245" y="142937"/>
                  <a:pt x="22097" y="128789"/>
                </a:cubicBezTo>
                <a:cubicBezTo>
                  <a:pt x="7948" y="114641"/>
                  <a:pt x="0" y="95452"/>
                  <a:pt x="0" y="75443"/>
                </a:cubicBezTo>
                <a:lnTo>
                  <a:pt x="0" y="75443"/>
                </a:lnTo>
                <a:cubicBezTo>
                  <a:pt x="0" y="55434"/>
                  <a:pt x="7948" y="36245"/>
                  <a:pt x="22097" y="22097"/>
                </a:cubicBezTo>
                <a:cubicBezTo>
                  <a:pt x="36245" y="7948"/>
                  <a:pt x="55434" y="0"/>
                  <a:pt x="75443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Môi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xanh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A6C6A8C-BDA2-C5C2-2D07-E0E843838F46}"/>
              </a:ext>
            </a:extLst>
          </p:cNvPr>
          <p:cNvSpPr/>
          <p:nvPr/>
        </p:nvSpPr>
        <p:spPr>
          <a:xfrm>
            <a:off x="796858" y="3940304"/>
            <a:ext cx="3325635" cy="859003"/>
          </a:xfrm>
          <a:custGeom>
            <a:avLst/>
            <a:gdLst/>
            <a:ahLst/>
            <a:cxnLst/>
            <a:rect l="l" t="t" r="r" b="b"/>
            <a:pathLst>
              <a:path w="584155" h="150886">
                <a:moveTo>
                  <a:pt x="75443" y="0"/>
                </a:moveTo>
                <a:lnTo>
                  <a:pt x="508712" y="0"/>
                </a:lnTo>
                <a:cubicBezTo>
                  <a:pt x="528721" y="0"/>
                  <a:pt x="547910" y="7948"/>
                  <a:pt x="562058" y="22097"/>
                </a:cubicBezTo>
                <a:cubicBezTo>
                  <a:pt x="576207" y="36245"/>
                  <a:pt x="584155" y="55434"/>
                  <a:pt x="584155" y="75443"/>
                </a:cubicBezTo>
                <a:lnTo>
                  <a:pt x="584155" y="75443"/>
                </a:lnTo>
                <a:cubicBezTo>
                  <a:pt x="584155" y="95452"/>
                  <a:pt x="576207" y="114641"/>
                  <a:pt x="562058" y="128789"/>
                </a:cubicBezTo>
                <a:cubicBezTo>
                  <a:pt x="547910" y="142937"/>
                  <a:pt x="528721" y="150886"/>
                  <a:pt x="508712" y="150886"/>
                </a:cubicBezTo>
                <a:lnTo>
                  <a:pt x="75443" y="150886"/>
                </a:lnTo>
                <a:cubicBezTo>
                  <a:pt x="55434" y="150886"/>
                  <a:pt x="36245" y="142937"/>
                  <a:pt x="22097" y="128789"/>
                </a:cubicBezTo>
                <a:cubicBezTo>
                  <a:pt x="7948" y="114641"/>
                  <a:pt x="0" y="95452"/>
                  <a:pt x="0" y="75443"/>
                </a:cubicBezTo>
                <a:lnTo>
                  <a:pt x="0" y="75443"/>
                </a:lnTo>
                <a:cubicBezTo>
                  <a:pt x="0" y="55434"/>
                  <a:pt x="7948" y="36245"/>
                  <a:pt x="22097" y="22097"/>
                </a:cubicBezTo>
                <a:cubicBezTo>
                  <a:pt x="36245" y="7948"/>
                  <a:pt x="55434" y="0"/>
                  <a:pt x="75443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Di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916FA621-4052-A8BF-9AA3-17F23AB7EE90}"/>
              </a:ext>
            </a:extLst>
          </p:cNvPr>
          <p:cNvSpPr/>
          <p:nvPr/>
        </p:nvSpPr>
        <p:spPr>
          <a:xfrm>
            <a:off x="796857" y="2345211"/>
            <a:ext cx="10598283" cy="797547"/>
          </a:xfrm>
          <a:custGeom>
            <a:avLst/>
            <a:gdLst/>
            <a:ahLst/>
            <a:cxnLst/>
            <a:rect l="l" t="t" r="r" b="b"/>
            <a:pathLst>
              <a:path w="1861611" h="150886">
                <a:moveTo>
                  <a:pt x="24350" y="0"/>
                </a:moveTo>
                <a:lnTo>
                  <a:pt x="1837261" y="0"/>
                </a:lnTo>
                <a:cubicBezTo>
                  <a:pt x="1843719" y="0"/>
                  <a:pt x="1849913" y="2565"/>
                  <a:pt x="1854479" y="7132"/>
                </a:cubicBezTo>
                <a:cubicBezTo>
                  <a:pt x="1859046" y="11698"/>
                  <a:pt x="1861611" y="17892"/>
                  <a:pt x="1861611" y="24350"/>
                </a:cubicBezTo>
                <a:lnTo>
                  <a:pt x="1861611" y="126536"/>
                </a:lnTo>
                <a:cubicBezTo>
                  <a:pt x="1861611" y="132994"/>
                  <a:pt x="1859046" y="139187"/>
                  <a:pt x="1854479" y="143754"/>
                </a:cubicBezTo>
                <a:cubicBezTo>
                  <a:pt x="1849913" y="148320"/>
                  <a:pt x="1843719" y="150886"/>
                  <a:pt x="1837261" y="150886"/>
                </a:cubicBezTo>
                <a:lnTo>
                  <a:pt x="24350" y="150886"/>
                </a:lnTo>
                <a:cubicBezTo>
                  <a:pt x="10902" y="150886"/>
                  <a:pt x="0" y="139984"/>
                  <a:pt x="0" y="126536"/>
                </a:cubicBezTo>
                <a:lnTo>
                  <a:pt x="0" y="24350"/>
                </a:lnTo>
                <a:cubicBezTo>
                  <a:pt x="0" y="17892"/>
                  <a:pt x="2565" y="11698"/>
                  <a:pt x="7132" y="7132"/>
                </a:cubicBezTo>
                <a:cubicBezTo>
                  <a:pt x="11698" y="2565"/>
                  <a:pt x="17892" y="0"/>
                  <a:pt x="2435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Trong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kì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I,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635E15A3-E0C9-951D-E74D-34B007221E26}"/>
              </a:ext>
            </a:extLst>
          </p:cNvPr>
          <p:cNvSpPr txBox="1"/>
          <p:nvPr/>
        </p:nvSpPr>
        <p:spPr>
          <a:xfrm>
            <a:off x="3782336" y="1634795"/>
            <a:ext cx="4627327" cy="423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endParaRPr lang="en-US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AutoShape 9">
            <a:extLst>
              <a:ext uri="{FF2B5EF4-FFF2-40B4-BE49-F238E27FC236}">
                <a16:creationId xmlns:a16="http://schemas.microsoft.com/office/drawing/2014/main" id="{656BEB12-49B3-A12C-5D27-0F22CAC68679}"/>
              </a:ext>
            </a:extLst>
          </p:cNvPr>
          <p:cNvSpPr/>
          <p:nvPr/>
        </p:nvSpPr>
        <p:spPr>
          <a:xfrm flipH="1">
            <a:off x="2459675" y="3142758"/>
            <a:ext cx="3636324" cy="797547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vi-VN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AutoShape 13">
            <a:extLst>
              <a:ext uri="{FF2B5EF4-FFF2-40B4-BE49-F238E27FC236}">
                <a16:creationId xmlns:a16="http://schemas.microsoft.com/office/drawing/2014/main" id="{FFE78D95-87CB-70C2-2167-71D3ACD90614}"/>
              </a:ext>
            </a:extLst>
          </p:cNvPr>
          <p:cNvSpPr/>
          <p:nvPr/>
        </p:nvSpPr>
        <p:spPr>
          <a:xfrm>
            <a:off x="6095999" y="3142758"/>
            <a:ext cx="6350" cy="797547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vi-VN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AutoShape 17">
            <a:extLst>
              <a:ext uri="{FF2B5EF4-FFF2-40B4-BE49-F238E27FC236}">
                <a16:creationId xmlns:a16="http://schemas.microsoft.com/office/drawing/2014/main" id="{2BB36B02-E2FF-3B9E-F2AC-6EF426E29E17}"/>
              </a:ext>
            </a:extLst>
          </p:cNvPr>
          <p:cNvSpPr/>
          <p:nvPr/>
        </p:nvSpPr>
        <p:spPr>
          <a:xfrm>
            <a:off x="6095999" y="3142758"/>
            <a:ext cx="3624995" cy="797547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vi-VN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58257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8" grpId="0" animBg="1"/>
      <p:bldP spid="9" grpId="0" animBg="1"/>
      <p:bldP spid="10" grpId="0"/>
      <p:bldP spid="11" grpId="0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3E00B83D-6798-D6E0-9415-EE6355EDD466}"/>
              </a:ext>
            </a:extLst>
          </p:cNvPr>
          <p:cNvSpPr/>
          <p:nvPr/>
        </p:nvSpPr>
        <p:spPr>
          <a:xfrm>
            <a:off x="697706" y="1888532"/>
            <a:ext cx="6578023" cy="859003"/>
          </a:xfrm>
          <a:custGeom>
            <a:avLst/>
            <a:gdLst/>
            <a:ahLst/>
            <a:cxnLst/>
            <a:rect l="l" t="t" r="r" b="b"/>
            <a:pathLst>
              <a:path w="1155444" h="150886">
                <a:moveTo>
                  <a:pt x="39231" y="0"/>
                </a:moveTo>
                <a:lnTo>
                  <a:pt x="1116212" y="0"/>
                </a:lnTo>
                <a:cubicBezTo>
                  <a:pt x="1126617" y="0"/>
                  <a:pt x="1136596" y="4133"/>
                  <a:pt x="1143953" y="11491"/>
                </a:cubicBezTo>
                <a:cubicBezTo>
                  <a:pt x="1151310" y="18848"/>
                  <a:pt x="1155444" y="28826"/>
                  <a:pt x="1155444" y="39231"/>
                </a:cubicBezTo>
                <a:lnTo>
                  <a:pt x="1155444" y="111654"/>
                </a:lnTo>
                <a:cubicBezTo>
                  <a:pt x="1155444" y="122059"/>
                  <a:pt x="1151310" y="132038"/>
                  <a:pt x="1143953" y="139395"/>
                </a:cubicBezTo>
                <a:cubicBezTo>
                  <a:pt x="1136596" y="146752"/>
                  <a:pt x="1126617" y="150886"/>
                  <a:pt x="1116212" y="150886"/>
                </a:cubicBezTo>
                <a:lnTo>
                  <a:pt x="39231" y="150886"/>
                </a:lnTo>
                <a:cubicBezTo>
                  <a:pt x="28826" y="150886"/>
                  <a:pt x="18848" y="146752"/>
                  <a:pt x="11491" y="139395"/>
                </a:cubicBezTo>
                <a:cubicBezTo>
                  <a:pt x="4133" y="132038"/>
                  <a:pt x="0" y="122059"/>
                  <a:pt x="0" y="111654"/>
                </a:cubicBezTo>
                <a:lnTo>
                  <a:pt x="0" y="39231"/>
                </a:lnTo>
                <a:cubicBezTo>
                  <a:pt x="0" y="28826"/>
                  <a:pt x="4133" y="18848"/>
                  <a:pt x="11491" y="11491"/>
                </a:cubicBezTo>
                <a:cubicBezTo>
                  <a:pt x="18848" y="4133"/>
                  <a:pt x="28826" y="0"/>
                  <a:pt x="39231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cố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4E5938B-DA67-20E3-F490-3F2E4EACACA1}"/>
              </a:ext>
            </a:extLst>
          </p:cNvPr>
          <p:cNvSpPr/>
          <p:nvPr/>
        </p:nvSpPr>
        <p:spPr>
          <a:xfrm>
            <a:off x="697706" y="3184888"/>
            <a:ext cx="6578023" cy="859003"/>
          </a:xfrm>
          <a:custGeom>
            <a:avLst/>
            <a:gdLst/>
            <a:ahLst/>
            <a:cxnLst/>
            <a:rect l="l" t="t" r="r" b="b"/>
            <a:pathLst>
              <a:path w="1155444" h="150886">
                <a:moveTo>
                  <a:pt x="39231" y="0"/>
                </a:moveTo>
                <a:lnTo>
                  <a:pt x="1116212" y="0"/>
                </a:lnTo>
                <a:cubicBezTo>
                  <a:pt x="1126617" y="0"/>
                  <a:pt x="1136596" y="4133"/>
                  <a:pt x="1143953" y="11491"/>
                </a:cubicBezTo>
                <a:cubicBezTo>
                  <a:pt x="1151310" y="18848"/>
                  <a:pt x="1155444" y="28826"/>
                  <a:pt x="1155444" y="39231"/>
                </a:cubicBezTo>
                <a:lnTo>
                  <a:pt x="1155444" y="111654"/>
                </a:lnTo>
                <a:cubicBezTo>
                  <a:pt x="1155444" y="122059"/>
                  <a:pt x="1151310" y="132038"/>
                  <a:pt x="1143953" y="139395"/>
                </a:cubicBezTo>
                <a:cubicBezTo>
                  <a:pt x="1136596" y="146752"/>
                  <a:pt x="1126617" y="150886"/>
                  <a:pt x="1116212" y="150886"/>
                </a:cubicBezTo>
                <a:lnTo>
                  <a:pt x="39231" y="150886"/>
                </a:lnTo>
                <a:cubicBezTo>
                  <a:pt x="28826" y="150886"/>
                  <a:pt x="18848" y="146752"/>
                  <a:pt x="11491" y="139395"/>
                </a:cubicBezTo>
                <a:cubicBezTo>
                  <a:pt x="4133" y="132038"/>
                  <a:pt x="0" y="122059"/>
                  <a:pt x="0" y="111654"/>
                </a:cubicBezTo>
                <a:lnTo>
                  <a:pt x="0" y="39231"/>
                </a:lnTo>
                <a:cubicBezTo>
                  <a:pt x="0" y="28826"/>
                  <a:pt x="4133" y="18848"/>
                  <a:pt x="11491" y="11491"/>
                </a:cubicBezTo>
                <a:cubicBezTo>
                  <a:pt x="18848" y="4133"/>
                  <a:pt x="28826" y="0"/>
                  <a:pt x="39231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Xây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dựng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tưởng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Freeform 12">
            <a:extLst>
              <a:ext uri="{FF2B5EF4-FFF2-40B4-BE49-F238E27FC236}">
                <a16:creationId xmlns:a16="http://schemas.microsoft.com/office/drawing/2014/main" id="{2AF16D7E-96BD-A502-2E9A-C58647162503}"/>
              </a:ext>
            </a:extLst>
          </p:cNvPr>
          <p:cNvSpPr/>
          <p:nvPr/>
        </p:nvSpPr>
        <p:spPr>
          <a:xfrm>
            <a:off x="697706" y="4482040"/>
            <a:ext cx="6578023" cy="859003"/>
          </a:xfrm>
          <a:custGeom>
            <a:avLst/>
            <a:gdLst/>
            <a:ahLst/>
            <a:cxnLst/>
            <a:rect l="l" t="t" r="r" b="b"/>
            <a:pathLst>
              <a:path w="1155444" h="150886">
                <a:moveTo>
                  <a:pt x="39231" y="0"/>
                </a:moveTo>
                <a:lnTo>
                  <a:pt x="1116212" y="0"/>
                </a:lnTo>
                <a:cubicBezTo>
                  <a:pt x="1126617" y="0"/>
                  <a:pt x="1136596" y="4133"/>
                  <a:pt x="1143953" y="11491"/>
                </a:cubicBezTo>
                <a:cubicBezTo>
                  <a:pt x="1151310" y="18848"/>
                  <a:pt x="1155444" y="28826"/>
                  <a:pt x="1155444" y="39231"/>
                </a:cubicBezTo>
                <a:lnTo>
                  <a:pt x="1155444" y="111654"/>
                </a:lnTo>
                <a:cubicBezTo>
                  <a:pt x="1155444" y="122059"/>
                  <a:pt x="1151310" y="132038"/>
                  <a:pt x="1143953" y="139395"/>
                </a:cubicBezTo>
                <a:cubicBezTo>
                  <a:pt x="1136596" y="146752"/>
                  <a:pt x="1126617" y="150886"/>
                  <a:pt x="1116212" y="150886"/>
                </a:cubicBezTo>
                <a:lnTo>
                  <a:pt x="39231" y="150886"/>
                </a:lnTo>
                <a:cubicBezTo>
                  <a:pt x="28826" y="150886"/>
                  <a:pt x="18848" y="146752"/>
                  <a:pt x="11491" y="139395"/>
                </a:cubicBezTo>
                <a:cubicBezTo>
                  <a:pt x="4133" y="132038"/>
                  <a:pt x="0" y="122059"/>
                  <a:pt x="0" y="111654"/>
                </a:cubicBezTo>
                <a:lnTo>
                  <a:pt x="0" y="39231"/>
                </a:lnTo>
                <a:cubicBezTo>
                  <a:pt x="0" y="28826"/>
                  <a:pt x="4133" y="18848"/>
                  <a:pt x="11491" y="11491"/>
                </a:cubicBezTo>
                <a:cubicBezTo>
                  <a:pt x="18848" y="4133"/>
                  <a:pt x="28826" y="0"/>
                  <a:pt x="39231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F26D8CEC-0D73-2B6C-7D76-1729C0A1AE4C}"/>
              </a:ext>
            </a:extLst>
          </p:cNvPr>
          <p:cNvSpPr/>
          <p:nvPr/>
        </p:nvSpPr>
        <p:spPr>
          <a:xfrm>
            <a:off x="685006" y="5779193"/>
            <a:ext cx="6578023" cy="859003"/>
          </a:xfrm>
          <a:custGeom>
            <a:avLst/>
            <a:gdLst/>
            <a:ahLst/>
            <a:cxnLst/>
            <a:rect l="l" t="t" r="r" b="b"/>
            <a:pathLst>
              <a:path w="1155444" h="150886">
                <a:moveTo>
                  <a:pt x="39231" y="0"/>
                </a:moveTo>
                <a:lnTo>
                  <a:pt x="1116212" y="0"/>
                </a:lnTo>
                <a:cubicBezTo>
                  <a:pt x="1126617" y="0"/>
                  <a:pt x="1136596" y="4133"/>
                  <a:pt x="1143953" y="11491"/>
                </a:cubicBezTo>
                <a:cubicBezTo>
                  <a:pt x="1151310" y="18848"/>
                  <a:pt x="1155444" y="28826"/>
                  <a:pt x="1155444" y="39231"/>
                </a:cubicBezTo>
                <a:lnTo>
                  <a:pt x="1155444" y="111654"/>
                </a:lnTo>
                <a:cubicBezTo>
                  <a:pt x="1155444" y="122059"/>
                  <a:pt x="1151310" y="132038"/>
                  <a:pt x="1143953" y="139395"/>
                </a:cubicBezTo>
                <a:cubicBezTo>
                  <a:pt x="1136596" y="146752"/>
                  <a:pt x="1126617" y="150886"/>
                  <a:pt x="1116212" y="150886"/>
                </a:cubicBezTo>
                <a:lnTo>
                  <a:pt x="39231" y="150886"/>
                </a:lnTo>
                <a:cubicBezTo>
                  <a:pt x="28826" y="150886"/>
                  <a:pt x="18848" y="146752"/>
                  <a:pt x="11491" y="139395"/>
                </a:cubicBezTo>
                <a:cubicBezTo>
                  <a:pt x="4133" y="132038"/>
                  <a:pt x="0" y="122059"/>
                  <a:pt x="0" y="111654"/>
                </a:cubicBezTo>
                <a:lnTo>
                  <a:pt x="0" y="39231"/>
                </a:lnTo>
                <a:cubicBezTo>
                  <a:pt x="0" y="28826"/>
                  <a:pt x="4133" y="18848"/>
                  <a:pt x="11491" y="11491"/>
                </a:cubicBezTo>
                <a:cubicBezTo>
                  <a:pt x="18848" y="4133"/>
                  <a:pt x="28826" y="0"/>
                  <a:pt x="39231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Tổng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B96C9948-9A5C-49B6-55B0-904F71575E6F}"/>
              </a:ext>
            </a:extLst>
          </p:cNvPr>
          <p:cNvSpPr/>
          <p:nvPr/>
        </p:nvSpPr>
        <p:spPr>
          <a:xfrm>
            <a:off x="9436677" y="5320261"/>
            <a:ext cx="4881073" cy="3727920"/>
          </a:xfrm>
          <a:custGeom>
            <a:avLst/>
            <a:gdLst/>
            <a:ahLst/>
            <a:cxnLst/>
            <a:rect l="l" t="t" r="r" b="b"/>
            <a:pathLst>
              <a:path w="7321610" h="5591880">
                <a:moveTo>
                  <a:pt x="0" y="0"/>
                </a:moveTo>
                <a:lnTo>
                  <a:pt x="7321611" y="0"/>
                </a:lnTo>
                <a:lnTo>
                  <a:pt x="7321611" y="5591880"/>
                </a:lnTo>
                <a:lnTo>
                  <a:pt x="0" y="5591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AutoShape 10">
            <a:extLst>
              <a:ext uri="{FF2B5EF4-FFF2-40B4-BE49-F238E27FC236}">
                <a16:creationId xmlns:a16="http://schemas.microsoft.com/office/drawing/2014/main" id="{DA2CC707-052D-3D7C-C531-A0875316E401}"/>
              </a:ext>
            </a:extLst>
          </p:cNvPr>
          <p:cNvSpPr/>
          <p:nvPr/>
        </p:nvSpPr>
        <p:spPr>
          <a:xfrm>
            <a:off x="3986717" y="2747535"/>
            <a:ext cx="0" cy="437353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vi-VN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AutoShape 14">
            <a:extLst>
              <a:ext uri="{FF2B5EF4-FFF2-40B4-BE49-F238E27FC236}">
                <a16:creationId xmlns:a16="http://schemas.microsoft.com/office/drawing/2014/main" id="{F88E15D7-147C-FD05-8366-966AF2E62792}"/>
              </a:ext>
            </a:extLst>
          </p:cNvPr>
          <p:cNvSpPr/>
          <p:nvPr/>
        </p:nvSpPr>
        <p:spPr>
          <a:xfrm>
            <a:off x="3986717" y="4043891"/>
            <a:ext cx="0" cy="438150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vi-VN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AutoShape 18">
            <a:extLst>
              <a:ext uri="{FF2B5EF4-FFF2-40B4-BE49-F238E27FC236}">
                <a16:creationId xmlns:a16="http://schemas.microsoft.com/office/drawing/2014/main" id="{A922656C-51B8-1C78-0A88-70C1E51A8122}"/>
              </a:ext>
            </a:extLst>
          </p:cNvPr>
          <p:cNvSpPr/>
          <p:nvPr/>
        </p:nvSpPr>
        <p:spPr>
          <a:xfrm>
            <a:off x="3986717" y="5341043"/>
            <a:ext cx="0" cy="438150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vi-VN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1" name="Group 19">
            <a:extLst>
              <a:ext uri="{FF2B5EF4-FFF2-40B4-BE49-F238E27FC236}">
                <a16:creationId xmlns:a16="http://schemas.microsoft.com/office/drawing/2014/main" id="{597C7576-77E7-F1D8-4418-21993A0A244C}"/>
              </a:ext>
            </a:extLst>
          </p:cNvPr>
          <p:cNvGrpSpPr/>
          <p:nvPr/>
        </p:nvGrpSpPr>
        <p:grpSpPr>
          <a:xfrm>
            <a:off x="7744130" y="786802"/>
            <a:ext cx="3446189" cy="4358817"/>
            <a:chOff x="0" y="0"/>
            <a:chExt cx="6892378" cy="8717633"/>
          </a:xfrm>
        </p:grpSpPr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8FFA3429-3FE7-863D-CF9A-7CA90D3B7829}"/>
                </a:ext>
              </a:extLst>
            </p:cNvPr>
            <p:cNvSpPr/>
            <p:nvPr/>
          </p:nvSpPr>
          <p:spPr>
            <a:xfrm>
              <a:off x="0" y="0"/>
              <a:ext cx="6892378" cy="8717633"/>
            </a:xfrm>
            <a:custGeom>
              <a:avLst/>
              <a:gdLst/>
              <a:ahLst/>
              <a:cxnLst/>
              <a:rect l="l" t="t" r="r" b="b"/>
              <a:pathLst>
                <a:path w="6892378" h="8717633">
                  <a:moveTo>
                    <a:pt x="0" y="0"/>
                  </a:moveTo>
                  <a:lnTo>
                    <a:pt x="6892378" y="0"/>
                  </a:lnTo>
                  <a:lnTo>
                    <a:pt x="6892378" y="8717633"/>
                  </a:lnTo>
                  <a:lnTo>
                    <a:pt x="0" y="8717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vi-VN" sz="8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279D1939-32F8-7BC6-ACA7-335A32730E81}"/>
                </a:ext>
              </a:extLst>
            </p:cNvPr>
            <p:cNvSpPr/>
            <p:nvPr/>
          </p:nvSpPr>
          <p:spPr>
            <a:xfrm>
              <a:off x="896674" y="1027285"/>
              <a:ext cx="5087677" cy="6603676"/>
            </a:xfrm>
            <a:custGeom>
              <a:avLst/>
              <a:gdLst/>
              <a:ahLst/>
              <a:cxnLst/>
              <a:rect l="l" t="t" r="r" b="b"/>
              <a:pathLst>
                <a:path w="5087677" h="6603676">
                  <a:moveTo>
                    <a:pt x="0" y="0"/>
                  </a:moveTo>
                  <a:lnTo>
                    <a:pt x="5087677" y="0"/>
                  </a:lnTo>
                  <a:lnTo>
                    <a:pt x="5087677" y="6603676"/>
                  </a:lnTo>
                  <a:lnTo>
                    <a:pt x="0" y="6603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56165" r="-8657"/>
              </a:stretch>
            </a:blipFill>
          </p:spPr>
          <p:txBody>
            <a:bodyPr/>
            <a:lstStyle/>
            <a:p>
              <a:endParaRPr lang="vi-VN" sz="8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14" name="TextBox 22">
            <a:extLst>
              <a:ext uri="{FF2B5EF4-FFF2-40B4-BE49-F238E27FC236}">
                <a16:creationId xmlns:a16="http://schemas.microsoft.com/office/drawing/2014/main" id="{6FA7BA8D-3549-BBCE-B7B2-CD7BA4DDAA18}"/>
              </a:ext>
            </a:extLst>
          </p:cNvPr>
          <p:cNvSpPr txBox="1"/>
          <p:nvPr/>
        </p:nvSpPr>
        <p:spPr>
          <a:xfrm>
            <a:off x="1001681" y="1027389"/>
            <a:ext cx="5944672" cy="513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4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NỘI DUNG BÀI HỌC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79903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 animBg="1"/>
      <p:bldP spid="9" grpId="0" animBg="1"/>
      <p:bldP spid="10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2">
            <a:extLst>
              <a:ext uri="{FF2B5EF4-FFF2-40B4-BE49-F238E27FC236}">
                <a16:creationId xmlns:a16="http://schemas.microsoft.com/office/drawing/2014/main" id="{3473F9C3-71DB-E585-CF6B-80FEC838FE58}"/>
              </a:ext>
            </a:extLst>
          </p:cNvPr>
          <p:cNvSpPr txBox="1"/>
          <p:nvPr/>
        </p:nvSpPr>
        <p:spPr>
          <a:xfrm>
            <a:off x="2443938" y="842117"/>
            <a:ext cx="7304119" cy="473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4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PHẦN 1: CỦNG CỐ KIẾN THỨC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EEE331A3-009D-29AB-3163-36D9E5C116C3}"/>
              </a:ext>
            </a:extLst>
          </p:cNvPr>
          <p:cNvSpPr txBox="1"/>
          <p:nvPr/>
        </p:nvSpPr>
        <p:spPr>
          <a:xfrm>
            <a:off x="2095689" y="1722185"/>
            <a:ext cx="8000615" cy="3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3"/>
              </a:lnSpc>
              <a:spcBef>
                <a:spcPct val="0"/>
              </a:spcBef>
            </a:pP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HOẠT ĐỘNG THEO NHÓM</a:t>
            </a:r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90AC13FE-1382-8785-4372-F13AF780800A}"/>
              </a:ext>
            </a:extLst>
          </p:cNvPr>
          <p:cNvSpPr/>
          <p:nvPr/>
        </p:nvSpPr>
        <p:spPr>
          <a:xfrm>
            <a:off x="1218" y="4114800"/>
            <a:ext cx="12191577" cy="2743200"/>
          </a:xfrm>
          <a:custGeom>
            <a:avLst/>
            <a:gdLst/>
            <a:ahLst/>
            <a:cxnLst/>
            <a:rect l="l" t="t" r="r" b="b"/>
            <a:pathLst>
              <a:path w="2372014" h="2213289">
                <a:moveTo>
                  <a:pt x="0" y="0"/>
                </a:moveTo>
                <a:lnTo>
                  <a:pt x="2372014" y="0"/>
                </a:lnTo>
                <a:lnTo>
                  <a:pt x="2372014" y="2213289"/>
                </a:lnTo>
                <a:lnTo>
                  <a:pt x="0" y="2213289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txBody>
          <a:bodyPr lIns="120000" rIns="360000" anchor="ctr"/>
          <a:lstStyle/>
          <a:p>
            <a:pPr marL="633338" lvl="1" indent="-316669" algn="just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  <a:p>
            <a:pPr marL="633338" lvl="1" indent="-316669" algn="just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kĩ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  <a:p>
            <a:pPr marL="633338" lvl="1" indent="-316669" algn="just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? </a:t>
            </a:r>
          </a:p>
          <a:p>
            <a:pPr marL="633338" lvl="1" indent="-316669" algn="just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thế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7C0F0557-9E2C-D538-0182-57E24155E9DC}"/>
              </a:ext>
            </a:extLst>
          </p:cNvPr>
          <p:cNvSpPr/>
          <p:nvPr/>
        </p:nvSpPr>
        <p:spPr>
          <a:xfrm>
            <a:off x="0" y="2362200"/>
            <a:ext cx="12192423" cy="1752600"/>
          </a:xfrm>
          <a:custGeom>
            <a:avLst/>
            <a:gdLst/>
            <a:ahLst/>
            <a:cxnLst/>
            <a:rect l="l" t="t" r="r" b="b"/>
            <a:pathLst>
              <a:path w="2372014" h="2213289">
                <a:moveTo>
                  <a:pt x="0" y="0"/>
                </a:moveTo>
                <a:lnTo>
                  <a:pt x="2372014" y="0"/>
                </a:lnTo>
                <a:lnTo>
                  <a:pt x="2372014" y="2213289"/>
                </a:lnTo>
                <a:lnTo>
                  <a:pt x="0" y="2213289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lIns="240000" rIns="24000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tổng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SGK, tr.32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68791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 bldLvl="0" animBg="1"/>
      <p:bldP spid="1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8064741-4D76-493B-0DD3-309816FD8B2A}"/>
              </a:ext>
            </a:extLst>
          </p:cNvPr>
          <p:cNvSpPr/>
          <p:nvPr/>
        </p:nvSpPr>
        <p:spPr>
          <a:xfrm>
            <a:off x="2743200" y="1518278"/>
            <a:ext cx="8573603" cy="38100"/>
          </a:xfrm>
          <a:prstGeom prst="line">
            <a:avLst/>
          </a:prstGeom>
          <a:ln w="38100" cap="flat">
            <a:solidFill>
              <a:srgbClr val="F1B84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vi-VN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36159F6-CFA2-D63E-2B13-0AE5F5FDA03F}"/>
              </a:ext>
            </a:extLst>
          </p:cNvPr>
          <p:cNvGrpSpPr>
            <a:grpSpLocks noChangeAspect="1"/>
          </p:cNvGrpSpPr>
          <p:nvPr/>
        </p:nvGrpSpPr>
        <p:grpSpPr>
          <a:xfrm>
            <a:off x="3870959" y="705988"/>
            <a:ext cx="1726188" cy="1726181"/>
            <a:chOff x="0" y="0"/>
            <a:chExt cx="6350025" cy="63500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4145210-FAFF-24BB-C75F-13759A896C58}"/>
                </a:ext>
              </a:extLst>
            </p:cNvPr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4"/>
              <a:stretch>
                <a:fillRect t="-162" b="-162"/>
              </a:stretch>
            </a:blipFill>
          </p:spPr>
          <p:txBody>
            <a:bodyPr/>
            <a:lstStyle/>
            <a:p>
              <a:pPr algn="ctr"/>
              <a:endParaRPr lang="vi-VN" sz="7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DA104D42-0DD7-A9D7-46C9-54EE0E6F5B3C}"/>
              </a:ext>
            </a:extLst>
          </p:cNvPr>
          <p:cNvGrpSpPr>
            <a:grpSpLocks noChangeAspect="1"/>
          </p:cNvGrpSpPr>
          <p:nvPr/>
        </p:nvGrpSpPr>
        <p:grpSpPr>
          <a:xfrm>
            <a:off x="6902421" y="680588"/>
            <a:ext cx="1726188" cy="1726181"/>
            <a:chOff x="0" y="0"/>
            <a:chExt cx="6350025" cy="6350000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F4148B7-6A52-EFA8-D971-2381073D9AE5}"/>
                </a:ext>
              </a:extLst>
            </p:cNvPr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5"/>
              <a:stretch>
                <a:fillRect l="-4204" t="-21989" b="-28695"/>
              </a:stretch>
            </a:blipFill>
          </p:spPr>
          <p:txBody>
            <a:bodyPr/>
            <a:lstStyle/>
            <a:p>
              <a:pPr algn="ctr"/>
              <a:endParaRPr lang="vi-VN" sz="7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0A5475F-CA79-9AC6-2EDD-8703276AB571}"/>
              </a:ext>
            </a:extLst>
          </p:cNvPr>
          <p:cNvGrpSpPr>
            <a:grpSpLocks noChangeAspect="1"/>
          </p:cNvGrpSpPr>
          <p:nvPr/>
        </p:nvGrpSpPr>
        <p:grpSpPr>
          <a:xfrm>
            <a:off x="9933883" y="655188"/>
            <a:ext cx="1726188" cy="1726181"/>
            <a:chOff x="0" y="0"/>
            <a:chExt cx="6350025" cy="6350000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3CB82D4-1E1B-3684-9612-898279C50591}"/>
                </a:ext>
              </a:extLst>
            </p:cNvPr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6"/>
              <a:stretch>
                <a:fillRect l="-14954" r="-14954"/>
              </a:stretch>
            </a:blipFill>
          </p:spPr>
          <p:txBody>
            <a:bodyPr/>
            <a:lstStyle/>
            <a:p>
              <a:pPr algn="ctr"/>
              <a:endParaRPr lang="vi-VN" sz="7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80FCF2E0-FBB9-7AD4-2E69-2213BA2361D7}"/>
              </a:ext>
            </a:extLst>
          </p:cNvPr>
          <p:cNvSpPr/>
          <p:nvPr/>
        </p:nvSpPr>
        <p:spPr>
          <a:xfrm>
            <a:off x="685800" y="1191380"/>
            <a:ext cx="2057400" cy="653796"/>
          </a:xfrm>
          <a:custGeom>
            <a:avLst/>
            <a:gdLst/>
            <a:ahLst/>
            <a:cxnLst/>
            <a:rect l="l" t="t" r="r" b="b"/>
            <a:pathLst>
              <a:path w="812800" h="258290">
                <a:moveTo>
                  <a:pt x="0" y="0"/>
                </a:moveTo>
                <a:lnTo>
                  <a:pt x="812800" y="0"/>
                </a:lnTo>
                <a:lnTo>
                  <a:pt x="812800" y="258290"/>
                </a:lnTo>
                <a:lnTo>
                  <a:pt x="0" y="258290"/>
                </a:lnTo>
                <a:close/>
              </a:path>
            </a:pathLst>
          </a:custGeom>
          <a:solidFill>
            <a:srgbClr val="F4F4F4"/>
          </a:solidFill>
          <a:ln w="66675" cap="sq">
            <a:solidFill>
              <a:srgbClr val="F1B842"/>
            </a:solidFill>
            <a:prstDash val="solid"/>
            <a:miter/>
          </a:ln>
        </p:spPr>
        <p:txBody>
          <a:bodyPr anchor="ctr"/>
          <a:lstStyle/>
          <a:p>
            <a:pPr algn="ctr">
              <a:lnSpc>
                <a:spcPts val="3640"/>
              </a:lnSpc>
            </a:pPr>
            <a:r>
              <a:rPr lang="en-US" sz="2800" b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Chủ đề</a:t>
            </a:r>
            <a:endParaRPr lang="en-US" sz="2800" b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AutoShape 12">
            <a:extLst>
              <a:ext uri="{FF2B5EF4-FFF2-40B4-BE49-F238E27FC236}">
                <a16:creationId xmlns:a16="http://schemas.microsoft.com/office/drawing/2014/main" id="{49768985-C67F-0A44-1021-92804D119629}"/>
              </a:ext>
            </a:extLst>
          </p:cNvPr>
          <p:cNvSpPr/>
          <p:nvPr/>
        </p:nvSpPr>
        <p:spPr>
          <a:xfrm>
            <a:off x="2743200" y="3714359"/>
            <a:ext cx="8573603" cy="38100"/>
          </a:xfrm>
          <a:prstGeom prst="line">
            <a:avLst/>
          </a:prstGeom>
          <a:ln w="38100" cap="flat">
            <a:solidFill>
              <a:srgbClr val="407C3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vi-VN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2" name="Group 13">
            <a:extLst>
              <a:ext uri="{FF2B5EF4-FFF2-40B4-BE49-F238E27FC236}">
                <a16:creationId xmlns:a16="http://schemas.microsoft.com/office/drawing/2014/main" id="{1B49888F-3CC0-4F7A-99CA-37318625643B}"/>
              </a:ext>
            </a:extLst>
          </p:cNvPr>
          <p:cNvGrpSpPr>
            <a:grpSpLocks noChangeAspect="1"/>
          </p:cNvGrpSpPr>
          <p:nvPr/>
        </p:nvGrpSpPr>
        <p:grpSpPr>
          <a:xfrm>
            <a:off x="3870959" y="2902069"/>
            <a:ext cx="1726188" cy="1726181"/>
            <a:chOff x="0" y="0"/>
            <a:chExt cx="6350025" cy="6350000"/>
          </a:xfrm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8D11D310-DE24-8E71-EC6D-21D2EE4A33CB}"/>
                </a:ext>
              </a:extLst>
            </p:cNvPr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7"/>
              <a:stretch>
                <a:fillRect t="-23829" b="-23829"/>
              </a:stretch>
            </a:blipFill>
          </p:spPr>
          <p:txBody>
            <a:bodyPr/>
            <a:lstStyle/>
            <a:p>
              <a:pPr algn="ctr"/>
              <a:endParaRPr lang="vi-VN" sz="7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5">
            <a:extLst>
              <a:ext uri="{FF2B5EF4-FFF2-40B4-BE49-F238E27FC236}">
                <a16:creationId xmlns:a16="http://schemas.microsoft.com/office/drawing/2014/main" id="{20C24550-8186-696F-8A2D-24C4D5742BBA}"/>
              </a:ext>
            </a:extLst>
          </p:cNvPr>
          <p:cNvGrpSpPr>
            <a:grpSpLocks noChangeAspect="1"/>
          </p:cNvGrpSpPr>
          <p:nvPr/>
        </p:nvGrpSpPr>
        <p:grpSpPr>
          <a:xfrm>
            <a:off x="6902421" y="2876669"/>
            <a:ext cx="1726188" cy="1726181"/>
            <a:chOff x="0" y="0"/>
            <a:chExt cx="6350025" cy="6350000"/>
          </a:xfrm>
        </p:grpSpPr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8C6F455-870C-A838-508D-6B08A7C14CDC}"/>
                </a:ext>
              </a:extLst>
            </p:cNvPr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8"/>
              <a:stretch>
                <a:fillRect l="-25873" r="-25873"/>
              </a:stretch>
            </a:blipFill>
          </p:spPr>
          <p:txBody>
            <a:bodyPr/>
            <a:lstStyle/>
            <a:p>
              <a:pPr algn="ctr"/>
              <a:endParaRPr lang="vi-VN" sz="7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7">
            <a:extLst>
              <a:ext uri="{FF2B5EF4-FFF2-40B4-BE49-F238E27FC236}">
                <a16:creationId xmlns:a16="http://schemas.microsoft.com/office/drawing/2014/main" id="{4C44B7AF-151F-6BD0-AFC4-59B08E5E73F3}"/>
              </a:ext>
            </a:extLst>
          </p:cNvPr>
          <p:cNvGrpSpPr>
            <a:grpSpLocks noChangeAspect="1"/>
          </p:cNvGrpSpPr>
          <p:nvPr/>
        </p:nvGrpSpPr>
        <p:grpSpPr>
          <a:xfrm>
            <a:off x="9933883" y="2851269"/>
            <a:ext cx="1726188" cy="1726181"/>
            <a:chOff x="0" y="0"/>
            <a:chExt cx="6350025" cy="6350000"/>
          </a:xfrm>
        </p:grpSpPr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23FFB7A8-379E-2971-8186-3F209650C0AF}"/>
                </a:ext>
              </a:extLst>
            </p:cNvPr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9"/>
              <a:stretch>
                <a:fillRect r="-55484"/>
              </a:stretch>
            </a:blipFill>
          </p:spPr>
          <p:txBody>
            <a:bodyPr/>
            <a:lstStyle/>
            <a:p>
              <a:pPr algn="ctr"/>
              <a:endParaRPr lang="vi-VN" sz="7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21" name="Freeform 20">
            <a:extLst>
              <a:ext uri="{FF2B5EF4-FFF2-40B4-BE49-F238E27FC236}">
                <a16:creationId xmlns:a16="http://schemas.microsoft.com/office/drawing/2014/main" id="{218CBA8D-DC4E-6BF2-CDB1-1FBF53F6B302}"/>
              </a:ext>
            </a:extLst>
          </p:cNvPr>
          <p:cNvSpPr/>
          <p:nvPr/>
        </p:nvSpPr>
        <p:spPr>
          <a:xfrm>
            <a:off x="685800" y="3387461"/>
            <a:ext cx="2057400" cy="653796"/>
          </a:xfrm>
          <a:custGeom>
            <a:avLst/>
            <a:gdLst/>
            <a:ahLst/>
            <a:cxnLst/>
            <a:rect l="l" t="t" r="r" b="b"/>
            <a:pathLst>
              <a:path w="812800" h="258290">
                <a:moveTo>
                  <a:pt x="0" y="0"/>
                </a:moveTo>
                <a:lnTo>
                  <a:pt x="812800" y="0"/>
                </a:lnTo>
                <a:lnTo>
                  <a:pt x="812800" y="258290"/>
                </a:lnTo>
                <a:lnTo>
                  <a:pt x="0" y="258290"/>
                </a:lnTo>
                <a:close/>
              </a:path>
            </a:pathLst>
          </a:custGeom>
          <a:solidFill>
            <a:srgbClr val="F4F4F4"/>
          </a:solidFill>
          <a:ln w="66675" cap="sq">
            <a:solidFill>
              <a:srgbClr val="407C3B"/>
            </a:solidFill>
            <a:prstDash val="solid"/>
            <a:miter/>
          </a:ln>
        </p:spPr>
        <p:txBody>
          <a:bodyPr anchor="ctr"/>
          <a:lstStyle/>
          <a:p>
            <a:pPr algn="ctr"/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endParaRPr lang="en-US" sz="2800" b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2" name="AutoShape 22">
            <a:extLst>
              <a:ext uri="{FF2B5EF4-FFF2-40B4-BE49-F238E27FC236}">
                <a16:creationId xmlns:a16="http://schemas.microsoft.com/office/drawing/2014/main" id="{37EF93DE-61AA-5120-E90B-F2007F853D16}"/>
              </a:ext>
            </a:extLst>
          </p:cNvPr>
          <p:cNvSpPr/>
          <p:nvPr/>
        </p:nvSpPr>
        <p:spPr>
          <a:xfrm>
            <a:off x="2743200" y="5910440"/>
            <a:ext cx="8573603" cy="38100"/>
          </a:xfrm>
          <a:prstGeom prst="line">
            <a:avLst/>
          </a:prstGeom>
          <a:ln w="38100" cap="flat">
            <a:solidFill>
              <a:srgbClr val="C53E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vi-VN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55AB621E-A482-7FEE-467A-4D85C833D625}"/>
              </a:ext>
            </a:extLst>
          </p:cNvPr>
          <p:cNvGrpSpPr>
            <a:grpSpLocks noChangeAspect="1"/>
          </p:cNvGrpSpPr>
          <p:nvPr/>
        </p:nvGrpSpPr>
        <p:grpSpPr>
          <a:xfrm>
            <a:off x="3870959" y="5098149"/>
            <a:ext cx="1726188" cy="1726181"/>
            <a:chOff x="0" y="0"/>
            <a:chExt cx="6350025" cy="63500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9AF0D733-C45B-A9F9-790A-39A9E94E672E}"/>
                </a:ext>
              </a:extLst>
            </p:cNvPr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10"/>
              <a:stretch>
                <a:fillRect t="-19647" b="-19647"/>
              </a:stretch>
            </a:blipFill>
          </p:spPr>
          <p:txBody>
            <a:bodyPr/>
            <a:lstStyle/>
            <a:p>
              <a:pPr algn="ctr"/>
              <a:endParaRPr lang="vi-VN" sz="7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A377125E-F3BF-FA0D-9FE7-FF5A4B53EB25}"/>
              </a:ext>
            </a:extLst>
          </p:cNvPr>
          <p:cNvGrpSpPr>
            <a:grpSpLocks noChangeAspect="1"/>
          </p:cNvGrpSpPr>
          <p:nvPr/>
        </p:nvGrpSpPr>
        <p:grpSpPr>
          <a:xfrm>
            <a:off x="6902421" y="5072750"/>
            <a:ext cx="1726188" cy="1726181"/>
            <a:chOff x="0" y="0"/>
            <a:chExt cx="6350025" cy="6350000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E97C570C-3241-D137-CE03-70FFBB78E94F}"/>
                </a:ext>
              </a:extLst>
            </p:cNvPr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11"/>
              <a:stretch>
                <a:fillRect l="-26142" r="-2396"/>
              </a:stretch>
            </a:blipFill>
          </p:spPr>
          <p:txBody>
            <a:bodyPr/>
            <a:lstStyle/>
            <a:p>
              <a:pPr algn="ctr"/>
              <a:endParaRPr lang="vi-VN" sz="7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6AF5B9D3-2CAB-2267-5C6D-269BC3DB9DA9}"/>
              </a:ext>
            </a:extLst>
          </p:cNvPr>
          <p:cNvGrpSpPr>
            <a:grpSpLocks noChangeAspect="1"/>
          </p:cNvGrpSpPr>
          <p:nvPr/>
        </p:nvGrpSpPr>
        <p:grpSpPr>
          <a:xfrm>
            <a:off x="9933883" y="5047350"/>
            <a:ext cx="1726188" cy="1726181"/>
            <a:chOff x="0" y="0"/>
            <a:chExt cx="6350025" cy="6350000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6E0DAC9F-A37C-BFAF-0752-66FFF37BBA81}"/>
                </a:ext>
              </a:extLst>
            </p:cNvPr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12"/>
              <a:stretch>
                <a:fillRect l="-4734" r="-4734"/>
              </a:stretch>
            </a:blipFill>
          </p:spPr>
          <p:txBody>
            <a:bodyPr/>
            <a:lstStyle/>
            <a:p>
              <a:pPr algn="ctr"/>
              <a:endParaRPr lang="vi-VN" sz="7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29" name="Freeform 30">
            <a:extLst>
              <a:ext uri="{FF2B5EF4-FFF2-40B4-BE49-F238E27FC236}">
                <a16:creationId xmlns:a16="http://schemas.microsoft.com/office/drawing/2014/main" id="{6BB61B7C-CDFC-197B-833B-9087C6365929}"/>
              </a:ext>
            </a:extLst>
          </p:cNvPr>
          <p:cNvSpPr/>
          <p:nvPr/>
        </p:nvSpPr>
        <p:spPr>
          <a:xfrm>
            <a:off x="685800" y="5583542"/>
            <a:ext cx="2057400" cy="653796"/>
          </a:xfrm>
          <a:custGeom>
            <a:avLst/>
            <a:gdLst/>
            <a:ahLst/>
            <a:cxnLst/>
            <a:rect l="l" t="t" r="r" b="b"/>
            <a:pathLst>
              <a:path w="812800" h="258290">
                <a:moveTo>
                  <a:pt x="0" y="0"/>
                </a:moveTo>
                <a:lnTo>
                  <a:pt x="812800" y="0"/>
                </a:lnTo>
                <a:lnTo>
                  <a:pt x="812800" y="258290"/>
                </a:lnTo>
                <a:lnTo>
                  <a:pt x="0" y="258290"/>
                </a:lnTo>
                <a:close/>
              </a:path>
            </a:pathLst>
          </a:custGeom>
          <a:solidFill>
            <a:srgbClr val="F4F4F4"/>
          </a:solidFill>
          <a:ln w="66675" cap="sq">
            <a:solidFill>
              <a:srgbClr val="C53E2E"/>
            </a:solidFill>
            <a:prstDash val="solid"/>
            <a:miter/>
          </a:ln>
        </p:spPr>
        <p:txBody>
          <a:bodyPr anchor="ctr"/>
          <a:lstStyle/>
          <a:p>
            <a:pPr algn="ctr">
              <a:lnSpc>
                <a:spcPts val="3640"/>
              </a:lnSpc>
            </a:pPr>
            <a:r>
              <a:rPr lang="en-US" sz="2800" b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Chủ đề</a:t>
            </a:r>
            <a:endParaRPr lang="en-US" sz="2800" b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856C851D-E646-BEBA-A719-FF71D4E8979D}"/>
              </a:ext>
            </a:extLst>
          </p:cNvPr>
          <p:cNvSpPr txBox="1"/>
          <p:nvPr/>
        </p:nvSpPr>
        <p:spPr>
          <a:xfrm>
            <a:off x="356451" y="2009413"/>
            <a:ext cx="2716096" cy="322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7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Di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1" name="TextBox 33">
            <a:extLst>
              <a:ext uri="{FF2B5EF4-FFF2-40B4-BE49-F238E27FC236}">
                <a16:creationId xmlns:a16="http://schemas.microsoft.com/office/drawing/2014/main" id="{54FBCD25-95CD-55C0-DBB7-5FFA0EC86DC3}"/>
              </a:ext>
            </a:extLst>
          </p:cNvPr>
          <p:cNvSpPr txBox="1"/>
          <p:nvPr/>
        </p:nvSpPr>
        <p:spPr>
          <a:xfrm>
            <a:off x="237697" y="4173744"/>
            <a:ext cx="2953603" cy="322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7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Môi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trường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xanh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4D5C909F-DF60-E865-1CE4-9A4E84B14BB9}"/>
              </a:ext>
            </a:extLst>
          </p:cNvPr>
          <p:cNvSpPr txBox="1"/>
          <p:nvPr/>
        </p:nvSpPr>
        <p:spPr>
          <a:xfrm>
            <a:off x="237697" y="6400800"/>
            <a:ext cx="2953603" cy="322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7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đại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27409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21" grpId="0" animBg="1"/>
      <p:bldP spid="22" grpId="0" animBg="1"/>
      <p:bldP spid="29" grpId="0" animBg="1"/>
      <p:bldP spid="30" grpId="0"/>
      <p:bldP spid="31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utoShape 2">
            <a:extLst>
              <a:ext uri="{FF2B5EF4-FFF2-40B4-BE49-F238E27FC236}">
                <a16:creationId xmlns:a16="http://schemas.microsoft.com/office/drawing/2014/main" id="{6280B92E-D9CB-2605-8424-5D3DBD198183}"/>
              </a:ext>
            </a:extLst>
          </p:cNvPr>
          <p:cNvSpPr/>
          <p:nvPr/>
        </p:nvSpPr>
        <p:spPr>
          <a:xfrm>
            <a:off x="629075" y="1412768"/>
            <a:ext cx="10933851" cy="51084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457200"/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8" name="TextBox 4">
            <a:extLst>
              <a:ext uri="{FF2B5EF4-FFF2-40B4-BE49-F238E27FC236}">
                <a16:creationId xmlns:a16="http://schemas.microsoft.com/office/drawing/2014/main" id="{1732047F-1F22-EC91-5FE8-D9B87B55BA61}"/>
              </a:ext>
            </a:extLst>
          </p:cNvPr>
          <p:cNvSpPr txBox="1"/>
          <p:nvPr/>
        </p:nvSpPr>
        <p:spPr>
          <a:xfrm>
            <a:off x="3962400" y="2544776"/>
            <a:ext cx="7371695" cy="3562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86" lvl="1" indent="-259093" algn="just" defTabSz="4572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vận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nguyên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lí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chuyển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trang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trí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di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518186" lvl="1" indent="-259093" algn="just" defTabSz="4572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Nắm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lịch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thích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giá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trị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thẩm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mỹ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, ý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nghĩa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áo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dài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họa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trang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trí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áo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marL="518186" lvl="1" indent="-259093" algn="just" defTabSz="4572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thích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điêu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hoa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-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kĩ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trổ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thùng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b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khoét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latin typeface="UTM Avo" panose="02040603050506020204" pitchFamily="18"/>
                <a:cs typeface="Arial" panose="020B0604020202020204" pitchFamily="34" charset="0"/>
              </a:rPr>
              <a:t>lõm</a:t>
            </a:r>
            <a:r>
              <a:rPr lang="en-US" sz="225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A6AC7D-4CDC-17DC-2DE9-5204E2630359}"/>
              </a:ext>
            </a:extLst>
          </p:cNvPr>
          <p:cNvGrpSpPr/>
          <p:nvPr/>
        </p:nvGrpSpPr>
        <p:grpSpPr>
          <a:xfrm>
            <a:off x="773367" y="1940316"/>
            <a:ext cx="3417863" cy="4480710"/>
            <a:chOff x="1852123" y="1829228"/>
            <a:chExt cx="6193285" cy="7195443"/>
          </a:xfrm>
        </p:grpSpPr>
        <p:sp>
          <p:nvSpPr>
            <p:cNvPr id="40" name="Freeform 3">
              <a:extLst>
                <a:ext uri="{FF2B5EF4-FFF2-40B4-BE49-F238E27FC236}">
                  <a16:creationId xmlns:a16="http://schemas.microsoft.com/office/drawing/2014/main" id="{3BF3F610-B5C6-C4F5-C29E-E6FA5694AF13}"/>
                </a:ext>
              </a:extLst>
            </p:cNvPr>
            <p:cNvSpPr/>
            <p:nvPr/>
          </p:nvSpPr>
          <p:spPr>
            <a:xfrm>
              <a:off x="1852123" y="1829228"/>
              <a:ext cx="5135747" cy="7195443"/>
            </a:xfrm>
            <a:custGeom>
              <a:avLst/>
              <a:gdLst/>
              <a:ahLst/>
              <a:cxnLst/>
              <a:rect l="l" t="t" r="r" b="b"/>
              <a:pathLst>
                <a:path w="5135747" h="7195443">
                  <a:moveTo>
                    <a:pt x="0" y="0"/>
                  </a:moveTo>
                  <a:lnTo>
                    <a:pt x="5135747" y="0"/>
                  </a:lnTo>
                  <a:lnTo>
                    <a:pt x="5135747" y="7195443"/>
                  </a:lnTo>
                  <a:lnTo>
                    <a:pt x="0" y="7195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pPr defTabSz="457200"/>
              <a:endParaRPr lang="vi-VN" sz="8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A2C12CD6-1502-774F-A998-A506B8BF6418}"/>
                </a:ext>
              </a:extLst>
            </p:cNvPr>
            <p:cNvSpPr/>
            <p:nvPr/>
          </p:nvSpPr>
          <p:spPr>
            <a:xfrm>
              <a:off x="4805945" y="6582927"/>
              <a:ext cx="2415393" cy="2441743"/>
            </a:xfrm>
            <a:custGeom>
              <a:avLst/>
              <a:gdLst/>
              <a:ahLst/>
              <a:cxnLst/>
              <a:rect l="l" t="t" r="r" b="b"/>
              <a:pathLst>
                <a:path w="2415393" h="2441743">
                  <a:moveTo>
                    <a:pt x="0" y="0"/>
                  </a:moveTo>
                  <a:lnTo>
                    <a:pt x="2415393" y="0"/>
                  </a:lnTo>
                  <a:lnTo>
                    <a:pt x="2415393" y="2441744"/>
                  </a:lnTo>
                  <a:lnTo>
                    <a:pt x="0" y="2441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 defTabSz="457200"/>
              <a:endParaRPr lang="vi-VN" sz="8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66720E7B-C1F8-B9F0-AB6C-3304DF882ED2}"/>
                </a:ext>
              </a:extLst>
            </p:cNvPr>
            <p:cNvSpPr/>
            <p:nvPr/>
          </p:nvSpPr>
          <p:spPr>
            <a:xfrm>
              <a:off x="6397269" y="7266099"/>
              <a:ext cx="1648139" cy="1653472"/>
            </a:xfrm>
            <a:custGeom>
              <a:avLst/>
              <a:gdLst/>
              <a:ahLst/>
              <a:cxnLst/>
              <a:rect l="l" t="t" r="r" b="b"/>
              <a:pathLst>
                <a:path w="1648139" h="1653472">
                  <a:moveTo>
                    <a:pt x="0" y="0"/>
                  </a:moveTo>
                  <a:lnTo>
                    <a:pt x="1648138" y="0"/>
                  </a:lnTo>
                  <a:lnTo>
                    <a:pt x="1648138" y="1653472"/>
                  </a:lnTo>
                  <a:lnTo>
                    <a:pt x="0" y="165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pPr defTabSz="457200"/>
              <a:endParaRPr lang="vi-VN" sz="8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43" name="TextBox 7">
            <a:extLst>
              <a:ext uri="{FF2B5EF4-FFF2-40B4-BE49-F238E27FC236}">
                <a16:creationId xmlns:a16="http://schemas.microsoft.com/office/drawing/2014/main" id="{E936C633-9775-4348-39F2-6062E5D66FF5}"/>
              </a:ext>
            </a:extLst>
          </p:cNvPr>
          <p:cNvSpPr txBox="1"/>
          <p:nvPr/>
        </p:nvSpPr>
        <p:spPr>
          <a:xfrm>
            <a:off x="3412535" y="826457"/>
            <a:ext cx="5366930" cy="3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3033"/>
              </a:lnSpc>
              <a:spcBef>
                <a:spcPct val="0"/>
              </a:spcBef>
            </a:pP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ý</a:t>
            </a:r>
          </a:p>
        </p:txBody>
      </p:sp>
      <p:sp>
        <p:nvSpPr>
          <p:cNvPr id="44" name="TextBox 8">
            <a:extLst>
              <a:ext uri="{FF2B5EF4-FFF2-40B4-BE49-F238E27FC236}">
                <a16:creationId xmlns:a16="http://schemas.microsoft.com/office/drawing/2014/main" id="{BE093686-72CD-4A7E-EE4E-E4A37DE484BA}"/>
              </a:ext>
            </a:extLst>
          </p:cNvPr>
          <p:cNvSpPr txBox="1"/>
          <p:nvPr/>
        </p:nvSpPr>
        <p:spPr>
          <a:xfrm>
            <a:off x="5282439" y="1858630"/>
            <a:ext cx="5107327" cy="485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4200"/>
              </a:lnSpc>
            </a:pP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CHỦ ĐỀ 1: DI SẢN MĨ THUẬT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56635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3" grpId="0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">
            <a:extLst>
              <a:ext uri="{FF2B5EF4-FFF2-40B4-BE49-F238E27FC236}">
                <a16:creationId xmlns:a16="http://schemas.microsoft.com/office/drawing/2014/main" id="{E936C633-9775-4348-39F2-6062E5D66FF5}"/>
              </a:ext>
            </a:extLst>
          </p:cNvPr>
          <p:cNvSpPr txBox="1"/>
          <p:nvPr/>
        </p:nvSpPr>
        <p:spPr>
          <a:xfrm>
            <a:off x="3412535" y="826457"/>
            <a:ext cx="5366930" cy="3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3033"/>
              </a:lnSpc>
              <a:spcBef>
                <a:spcPct val="0"/>
              </a:spcBef>
            </a:pP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ý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9E5CE5C-6A60-B267-8BC3-7F8F8AD2D11D}"/>
              </a:ext>
            </a:extLst>
          </p:cNvPr>
          <p:cNvSpPr/>
          <p:nvPr/>
        </p:nvSpPr>
        <p:spPr>
          <a:xfrm>
            <a:off x="629074" y="1447800"/>
            <a:ext cx="10933851" cy="510846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23599DB-E2E9-69B6-82CC-E949DDA5F024}"/>
              </a:ext>
            </a:extLst>
          </p:cNvPr>
          <p:cNvSpPr/>
          <p:nvPr/>
        </p:nvSpPr>
        <p:spPr>
          <a:xfrm>
            <a:off x="1255277" y="1688714"/>
            <a:ext cx="3464196" cy="4626639"/>
          </a:xfrm>
          <a:custGeom>
            <a:avLst/>
            <a:gdLst/>
            <a:ahLst/>
            <a:cxnLst/>
            <a:rect l="l" t="t" r="r" b="b"/>
            <a:pathLst>
              <a:path w="5196294" h="6939959">
                <a:moveTo>
                  <a:pt x="0" y="0"/>
                </a:moveTo>
                <a:lnTo>
                  <a:pt x="5196294" y="0"/>
                </a:lnTo>
                <a:lnTo>
                  <a:pt x="5196294" y="6939959"/>
                </a:lnTo>
                <a:lnTo>
                  <a:pt x="0" y="6939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B1250582-3BF5-B258-D7B0-8576DCBA0631}"/>
              </a:ext>
            </a:extLst>
          </p:cNvPr>
          <p:cNvSpPr txBox="1"/>
          <p:nvPr/>
        </p:nvSpPr>
        <p:spPr>
          <a:xfrm>
            <a:off x="5111982" y="2009707"/>
            <a:ext cx="6015903" cy="481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CHỦ ĐỀ 2: MÔI TRƯỜNG XANH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40D94BC-9B70-B514-9B6E-792911432790}"/>
              </a:ext>
            </a:extLst>
          </p:cNvPr>
          <p:cNvSpPr txBox="1"/>
          <p:nvPr/>
        </p:nvSpPr>
        <p:spPr>
          <a:xfrm>
            <a:off x="4918954" y="2776036"/>
            <a:ext cx="6017769" cy="3255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86" lvl="1" indent="-259093" algn="just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trang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ngoài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518186" lvl="1" indent="-259093" algn="just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Nắm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trị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trang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hộp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giấy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mục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đích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37358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">
            <a:extLst>
              <a:ext uri="{FF2B5EF4-FFF2-40B4-BE49-F238E27FC236}">
                <a16:creationId xmlns:a16="http://schemas.microsoft.com/office/drawing/2014/main" id="{E936C633-9775-4348-39F2-6062E5D66FF5}"/>
              </a:ext>
            </a:extLst>
          </p:cNvPr>
          <p:cNvSpPr txBox="1"/>
          <p:nvPr/>
        </p:nvSpPr>
        <p:spPr>
          <a:xfrm>
            <a:off x="3412535" y="826457"/>
            <a:ext cx="5366930" cy="3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3033"/>
              </a:lnSpc>
              <a:spcBef>
                <a:spcPct val="0"/>
              </a:spcBef>
            </a:pP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ý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6468180C-DD8F-0A6F-2776-BE19B74935EB}"/>
              </a:ext>
            </a:extLst>
          </p:cNvPr>
          <p:cNvSpPr/>
          <p:nvPr/>
        </p:nvSpPr>
        <p:spPr>
          <a:xfrm>
            <a:off x="629074" y="1371600"/>
            <a:ext cx="10933851" cy="5334951"/>
          </a:xfrm>
          <a:prstGeom prst="rect">
            <a:avLst/>
          </a:prstGeom>
          <a:solidFill>
            <a:srgbClr val="FF2600">
              <a:alpha val="29804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5C23814-3BA9-B529-2C61-97EC1E28F5A5}"/>
              </a:ext>
            </a:extLst>
          </p:cNvPr>
          <p:cNvSpPr txBox="1"/>
          <p:nvPr/>
        </p:nvSpPr>
        <p:spPr>
          <a:xfrm>
            <a:off x="5538421" y="1561112"/>
            <a:ext cx="5424002" cy="485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CHỦ ĐỀ 3: MĨ THUẬT HIỆN ĐẠI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FD6F4C0-1215-10EF-AECC-A7B12F0C31FB}"/>
              </a:ext>
            </a:extLst>
          </p:cNvPr>
          <p:cNvSpPr txBox="1"/>
          <p:nvPr/>
        </p:nvSpPr>
        <p:spPr>
          <a:xfrm>
            <a:off x="4911338" y="2046822"/>
            <a:ext cx="6487035" cy="4600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86" lvl="1" indent="-259093" algn="just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đặc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điểm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trường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phái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tác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giả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tác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điển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đại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thế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giới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phong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hội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họa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đại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518186" lvl="1" indent="-259093" algn="just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Nắm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bối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cảnh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đặc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điểm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quá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phát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triển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đại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loại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yêu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thích</a:t>
            </a:r>
            <a:r>
              <a:rPr lang="en-US" sz="225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3F90AC13-8343-012C-EDF1-4CA7E4D65B53}"/>
              </a:ext>
            </a:extLst>
          </p:cNvPr>
          <p:cNvSpPr/>
          <p:nvPr/>
        </p:nvSpPr>
        <p:spPr>
          <a:xfrm>
            <a:off x="896980" y="1752600"/>
            <a:ext cx="4040939" cy="4600181"/>
          </a:xfrm>
          <a:custGeom>
            <a:avLst/>
            <a:gdLst/>
            <a:ahLst/>
            <a:cxnLst/>
            <a:rect l="l" t="t" r="r" b="b"/>
            <a:pathLst>
              <a:path w="6786050" h="6952868">
                <a:moveTo>
                  <a:pt x="0" y="0"/>
                </a:moveTo>
                <a:lnTo>
                  <a:pt x="6786050" y="0"/>
                </a:lnTo>
                <a:lnTo>
                  <a:pt x="6786050" y="6952868"/>
                </a:lnTo>
                <a:lnTo>
                  <a:pt x="0" y="6952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05"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39520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2">
            <a:extLst>
              <a:ext uri="{FF2B5EF4-FFF2-40B4-BE49-F238E27FC236}">
                <a16:creationId xmlns:a16="http://schemas.microsoft.com/office/drawing/2014/main" id="{3473F9C3-71DB-E585-CF6B-80FEC838FE58}"/>
              </a:ext>
            </a:extLst>
          </p:cNvPr>
          <p:cNvSpPr txBox="1"/>
          <p:nvPr/>
        </p:nvSpPr>
        <p:spPr>
          <a:xfrm>
            <a:off x="457196" y="821872"/>
            <a:ext cx="11277600" cy="473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4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PHẦN 2: XÂY DỰNG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TƯỞNG TRƯNG BÀY SẢN PHẨM</a:t>
            </a:r>
          </a:p>
        </p:txBody>
      </p:sp>
      <p:sp>
        <p:nvSpPr>
          <p:cNvPr id="2" name="AutoShape 8">
            <a:extLst>
              <a:ext uri="{FF2B5EF4-FFF2-40B4-BE49-F238E27FC236}">
                <a16:creationId xmlns:a16="http://schemas.microsoft.com/office/drawing/2014/main" id="{6D7A950F-919D-C526-A306-17CF5F7176FE}"/>
              </a:ext>
            </a:extLst>
          </p:cNvPr>
          <p:cNvSpPr/>
          <p:nvPr/>
        </p:nvSpPr>
        <p:spPr>
          <a:xfrm>
            <a:off x="685800" y="2496137"/>
            <a:ext cx="5895084" cy="1713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nêu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xây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dựng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tưởng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AutoShape 11">
            <a:extLst>
              <a:ext uri="{FF2B5EF4-FFF2-40B4-BE49-F238E27FC236}">
                <a16:creationId xmlns:a16="http://schemas.microsoft.com/office/drawing/2014/main" id="{55F44391-20ED-2491-9A85-EC504C571C21}"/>
              </a:ext>
            </a:extLst>
          </p:cNvPr>
          <p:cNvSpPr/>
          <p:nvPr/>
        </p:nvSpPr>
        <p:spPr>
          <a:xfrm>
            <a:off x="685800" y="4789749"/>
            <a:ext cx="5895084" cy="124637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tưởng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64DA3497-9E22-B7C7-38C1-44ACDED3250A}"/>
              </a:ext>
            </a:extLst>
          </p:cNvPr>
          <p:cNvSpPr txBox="1"/>
          <p:nvPr/>
        </p:nvSpPr>
        <p:spPr>
          <a:xfrm>
            <a:off x="990600" y="1606549"/>
            <a:ext cx="5275664" cy="3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3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endParaRPr lang="en-US" sz="3200" b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24C67DDE-5670-862B-2209-3900E707304B}"/>
              </a:ext>
            </a:extLst>
          </p:cNvPr>
          <p:cNvSpPr/>
          <p:nvPr/>
        </p:nvSpPr>
        <p:spPr>
          <a:xfrm flipH="1">
            <a:off x="8653652" y="1478958"/>
            <a:ext cx="6162288" cy="3527910"/>
          </a:xfrm>
          <a:custGeom>
            <a:avLst/>
            <a:gdLst/>
            <a:ahLst/>
            <a:cxnLst/>
            <a:rect l="l" t="t" r="r" b="b"/>
            <a:pathLst>
              <a:path w="9243432" h="5291865">
                <a:moveTo>
                  <a:pt x="9243432" y="0"/>
                </a:moveTo>
                <a:lnTo>
                  <a:pt x="0" y="0"/>
                </a:lnTo>
                <a:lnTo>
                  <a:pt x="0" y="5291865"/>
                </a:lnTo>
                <a:lnTo>
                  <a:pt x="9243432" y="5291865"/>
                </a:lnTo>
                <a:lnTo>
                  <a:pt x="9243432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D1B8168E-59B2-7EB8-1F87-2614E615FF61}"/>
              </a:ext>
            </a:extLst>
          </p:cNvPr>
          <p:cNvGrpSpPr/>
          <p:nvPr/>
        </p:nvGrpSpPr>
        <p:grpSpPr>
          <a:xfrm>
            <a:off x="6817242" y="5218779"/>
            <a:ext cx="4450616" cy="3518768"/>
            <a:chOff x="0" y="0"/>
            <a:chExt cx="8901231" cy="7037536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6933F69A-3F7B-7C48-FFFC-352573AC2A71}"/>
                </a:ext>
              </a:extLst>
            </p:cNvPr>
            <p:cNvSpPr/>
            <p:nvPr/>
          </p:nvSpPr>
          <p:spPr>
            <a:xfrm rot="-5400000">
              <a:off x="931848" y="-931848"/>
              <a:ext cx="7037536" cy="8901231"/>
            </a:xfrm>
            <a:custGeom>
              <a:avLst/>
              <a:gdLst/>
              <a:ahLst/>
              <a:cxnLst/>
              <a:rect l="l" t="t" r="r" b="b"/>
              <a:pathLst>
                <a:path w="7037536" h="8901231">
                  <a:moveTo>
                    <a:pt x="0" y="0"/>
                  </a:moveTo>
                  <a:lnTo>
                    <a:pt x="7037536" y="0"/>
                  </a:lnTo>
                  <a:lnTo>
                    <a:pt x="7037536" y="8901232"/>
                  </a:lnTo>
                  <a:lnTo>
                    <a:pt x="0" y="8901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vi-VN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12F39D46-7B48-B88C-9056-808BFB1ECB59}"/>
                </a:ext>
              </a:extLst>
            </p:cNvPr>
            <p:cNvSpPr/>
            <p:nvPr/>
          </p:nvSpPr>
          <p:spPr>
            <a:xfrm>
              <a:off x="1101906" y="848709"/>
              <a:ext cx="6697420" cy="5207244"/>
            </a:xfrm>
            <a:custGeom>
              <a:avLst/>
              <a:gdLst/>
              <a:ahLst/>
              <a:cxnLst/>
              <a:rect l="l" t="t" r="r" b="b"/>
              <a:pathLst>
                <a:path w="6697420" h="5207244">
                  <a:moveTo>
                    <a:pt x="0" y="0"/>
                  </a:moveTo>
                  <a:lnTo>
                    <a:pt x="6697420" y="0"/>
                  </a:lnTo>
                  <a:lnTo>
                    <a:pt x="6697420" y="5207244"/>
                  </a:lnTo>
                  <a:lnTo>
                    <a:pt x="0" y="5207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660" r="-2660" b="-5321"/>
              </a:stretch>
            </a:blipFill>
          </p:spPr>
          <p:txBody>
            <a:bodyPr/>
            <a:lstStyle/>
            <a:p>
              <a:endParaRPr lang="vi-VN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906957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3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3">
            <a:extLst>
              <a:ext uri="{FF2B5EF4-FFF2-40B4-BE49-F238E27FC236}">
                <a16:creationId xmlns:a16="http://schemas.microsoft.com/office/drawing/2014/main" id="{83AAECEE-D01F-3C06-3240-92F14C354676}"/>
              </a:ext>
            </a:extLst>
          </p:cNvPr>
          <p:cNvSpPr/>
          <p:nvPr/>
        </p:nvSpPr>
        <p:spPr>
          <a:xfrm>
            <a:off x="796858" y="762000"/>
            <a:ext cx="10598283" cy="859003"/>
          </a:xfrm>
          <a:custGeom>
            <a:avLst/>
            <a:gdLst/>
            <a:ahLst/>
            <a:cxnLst/>
            <a:rect l="l" t="t" r="r" b="b"/>
            <a:pathLst>
              <a:path w="1861611" h="150886">
                <a:moveTo>
                  <a:pt x="24350" y="0"/>
                </a:moveTo>
                <a:lnTo>
                  <a:pt x="1837261" y="0"/>
                </a:lnTo>
                <a:cubicBezTo>
                  <a:pt x="1843719" y="0"/>
                  <a:pt x="1849913" y="2565"/>
                  <a:pt x="1854479" y="7132"/>
                </a:cubicBezTo>
                <a:cubicBezTo>
                  <a:pt x="1859046" y="11698"/>
                  <a:pt x="1861611" y="17892"/>
                  <a:pt x="1861611" y="24350"/>
                </a:cubicBezTo>
                <a:lnTo>
                  <a:pt x="1861611" y="126536"/>
                </a:lnTo>
                <a:cubicBezTo>
                  <a:pt x="1861611" y="132994"/>
                  <a:pt x="1859046" y="139187"/>
                  <a:pt x="1854479" y="143754"/>
                </a:cubicBezTo>
                <a:cubicBezTo>
                  <a:pt x="1849913" y="148320"/>
                  <a:pt x="1843719" y="150886"/>
                  <a:pt x="1837261" y="150886"/>
                </a:cubicBezTo>
                <a:lnTo>
                  <a:pt x="24350" y="150886"/>
                </a:lnTo>
                <a:cubicBezTo>
                  <a:pt x="10902" y="150886"/>
                  <a:pt x="0" y="139984"/>
                  <a:pt x="0" y="126536"/>
                </a:cubicBezTo>
                <a:lnTo>
                  <a:pt x="0" y="24350"/>
                </a:lnTo>
                <a:cubicBezTo>
                  <a:pt x="0" y="17892"/>
                  <a:pt x="2565" y="11698"/>
                  <a:pt x="7132" y="7132"/>
                </a:cubicBezTo>
                <a:cubicBezTo>
                  <a:pt x="11698" y="2565"/>
                  <a:pt x="17892" y="0"/>
                  <a:pt x="2435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sz="2933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933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933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933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933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933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933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nêu</a:t>
            </a:r>
            <a:r>
              <a:rPr lang="en-US" sz="2933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933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tưởng</a:t>
            </a:r>
            <a:r>
              <a:rPr lang="en-US" sz="2933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933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933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933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dự</a:t>
            </a:r>
            <a:r>
              <a:rPr lang="en-US" sz="2933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933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án</a:t>
            </a:r>
            <a:r>
              <a:rPr lang="en-US" sz="2933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933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933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933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endParaRPr lang="en-US" sz="2933" b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07076A6C-39CA-880B-9BFF-7BE013D7EC0E}"/>
              </a:ext>
            </a:extLst>
          </p:cNvPr>
          <p:cNvSpPr/>
          <p:nvPr/>
        </p:nvSpPr>
        <p:spPr>
          <a:xfrm>
            <a:off x="511108" y="2284856"/>
            <a:ext cx="3363735" cy="2393696"/>
          </a:xfrm>
          <a:custGeom>
            <a:avLst/>
            <a:gdLst/>
            <a:ahLst/>
            <a:cxnLst/>
            <a:rect l="l" t="t" r="r" b="b"/>
            <a:pathLst>
              <a:path w="590847" h="420458">
                <a:moveTo>
                  <a:pt x="76719" y="0"/>
                </a:moveTo>
                <a:lnTo>
                  <a:pt x="514128" y="0"/>
                </a:lnTo>
                <a:cubicBezTo>
                  <a:pt x="556499" y="0"/>
                  <a:pt x="590847" y="34348"/>
                  <a:pt x="590847" y="76719"/>
                </a:cubicBezTo>
                <a:lnTo>
                  <a:pt x="590847" y="343738"/>
                </a:lnTo>
                <a:cubicBezTo>
                  <a:pt x="590847" y="364086"/>
                  <a:pt x="582764" y="383600"/>
                  <a:pt x="568377" y="397987"/>
                </a:cubicBezTo>
                <a:cubicBezTo>
                  <a:pt x="553989" y="412375"/>
                  <a:pt x="534475" y="420458"/>
                  <a:pt x="514128" y="420458"/>
                </a:cubicBezTo>
                <a:lnTo>
                  <a:pt x="76719" y="420458"/>
                </a:lnTo>
                <a:cubicBezTo>
                  <a:pt x="56372" y="420458"/>
                  <a:pt x="36858" y="412375"/>
                  <a:pt x="22471" y="397987"/>
                </a:cubicBezTo>
                <a:cubicBezTo>
                  <a:pt x="8083" y="383600"/>
                  <a:pt x="0" y="364086"/>
                  <a:pt x="0" y="343738"/>
                </a:cubicBezTo>
                <a:lnTo>
                  <a:pt x="0" y="76719"/>
                </a:lnTo>
                <a:cubicBezTo>
                  <a:pt x="0" y="56372"/>
                  <a:pt x="8083" y="36858"/>
                  <a:pt x="22471" y="22471"/>
                </a:cubicBezTo>
                <a:cubicBezTo>
                  <a:pt x="36858" y="8083"/>
                  <a:pt x="56372" y="0"/>
                  <a:pt x="76719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1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1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1: </a:t>
            </a:r>
          </a:p>
          <a:p>
            <a:pPr algn="ctr">
              <a:lnSpc>
                <a:spcPct val="150000"/>
              </a:lnSpc>
            </a:pP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Suy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nghĩ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lí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do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dự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án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AutoShape 9">
            <a:extLst>
              <a:ext uri="{FF2B5EF4-FFF2-40B4-BE49-F238E27FC236}">
                <a16:creationId xmlns:a16="http://schemas.microsoft.com/office/drawing/2014/main" id="{99446514-3292-2207-250A-B8D11B6DBC8C}"/>
              </a:ext>
            </a:extLst>
          </p:cNvPr>
          <p:cNvSpPr/>
          <p:nvPr/>
        </p:nvSpPr>
        <p:spPr>
          <a:xfrm flipH="1">
            <a:off x="2192975" y="1621003"/>
            <a:ext cx="3903024" cy="663853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 anchor="ctr"/>
          <a:lstStyle/>
          <a:p>
            <a:pPr algn="ctr"/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A71B43E2-593F-652A-0BF7-98973B1C7252}"/>
              </a:ext>
            </a:extLst>
          </p:cNvPr>
          <p:cNvSpPr/>
          <p:nvPr/>
        </p:nvSpPr>
        <p:spPr>
          <a:xfrm>
            <a:off x="4144487" y="2285082"/>
            <a:ext cx="3903024" cy="2393696"/>
          </a:xfrm>
          <a:custGeom>
            <a:avLst/>
            <a:gdLst/>
            <a:ahLst/>
            <a:cxnLst/>
            <a:rect l="l" t="t" r="r" b="b"/>
            <a:pathLst>
              <a:path w="570608" h="420458">
                <a:moveTo>
                  <a:pt x="79441" y="0"/>
                </a:moveTo>
                <a:lnTo>
                  <a:pt x="491168" y="0"/>
                </a:lnTo>
                <a:cubicBezTo>
                  <a:pt x="512237" y="0"/>
                  <a:pt x="532443" y="8370"/>
                  <a:pt x="547341" y="23268"/>
                </a:cubicBezTo>
                <a:cubicBezTo>
                  <a:pt x="562239" y="38166"/>
                  <a:pt x="570608" y="58372"/>
                  <a:pt x="570608" y="79441"/>
                </a:cubicBezTo>
                <a:lnTo>
                  <a:pt x="570608" y="341017"/>
                </a:lnTo>
                <a:cubicBezTo>
                  <a:pt x="570608" y="362086"/>
                  <a:pt x="562239" y="382292"/>
                  <a:pt x="547341" y="397190"/>
                </a:cubicBezTo>
                <a:cubicBezTo>
                  <a:pt x="532443" y="412088"/>
                  <a:pt x="512237" y="420458"/>
                  <a:pt x="491168" y="420458"/>
                </a:cubicBezTo>
                <a:lnTo>
                  <a:pt x="79441" y="420458"/>
                </a:lnTo>
                <a:cubicBezTo>
                  <a:pt x="58372" y="420458"/>
                  <a:pt x="38166" y="412088"/>
                  <a:pt x="23268" y="397190"/>
                </a:cubicBezTo>
                <a:cubicBezTo>
                  <a:pt x="8370" y="382292"/>
                  <a:pt x="0" y="362086"/>
                  <a:pt x="0" y="341017"/>
                </a:cubicBezTo>
                <a:lnTo>
                  <a:pt x="0" y="79441"/>
                </a:lnTo>
                <a:cubicBezTo>
                  <a:pt x="0" y="58372"/>
                  <a:pt x="8370" y="38166"/>
                  <a:pt x="23268" y="23268"/>
                </a:cubicBezTo>
                <a:cubicBezTo>
                  <a:pt x="38166" y="8370"/>
                  <a:pt x="58372" y="0"/>
                  <a:pt x="79441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 anchor="t"/>
          <a:lstStyle/>
          <a:p>
            <a:pPr algn="ctr">
              <a:lnSpc>
                <a:spcPct val="150000"/>
              </a:lnSpc>
            </a:pPr>
            <a:r>
              <a:rPr lang="en-US" sz="21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1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2: </a:t>
            </a:r>
          </a:p>
          <a:p>
            <a:pPr algn="ctr">
              <a:lnSpc>
                <a:spcPct val="150000"/>
              </a:lnSpc>
            </a:pP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Lựa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phân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loại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tiêu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biểu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AutoShape 13">
            <a:extLst>
              <a:ext uri="{FF2B5EF4-FFF2-40B4-BE49-F238E27FC236}">
                <a16:creationId xmlns:a16="http://schemas.microsoft.com/office/drawing/2014/main" id="{FC8D92E9-76B0-F263-74C0-961FA2B69789}"/>
              </a:ext>
            </a:extLst>
          </p:cNvPr>
          <p:cNvSpPr/>
          <p:nvPr/>
        </p:nvSpPr>
        <p:spPr>
          <a:xfrm>
            <a:off x="6095999" y="1621003"/>
            <a:ext cx="6350" cy="663853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 anchor="ctr"/>
          <a:lstStyle/>
          <a:p>
            <a:pPr algn="ctr"/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2DDC058C-BB15-252D-C1C1-8C3524E72731}"/>
              </a:ext>
            </a:extLst>
          </p:cNvPr>
          <p:cNvSpPr/>
          <p:nvPr/>
        </p:nvSpPr>
        <p:spPr>
          <a:xfrm>
            <a:off x="8330627" y="2284856"/>
            <a:ext cx="3348293" cy="2393696"/>
          </a:xfrm>
          <a:custGeom>
            <a:avLst/>
            <a:gdLst/>
            <a:ahLst/>
            <a:cxnLst/>
            <a:rect l="l" t="t" r="r" b="b"/>
            <a:pathLst>
              <a:path w="588135" h="420458">
                <a:moveTo>
                  <a:pt x="77073" y="0"/>
                </a:moveTo>
                <a:lnTo>
                  <a:pt x="511061" y="0"/>
                </a:lnTo>
                <a:cubicBezTo>
                  <a:pt x="531503" y="0"/>
                  <a:pt x="551106" y="8120"/>
                  <a:pt x="565561" y="22574"/>
                </a:cubicBezTo>
                <a:cubicBezTo>
                  <a:pt x="580015" y="37028"/>
                  <a:pt x="588135" y="56632"/>
                  <a:pt x="588135" y="77073"/>
                </a:cubicBezTo>
                <a:lnTo>
                  <a:pt x="588135" y="343385"/>
                </a:lnTo>
                <a:cubicBezTo>
                  <a:pt x="588135" y="385951"/>
                  <a:pt x="553628" y="420458"/>
                  <a:pt x="511061" y="420458"/>
                </a:cubicBezTo>
                <a:lnTo>
                  <a:pt x="77073" y="420458"/>
                </a:lnTo>
                <a:cubicBezTo>
                  <a:pt x="56632" y="420458"/>
                  <a:pt x="37028" y="412338"/>
                  <a:pt x="22574" y="397884"/>
                </a:cubicBezTo>
                <a:cubicBezTo>
                  <a:pt x="8120" y="383430"/>
                  <a:pt x="0" y="363826"/>
                  <a:pt x="0" y="343385"/>
                </a:cubicBezTo>
                <a:lnTo>
                  <a:pt x="0" y="77073"/>
                </a:lnTo>
                <a:cubicBezTo>
                  <a:pt x="0" y="56632"/>
                  <a:pt x="8120" y="37028"/>
                  <a:pt x="22574" y="22574"/>
                </a:cubicBezTo>
                <a:cubicBezTo>
                  <a:pt x="37028" y="8120"/>
                  <a:pt x="56632" y="0"/>
                  <a:pt x="77073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1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1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3: </a:t>
            </a:r>
          </a:p>
          <a:p>
            <a:pPr algn="ctr">
              <a:lnSpc>
                <a:spcPct val="150000"/>
              </a:lnSpc>
            </a:pP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CC37F8CA-27FB-5F3F-6E07-2BF05C990710}"/>
              </a:ext>
            </a:extLst>
          </p:cNvPr>
          <p:cNvSpPr/>
          <p:nvPr/>
        </p:nvSpPr>
        <p:spPr>
          <a:xfrm>
            <a:off x="6095999" y="1621003"/>
            <a:ext cx="3908775" cy="663853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 anchor="ctr"/>
          <a:lstStyle/>
          <a:p>
            <a:pPr algn="ctr"/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87B2B138-2DEE-D6A1-8F5C-0BC46E50C97F}"/>
              </a:ext>
            </a:extLst>
          </p:cNvPr>
          <p:cNvSpPr/>
          <p:nvPr/>
        </p:nvSpPr>
        <p:spPr>
          <a:xfrm>
            <a:off x="3581400" y="4577905"/>
            <a:ext cx="4343038" cy="2280095"/>
          </a:xfrm>
          <a:custGeom>
            <a:avLst/>
            <a:gdLst/>
            <a:ahLst/>
            <a:cxnLst/>
            <a:rect l="l" t="t" r="r" b="b"/>
            <a:pathLst>
              <a:path w="10745301" h="5641283">
                <a:moveTo>
                  <a:pt x="0" y="0"/>
                </a:moveTo>
                <a:lnTo>
                  <a:pt x="10745301" y="0"/>
                </a:lnTo>
                <a:lnTo>
                  <a:pt x="10745301" y="5641283"/>
                </a:lnTo>
                <a:lnTo>
                  <a:pt x="0" y="56412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anchor="ctr"/>
          <a:lstStyle/>
          <a:p>
            <a:pPr algn="ctr"/>
            <a:endParaRPr lang="vi-VN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60489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15FD95-0DA8-8871-D2FE-4B8558D18283}"/>
              </a:ext>
            </a:extLst>
          </p:cNvPr>
          <p:cNvSpPr/>
          <p:nvPr/>
        </p:nvSpPr>
        <p:spPr>
          <a:xfrm>
            <a:off x="2506776" y="2176367"/>
            <a:ext cx="7154637" cy="4757833"/>
          </a:xfrm>
          <a:custGeom>
            <a:avLst/>
            <a:gdLst/>
            <a:ahLst/>
            <a:cxnLst/>
            <a:rect l="l" t="t" r="r" b="b"/>
            <a:pathLst>
              <a:path w="10731955" h="7136750">
                <a:moveTo>
                  <a:pt x="0" y="0"/>
                </a:moveTo>
                <a:lnTo>
                  <a:pt x="10731956" y="0"/>
                </a:lnTo>
                <a:lnTo>
                  <a:pt x="10731956" y="7136750"/>
                </a:lnTo>
                <a:lnTo>
                  <a:pt x="0" y="71367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ctr"/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625B9BA6-C73E-962C-6AD2-31E4B278C390}"/>
              </a:ext>
            </a:extLst>
          </p:cNvPr>
          <p:cNvSpPr/>
          <p:nvPr/>
        </p:nvSpPr>
        <p:spPr>
          <a:xfrm>
            <a:off x="3879811" y="784590"/>
            <a:ext cx="4433966" cy="739341"/>
          </a:xfrm>
          <a:custGeom>
            <a:avLst/>
            <a:gdLst/>
            <a:ahLst/>
            <a:cxnLst/>
            <a:rect l="l" t="t" r="r" b="b"/>
            <a:pathLst>
              <a:path w="778836" h="129867">
                <a:moveTo>
                  <a:pt x="58202" y="0"/>
                </a:moveTo>
                <a:lnTo>
                  <a:pt x="720634" y="0"/>
                </a:lnTo>
                <a:cubicBezTo>
                  <a:pt x="736070" y="0"/>
                  <a:pt x="750874" y="6132"/>
                  <a:pt x="761789" y="17047"/>
                </a:cubicBezTo>
                <a:cubicBezTo>
                  <a:pt x="772704" y="27962"/>
                  <a:pt x="778836" y="42766"/>
                  <a:pt x="778836" y="58202"/>
                </a:cubicBezTo>
                <a:lnTo>
                  <a:pt x="778836" y="71665"/>
                </a:lnTo>
                <a:cubicBezTo>
                  <a:pt x="778836" y="103809"/>
                  <a:pt x="752778" y="129867"/>
                  <a:pt x="720634" y="129867"/>
                </a:cubicBezTo>
                <a:lnTo>
                  <a:pt x="58202" y="129867"/>
                </a:lnTo>
                <a:cubicBezTo>
                  <a:pt x="42766" y="129867"/>
                  <a:pt x="27962" y="123735"/>
                  <a:pt x="17047" y="112820"/>
                </a:cubicBezTo>
                <a:cubicBezTo>
                  <a:pt x="6132" y="101905"/>
                  <a:pt x="0" y="87101"/>
                  <a:pt x="0" y="71665"/>
                </a:cubicBezTo>
                <a:lnTo>
                  <a:pt x="0" y="58202"/>
                </a:lnTo>
                <a:cubicBezTo>
                  <a:pt x="0" y="26058"/>
                  <a:pt x="26058" y="0"/>
                  <a:pt x="58202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sz="3334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Ý </a:t>
            </a:r>
            <a:r>
              <a:rPr lang="en-US" sz="3334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tưởng</a:t>
            </a:r>
            <a:r>
              <a:rPr lang="en-US" sz="3334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3334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endParaRPr lang="en-US" sz="3334" b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A868BB5C-55B6-AE6E-EF79-287E4123DDED}"/>
              </a:ext>
            </a:extLst>
          </p:cNvPr>
          <p:cNvSpPr/>
          <p:nvPr/>
        </p:nvSpPr>
        <p:spPr>
          <a:xfrm>
            <a:off x="432955" y="1874275"/>
            <a:ext cx="3062366" cy="2791037"/>
          </a:xfrm>
          <a:custGeom>
            <a:avLst/>
            <a:gdLst/>
            <a:ahLst/>
            <a:cxnLst/>
            <a:rect l="l" t="t" r="r" b="b"/>
            <a:pathLst>
              <a:path w="537911" h="490252">
                <a:moveTo>
                  <a:pt x="84269" y="0"/>
                </a:moveTo>
                <a:lnTo>
                  <a:pt x="453642" y="0"/>
                </a:lnTo>
                <a:cubicBezTo>
                  <a:pt x="500182" y="0"/>
                  <a:pt x="537911" y="37729"/>
                  <a:pt x="537911" y="84269"/>
                </a:cubicBezTo>
                <a:lnTo>
                  <a:pt x="537911" y="405982"/>
                </a:lnTo>
                <a:cubicBezTo>
                  <a:pt x="537911" y="428332"/>
                  <a:pt x="529033" y="449766"/>
                  <a:pt x="513229" y="465570"/>
                </a:cubicBezTo>
                <a:cubicBezTo>
                  <a:pt x="497426" y="481373"/>
                  <a:pt x="475991" y="490252"/>
                  <a:pt x="453642" y="490252"/>
                </a:cubicBezTo>
                <a:lnTo>
                  <a:pt x="84269" y="490252"/>
                </a:lnTo>
                <a:cubicBezTo>
                  <a:pt x="37729" y="490252"/>
                  <a:pt x="0" y="452523"/>
                  <a:pt x="0" y="405982"/>
                </a:cubicBezTo>
                <a:lnTo>
                  <a:pt x="0" y="84269"/>
                </a:lnTo>
                <a:cubicBezTo>
                  <a:pt x="0" y="37729"/>
                  <a:pt x="37729" y="0"/>
                  <a:pt x="84269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Bảo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tồn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huy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trị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tốt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đẹp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mỹ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Việt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Nam</a:t>
            </a:r>
          </a:p>
        </p:txBody>
      </p:sp>
      <p:sp>
        <p:nvSpPr>
          <p:cNvPr id="5" name="AutoShape 10">
            <a:extLst>
              <a:ext uri="{FF2B5EF4-FFF2-40B4-BE49-F238E27FC236}">
                <a16:creationId xmlns:a16="http://schemas.microsoft.com/office/drawing/2014/main" id="{379D2BED-C5F7-A677-AC72-3ED35FBCA44B}"/>
              </a:ext>
            </a:extLst>
          </p:cNvPr>
          <p:cNvSpPr/>
          <p:nvPr/>
        </p:nvSpPr>
        <p:spPr>
          <a:xfrm flipH="1">
            <a:off x="1964138" y="1523931"/>
            <a:ext cx="4132656" cy="350345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algn="ctr"/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5653A7BB-ABD5-B2F3-2FF9-8F135C71365D}"/>
              </a:ext>
            </a:extLst>
          </p:cNvPr>
          <p:cNvSpPr/>
          <p:nvPr/>
        </p:nvSpPr>
        <p:spPr>
          <a:xfrm>
            <a:off x="8527573" y="1874275"/>
            <a:ext cx="3235787" cy="2791037"/>
          </a:xfrm>
          <a:custGeom>
            <a:avLst/>
            <a:gdLst/>
            <a:ahLst/>
            <a:cxnLst/>
            <a:rect l="l" t="t" r="r" b="b"/>
            <a:pathLst>
              <a:path w="568373" h="490252">
                <a:moveTo>
                  <a:pt x="79753" y="0"/>
                </a:moveTo>
                <a:lnTo>
                  <a:pt x="488620" y="0"/>
                </a:lnTo>
                <a:cubicBezTo>
                  <a:pt x="532666" y="0"/>
                  <a:pt x="568373" y="35707"/>
                  <a:pt x="568373" y="79753"/>
                </a:cubicBezTo>
                <a:lnTo>
                  <a:pt x="568373" y="410498"/>
                </a:lnTo>
                <a:cubicBezTo>
                  <a:pt x="568373" y="431650"/>
                  <a:pt x="559970" y="451936"/>
                  <a:pt x="545014" y="466892"/>
                </a:cubicBezTo>
                <a:cubicBezTo>
                  <a:pt x="530057" y="481849"/>
                  <a:pt x="509772" y="490252"/>
                  <a:pt x="488620" y="490252"/>
                </a:cubicBezTo>
                <a:lnTo>
                  <a:pt x="79753" y="490252"/>
                </a:lnTo>
                <a:cubicBezTo>
                  <a:pt x="35707" y="490252"/>
                  <a:pt x="0" y="454545"/>
                  <a:pt x="0" y="410498"/>
                </a:cubicBezTo>
                <a:lnTo>
                  <a:pt x="0" y="79753"/>
                </a:lnTo>
                <a:cubicBezTo>
                  <a:pt x="0" y="58601"/>
                  <a:pt x="8403" y="38316"/>
                  <a:pt x="23359" y="23359"/>
                </a:cubicBezTo>
                <a:cubicBezTo>
                  <a:pt x="38316" y="8403"/>
                  <a:pt x="58601" y="0"/>
                  <a:pt x="79753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Tiếp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tựu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ở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Việt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Nam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ngoài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,...</a:t>
            </a:r>
          </a:p>
        </p:txBody>
      </p:sp>
      <p:sp>
        <p:nvSpPr>
          <p:cNvPr id="7" name="AutoShape 14">
            <a:extLst>
              <a:ext uri="{FF2B5EF4-FFF2-40B4-BE49-F238E27FC236}">
                <a16:creationId xmlns:a16="http://schemas.microsoft.com/office/drawing/2014/main" id="{CAC81E57-8654-9E7F-960E-817CA6E6F0E6}"/>
              </a:ext>
            </a:extLst>
          </p:cNvPr>
          <p:cNvSpPr/>
          <p:nvPr/>
        </p:nvSpPr>
        <p:spPr>
          <a:xfrm>
            <a:off x="6096794" y="1523931"/>
            <a:ext cx="4048672" cy="350345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algn="ctr"/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1822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2">
            <a:extLst>
              <a:ext uri="{FF2B5EF4-FFF2-40B4-BE49-F238E27FC236}">
                <a16:creationId xmlns:a16="http://schemas.microsoft.com/office/drawing/2014/main" id="{3473F9C3-71DB-E585-CF6B-80FEC838FE58}"/>
              </a:ext>
            </a:extLst>
          </p:cNvPr>
          <p:cNvSpPr txBox="1"/>
          <p:nvPr/>
        </p:nvSpPr>
        <p:spPr>
          <a:xfrm>
            <a:off x="457196" y="821872"/>
            <a:ext cx="11277600" cy="473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4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PHẦN 3: TRƯNG BÀY SẢN PHẨM</a:t>
            </a:r>
          </a:p>
        </p:txBody>
      </p:sp>
      <p:sp>
        <p:nvSpPr>
          <p:cNvPr id="10" name="Freeform 15">
            <a:extLst>
              <a:ext uri="{FF2B5EF4-FFF2-40B4-BE49-F238E27FC236}">
                <a16:creationId xmlns:a16="http://schemas.microsoft.com/office/drawing/2014/main" id="{FBCFD9E6-7399-F767-A38E-C6075A449EC7}"/>
              </a:ext>
            </a:extLst>
          </p:cNvPr>
          <p:cNvSpPr/>
          <p:nvPr/>
        </p:nvSpPr>
        <p:spPr>
          <a:xfrm>
            <a:off x="1674438" y="1794585"/>
            <a:ext cx="4657551" cy="3756303"/>
          </a:xfrm>
          <a:custGeom>
            <a:avLst/>
            <a:gdLst/>
            <a:ahLst/>
            <a:cxnLst/>
            <a:rect l="l" t="t" r="r" b="b"/>
            <a:pathLst>
              <a:path w="818109" h="659803">
                <a:moveTo>
                  <a:pt x="0" y="0"/>
                </a:moveTo>
                <a:lnTo>
                  <a:pt x="818109" y="0"/>
                </a:lnTo>
                <a:lnTo>
                  <a:pt x="818109" y="659803"/>
                </a:lnTo>
                <a:lnTo>
                  <a:pt x="0" y="659803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6675" cap="sq">
            <a:solidFill>
              <a:schemeClr val="bg1">
                <a:lumMod val="75000"/>
              </a:schemeClr>
            </a:solidFill>
            <a:prstDash val="solid"/>
            <a:miter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mình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43DC5CFE-346B-1B88-AB42-11FCC9B08C2C}"/>
              </a:ext>
            </a:extLst>
          </p:cNvPr>
          <p:cNvSpPr/>
          <p:nvPr/>
        </p:nvSpPr>
        <p:spPr>
          <a:xfrm>
            <a:off x="7116505" y="2234776"/>
            <a:ext cx="3765525" cy="2875919"/>
          </a:xfrm>
          <a:custGeom>
            <a:avLst/>
            <a:gdLst/>
            <a:ahLst/>
            <a:cxnLst/>
            <a:rect l="l" t="t" r="r" b="b"/>
            <a:pathLst>
              <a:path w="5648287" h="4313879">
                <a:moveTo>
                  <a:pt x="0" y="0"/>
                </a:moveTo>
                <a:lnTo>
                  <a:pt x="5648287" y="0"/>
                </a:lnTo>
                <a:lnTo>
                  <a:pt x="5648287" y="4313879"/>
                </a:lnTo>
                <a:lnTo>
                  <a:pt x="0" y="4313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 anchor="ctr"/>
          <a:lstStyle/>
          <a:p>
            <a:pPr>
              <a:lnSpc>
                <a:spcPct val="150000"/>
              </a:lnSpc>
            </a:pPr>
            <a:endParaRPr lang="vi-VN" sz="293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B32E1EDD-8823-9A62-2E99-830185AB640A}"/>
              </a:ext>
            </a:extLst>
          </p:cNvPr>
          <p:cNvSpPr/>
          <p:nvPr/>
        </p:nvSpPr>
        <p:spPr>
          <a:xfrm>
            <a:off x="11570122" y="1291237"/>
            <a:ext cx="2413755" cy="2992259"/>
          </a:xfrm>
          <a:custGeom>
            <a:avLst/>
            <a:gdLst/>
            <a:ahLst/>
            <a:cxnLst/>
            <a:rect l="l" t="t" r="r" b="b"/>
            <a:pathLst>
              <a:path w="3620633" h="4488389">
                <a:moveTo>
                  <a:pt x="0" y="0"/>
                </a:moveTo>
                <a:lnTo>
                  <a:pt x="3620633" y="0"/>
                </a:lnTo>
                <a:lnTo>
                  <a:pt x="3620633" y="4488388"/>
                </a:lnTo>
                <a:lnTo>
                  <a:pt x="0" y="44883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 anchor="ctr"/>
          <a:lstStyle/>
          <a:p>
            <a:pPr>
              <a:lnSpc>
                <a:spcPct val="150000"/>
              </a:lnSpc>
            </a:pPr>
            <a:endParaRPr lang="vi-VN" sz="293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EF7C4272-C456-53DD-71C0-6D58FEAA1AE6}"/>
              </a:ext>
            </a:extLst>
          </p:cNvPr>
          <p:cNvSpPr/>
          <p:nvPr/>
        </p:nvSpPr>
        <p:spPr>
          <a:xfrm>
            <a:off x="11149800" y="874173"/>
            <a:ext cx="2084399" cy="3537606"/>
          </a:xfrm>
          <a:custGeom>
            <a:avLst/>
            <a:gdLst/>
            <a:ahLst/>
            <a:cxnLst/>
            <a:rect l="l" t="t" r="r" b="b"/>
            <a:pathLst>
              <a:path w="3126599" h="5306409">
                <a:moveTo>
                  <a:pt x="0" y="0"/>
                </a:moveTo>
                <a:lnTo>
                  <a:pt x="3126599" y="0"/>
                </a:lnTo>
                <a:lnTo>
                  <a:pt x="3126599" y="5306410"/>
                </a:lnTo>
                <a:lnTo>
                  <a:pt x="0" y="53064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74657" r="-215503"/>
            </a:stretch>
          </a:blipFill>
        </p:spPr>
        <p:txBody>
          <a:bodyPr anchor="ctr"/>
          <a:lstStyle/>
          <a:p>
            <a:pPr>
              <a:lnSpc>
                <a:spcPct val="150000"/>
              </a:lnSpc>
            </a:pPr>
            <a:endParaRPr lang="vi-VN" sz="293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3A4F9AB9-A741-E4AF-851F-6AC3E87B3E01}"/>
              </a:ext>
            </a:extLst>
          </p:cNvPr>
          <p:cNvSpPr/>
          <p:nvPr/>
        </p:nvSpPr>
        <p:spPr>
          <a:xfrm flipH="1">
            <a:off x="7696200" y="5680141"/>
            <a:ext cx="4987764" cy="2855495"/>
          </a:xfrm>
          <a:custGeom>
            <a:avLst/>
            <a:gdLst/>
            <a:ahLst/>
            <a:cxnLst/>
            <a:rect l="l" t="t" r="r" b="b"/>
            <a:pathLst>
              <a:path w="7481646" h="4283242">
                <a:moveTo>
                  <a:pt x="7481646" y="0"/>
                </a:moveTo>
                <a:lnTo>
                  <a:pt x="0" y="0"/>
                </a:lnTo>
                <a:lnTo>
                  <a:pt x="0" y="4283242"/>
                </a:lnTo>
                <a:lnTo>
                  <a:pt x="7481646" y="4283242"/>
                </a:lnTo>
                <a:lnTo>
                  <a:pt x="7481646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 anchor="ctr"/>
          <a:lstStyle/>
          <a:p>
            <a:pPr>
              <a:lnSpc>
                <a:spcPct val="150000"/>
              </a:lnSpc>
            </a:pPr>
            <a:endParaRPr lang="vi-VN" sz="293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9">
            <a:extLst>
              <a:ext uri="{FF2B5EF4-FFF2-40B4-BE49-F238E27FC236}">
                <a16:creationId xmlns:a16="http://schemas.microsoft.com/office/drawing/2014/main" id="{837DB0E9-5457-6AB6-E9A6-0380AA5E5A7A}"/>
              </a:ext>
            </a:extLst>
          </p:cNvPr>
          <p:cNvGrpSpPr/>
          <p:nvPr/>
        </p:nvGrpSpPr>
        <p:grpSpPr>
          <a:xfrm>
            <a:off x="-2338939" y="2200704"/>
            <a:ext cx="3225317" cy="4079452"/>
            <a:chOff x="0" y="0"/>
            <a:chExt cx="6450634" cy="8158904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A3875EAE-A41E-5E19-6D7A-620DA1D1E13B}"/>
                </a:ext>
              </a:extLst>
            </p:cNvPr>
            <p:cNvSpPr/>
            <p:nvPr/>
          </p:nvSpPr>
          <p:spPr>
            <a:xfrm flipH="1">
              <a:off x="2876534" y="597536"/>
              <a:ext cx="2848634" cy="7136098"/>
            </a:xfrm>
            <a:custGeom>
              <a:avLst/>
              <a:gdLst/>
              <a:ahLst/>
              <a:cxnLst/>
              <a:rect l="l" t="t" r="r" b="b"/>
              <a:pathLst>
                <a:path w="2848633" h="7890016">
                  <a:moveTo>
                    <a:pt x="2848632" y="0"/>
                  </a:moveTo>
                  <a:lnTo>
                    <a:pt x="0" y="0"/>
                  </a:lnTo>
                  <a:lnTo>
                    <a:pt x="0" y="7890016"/>
                  </a:lnTo>
                  <a:lnTo>
                    <a:pt x="2848632" y="7890016"/>
                  </a:lnTo>
                  <a:lnTo>
                    <a:pt x="2848632" y="0"/>
                  </a:lnTo>
                  <a:close/>
                </a:path>
              </a:pathLst>
            </a:custGeom>
            <a:blipFill>
              <a:blip r:embed="rId8"/>
              <a:stretch>
                <a:fillRect r="-251714"/>
              </a:stretch>
            </a:blipFill>
          </p:spPr>
          <p:txBody>
            <a:bodyPr anchor="ctr"/>
            <a:lstStyle/>
            <a:p>
              <a:pPr>
                <a:lnSpc>
                  <a:spcPct val="150000"/>
                </a:lnSpc>
              </a:pPr>
              <a:endParaRPr lang="vi-VN" sz="293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F82378F7-D5CB-9B9A-DD7E-7F86403A3155}"/>
                </a:ext>
              </a:extLst>
            </p:cNvPr>
            <p:cNvSpPr/>
            <p:nvPr/>
          </p:nvSpPr>
          <p:spPr>
            <a:xfrm>
              <a:off x="0" y="0"/>
              <a:ext cx="6450634" cy="8158904"/>
            </a:xfrm>
            <a:custGeom>
              <a:avLst/>
              <a:gdLst/>
              <a:ahLst/>
              <a:cxnLst/>
              <a:rect l="l" t="t" r="r" b="b"/>
              <a:pathLst>
                <a:path w="6450634" h="8158904">
                  <a:moveTo>
                    <a:pt x="0" y="0"/>
                  </a:moveTo>
                  <a:lnTo>
                    <a:pt x="6450634" y="0"/>
                  </a:lnTo>
                  <a:lnTo>
                    <a:pt x="6450634" y="8158904"/>
                  </a:lnTo>
                  <a:lnTo>
                    <a:pt x="0" y="81589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 anchor="ctr"/>
            <a:lstStyle/>
            <a:p>
              <a:pPr>
                <a:lnSpc>
                  <a:spcPct val="150000"/>
                </a:lnSpc>
              </a:pPr>
              <a:endParaRPr lang="vi-VN" sz="293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Freeform 13">
            <a:extLst>
              <a:ext uri="{FF2B5EF4-FFF2-40B4-BE49-F238E27FC236}">
                <a16:creationId xmlns:a16="http://schemas.microsoft.com/office/drawing/2014/main" id="{63AEAE1D-0023-FC2F-E118-4CB35670A4FC}"/>
              </a:ext>
            </a:extLst>
          </p:cNvPr>
          <p:cNvSpPr/>
          <p:nvPr/>
        </p:nvSpPr>
        <p:spPr>
          <a:xfrm rot="-5400000">
            <a:off x="2810382" y="5640225"/>
            <a:ext cx="2881861" cy="3736453"/>
          </a:xfrm>
          <a:custGeom>
            <a:avLst/>
            <a:gdLst/>
            <a:ahLst/>
            <a:cxnLst/>
            <a:rect l="l" t="t" r="r" b="b"/>
            <a:pathLst>
              <a:path w="4322792" h="5604679">
                <a:moveTo>
                  <a:pt x="0" y="0"/>
                </a:moveTo>
                <a:lnTo>
                  <a:pt x="4322792" y="0"/>
                </a:lnTo>
                <a:lnTo>
                  <a:pt x="4322792" y="5604679"/>
                </a:lnTo>
                <a:lnTo>
                  <a:pt x="0" y="5604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79938"/>
            </a:stretch>
          </a:blipFill>
        </p:spPr>
        <p:txBody>
          <a:bodyPr anchor="ctr"/>
          <a:lstStyle/>
          <a:p>
            <a:pPr>
              <a:lnSpc>
                <a:spcPct val="150000"/>
              </a:lnSpc>
            </a:pPr>
            <a:endParaRPr lang="vi-VN" sz="293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04405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4D0A347E-5966-1338-1788-428078CED553}"/>
              </a:ext>
            </a:extLst>
          </p:cNvPr>
          <p:cNvSpPr/>
          <p:nvPr/>
        </p:nvSpPr>
        <p:spPr>
          <a:xfrm>
            <a:off x="7293503" y="1559756"/>
            <a:ext cx="4898497" cy="5331698"/>
          </a:xfrm>
          <a:custGeom>
            <a:avLst/>
            <a:gdLst/>
            <a:ahLst/>
            <a:cxnLst/>
            <a:rect l="l" t="t" r="r" b="b"/>
            <a:pathLst>
              <a:path w="7347746" h="7997547">
                <a:moveTo>
                  <a:pt x="0" y="0"/>
                </a:moveTo>
                <a:lnTo>
                  <a:pt x="7347747" y="0"/>
                </a:lnTo>
                <a:lnTo>
                  <a:pt x="7347747" y="7997547"/>
                </a:lnTo>
                <a:lnTo>
                  <a:pt x="0" y="79975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vi-VN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8843C76F-1171-3CC7-9670-F0EB17BB2C05}"/>
              </a:ext>
            </a:extLst>
          </p:cNvPr>
          <p:cNvSpPr/>
          <p:nvPr/>
        </p:nvSpPr>
        <p:spPr>
          <a:xfrm>
            <a:off x="218573" y="2667000"/>
            <a:ext cx="6914490" cy="1280185"/>
          </a:xfrm>
          <a:custGeom>
            <a:avLst/>
            <a:gdLst/>
            <a:ahLst/>
            <a:cxnLst/>
            <a:rect l="l" t="t" r="r" b="b"/>
            <a:pathLst>
              <a:path w="1214545" h="189175">
                <a:moveTo>
                  <a:pt x="37322" y="0"/>
                </a:moveTo>
                <a:lnTo>
                  <a:pt x="1177223" y="0"/>
                </a:lnTo>
                <a:cubicBezTo>
                  <a:pt x="1197835" y="0"/>
                  <a:pt x="1214545" y="16710"/>
                  <a:pt x="1214545" y="37322"/>
                </a:cubicBezTo>
                <a:lnTo>
                  <a:pt x="1214545" y="151853"/>
                </a:lnTo>
                <a:cubicBezTo>
                  <a:pt x="1214545" y="172465"/>
                  <a:pt x="1197835" y="189175"/>
                  <a:pt x="1177223" y="189175"/>
                </a:cubicBezTo>
                <a:lnTo>
                  <a:pt x="37322" y="189175"/>
                </a:lnTo>
                <a:cubicBezTo>
                  <a:pt x="16710" y="189175"/>
                  <a:pt x="0" y="172465"/>
                  <a:pt x="0" y="151853"/>
                </a:cubicBezTo>
                <a:lnTo>
                  <a:pt x="0" y="37322"/>
                </a:lnTo>
                <a:cubicBezTo>
                  <a:pt x="0" y="16710"/>
                  <a:pt x="16710" y="0"/>
                  <a:pt x="37322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tưởng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0FF512C3-0001-9D5D-A5A3-0C1A11B04D96}"/>
              </a:ext>
            </a:extLst>
          </p:cNvPr>
          <p:cNvSpPr txBox="1"/>
          <p:nvPr/>
        </p:nvSpPr>
        <p:spPr>
          <a:xfrm>
            <a:off x="218573" y="2023783"/>
            <a:ext cx="6901789" cy="533226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ct val="150000"/>
              </a:lnSpc>
            </a:pP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0E781DA7-974E-AB64-4139-5C5245E9F1AA}"/>
              </a:ext>
            </a:extLst>
          </p:cNvPr>
          <p:cNvSpPr/>
          <p:nvPr/>
        </p:nvSpPr>
        <p:spPr>
          <a:xfrm>
            <a:off x="218573" y="4188368"/>
            <a:ext cx="6914490" cy="859003"/>
          </a:xfrm>
          <a:custGeom>
            <a:avLst/>
            <a:gdLst/>
            <a:ahLst/>
            <a:cxnLst/>
            <a:rect l="l" t="t" r="r" b="b"/>
            <a:pathLst>
              <a:path w="1214545" h="150886">
                <a:moveTo>
                  <a:pt x="37322" y="0"/>
                </a:moveTo>
                <a:lnTo>
                  <a:pt x="1177223" y="0"/>
                </a:lnTo>
                <a:cubicBezTo>
                  <a:pt x="1197835" y="0"/>
                  <a:pt x="1214545" y="16710"/>
                  <a:pt x="1214545" y="37322"/>
                </a:cubicBezTo>
                <a:lnTo>
                  <a:pt x="1214545" y="113563"/>
                </a:lnTo>
                <a:cubicBezTo>
                  <a:pt x="1214545" y="134176"/>
                  <a:pt x="1197835" y="150886"/>
                  <a:pt x="1177223" y="150886"/>
                </a:cubicBezTo>
                <a:lnTo>
                  <a:pt x="37322" y="150886"/>
                </a:lnTo>
                <a:cubicBezTo>
                  <a:pt x="16710" y="150886"/>
                  <a:pt x="0" y="134176"/>
                  <a:pt x="0" y="113563"/>
                </a:cubicBezTo>
                <a:lnTo>
                  <a:pt x="0" y="37322"/>
                </a:lnTo>
                <a:cubicBezTo>
                  <a:pt x="0" y="16710"/>
                  <a:pt x="16710" y="0"/>
                  <a:pt x="37322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ngắn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gọn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yêu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cầu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GV.</a:t>
            </a:r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83550C10-5E64-E308-B5F4-ED5C6CA54B70}"/>
              </a:ext>
            </a:extLst>
          </p:cNvPr>
          <p:cNvSpPr/>
          <p:nvPr/>
        </p:nvSpPr>
        <p:spPr>
          <a:xfrm>
            <a:off x="205872" y="5288553"/>
            <a:ext cx="6914490" cy="1280185"/>
          </a:xfrm>
          <a:custGeom>
            <a:avLst/>
            <a:gdLst/>
            <a:ahLst/>
            <a:cxnLst/>
            <a:rect l="l" t="t" r="r" b="b"/>
            <a:pathLst>
              <a:path w="1214545" h="206006">
                <a:moveTo>
                  <a:pt x="37322" y="0"/>
                </a:moveTo>
                <a:lnTo>
                  <a:pt x="1177223" y="0"/>
                </a:lnTo>
                <a:cubicBezTo>
                  <a:pt x="1197835" y="0"/>
                  <a:pt x="1214545" y="16710"/>
                  <a:pt x="1214545" y="37322"/>
                </a:cubicBezTo>
                <a:lnTo>
                  <a:pt x="1214545" y="168684"/>
                </a:lnTo>
                <a:cubicBezTo>
                  <a:pt x="1214545" y="189296"/>
                  <a:pt x="1197835" y="206006"/>
                  <a:pt x="1177223" y="206006"/>
                </a:cubicBezTo>
                <a:lnTo>
                  <a:pt x="37322" y="206006"/>
                </a:lnTo>
                <a:cubicBezTo>
                  <a:pt x="16710" y="206006"/>
                  <a:pt x="0" y="189296"/>
                  <a:pt x="0" y="168684"/>
                </a:cubicBezTo>
                <a:lnTo>
                  <a:pt x="0" y="37322"/>
                </a:lnTo>
                <a:cubicBezTo>
                  <a:pt x="0" y="16710"/>
                  <a:pt x="16710" y="0"/>
                  <a:pt x="37322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trực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tiếp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thuyết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ngắn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gọn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394D1334-6C7B-9AF4-EA52-B8F291B8415A}"/>
              </a:ext>
            </a:extLst>
          </p:cNvPr>
          <p:cNvSpPr txBox="1"/>
          <p:nvPr/>
        </p:nvSpPr>
        <p:spPr>
          <a:xfrm>
            <a:off x="185202" y="795941"/>
            <a:ext cx="6977598" cy="1593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dự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án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tưởng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yêu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cầu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61675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4D0A347E-5966-1338-1788-428078CED553}"/>
              </a:ext>
            </a:extLst>
          </p:cNvPr>
          <p:cNvSpPr/>
          <p:nvPr/>
        </p:nvSpPr>
        <p:spPr>
          <a:xfrm>
            <a:off x="7293503" y="1559756"/>
            <a:ext cx="4898497" cy="5331698"/>
          </a:xfrm>
          <a:custGeom>
            <a:avLst/>
            <a:gdLst/>
            <a:ahLst/>
            <a:cxnLst/>
            <a:rect l="l" t="t" r="r" b="b"/>
            <a:pathLst>
              <a:path w="7347746" h="7997547">
                <a:moveTo>
                  <a:pt x="0" y="0"/>
                </a:moveTo>
                <a:lnTo>
                  <a:pt x="7347747" y="0"/>
                </a:lnTo>
                <a:lnTo>
                  <a:pt x="7347747" y="7997547"/>
                </a:lnTo>
                <a:lnTo>
                  <a:pt x="0" y="79975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vi-VN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ECF9BC8-C14E-879A-7100-4368F2787AE3}"/>
              </a:ext>
            </a:extLst>
          </p:cNvPr>
          <p:cNvSpPr txBox="1"/>
          <p:nvPr/>
        </p:nvSpPr>
        <p:spPr>
          <a:xfrm>
            <a:off x="349766" y="838200"/>
            <a:ext cx="6977598" cy="1859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Các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em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hãy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xem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video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sau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để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thấy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được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cách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trưng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bày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sản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phẩm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tranh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vẽ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cùng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một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chủ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</a:rPr>
              <a:t>đề</a:t>
            </a:r>
            <a:endParaRPr lang="en-US" sz="2800" b="1" dirty="0">
              <a:solidFill>
                <a:srgbClr val="000000"/>
              </a:solidFill>
              <a:latin typeface="UTM Avo" panose="02040603050506020204" pitchFamily="18"/>
            </a:endParaRPr>
          </a:p>
        </p:txBody>
      </p:sp>
      <p:pic>
        <p:nvPicPr>
          <p:cNvPr id="8" name="Picture 7">
            <a:hlinkClick r:id="rId6"/>
            <a:extLst>
              <a:ext uri="{FF2B5EF4-FFF2-40B4-BE49-F238E27FC236}">
                <a16:creationId xmlns:a16="http://schemas.microsoft.com/office/drawing/2014/main" id="{7C2F8915-24A2-5411-DF4A-9073304B1F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957" y="2971800"/>
            <a:ext cx="6645216" cy="37371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25551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2">
            <a:extLst>
              <a:ext uri="{FF2B5EF4-FFF2-40B4-BE49-F238E27FC236}">
                <a16:creationId xmlns:a16="http://schemas.microsoft.com/office/drawing/2014/main" id="{3473F9C3-71DB-E585-CF6B-80FEC838FE58}"/>
              </a:ext>
            </a:extLst>
          </p:cNvPr>
          <p:cNvSpPr txBox="1"/>
          <p:nvPr/>
        </p:nvSpPr>
        <p:spPr>
          <a:xfrm>
            <a:off x="457200" y="814565"/>
            <a:ext cx="11277600" cy="473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4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PHẦN 4: TỔNG KẾT BÀI HỌC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B1724610-27E2-9F2F-F78C-2017AE6A9A93}"/>
              </a:ext>
            </a:extLst>
          </p:cNvPr>
          <p:cNvSpPr/>
          <p:nvPr/>
        </p:nvSpPr>
        <p:spPr>
          <a:xfrm>
            <a:off x="877986" y="1611406"/>
            <a:ext cx="5693464" cy="7848133"/>
          </a:xfrm>
          <a:custGeom>
            <a:avLst/>
            <a:gdLst/>
            <a:ahLst/>
            <a:cxnLst/>
            <a:rect l="l" t="t" r="r" b="b"/>
            <a:pathLst>
              <a:path w="11845424" h="16328278">
                <a:moveTo>
                  <a:pt x="0" y="0"/>
                </a:moveTo>
                <a:lnTo>
                  <a:pt x="11845424" y="0"/>
                </a:lnTo>
                <a:lnTo>
                  <a:pt x="11845424" y="16328278"/>
                </a:lnTo>
                <a:lnTo>
                  <a:pt x="0" y="163282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FB06FDEF-12C8-866C-3297-419A44B659B5}"/>
              </a:ext>
            </a:extLst>
          </p:cNvPr>
          <p:cNvSpPr txBox="1"/>
          <p:nvPr/>
        </p:nvSpPr>
        <p:spPr>
          <a:xfrm>
            <a:off x="1035606" y="2667000"/>
            <a:ext cx="5060394" cy="2691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33338" lvl="1" indent="-316669" algn="just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Qua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thêm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điều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mới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  <a:p>
            <a:pPr marL="633338" lvl="1" indent="-316669" algn="just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vận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điều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đời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sống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A7492958-CFD6-467E-256E-1D7C3A858724}"/>
              </a:ext>
            </a:extLst>
          </p:cNvPr>
          <p:cNvSpPr/>
          <p:nvPr/>
        </p:nvSpPr>
        <p:spPr>
          <a:xfrm flipH="1">
            <a:off x="7920225" y="2555088"/>
            <a:ext cx="3007569" cy="6106739"/>
          </a:xfrm>
          <a:custGeom>
            <a:avLst/>
            <a:gdLst/>
            <a:ahLst/>
            <a:cxnLst/>
            <a:rect l="l" t="t" r="r" b="b"/>
            <a:pathLst>
              <a:path w="4511353" h="9160109">
                <a:moveTo>
                  <a:pt x="4511353" y="0"/>
                </a:moveTo>
                <a:lnTo>
                  <a:pt x="0" y="0"/>
                </a:lnTo>
                <a:lnTo>
                  <a:pt x="0" y="9160109"/>
                </a:lnTo>
                <a:lnTo>
                  <a:pt x="4511353" y="9160109"/>
                </a:lnTo>
                <a:lnTo>
                  <a:pt x="451135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7A56E65-0886-05ED-ED97-766F5333D0C6}"/>
              </a:ext>
            </a:extLst>
          </p:cNvPr>
          <p:cNvSpPr txBox="1"/>
          <p:nvPr/>
        </p:nvSpPr>
        <p:spPr>
          <a:xfrm>
            <a:off x="7431499" y="1946141"/>
            <a:ext cx="3882515" cy="3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3"/>
              </a:lnSpc>
              <a:spcBef>
                <a:spcPct val="0"/>
              </a:spcBef>
            </a:pPr>
            <a:r>
              <a:rPr lang="en-US" sz="3334" b="1" dirty="0" err="1"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3334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b="1" dirty="0" err="1"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3334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b="1" dirty="0" err="1"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3334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b="1" dirty="0" err="1"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endParaRPr lang="en-US" sz="3334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33548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F2A305B1-20B1-CE46-11D4-5171035C2886}"/>
              </a:ext>
            </a:extLst>
          </p:cNvPr>
          <p:cNvSpPr/>
          <p:nvPr/>
        </p:nvSpPr>
        <p:spPr>
          <a:xfrm>
            <a:off x="796858" y="1476684"/>
            <a:ext cx="10598283" cy="1327632"/>
          </a:xfrm>
          <a:custGeom>
            <a:avLst/>
            <a:gdLst/>
            <a:ahLst/>
            <a:cxnLst/>
            <a:rect l="l" t="t" r="r" b="b"/>
            <a:pathLst>
              <a:path w="1861611" h="216961">
                <a:moveTo>
                  <a:pt x="24350" y="0"/>
                </a:moveTo>
                <a:lnTo>
                  <a:pt x="1837261" y="0"/>
                </a:lnTo>
                <a:cubicBezTo>
                  <a:pt x="1843719" y="0"/>
                  <a:pt x="1849913" y="2565"/>
                  <a:pt x="1854479" y="7132"/>
                </a:cubicBezTo>
                <a:cubicBezTo>
                  <a:pt x="1859046" y="11698"/>
                  <a:pt x="1861611" y="17892"/>
                  <a:pt x="1861611" y="24350"/>
                </a:cubicBezTo>
                <a:lnTo>
                  <a:pt x="1861611" y="192611"/>
                </a:lnTo>
                <a:cubicBezTo>
                  <a:pt x="1861611" y="199069"/>
                  <a:pt x="1859046" y="205263"/>
                  <a:pt x="1854479" y="209829"/>
                </a:cubicBezTo>
                <a:cubicBezTo>
                  <a:pt x="1849913" y="214396"/>
                  <a:pt x="1843719" y="216961"/>
                  <a:pt x="1837261" y="216961"/>
                </a:cubicBezTo>
                <a:lnTo>
                  <a:pt x="24350" y="216961"/>
                </a:lnTo>
                <a:cubicBezTo>
                  <a:pt x="17892" y="216961"/>
                  <a:pt x="11698" y="214396"/>
                  <a:pt x="7132" y="209829"/>
                </a:cubicBezTo>
                <a:cubicBezTo>
                  <a:pt x="2565" y="205263"/>
                  <a:pt x="0" y="199069"/>
                  <a:pt x="0" y="192611"/>
                </a:cubicBezTo>
                <a:lnTo>
                  <a:pt x="0" y="24350"/>
                </a:lnTo>
                <a:cubicBezTo>
                  <a:pt x="0" y="17892"/>
                  <a:pt x="2565" y="11698"/>
                  <a:pt x="7132" y="7132"/>
                </a:cubicBezTo>
                <a:cubicBezTo>
                  <a:pt x="11698" y="2565"/>
                  <a:pt x="17892" y="0"/>
                  <a:pt x="2435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t"/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tự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triển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lãm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cũng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quảng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cáo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667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01745F9F-3BAC-2871-5E2B-05B7111EE6B5}"/>
              </a:ext>
            </a:extLst>
          </p:cNvPr>
          <p:cNvSpPr/>
          <p:nvPr/>
        </p:nvSpPr>
        <p:spPr>
          <a:xfrm>
            <a:off x="796858" y="3344201"/>
            <a:ext cx="2415193" cy="1479296"/>
          </a:xfrm>
          <a:custGeom>
            <a:avLst/>
            <a:gdLst/>
            <a:ahLst/>
            <a:cxnLst/>
            <a:rect l="l" t="t" r="r" b="b"/>
            <a:pathLst>
              <a:path w="424234" h="259842">
                <a:moveTo>
                  <a:pt x="106850" y="0"/>
                </a:moveTo>
                <a:lnTo>
                  <a:pt x="317384" y="0"/>
                </a:lnTo>
                <a:cubicBezTo>
                  <a:pt x="376395" y="0"/>
                  <a:pt x="424234" y="47838"/>
                  <a:pt x="424234" y="106850"/>
                </a:cubicBezTo>
                <a:lnTo>
                  <a:pt x="424234" y="152991"/>
                </a:lnTo>
                <a:cubicBezTo>
                  <a:pt x="424234" y="181330"/>
                  <a:pt x="412977" y="208508"/>
                  <a:pt x="392938" y="228546"/>
                </a:cubicBezTo>
                <a:cubicBezTo>
                  <a:pt x="372900" y="248584"/>
                  <a:pt x="345722" y="259842"/>
                  <a:pt x="317384" y="259842"/>
                </a:cubicBezTo>
                <a:lnTo>
                  <a:pt x="106850" y="259842"/>
                </a:lnTo>
                <a:cubicBezTo>
                  <a:pt x="78512" y="259842"/>
                  <a:pt x="51334" y="248584"/>
                  <a:pt x="31296" y="228546"/>
                </a:cubicBezTo>
                <a:cubicBezTo>
                  <a:pt x="11257" y="208508"/>
                  <a:pt x="0" y="181330"/>
                  <a:pt x="0" y="152991"/>
                </a:cubicBezTo>
                <a:lnTo>
                  <a:pt x="0" y="106850"/>
                </a:lnTo>
                <a:cubicBezTo>
                  <a:pt x="0" y="78512"/>
                  <a:pt x="11257" y="51334"/>
                  <a:pt x="31296" y="31296"/>
                </a:cubicBezTo>
                <a:cubicBezTo>
                  <a:pt x="51334" y="11257"/>
                  <a:pt x="78512" y="0"/>
                  <a:pt x="10685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Hội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chợ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CB2049B7-6529-7E6F-5BED-6E9EA8FCDDCF}"/>
              </a:ext>
            </a:extLst>
          </p:cNvPr>
          <p:cNvSpPr/>
          <p:nvPr/>
        </p:nvSpPr>
        <p:spPr>
          <a:xfrm flipH="1">
            <a:off x="2004454" y="2804316"/>
            <a:ext cx="4097893" cy="539885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algn="ctr"/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D78CE55-666C-DC40-D22E-2B8EB39B49E9}"/>
              </a:ext>
            </a:extLst>
          </p:cNvPr>
          <p:cNvSpPr/>
          <p:nvPr/>
        </p:nvSpPr>
        <p:spPr>
          <a:xfrm>
            <a:off x="4050227" y="3344201"/>
            <a:ext cx="3676379" cy="1479296"/>
          </a:xfrm>
          <a:custGeom>
            <a:avLst/>
            <a:gdLst/>
            <a:ahLst/>
            <a:cxnLst/>
            <a:rect l="l" t="t" r="r" b="b"/>
            <a:pathLst>
              <a:path w="645764" h="259842">
                <a:moveTo>
                  <a:pt x="70195" y="0"/>
                </a:moveTo>
                <a:lnTo>
                  <a:pt x="575569" y="0"/>
                </a:lnTo>
                <a:cubicBezTo>
                  <a:pt x="594186" y="0"/>
                  <a:pt x="612040" y="7396"/>
                  <a:pt x="625204" y="20560"/>
                </a:cubicBezTo>
                <a:cubicBezTo>
                  <a:pt x="638368" y="33724"/>
                  <a:pt x="645764" y="51578"/>
                  <a:pt x="645764" y="70195"/>
                </a:cubicBezTo>
                <a:lnTo>
                  <a:pt x="645764" y="189646"/>
                </a:lnTo>
                <a:cubicBezTo>
                  <a:pt x="645764" y="208263"/>
                  <a:pt x="638368" y="226118"/>
                  <a:pt x="625204" y="239282"/>
                </a:cubicBezTo>
                <a:cubicBezTo>
                  <a:pt x="612040" y="252446"/>
                  <a:pt x="594186" y="259842"/>
                  <a:pt x="575569" y="259842"/>
                </a:cubicBezTo>
                <a:lnTo>
                  <a:pt x="70195" y="259842"/>
                </a:lnTo>
                <a:cubicBezTo>
                  <a:pt x="31427" y="259842"/>
                  <a:pt x="0" y="228414"/>
                  <a:pt x="0" y="189646"/>
                </a:cubicBezTo>
                <a:lnTo>
                  <a:pt x="0" y="70195"/>
                </a:lnTo>
                <a:cubicBezTo>
                  <a:pt x="0" y="51578"/>
                  <a:pt x="7396" y="33724"/>
                  <a:pt x="20560" y="20560"/>
                </a:cubicBezTo>
                <a:cubicBezTo>
                  <a:pt x="33724" y="7396"/>
                  <a:pt x="51578" y="0"/>
                  <a:pt x="70195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Gian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hàng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quảng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bá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du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lịch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hóa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AutoShape 12">
            <a:extLst>
              <a:ext uri="{FF2B5EF4-FFF2-40B4-BE49-F238E27FC236}">
                <a16:creationId xmlns:a16="http://schemas.microsoft.com/office/drawing/2014/main" id="{30498F9A-DF09-88CB-BC97-4D00644FF0F0}"/>
              </a:ext>
            </a:extLst>
          </p:cNvPr>
          <p:cNvSpPr/>
          <p:nvPr/>
        </p:nvSpPr>
        <p:spPr>
          <a:xfrm flipH="1">
            <a:off x="5888415" y="2804316"/>
            <a:ext cx="213933" cy="539885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algn="ctr"/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85724401-37EE-BF5C-CCFE-92433C5C267C}"/>
              </a:ext>
            </a:extLst>
          </p:cNvPr>
          <p:cNvSpPr/>
          <p:nvPr/>
        </p:nvSpPr>
        <p:spPr>
          <a:xfrm>
            <a:off x="8396963" y="3344201"/>
            <a:ext cx="2998177" cy="1479296"/>
          </a:xfrm>
          <a:custGeom>
            <a:avLst/>
            <a:gdLst/>
            <a:ahLst/>
            <a:cxnLst/>
            <a:rect l="l" t="t" r="r" b="b"/>
            <a:pathLst>
              <a:path w="528867" h="259842">
                <a:moveTo>
                  <a:pt x="85711" y="0"/>
                </a:moveTo>
                <a:lnTo>
                  <a:pt x="443157" y="0"/>
                </a:lnTo>
                <a:cubicBezTo>
                  <a:pt x="490493" y="0"/>
                  <a:pt x="528867" y="38374"/>
                  <a:pt x="528867" y="85711"/>
                </a:cubicBezTo>
                <a:lnTo>
                  <a:pt x="528867" y="174131"/>
                </a:lnTo>
                <a:cubicBezTo>
                  <a:pt x="528867" y="196863"/>
                  <a:pt x="519837" y="218664"/>
                  <a:pt x="503763" y="234737"/>
                </a:cubicBezTo>
                <a:cubicBezTo>
                  <a:pt x="487689" y="250811"/>
                  <a:pt x="465888" y="259842"/>
                  <a:pt x="443157" y="259842"/>
                </a:cubicBezTo>
                <a:lnTo>
                  <a:pt x="85711" y="259842"/>
                </a:lnTo>
                <a:cubicBezTo>
                  <a:pt x="38374" y="259842"/>
                  <a:pt x="0" y="221468"/>
                  <a:pt x="0" y="174131"/>
                </a:cubicBezTo>
                <a:lnTo>
                  <a:pt x="0" y="85711"/>
                </a:lnTo>
                <a:cubicBezTo>
                  <a:pt x="0" y="38374"/>
                  <a:pt x="38374" y="0"/>
                  <a:pt x="85711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txBody>
          <a:bodyPr anchor="b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bảo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tàng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AutoShape 16">
            <a:extLst>
              <a:ext uri="{FF2B5EF4-FFF2-40B4-BE49-F238E27FC236}">
                <a16:creationId xmlns:a16="http://schemas.microsoft.com/office/drawing/2014/main" id="{CEBEEC8F-0062-AFE8-D4D3-30A37EA9E6BD}"/>
              </a:ext>
            </a:extLst>
          </p:cNvPr>
          <p:cNvSpPr/>
          <p:nvPr/>
        </p:nvSpPr>
        <p:spPr>
          <a:xfrm>
            <a:off x="6102349" y="2804316"/>
            <a:ext cx="3803651" cy="539885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algn="ctr"/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6" name="Freeform 17">
            <a:extLst>
              <a:ext uri="{FF2B5EF4-FFF2-40B4-BE49-F238E27FC236}">
                <a16:creationId xmlns:a16="http://schemas.microsoft.com/office/drawing/2014/main" id="{A3EC5306-7AAB-E760-3D22-D61F5BF5752E}"/>
              </a:ext>
            </a:extLst>
          </p:cNvPr>
          <p:cNvSpPr/>
          <p:nvPr/>
        </p:nvSpPr>
        <p:spPr>
          <a:xfrm>
            <a:off x="655026" y="4953000"/>
            <a:ext cx="2673456" cy="1781859"/>
          </a:xfrm>
          <a:custGeom>
            <a:avLst/>
            <a:gdLst/>
            <a:ahLst/>
            <a:cxnLst/>
            <a:rect l="l" t="t" r="r" b="b"/>
            <a:pathLst>
              <a:path w="4010184" h="2672788">
                <a:moveTo>
                  <a:pt x="0" y="0"/>
                </a:moveTo>
                <a:lnTo>
                  <a:pt x="4010184" y="0"/>
                </a:lnTo>
                <a:lnTo>
                  <a:pt x="4010184" y="2672787"/>
                </a:lnTo>
                <a:lnTo>
                  <a:pt x="0" y="26727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algn="ctr"/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7" name="Freeform 18">
            <a:extLst>
              <a:ext uri="{FF2B5EF4-FFF2-40B4-BE49-F238E27FC236}">
                <a16:creationId xmlns:a16="http://schemas.microsoft.com/office/drawing/2014/main" id="{8362982C-CDF8-70CE-40B4-173E680E9277}"/>
              </a:ext>
            </a:extLst>
          </p:cNvPr>
          <p:cNvSpPr/>
          <p:nvPr/>
        </p:nvSpPr>
        <p:spPr>
          <a:xfrm>
            <a:off x="4024533" y="4953000"/>
            <a:ext cx="3676379" cy="1781859"/>
          </a:xfrm>
          <a:custGeom>
            <a:avLst/>
            <a:gdLst/>
            <a:ahLst/>
            <a:cxnLst/>
            <a:rect l="l" t="t" r="r" b="b"/>
            <a:pathLst>
              <a:path w="5514568" h="2672788">
                <a:moveTo>
                  <a:pt x="0" y="0"/>
                </a:moveTo>
                <a:lnTo>
                  <a:pt x="5514568" y="0"/>
                </a:lnTo>
                <a:lnTo>
                  <a:pt x="5514568" y="2672787"/>
                </a:lnTo>
                <a:lnTo>
                  <a:pt x="0" y="26727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7371" b="-27371"/>
            </a:stretch>
          </a:blipFill>
        </p:spPr>
        <p:txBody>
          <a:bodyPr/>
          <a:lstStyle/>
          <a:p>
            <a:pPr algn="ctr"/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8" name="Freeform 19">
            <a:extLst>
              <a:ext uri="{FF2B5EF4-FFF2-40B4-BE49-F238E27FC236}">
                <a16:creationId xmlns:a16="http://schemas.microsoft.com/office/drawing/2014/main" id="{40D535CE-2591-3750-B6AD-448A0057D146}"/>
              </a:ext>
            </a:extLst>
          </p:cNvPr>
          <p:cNvSpPr/>
          <p:nvPr/>
        </p:nvSpPr>
        <p:spPr>
          <a:xfrm>
            <a:off x="8396963" y="4953000"/>
            <a:ext cx="2998177" cy="1781859"/>
          </a:xfrm>
          <a:custGeom>
            <a:avLst/>
            <a:gdLst/>
            <a:ahLst/>
            <a:cxnLst/>
            <a:rect l="l" t="t" r="r" b="b"/>
            <a:pathLst>
              <a:path w="4497266" h="2672788">
                <a:moveTo>
                  <a:pt x="0" y="0"/>
                </a:moveTo>
                <a:lnTo>
                  <a:pt x="4497266" y="0"/>
                </a:lnTo>
                <a:lnTo>
                  <a:pt x="4497266" y="2672787"/>
                </a:lnTo>
                <a:lnTo>
                  <a:pt x="0" y="26727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711" r="-15338"/>
            </a:stretch>
          </a:blipFill>
        </p:spPr>
        <p:txBody>
          <a:bodyPr/>
          <a:lstStyle/>
          <a:p>
            <a:pPr algn="ctr"/>
            <a:endParaRPr lang="vi-VN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2C8B2B2D-1A33-3735-DB7F-F7603AFBF27A}"/>
              </a:ext>
            </a:extLst>
          </p:cNvPr>
          <p:cNvSpPr txBox="1"/>
          <p:nvPr/>
        </p:nvSpPr>
        <p:spPr>
          <a:xfrm>
            <a:off x="3769636" y="903914"/>
            <a:ext cx="4627327" cy="463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4000" b="1" dirty="0" err="1"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40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endParaRPr lang="en-US" sz="40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1672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821826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2DE38AD-BFF6-338E-E5D6-636D40978AB4}"/>
              </a:ext>
            </a:extLst>
          </p:cNvPr>
          <p:cNvSpPr/>
          <p:nvPr/>
        </p:nvSpPr>
        <p:spPr>
          <a:xfrm>
            <a:off x="885684" y="2061435"/>
            <a:ext cx="4627327" cy="1293022"/>
          </a:xfrm>
          <a:custGeom>
            <a:avLst/>
            <a:gdLst/>
            <a:ahLst/>
            <a:cxnLst/>
            <a:rect l="l" t="t" r="r" b="b"/>
            <a:pathLst>
              <a:path w="812800" h="227122">
                <a:moveTo>
                  <a:pt x="55770" y="0"/>
                </a:moveTo>
                <a:lnTo>
                  <a:pt x="757030" y="0"/>
                </a:lnTo>
                <a:cubicBezTo>
                  <a:pt x="771821" y="0"/>
                  <a:pt x="786007" y="5876"/>
                  <a:pt x="796465" y="16335"/>
                </a:cubicBezTo>
                <a:cubicBezTo>
                  <a:pt x="806924" y="26793"/>
                  <a:pt x="812800" y="40979"/>
                  <a:pt x="812800" y="55770"/>
                </a:cubicBezTo>
                <a:lnTo>
                  <a:pt x="812800" y="171353"/>
                </a:lnTo>
                <a:cubicBezTo>
                  <a:pt x="812800" y="186144"/>
                  <a:pt x="806924" y="200329"/>
                  <a:pt x="796465" y="210788"/>
                </a:cubicBezTo>
                <a:cubicBezTo>
                  <a:pt x="786007" y="221246"/>
                  <a:pt x="771821" y="227122"/>
                  <a:pt x="757030" y="227122"/>
                </a:cubicBezTo>
                <a:lnTo>
                  <a:pt x="55770" y="227122"/>
                </a:lnTo>
                <a:cubicBezTo>
                  <a:pt x="40979" y="227122"/>
                  <a:pt x="26793" y="221246"/>
                  <a:pt x="16335" y="210788"/>
                </a:cubicBezTo>
                <a:cubicBezTo>
                  <a:pt x="5876" y="200329"/>
                  <a:pt x="0" y="186144"/>
                  <a:pt x="0" y="171353"/>
                </a:cubicBezTo>
                <a:lnTo>
                  <a:pt x="0" y="55770"/>
                </a:lnTo>
                <a:cubicBezTo>
                  <a:pt x="0" y="40979"/>
                  <a:pt x="5876" y="26793"/>
                  <a:pt x="16335" y="16335"/>
                </a:cubicBezTo>
                <a:cubicBezTo>
                  <a:pt x="26793" y="5876"/>
                  <a:pt x="40979" y="0"/>
                  <a:pt x="5577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74C8124E-D10F-24E3-6BBC-072966CE7725}"/>
              </a:ext>
            </a:extLst>
          </p:cNvPr>
          <p:cNvSpPr/>
          <p:nvPr/>
        </p:nvSpPr>
        <p:spPr>
          <a:xfrm>
            <a:off x="885684" y="4038600"/>
            <a:ext cx="4627327" cy="1627502"/>
          </a:xfrm>
          <a:custGeom>
            <a:avLst/>
            <a:gdLst/>
            <a:ahLst/>
            <a:cxnLst/>
            <a:rect l="l" t="t" r="r" b="b"/>
            <a:pathLst>
              <a:path w="812800" h="285874">
                <a:moveTo>
                  <a:pt x="55770" y="0"/>
                </a:moveTo>
                <a:lnTo>
                  <a:pt x="757030" y="0"/>
                </a:lnTo>
                <a:cubicBezTo>
                  <a:pt x="771821" y="0"/>
                  <a:pt x="786007" y="5876"/>
                  <a:pt x="796465" y="16335"/>
                </a:cubicBezTo>
                <a:cubicBezTo>
                  <a:pt x="806924" y="26793"/>
                  <a:pt x="812800" y="40979"/>
                  <a:pt x="812800" y="55770"/>
                </a:cubicBezTo>
                <a:lnTo>
                  <a:pt x="812800" y="230105"/>
                </a:lnTo>
                <a:cubicBezTo>
                  <a:pt x="812800" y="244896"/>
                  <a:pt x="806924" y="259081"/>
                  <a:pt x="796465" y="269540"/>
                </a:cubicBezTo>
                <a:cubicBezTo>
                  <a:pt x="786007" y="279999"/>
                  <a:pt x="771821" y="285874"/>
                  <a:pt x="757030" y="285874"/>
                </a:cubicBezTo>
                <a:lnTo>
                  <a:pt x="55770" y="285874"/>
                </a:lnTo>
                <a:cubicBezTo>
                  <a:pt x="40979" y="285874"/>
                  <a:pt x="26793" y="279999"/>
                  <a:pt x="16335" y="269540"/>
                </a:cubicBezTo>
                <a:cubicBezTo>
                  <a:pt x="5876" y="259081"/>
                  <a:pt x="0" y="244896"/>
                  <a:pt x="0" y="230105"/>
                </a:cubicBezTo>
                <a:lnTo>
                  <a:pt x="0" y="55770"/>
                </a:lnTo>
                <a:cubicBezTo>
                  <a:pt x="0" y="40979"/>
                  <a:pt x="5876" y="26793"/>
                  <a:pt x="16335" y="16335"/>
                </a:cubicBezTo>
                <a:cubicBezTo>
                  <a:pt x="26793" y="5876"/>
                  <a:pt x="40979" y="0"/>
                  <a:pt x="5577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 cap="rnd">
            <a:solidFill>
              <a:srgbClr val="000000"/>
            </a:solidFill>
            <a:prstDash val="solid"/>
            <a:rou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trước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8: Tranh in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độc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AutoShape 8">
            <a:extLst>
              <a:ext uri="{FF2B5EF4-FFF2-40B4-BE49-F238E27FC236}">
                <a16:creationId xmlns:a16="http://schemas.microsoft.com/office/drawing/2014/main" id="{B4FE2B5A-9AD2-9260-4155-8B21B728D06B}"/>
              </a:ext>
            </a:extLst>
          </p:cNvPr>
          <p:cNvSpPr/>
          <p:nvPr/>
        </p:nvSpPr>
        <p:spPr>
          <a:xfrm>
            <a:off x="3199348" y="3354457"/>
            <a:ext cx="0" cy="684143"/>
          </a:xfrm>
          <a:prstGeom prst="line">
            <a:avLst/>
          </a:prstGeom>
          <a:ln w="3810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vi-VN" sz="7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5D1F6CB8-1163-2010-48C5-8F55C7655904}"/>
              </a:ext>
            </a:extLst>
          </p:cNvPr>
          <p:cNvSpPr/>
          <p:nvPr/>
        </p:nvSpPr>
        <p:spPr>
          <a:xfrm>
            <a:off x="5513011" y="2408123"/>
            <a:ext cx="6678989" cy="4449877"/>
          </a:xfrm>
          <a:custGeom>
            <a:avLst/>
            <a:gdLst/>
            <a:ahLst/>
            <a:cxnLst/>
            <a:rect l="l" t="t" r="r" b="b"/>
            <a:pathLst>
              <a:path w="10018483" h="6674815">
                <a:moveTo>
                  <a:pt x="0" y="0"/>
                </a:moveTo>
                <a:lnTo>
                  <a:pt x="10018483" y="0"/>
                </a:lnTo>
                <a:lnTo>
                  <a:pt x="10018483" y="6674814"/>
                </a:lnTo>
                <a:lnTo>
                  <a:pt x="0" y="6674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ctr"/>
            <a:endParaRPr lang="vi-VN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12908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PROJECT_OPEN" val="0"/>
  <p:tag name="ARTICULATE_SLIDE_COUNT" val="2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Tin học 4.potx" id="{B31132BE-9B1E-4740-8A6C-BEDFD421B589}" vid="{30DA43B8-8E28-426A-8218-D5FF1104A920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Công nghệ 6.potx" id="{9FEEEFF5-8124-493B-B0C3-F6F2642525B0}" vid="{205F2644-E347-4C32-B2D6-8EA4ABB308E5}"/>
    </a:ext>
  </a:extLst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81</TotalTime>
  <Words>877</Words>
  <Application>Microsoft Office PowerPoint</Application>
  <PresentationFormat>Widescreen</PresentationFormat>
  <Paragraphs>111</Paragraphs>
  <Slides>28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UTM Avo</vt:lpstr>
      <vt:lpstr>Arial</vt:lpstr>
      <vt:lpstr>Calibri</vt:lpstr>
      <vt:lpstr>Office Theme</vt:lpstr>
      <vt:lpstr>2_Office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9Slide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Thuynt</dc:creator>
  <cp:lastModifiedBy>nt Hoa</cp:lastModifiedBy>
  <cp:revision>10</cp:revision>
  <dcterms:created xsi:type="dcterms:W3CDTF">2023-12-08T10:28:03Z</dcterms:created>
  <dcterms:modified xsi:type="dcterms:W3CDTF">2024-12-12T03:24:17Z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1D3360D0-629B-4407-AD94-2BD281A5E7D9</vt:lpwstr>
  </property>
  <property fmtid="{D5CDD505-2E9C-101B-9397-08002B2CF9AE}" pid="3" name="ArticulatePath">
    <vt:lpwstr>Presentation22</vt:lpwstr>
  </property>
</Properties>
</file>