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50"/>
  </p:notesMasterIdLst>
  <p:sldIdLst>
    <p:sldId id="256" r:id="rId3"/>
    <p:sldId id="271" r:id="rId4"/>
    <p:sldId id="829" r:id="rId5"/>
    <p:sldId id="273" r:id="rId6"/>
    <p:sldId id="275" r:id="rId7"/>
    <p:sldId id="730" r:id="rId8"/>
    <p:sldId id="811" r:id="rId9"/>
    <p:sldId id="732" r:id="rId10"/>
    <p:sldId id="821" r:id="rId11"/>
    <p:sldId id="810" r:id="rId12"/>
    <p:sldId id="812" r:id="rId13"/>
    <p:sldId id="831" r:id="rId14"/>
    <p:sldId id="863" r:id="rId15"/>
    <p:sldId id="864" r:id="rId16"/>
    <p:sldId id="865" r:id="rId17"/>
    <p:sldId id="866" r:id="rId18"/>
    <p:sldId id="867" r:id="rId19"/>
    <p:sldId id="782" r:id="rId20"/>
    <p:sldId id="832" r:id="rId21"/>
    <p:sldId id="868" r:id="rId22"/>
    <p:sldId id="869" r:id="rId23"/>
    <p:sldId id="870" r:id="rId24"/>
    <p:sldId id="855" r:id="rId25"/>
    <p:sldId id="823" r:id="rId26"/>
    <p:sldId id="871" r:id="rId27"/>
    <p:sldId id="872" r:id="rId28"/>
    <p:sldId id="856" r:id="rId29"/>
    <p:sldId id="857" r:id="rId30"/>
    <p:sldId id="873" r:id="rId31"/>
    <p:sldId id="874" r:id="rId32"/>
    <p:sldId id="824" r:id="rId33"/>
    <p:sldId id="833" r:id="rId34"/>
    <p:sldId id="875" r:id="rId35"/>
    <p:sldId id="858" r:id="rId36"/>
    <p:sldId id="825" r:id="rId37"/>
    <p:sldId id="276" r:id="rId38"/>
    <p:sldId id="279" r:id="rId39"/>
    <p:sldId id="280" r:id="rId40"/>
    <p:sldId id="357" r:id="rId41"/>
    <p:sldId id="358" r:id="rId42"/>
    <p:sldId id="359" r:id="rId43"/>
    <p:sldId id="716" r:id="rId44"/>
    <p:sldId id="717" r:id="rId45"/>
    <p:sldId id="719" r:id="rId46"/>
    <p:sldId id="769" r:id="rId47"/>
    <p:sldId id="257" r:id="rId48"/>
    <p:sldId id="269" r:id="rId49"/>
  </p:sldIdLst>
  <p:sldSz cx="12192000" cy="6858000"/>
  <p:notesSz cx="6858000" cy="9144000"/>
  <p:embeddedFontLst>
    <p:embeddedFont>
      <p:font typeface="Abril Fatface" panose="02000503000000020003" pitchFamily="2" charset="0"/>
      <p:regular r:id="rId51"/>
    </p:embeddedFont>
    <p:embeddedFont>
      <p:font typeface="Rye" panose="020B0604020202020204" charset="0"/>
      <p:regular r:id="rId52"/>
    </p:embeddedFont>
    <p:embeddedFont>
      <p:font typeface="UTM Avo" panose="02040603050506020204" pitchFamily="18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F99"/>
    <a:srgbClr val="FF9999"/>
    <a:srgbClr val="FAC080"/>
    <a:srgbClr val="FDE9D3"/>
    <a:srgbClr val="FFDBD1"/>
    <a:srgbClr val="FFB265"/>
    <a:srgbClr val="663300"/>
    <a:srgbClr val="FFE5E5"/>
    <a:srgbClr val="FFFAF7"/>
    <a:srgbClr val="713B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997" autoAdjust="0"/>
  </p:normalViewPr>
  <p:slideViewPr>
    <p:cSldViewPr snapToGrid="0" showGuides="1">
      <p:cViewPr>
        <p:scale>
          <a:sx n="61" d="100"/>
          <a:sy n="61" d="100"/>
        </p:scale>
        <p:origin x="1134" y="82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6.fntdata"/><Relationship Id="rId8" Type="http://schemas.openxmlformats.org/officeDocument/2006/relationships/slide" Target="slides/slide6.xml"/><Relationship Id="rId51" Type="http://schemas.openxmlformats.org/officeDocument/2006/relationships/font" Target="fonts/font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9F25C-99BF-4E42-9832-B4E4EB7B0807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48A-6214-4D19-8B89-7850D10B0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4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5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2820F-0EDB-1C63-6CF6-3F67F103F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FC90CF-1EDD-F8C0-6FB0-CFFBC7286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80213-A31C-5092-5B8F-905AE7E453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4919A-7816-352B-1ABB-8F11E2C12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7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B035F-7905-1F2D-D058-0CEFD174C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15134-901B-473B-95B9-5C3E39C29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6ADC17-C935-4E94-6A72-630CCC38A6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F12C52-38C9-EB65-CEE3-1810B7723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215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85F46-D3C2-6873-8359-94355094D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EF93DE-3DAB-E1EB-FB9D-7584B8C45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E668AB-C3E1-AC5D-BC9E-F609B96679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114E93-F629-2721-C459-F914263779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07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24117-3A02-4BD5-D0C2-8FA4CE976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C5316-EB8A-AD14-79CD-1B38B7247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1D57A5-F312-8887-7FA8-FA368656E5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C156D-F838-1CE8-56B6-8942AA515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9DEE9-3D2A-CB83-75B9-F51ABBA75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957F4-E4DB-18F9-BD31-F1901BB39E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CEDBAF-1635-96AD-68C6-DFC338DF4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45489-B6A1-215E-95BA-29B6B1D6E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785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DB365-3879-28D8-841C-E1A09FAB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179264-D663-75AE-0C7C-8753895C2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7C1EF6-42BB-AB42-D82B-E3F4823FC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E8453-78E6-84CB-2B13-19C16BCA0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412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5E893-893B-CB95-A3F5-0A9E7DA97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897DD-54A3-B38F-5D0B-51FDD3617A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D9991B-A3E5-E73A-06D2-CBA0B4624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31929-75C6-5AEC-D1EF-EA7B274E56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2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F11C1-0913-A658-7C38-67036C9A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689E4-AD46-5E63-99EF-04753205E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CA55A7-8C7E-5AE3-5EC3-75BA772458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B0364-A21E-0469-4F82-A930EF1F2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26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FAE33-611A-6FD7-A280-1CA09B44E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C0807-8290-80B1-F375-E13942AC68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F01027-A681-8DB6-1E34-7E83A26E72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D75E90-B47C-B9D6-2EBC-61C507613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3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A1598-5DB8-6A91-CA41-6BEA5A547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2B5CC-3A11-8EDA-F29C-38343CDF0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8DD72-76E4-144F-EC0B-E8867BF786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5177D-334A-3E7A-2736-383CDC94E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5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F4DCD-9CD6-60AA-9299-998BE8C5A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FBAB1F-8BC9-923F-D2E7-1B257F3E6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BC603-894E-B8A9-E5B2-31C3D1459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5927B-53FB-3C17-615A-A55ECB4721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7894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71D07-A6B2-5F1A-28D4-2CCD659AE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0614C9-6A43-30DB-3B66-67FF9A91A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ECB39C-32BA-6C1C-481F-C08FB6F1D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5A584-CF20-9E78-238E-625C714454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13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323FF-40E9-CFFE-1F23-17A0C8216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10CA8-6D23-0221-1F3C-8954A6C09C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8A2A17-588F-3BD6-88F9-673F94C193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F1808-91D7-9535-9954-EC00437F62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64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80FA8-5541-BDCE-E397-C4655D658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8DC771-12E7-7666-2CB9-E16FD7B1B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E23C1-F24F-1194-045C-D4A06B826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1C715-3A13-61AB-E33F-F6668CE49A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934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D432D-C37F-CE7B-2FC2-196651B9F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2B1601-C95D-C9F3-32FD-3486360D9E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74B53A-3584-6EAF-5593-A81CCC27F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DF229-C43D-7A7C-A701-C5671AC0C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772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12911-A8AD-FE53-76B4-D478F2FDC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B9B10-EA82-9A7D-8D83-64BC3FB87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2188D-B2E3-99C1-0BD5-526127750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E14D7-1330-97CA-1AF4-9E8356BAFE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71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C2245-5C86-0FE4-4838-25A9B13E7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7E56E-381B-3A44-7F8C-770A07BD50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01960-03DA-52E7-8DB9-AF5B4306D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DAD33-3B4C-5CB7-E967-30C373EAF8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193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F0032-A1C8-79DC-579F-ACDA3CF7C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23EB77-7004-AD9E-13DC-0DE2B7928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607A0-E524-98F8-ACC7-6B8DBC628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60907-17E8-226F-551B-72BA6943DD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547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ECEAC-0088-7E74-5C4D-532784CB8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CEC40F-B7BC-732D-5A70-F6554C0668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F095C8-CBB6-498A-36A2-8614E53C4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6A4FC-926F-4CF8-406B-521F11FCD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550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F496-44E0-D784-F639-8E675241B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72BCCE-372B-18BC-B5E3-B6C45C82C0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D3B1D2-6BF1-02F8-A6B8-8041177940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3B77D8-4573-DB51-FF41-3B14F663F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094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9EDF1-56B1-7D43-8D3C-49C1F5E81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E55B20-F1C2-9205-34D7-68541F200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E4E33C-32F9-63FC-8ACC-AAA6C32A9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1B69B-51A4-313F-6546-EF7D3D0637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196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36689-2559-C824-F7AF-8F5842C9E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DB2419-773A-0B65-9249-3D41B15668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1B1A9A-5E36-B8CA-8CB8-C80C7DD1E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53E669-D009-6DCB-8329-19CBF41AD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413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63EE5-B631-DA32-7D32-E2F3427D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4C99F-CA17-752B-9BEE-8E46BB609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86A5E-9E14-4F62-5F89-0DB1074AC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6CC66-92AB-4795-F2D5-9F3FDBC6C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22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6427-0917-E0CD-5188-3009A8ECD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B1AD1E-7B4B-25E0-6FA0-CE043E24C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9905-62F1-F8C0-507D-EF31B8B8B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C6E95-6BC0-00DF-F3F1-130DBBE9F0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479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5B7E0-DE10-E251-4D35-1D3A660AA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452EE-A398-C9EA-8F12-407FF3457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3E8A32-64E1-EEBC-6ECB-4244A2248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0B91F-008D-59A5-98E0-25D6C2EF22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249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0B7F-01F2-84E9-535B-5F6CFB692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B9C230-BF51-AF21-BF40-3EDAB3FDC1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D6B27E-F05B-3192-392C-40DE7673F9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FBD3-0DB3-7572-1A22-EAC6C23E2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91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DB3B2-3DD1-7AFB-9369-5981CBB5F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2911DD-F06C-258B-14F4-2A7ABE3B79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8F6A3E-C550-A80E-CFAE-C839D64FC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92204-7904-EC7C-7509-52920D89E7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754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D89DC-FCBA-C84C-4CA6-1F1047EBC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963E63-B6F9-21DA-D995-566EA926E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0B85E3-C1C1-1DB4-9AD6-24980A48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E6087-67E2-4507-9904-19CA93AA1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2521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5C77F-EDAC-1CDD-CFEC-D9C75142E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CA67EA-46C4-EC0E-DF34-57312608BB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8527AA-0107-5FA7-607A-11628C4D8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85A19-3B75-9FCA-7287-58FA85BE50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382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1" name="Google Shape;279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GV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các</a:t>
            </a:r>
            <a:r>
              <a:rPr lang="en-US" baseline="0" dirty="0"/>
              <a:t> </a:t>
            </a:r>
            <a:r>
              <a:rPr lang="en-US" baseline="0" dirty="0" err="1"/>
              <a:t>cuốn</a:t>
            </a:r>
            <a:r>
              <a:rPr lang="en-US" baseline="0" dirty="0"/>
              <a:t> </a:t>
            </a:r>
            <a:r>
              <a:rPr lang="en-US" baseline="0" dirty="0" err="1"/>
              <a:t>sách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,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nút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kết</a:t>
            </a:r>
            <a:r>
              <a:rPr lang="en-US" baseline="0" dirty="0"/>
              <a:t> </a:t>
            </a:r>
            <a:r>
              <a:rPr lang="en-US" baseline="0" dirty="0" err="1"/>
              <a:t>thúc</a:t>
            </a:r>
            <a:r>
              <a:rPr lang="en-US" baseline="0" dirty="0"/>
              <a:t> </a:t>
            </a:r>
            <a:r>
              <a:rPr lang="en-US" baseline="0" dirty="0" err="1"/>
              <a:t>trò</a:t>
            </a:r>
            <a:r>
              <a:rPr lang="en-US" baseline="0" dirty="0"/>
              <a:t> </a:t>
            </a:r>
            <a:r>
              <a:rPr lang="en-US" baseline="0" dirty="0" err="1"/>
              <a:t>chơi</a:t>
            </a:r>
            <a:r>
              <a:rPr lang="en-US" baseline="0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301484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slide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101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slide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4364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slide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0300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GV </a:t>
            </a:r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slide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6828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g1530717f9dd_2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9" name="Google Shape;2699;g1530717f9dd_2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3292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/>
          <p:nvPr/>
        </p:nvSpPr>
        <p:spPr>
          <a:xfrm>
            <a:off x="-12699" y="584501"/>
            <a:ext cx="12204697" cy="403732"/>
          </a:xfrm>
          <a:custGeom>
            <a:avLst/>
            <a:gdLst/>
            <a:ahLst/>
            <a:cxnLst/>
            <a:rect l="l" t="t" r="r" b="b"/>
            <a:pathLst>
              <a:path w="27423" h="1375" extrusionOk="0">
                <a:moveTo>
                  <a:pt x="1" y="1"/>
                </a:moveTo>
                <a:lnTo>
                  <a:pt x="1" y="1374"/>
                </a:lnTo>
                <a:lnTo>
                  <a:pt x="27422" y="1374"/>
                </a:lnTo>
                <a:lnTo>
                  <a:pt x="27422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19270" y="672217"/>
            <a:ext cx="12161127" cy="174167"/>
          </a:xfrm>
          <a:custGeom>
            <a:avLst/>
            <a:gdLst/>
            <a:ahLst/>
            <a:cxnLst/>
            <a:rect l="l" t="t" r="r" b="b"/>
            <a:pathLst>
              <a:path w="28723" h="798" extrusionOk="0">
                <a:moveTo>
                  <a:pt x="0" y="0"/>
                </a:moveTo>
                <a:lnTo>
                  <a:pt x="0" y="797"/>
                </a:lnTo>
                <a:lnTo>
                  <a:pt x="28722" y="797"/>
                </a:lnTo>
                <a:lnTo>
                  <a:pt x="287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4" name="Google Shape;44;p3"/>
          <p:cNvSpPr/>
          <p:nvPr/>
        </p:nvSpPr>
        <p:spPr>
          <a:xfrm>
            <a:off x="-179015" y="287483"/>
            <a:ext cx="12545445" cy="349015"/>
          </a:xfrm>
          <a:custGeom>
            <a:avLst/>
            <a:gdLst/>
            <a:ahLst/>
            <a:cxnLst/>
            <a:rect l="l" t="t" r="r" b="b"/>
            <a:pathLst>
              <a:path w="30138" h="1658" extrusionOk="0">
                <a:moveTo>
                  <a:pt x="902" y="0"/>
                </a:moveTo>
                <a:cubicBezTo>
                  <a:pt x="0" y="0"/>
                  <a:pt x="0" y="1657"/>
                  <a:pt x="902" y="1657"/>
                </a:cubicBezTo>
                <a:lnTo>
                  <a:pt x="29247" y="1657"/>
                </a:lnTo>
                <a:cubicBezTo>
                  <a:pt x="30138" y="1657"/>
                  <a:pt x="30138" y="0"/>
                  <a:pt x="292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-720167" y="-12699"/>
            <a:ext cx="13632317" cy="355540"/>
          </a:xfrm>
          <a:custGeom>
            <a:avLst/>
            <a:gdLst/>
            <a:ahLst/>
            <a:cxnLst/>
            <a:rect l="l" t="t" r="r" b="b"/>
            <a:pathLst>
              <a:path w="32749" h="1689" extrusionOk="0">
                <a:moveTo>
                  <a:pt x="0" y="0"/>
                </a:moveTo>
                <a:lnTo>
                  <a:pt x="0" y="315"/>
                </a:lnTo>
                <a:lnTo>
                  <a:pt x="902" y="1028"/>
                </a:lnTo>
                <a:cubicBezTo>
                  <a:pt x="902" y="1395"/>
                  <a:pt x="1195" y="1688"/>
                  <a:pt x="1562" y="1688"/>
                </a:cubicBezTo>
                <a:lnTo>
                  <a:pt x="31186" y="1688"/>
                </a:lnTo>
                <a:cubicBezTo>
                  <a:pt x="31553" y="1688"/>
                  <a:pt x="31847" y="1395"/>
                  <a:pt x="31847" y="1028"/>
                </a:cubicBezTo>
                <a:lnTo>
                  <a:pt x="32749" y="315"/>
                </a:lnTo>
                <a:lnTo>
                  <a:pt x="327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-720167" y="-12699"/>
            <a:ext cx="13628155" cy="66308"/>
          </a:xfrm>
          <a:custGeom>
            <a:avLst/>
            <a:gdLst/>
            <a:ahLst/>
            <a:cxnLst/>
            <a:rect l="l" t="t" r="r" b="b"/>
            <a:pathLst>
              <a:path w="32739" h="315" extrusionOk="0">
                <a:moveTo>
                  <a:pt x="0" y="0"/>
                </a:moveTo>
                <a:lnTo>
                  <a:pt x="0" y="315"/>
                </a:lnTo>
                <a:lnTo>
                  <a:pt x="32738" y="315"/>
                </a:lnTo>
                <a:lnTo>
                  <a:pt x="32738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7" name="Google Shape;47;p3"/>
          <p:cNvSpPr/>
          <p:nvPr/>
        </p:nvSpPr>
        <p:spPr>
          <a:xfrm>
            <a:off x="947110" y="501209"/>
            <a:ext cx="4593268" cy="133121"/>
          </a:xfrm>
          <a:custGeom>
            <a:avLst/>
            <a:gdLst/>
            <a:ahLst/>
            <a:cxnLst/>
            <a:rect l="l" t="t" r="r" b="b"/>
            <a:pathLst>
              <a:path w="23187" h="672" extrusionOk="0">
                <a:moveTo>
                  <a:pt x="441" y="0"/>
                </a:moveTo>
                <a:cubicBezTo>
                  <a:pt x="231" y="11"/>
                  <a:pt x="64" y="147"/>
                  <a:pt x="1" y="336"/>
                </a:cubicBezTo>
                <a:cubicBezTo>
                  <a:pt x="64" y="535"/>
                  <a:pt x="231" y="672"/>
                  <a:pt x="441" y="672"/>
                </a:cubicBezTo>
                <a:lnTo>
                  <a:pt x="22746" y="672"/>
                </a:lnTo>
                <a:cubicBezTo>
                  <a:pt x="22945" y="672"/>
                  <a:pt x="23123" y="535"/>
                  <a:pt x="23186" y="336"/>
                </a:cubicBezTo>
                <a:cubicBezTo>
                  <a:pt x="23123" y="147"/>
                  <a:pt x="22945" y="11"/>
                  <a:pt x="22746" y="0"/>
                </a:cubicBezTo>
                <a:close/>
              </a:path>
            </a:pathLst>
          </a:custGeom>
          <a:solidFill>
            <a:srgbClr val="FFFCF7">
              <a:alpha val="195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-454169" y="161601"/>
            <a:ext cx="13095749" cy="46521"/>
          </a:xfrm>
          <a:custGeom>
            <a:avLst/>
            <a:gdLst/>
            <a:ahLst/>
            <a:cxnLst/>
            <a:rect l="l" t="t" r="r" b="b"/>
            <a:pathLst>
              <a:path w="31460" h="221" extrusionOk="0">
                <a:moveTo>
                  <a:pt x="1" y="0"/>
                </a:moveTo>
                <a:lnTo>
                  <a:pt x="263" y="200"/>
                </a:lnTo>
                <a:lnTo>
                  <a:pt x="263" y="221"/>
                </a:lnTo>
                <a:lnTo>
                  <a:pt x="31208" y="221"/>
                </a:lnTo>
                <a:lnTo>
                  <a:pt x="31208" y="200"/>
                </a:lnTo>
                <a:lnTo>
                  <a:pt x="3146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6701" y="1733134"/>
            <a:ext cx="12187609" cy="4696220"/>
          </a:xfrm>
          <a:custGeom>
            <a:avLst/>
            <a:gdLst/>
            <a:ahLst/>
            <a:cxnLst/>
            <a:rect l="l" t="t" r="r" b="b"/>
            <a:pathLst>
              <a:path w="27675" h="40289" extrusionOk="0">
                <a:moveTo>
                  <a:pt x="1" y="0"/>
                </a:moveTo>
                <a:lnTo>
                  <a:pt x="1" y="40289"/>
                </a:lnTo>
                <a:lnTo>
                  <a:pt x="27674" y="40289"/>
                </a:lnTo>
                <a:lnTo>
                  <a:pt x="27674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11824667" y="342834"/>
            <a:ext cx="365635" cy="6145655"/>
          </a:xfrm>
          <a:custGeom>
            <a:avLst/>
            <a:gdLst/>
            <a:ahLst/>
            <a:cxnLst/>
            <a:rect l="l" t="t" r="r" b="b"/>
            <a:pathLst>
              <a:path w="860" h="38738" extrusionOk="0">
                <a:moveTo>
                  <a:pt x="0" y="0"/>
                </a:moveTo>
                <a:lnTo>
                  <a:pt x="0" y="38737"/>
                </a:lnTo>
                <a:lnTo>
                  <a:pt x="860" y="38737"/>
                </a:lnTo>
                <a:lnTo>
                  <a:pt x="8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1" name="Google Shape;51;p3"/>
          <p:cNvSpPr/>
          <p:nvPr/>
        </p:nvSpPr>
        <p:spPr>
          <a:xfrm>
            <a:off x="134" y="330198"/>
            <a:ext cx="365633" cy="6158180"/>
          </a:xfrm>
          <a:custGeom>
            <a:avLst/>
            <a:gdLst/>
            <a:ahLst/>
            <a:cxnLst/>
            <a:rect l="l" t="t" r="r" b="b"/>
            <a:pathLst>
              <a:path w="850" h="38738" extrusionOk="0">
                <a:moveTo>
                  <a:pt x="0" y="0"/>
                </a:moveTo>
                <a:lnTo>
                  <a:pt x="0" y="38737"/>
                </a:lnTo>
                <a:lnTo>
                  <a:pt x="850" y="38737"/>
                </a:lnTo>
                <a:lnTo>
                  <a:pt x="85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2" name="Google Shape;52;p3"/>
          <p:cNvSpPr/>
          <p:nvPr/>
        </p:nvSpPr>
        <p:spPr>
          <a:xfrm>
            <a:off x="-14279" y="592505"/>
            <a:ext cx="598451" cy="1147484"/>
          </a:xfrm>
          <a:custGeom>
            <a:avLst/>
            <a:gdLst/>
            <a:ahLst/>
            <a:cxnLst/>
            <a:rect l="l" t="t" r="r" b="b"/>
            <a:pathLst>
              <a:path w="3021" h="5758" extrusionOk="0">
                <a:moveTo>
                  <a:pt x="3020" y="1"/>
                </a:moveTo>
                <a:lnTo>
                  <a:pt x="0" y="11"/>
                </a:lnTo>
                <a:lnTo>
                  <a:pt x="73" y="5758"/>
                </a:lnTo>
                <a:lnTo>
                  <a:pt x="1321" y="5758"/>
                </a:lnTo>
                <a:lnTo>
                  <a:pt x="1321" y="5422"/>
                </a:lnTo>
                <a:cubicBezTo>
                  <a:pt x="944" y="5422"/>
                  <a:pt x="828" y="4174"/>
                  <a:pt x="1573" y="4174"/>
                </a:cubicBezTo>
                <a:lnTo>
                  <a:pt x="1573" y="3723"/>
                </a:lnTo>
                <a:cubicBezTo>
                  <a:pt x="1825" y="3723"/>
                  <a:pt x="2380" y="3335"/>
                  <a:pt x="2380" y="2528"/>
                </a:cubicBezTo>
                <a:cubicBezTo>
                  <a:pt x="2380" y="2213"/>
                  <a:pt x="2318" y="2056"/>
                  <a:pt x="2244" y="1972"/>
                </a:cubicBezTo>
                <a:cubicBezTo>
                  <a:pt x="2108" y="1826"/>
                  <a:pt x="2189" y="1526"/>
                  <a:pt x="2344" y="1526"/>
                </a:cubicBezTo>
                <a:cubicBezTo>
                  <a:pt x="2355" y="1526"/>
                  <a:pt x="2368" y="1528"/>
                  <a:pt x="2380" y="1532"/>
                </a:cubicBezTo>
                <a:lnTo>
                  <a:pt x="2391" y="1532"/>
                </a:lnTo>
                <a:cubicBezTo>
                  <a:pt x="2437" y="1552"/>
                  <a:pt x="2485" y="1562"/>
                  <a:pt x="2532" y="1562"/>
                </a:cubicBezTo>
                <a:cubicBezTo>
                  <a:pt x="2701" y="1562"/>
                  <a:pt x="2861" y="1439"/>
                  <a:pt x="2894" y="1259"/>
                </a:cubicBezTo>
                <a:cubicBezTo>
                  <a:pt x="2914" y="1122"/>
                  <a:pt x="2888" y="867"/>
                  <a:pt x="2714" y="867"/>
                </a:cubicBezTo>
                <a:cubicBezTo>
                  <a:pt x="2702" y="867"/>
                  <a:pt x="2688" y="868"/>
                  <a:pt x="2674" y="871"/>
                </a:cubicBezTo>
                <a:lnTo>
                  <a:pt x="2674" y="703"/>
                </a:lnTo>
                <a:cubicBezTo>
                  <a:pt x="2863" y="703"/>
                  <a:pt x="3020" y="546"/>
                  <a:pt x="3020" y="357"/>
                </a:cubicBezTo>
                <a:lnTo>
                  <a:pt x="302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3" name="Google Shape;53;p3"/>
          <p:cNvSpPr/>
          <p:nvPr/>
        </p:nvSpPr>
        <p:spPr>
          <a:xfrm>
            <a:off x="419755" y="787407"/>
            <a:ext cx="94096" cy="75928"/>
          </a:xfrm>
          <a:custGeom>
            <a:avLst/>
            <a:gdLst/>
            <a:ahLst/>
            <a:cxnLst/>
            <a:rect l="l" t="t" r="r" b="b"/>
            <a:pathLst>
              <a:path w="475" h="381" extrusionOk="0">
                <a:moveTo>
                  <a:pt x="229" y="0"/>
                </a:moveTo>
                <a:cubicBezTo>
                  <a:pt x="151" y="0"/>
                  <a:pt x="70" y="39"/>
                  <a:pt x="22" y="124"/>
                </a:cubicBezTo>
                <a:cubicBezTo>
                  <a:pt x="1" y="239"/>
                  <a:pt x="85" y="344"/>
                  <a:pt x="189" y="365"/>
                </a:cubicBezTo>
                <a:cubicBezTo>
                  <a:pt x="219" y="376"/>
                  <a:pt x="248" y="381"/>
                  <a:pt x="276" y="381"/>
                </a:cubicBezTo>
                <a:cubicBezTo>
                  <a:pt x="359" y="381"/>
                  <a:pt x="431" y="336"/>
                  <a:pt x="462" y="250"/>
                </a:cubicBezTo>
                <a:cubicBezTo>
                  <a:pt x="475" y="96"/>
                  <a:pt x="354" y="0"/>
                  <a:pt x="2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11592736" y="592481"/>
            <a:ext cx="598451" cy="1140640"/>
          </a:xfrm>
          <a:custGeom>
            <a:avLst/>
            <a:gdLst/>
            <a:ahLst/>
            <a:cxnLst/>
            <a:rect l="l" t="t" r="r" b="b"/>
            <a:pathLst>
              <a:path w="3021" h="5758" extrusionOk="0">
                <a:moveTo>
                  <a:pt x="1" y="1"/>
                </a:moveTo>
                <a:lnTo>
                  <a:pt x="1" y="357"/>
                </a:lnTo>
                <a:cubicBezTo>
                  <a:pt x="1" y="546"/>
                  <a:pt x="148" y="703"/>
                  <a:pt x="336" y="703"/>
                </a:cubicBezTo>
                <a:lnTo>
                  <a:pt x="336" y="871"/>
                </a:lnTo>
                <a:cubicBezTo>
                  <a:pt x="323" y="868"/>
                  <a:pt x="310" y="867"/>
                  <a:pt x="298" y="867"/>
                </a:cubicBezTo>
                <a:cubicBezTo>
                  <a:pt x="132" y="867"/>
                  <a:pt x="97" y="1122"/>
                  <a:pt x="127" y="1259"/>
                </a:cubicBezTo>
                <a:cubicBezTo>
                  <a:pt x="151" y="1439"/>
                  <a:pt x="310" y="1562"/>
                  <a:pt x="484" y="1562"/>
                </a:cubicBezTo>
                <a:cubicBezTo>
                  <a:pt x="532" y="1562"/>
                  <a:pt x="582" y="1552"/>
                  <a:pt x="630" y="1532"/>
                </a:cubicBezTo>
                <a:lnTo>
                  <a:pt x="640" y="1532"/>
                </a:lnTo>
                <a:cubicBezTo>
                  <a:pt x="652" y="1528"/>
                  <a:pt x="664" y="1526"/>
                  <a:pt x="675" y="1526"/>
                </a:cubicBezTo>
                <a:cubicBezTo>
                  <a:pt x="822" y="1526"/>
                  <a:pt x="903" y="1826"/>
                  <a:pt x="777" y="1972"/>
                </a:cubicBezTo>
                <a:cubicBezTo>
                  <a:pt x="703" y="2056"/>
                  <a:pt x="640" y="2213"/>
                  <a:pt x="640" y="2528"/>
                </a:cubicBezTo>
                <a:cubicBezTo>
                  <a:pt x="640" y="3335"/>
                  <a:pt x="1196" y="3723"/>
                  <a:pt x="1448" y="3723"/>
                </a:cubicBezTo>
                <a:lnTo>
                  <a:pt x="1448" y="4174"/>
                </a:lnTo>
                <a:cubicBezTo>
                  <a:pt x="2192" y="4174"/>
                  <a:pt x="2077" y="5422"/>
                  <a:pt x="1699" y="5422"/>
                </a:cubicBezTo>
                <a:lnTo>
                  <a:pt x="1699" y="5758"/>
                </a:lnTo>
                <a:lnTo>
                  <a:pt x="2947" y="5758"/>
                </a:lnTo>
                <a:lnTo>
                  <a:pt x="3021" y="11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11648799" y="783448"/>
            <a:ext cx="97860" cy="80229"/>
          </a:xfrm>
          <a:custGeom>
            <a:avLst/>
            <a:gdLst/>
            <a:ahLst/>
            <a:cxnLst/>
            <a:rect l="l" t="t" r="r" b="b"/>
            <a:pathLst>
              <a:path w="494" h="405" extrusionOk="0">
                <a:moveTo>
                  <a:pt x="269" y="0"/>
                </a:moveTo>
                <a:cubicBezTo>
                  <a:pt x="230" y="0"/>
                  <a:pt x="192" y="11"/>
                  <a:pt x="158" y="33"/>
                </a:cubicBezTo>
                <a:cubicBezTo>
                  <a:pt x="53" y="85"/>
                  <a:pt x="1" y="201"/>
                  <a:pt x="53" y="316"/>
                </a:cubicBezTo>
                <a:cubicBezTo>
                  <a:pt x="92" y="374"/>
                  <a:pt x="155" y="405"/>
                  <a:pt x="219" y="405"/>
                </a:cubicBezTo>
                <a:cubicBezTo>
                  <a:pt x="259" y="405"/>
                  <a:pt x="300" y="393"/>
                  <a:pt x="336" y="369"/>
                </a:cubicBezTo>
                <a:cubicBezTo>
                  <a:pt x="441" y="316"/>
                  <a:pt x="494" y="201"/>
                  <a:pt x="452" y="96"/>
                </a:cubicBezTo>
                <a:cubicBezTo>
                  <a:pt x="411" y="35"/>
                  <a:pt x="340" y="0"/>
                  <a:pt x="2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56" name="Google Shape;56;p3"/>
          <p:cNvSpPr txBox="1">
            <a:spLocks noGrp="1"/>
          </p:cNvSpPr>
          <p:nvPr>
            <p:ph type="title"/>
          </p:nvPr>
        </p:nvSpPr>
        <p:spPr>
          <a:xfrm>
            <a:off x="2717600" y="4255767"/>
            <a:ext cx="67568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667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 dirty="0"/>
          </a:p>
        </p:txBody>
      </p:sp>
      <p:sp>
        <p:nvSpPr>
          <p:cNvPr id="57" name="Google Shape;57;p3"/>
          <p:cNvSpPr txBox="1">
            <a:spLocks noGrp="1"/>
          </p:cNvSpPr>
          <p:nvPr>
            <p:ph type="title" idx="2" hasCustomPrompt="1"/>
          </p:nvPr>
        </p:nvSpPr>
        <p:spPr>
          <a:xfrm>
            <a:off x="5267800" y="2546488"/>
            <a:ext cx="16564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dirty="0"/>
              <a:t>xx%</a:t>
            </a:r>
          </a:p>
        </p:txBody>
      </p:sp>
      <p:sp>
        <p:nvSpPr>
          <p:cNvPr id="58" name="Google Shape;58;p3"/>
          <p:cNvSpPr txBox="1">
            <a:spLocks noGrp="1"/>
          </p:cNvSpPr>
          <p:nvPr>
            <p:ph type="subTitle" idx="1"/>
          </p:nvPr>
        </p:nvSpPr>
        <p:spPr>
          <a:xfrm>
            <a:off x="2717600" y="5088200"/>
            <a:ext cx="6756800" cy="7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3"/>
          <p:cNvSpPr/>
          <p:nvPr/>
        </p:nvSpPr>
        <p:spPr>
          <a:xfrm>
            <a:off x="950958" y="6216191"/>
            <a:ext cx="292484" cy="77288"/>
          </a:xfrm>
          <a:custGeom>
            <a:avLst/>
            <a:gdLst/>
            <a:ahLst/>
            <a:cxnLst/>
            <a:rect l="l" t="t" r="r" b="b"/>
            <a:pathLst>
              <a:path w="691" h="578" extrusionOk="0">
                <a:moveTo>
                  <a:pt x="366" y="0"/>
                </a:moveTo>
                <a:cubicBezTo>
                  <a:pt x="269" y="0"/>
                  <a:pt x="171" y="48"/>
                  <a:pt x="114" y="149"/>
                </a:cubicBezTo>
                <a:cubicBezTo>
                  <a:pt x="1" y="346"/>
                  <a:pt x="150" y="578"/>
                  <a:pt x="356" y="578"/>
                </a:cubicBezTo>
                <a:cubicBezTo>
                  <a:pt x="379" y="578"/>
                  <a:pt x="403" y="575"/>
                  <a:pt x="428" y="568"/>
                </a:cubicBezTo>
                <a:cubicBezTo>
                  <a:pt x="596" y="526"/>
                  <a:pt x="690" y="358"/>
                  <a:pt x="638" y="201"/>
                </a:cubicBezTo>
                <a:cubicBezTo>
                  <a:pt x="598" y="70"/>
                  <a:pt x="483" y="0"/>
                  <a:pt x="3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60" name="Google Shape;60;p3"/>
          <p:cNvSpPr/>
          <p:nvPr/>
        </p:nvSpPr>
        <p:spPr>
          <a:xfrm>
            <a:off x="10984158" y="6216191"/>
            <a:ext cx="292484" cy="77288"/>
          </a:xfrm>
          <a:custGeom>
            <a:avLst/>
            <a:gdLst/>
            <a:ahLst/>
            <a:cxnLst/>
            <a:rect l="l" t="t" r="r" b="b"/>
            <a:pathLst>
              <a:path w="691" h="578" extrusionOk="0">
                <a:moveTo>
                  <a:pt x="366" y="0"/>
                </a:moveTo>
                <a:cubicBezTo>
                  <a:pt x="269" y="0"/>
                  <a:pt x="171" y="48"/>
                  <a:pt x="114" y="149"/>
                </a:cubicBezTo>
                <a:cubicBezTo>
                  <a:pt x="1" y="346"/>
                  <a:pt x="150" y="578"/>
                  <a:pt x="356" y="578"/>
                </a:cubicBezTo>
                <a:cubicBezTo>
                  <a:pt x="379" y="578"/>
                  <a:pt x="403" y="575"/>
                  <a:pt x="428" y="568"/>
                </a:cubicBezTo>
                <a:cubicBezTo>
                  <a:pt x="596" y="526"/>
                  <a:pt x="690" y="358"/>
                  <a:pt x="638" y="201"/>
                </a:cubicBezTo>
                <a:cubicBezTo>
                  <a:pt x="598" y="70"/>
                  <a:pt x="483" y="0"/>
                  <a:pt x="36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325128" y="6007269"/>
            <a:ext cx="11500851" cy="424952"/>
          </a:xfrm>
          <a:custGeom>
            <a:avLst/>
            <a:gdLst/>
            <a:ahLst/>
            <a:cxnLst/>
            <a:rect l="l" t="t" r="r" b="b"/>
            <a:pathLst>
              <a:path w="27171" h="3178" extrusionOk="0">
                <a:moveTo>
                  <a:pt x="1" y="0"/>
                </a:moveTo>
                <a:lnTo>
                  <a:pt x="1" y="3177"/>
                </a:lnTo>
                <a:lnTo>
                  <a:pt x="27171" y="3177"/>
                </a:lnTo>
                <a:lnTo>
                  <a:pt x="2717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grpSp>
        <p:nvGrpSpPr>
          <p:cNvPr id="62" name="Google Shape;62;p3"/>
          <p:cNvGrpSpPr/>
          <p:nvPr/>
        </p:nvGrpSpPr>
        <p:grpSpPr>
          <a:xfrm>
            <a:off x="933816" y="6007269"/>
            <a:ext cx="10324368" cy="424952"/>
            <a:chOff x="700362" y="4505452"/>
            <a:chExt cx="7743276" cy="318714"/>
          </a:xfrm>
        </p:grpSpPr>
        <p:sp>
          <p:nvSpPr>
            <p:cNvPr id="63" name="Google Shape;63;p3"/>
            <p:cNvSpPr/>
            <p:nvPr/>
          </p:nvSpPr>
          <p:spPr>
            <a:xfrm>
              <a:off x="1252412" y="4505452"/>
              <a:ext cx="6618354" cy="318714"/>
            </a:xfrm>
            <a:custGeom>
              <a:avLst/>
              <a:gdLst/>
              <a:ahLst/>
              <a:cxnLst/>
              <a:rect l="l" t="t" r="r" b="b"/>
              <a:pathLst>
                <a:path w="20848" h="3178" extrusionOk="0">
                  <a:moveTo>
                    <a:pt x="1" y="0"/>
                  </a:moveTo>
                  <a:lnTo>
                    <a:pt x="378" y="3177"/>
                  </a:lnTo>
                  <a:lnTo>
                    <a:pt x="20470" y="3177"/>
                  </a:lnTo>
                  <a:lnTo>
                    <a:pt x="2084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700362" y="4658898"/>
              <a:ext cx="219363" cy="57966"/>
            </a:xfrm>
            <a:custGeom>
              <a:avLst/>
              <a:gdLst/>
              <a:ahLst/>
              <a:cxnLst/>
              <a:rect l="l" t="t" r="r" b="b"/>
              <a:pathLst>
                <a:path w="691" h="578" extrusionOk="0">
                  <a:moveTo>
                    <a:pt x="366" y="0"/>
                  </a:moveTo>
                  <a:cubicBezTo>
                    <a:pt x="269" y="0"/>
                    <a:pt x="171" y="48"/>
                    <a:pt x="114" y="149"/>
                  </a:cubicBezTo>
                  <a:cubicBezTo>
                    <a:pt x="1" y="346"/>
                    <a:pt x="150" y="578"/>
                    <a:pt x="356" y="578"/>
                  </a:cubicBezTo>
                  <a:cubicBezTo>
                    <a:pt x="379" y="578"/>
                    <a:pt x="403" y="575"/>
                    <a:pt x="428" y="568"/>
                  </a:cubicBezTo>
                  <a:cubicBezTo>
                    <a:pt x="596" y="526"/>
                    <a:pt x="690" y="358"/>
                    <a:pt x="638" y="201"/>
                  </a:cubicBezTo>
                  <a:cubicBezTo>
                    <a:pt x="598" y="70"/>
                    <a:pt x="483" y="0"/>
                    <a:pt x="3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8224275" y="4658898"/>
              <a:ext cx="219363" cy="57966"/>
            </a:xfrm>
            <a:custGeom>
              <a:avLst/>
              <a:gdLst/>
              <a:ahLst/>
              <a:cxnLst/>
              <a:rect l="l" t="t" r="r" b="b"/>
              <a:pathLst>
                <a:path w="691" h="578" extrusionOk="0">
                  <a:moveTo>
                    <a:pt x="366" y="0"/>
                  </a:moveTo>
                  <a:cubicBezTo>
                    <a:pt x="269" y="0"/>
                    <a:pt x="171" y="48"/>
                    <a:pt x="114" y="149"/>
                  </a:cubicBezTo>
                  <a:cubicBezTo>
                    <a:pt x="1" y="346"/>
                    <a:pt x="150" y="578"/>
                    <a:pt x="356" y="578"/>
                  </a:cubicBezTo>
                  <a:cubicBezTo>
                    <a:pt x="379" y="578"/>
                    <a:pt x="403" y="575"/>
                    <a:pt x="428" y="568"/>
                  </a:cubicBezTo>
                  <a:cubicBezTo>
                    <a:pt x="596" y="526"/>
                    <a:pt x="690" y="358"/>
                    <a:pt x="638" y="201"/>
                  </a:cubicBezTo>
                  <a:cubicBezTo>
                    <a:pt x="598" y="70"/>
                    <a:pt x="483" y="0"/>
                    <a:pt x="36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  <p:sp>
        <p:nvSpPr>
          <p:cNvPr id="66" name="Google Shape;66;p3"/>
          <p:cNvSpPr/>
          <p:nvPr/>
        </p:nvSpPr>
        <p:spPr>
          <a:xfrm>
            <a:off x="-210413" y="6427200"/>
            <a:ext cx="12582713" cy="275336"/>
          </a:xfrm>
          <a:custGeom>
            <a:avLst/>
            <a:gdLst/>
            <a:ahLst/>
            <a:cxnLst/>
            <a:rect l="l" t="t" r="r" b="b"/>
            <a:pathLst>
              <a:path w="30842" h="1312" extrusionOk="0">
                <a:moveTo>
                  <a:pt x="882" y="0"/>
                </a:moveTo>
                <a:cubicBezTo>
                  <a:pt x="1" y="0"/>
                  <a:pt x="1" y="1311"/>
                  <a:pt x="882" y="1311"/>
                </a:cubicBezTo>
                <a:lnTo>
                  <a:pt x="30191" y="1311"/>
                </a:lnTo>
                <a:cubicBezTo>
                  <a:pt x="30548" y="1311"/>
                  <a:pt x="30841" y="1018"/>
                  <a:pt x="30841" y="651"/>
                </a:cubicBezTo>
                <a:cubicBezTo>
                  <a:pt x="30841" y="294"/>
                  <a:pt x="30548" y="0"/>
                  <a:pt x="301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-492734" y="6655948"/>
            <a:ext cx="13185699" cy="196219"/>
          </a:xfrm>
          <a:custGeom>
            <a:avLst/>
            <a:gdLst/>
            <a:ahLst/>
            <a:cxnLst/>
            <a:rect l="l" t="t" r="r" b="b"/>
            <a:pathLst>
              <a:path w="32320" h="935" extrusionOk="0">
                <a:moveTo>
                  <a:pt x="945" y="1"/>
                </a:moveTo>
                <a:cubicBezTo>
                  <a:pt x="420" y="1"/>
                  <a:pt x="1" y="420"/>
                  <a:pt x="1" y="934"/>
                </a:cubicBezTo>
                <a:lnTo>
                  <a:pt x="32320" y="934"/>
                </a:lnTo>
                <a:cubicBezTo>
                  <a:pt x="32320" y="420"/>
                  <a:pt x="31900" y="1"/>
                  <a:pt x="3138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1561025" y="6655948"/>
            <a:ext cx="4804701" cy="196219"/>
          </a:xfrm>
          <a:custGeom>
            <a:avLst/>
            <a:gdLst/>
            <a:ahLst/>
            <a:cxnLst/>
            <a:rect l="l" t="t" r="r" b="b"/>
            <a:pathLst>
              <a:path w="11777" h="935" extrusionOk="0">
                <a:moveTo>
                  <a:pt x="11758" y="1"/>
                </a:moveTo>
                <a:cubicBezTo>
                  <a:pt x="11752" y="1"/>
                  <a:pt x="11746" y="1"/>
                  <a:pt x="11739" y="1"/>
                </a:cubicBezTo>
                <a:lnTo>
                  <a:pt x="11776" y="1"/>
                </a:lnTo>
                <a:cubicBezTo>
                  <a:pt x="11770" y="1"/>
                  <a:pt x="11764" y="1"/>
                  <a:pt x="11758" y="1"/>
                </a:cubicBezTo>
                <a:close/>
                <a:moveTo>
                  <a:pt x="758" y="1"/>
                </a:moveTo>
                <a:cubicBezTo>
                  <a:pt x="336" y="1"/>
                  <a:pt x="0" y="353"/>
                  <a:pt x="0" y="777"/>
                </a:cubicBezTo>
                <a:lnTo>
                  <a:pt x="0" y="934"/>
                </a:lnTo>
                <a:lnTo>
                  <a:pt x="11000" y="934"/>
                </a:lnTo>
                <a:lnTo>
                  <a:pt x="11000" y="777"/>
                </a:lnTo>
                <a:cubicBezTo>
                  <a:pt x="11000" y="359"/>
                  <a:pt x="11327" y="11"/>
                  <a:pt x="11739" y="1"/>
                </a:cubicBezTo>
                <a:lnTo>
                  <a:pt x="776" y="1"/>
                </a:lnTo>
                <a:cubicBezTo>
                  <a:pt x="770" y="1"/>
                  <a:pt x="764" y="1"/>
                  <a:pt x="758" y="1"/>
                </a:cubicBezTo>
                <a:close/>
              </a:path>
            </a:pathLst>
          </a:custGeom>
          <a:solidFill>
            <a:srgbClr val="FFFCF7">
              <a:alpha val="195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7366543" y="6655948"/>
            <a:ext cx="2473135" cy="196219"/>
          </a:xfrm>
          <a:custGeom>
            <a:avLst/>
            <a:gdLst/>
            <a:ahLst/>
            <a:cxnLst/>
            <a:rect l="l" t="t" r="r" b="b"/>
            <a:pathLst>
              <a:path w="6062" h="935" extrusionOk="0">
                <a:moveTo>
                  <a:pt x="776" y="1"/>
                </a:moveTo>
                <a:cubicBezTo>
                  <a:pt x="346" y="1"/>
                  <a:pt x="0" y="347"/>
                  <a:pt x="0" y="777"/>
                </a:cubicBezTo>
                <a:lnTo>
                  <a:pt x="0" y="934"/>
                </a:lnTo>
                <a:lnTo>
                  <a:pt x="5296" y="934"/>
                </a:lnTo>
                <a:lnTo>
                  <a:pt x="5296" y="777"/>
                </a:lnTo>
                <a:cubicBezTo>
                  <a:pt x="5296" y="347"/>
                  <a:pt x="5631" y="1"/>
                  <a:pt x="6061" y="1"/>
                </a:cubicBezTo>
                <a:close/>
              </a:path>
            </a:pathLst>
          </a:custGeom>
          <a:solidFill>
            <a:srgbClr val="FFFCF7">
              <a:alpha val="195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164209" y="984900"/>
            <a:ext cx="249601" cy="272821"/>
          </a:xfrm>
          <a:custGeom>
            <a:avLst/>
            <a:gdLst/>
            <a:ahLst/>
            <a:cxnLst/>
            <a:rect l="l" t="t" r="r" b="b"/>
            <a:pathLst>
              <a:path w="1260" h="1369" extrusionOk="0">
                <a:moveTo>
                  <a:pt x="673" y="1"/>
                </a:moveTo>
                <a:cubicBezTo>
                  <a:pt x="413" y="1"/>
                  <a:pt x="159" y="235"/>
                  <a:pt x="85" y="559"/>
                </a:cubicBezTo>
                <a:cubicBezTo>
                  <a:pt x="1" y="926"/>
                  <a:pt x="179" y="1283"/>
                  <a:pt x="473" y="1356"/>
                </a:cubicBezTo>
                <a:cubicBezTo>
                  <a:pt x="508" y="1365"/>
                  <a:pt x="544" y="1369"/>
                  <a:pt x="580" y="1369"/>
                </a:cubicBezTo>
                <a:cubicBezTo>
                  <a:pt x="848" y="1369"/>
                  <a:pt x="1101" y="1135"/>
                  <a:pt x="1175" y="811"/>
                </a:cubicBezTo>
                <a:cubicBezTo>
                  <a:pt x="1259" y="433"/>
                  <a:pt x="1081" y="77"/>
                  <a:pt x="777" y="14"/>
                </a:cubicBezTo>
                <a:cubicBezTo>
                  <a:pt x="742" y="5"/>
                  <a:pt x="708" y="1"/>
                  <a:pt x="6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11769441" y="983329"/>
            <a:ext cx="245244" cy="271392"/>
          </a:xfrm>
          <a:custGeom>
            <a:avLst/>
            <a:gdLst/>
            <a:ahLst/>
            <a:cxnLst/>
            <a:rect l="l" t="t" r="r" b="b"/>
            <a:pathLst>
              <a:path w="1238" h="1370" extrusionOk="0">
                <a:moveTo>
                  <a:pt x="594" y="0"/>
                </a:moveTo>
                <a:cubicBezTo>
                  <a:pt x="564" y="0"/>
                  <a:pt x="534" y="3"/>
                  <a:pt x="503" y="10"/>
                </a:cubicBezTo>
                <a:cubicBezTo>
                  <a:pt x="199" y="62"/>
                  <a:pt x="0" y="398"/>
                  <a:pt x="63" y="775"/>
                </a:cubicBezTo>
                <a:cubicBezTo>
                  <a:pt x="130" y="1129"/>
                  <a:pt x="380" y="1369"/>
                  <a:pt x="662" y="1369"/>
                </a:cubicBezTo>
                <a:cubicBezTo>
                  <a:pt x="689" y="1369"/>
                  <a:pt x="717" y="1367"/>
                  <a:pt x="745" y="1362"/>
                </a:cubicBezTo>
                <a:cubicBezTo>
                  <a:pt x="1049" y="1310"/>
                  <a:pt x="1237" y="964"/>
                  <a:pt x="1174" y="586"/>
                </a:cubicBezTo>
                <a:cubicBezTo>
                  <a:pt x="1118" y="247"/>
                  <a:pt x="866" y="0"/>
                  <a:pt x="5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02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706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 1">
  <p:cSld name="Big number 1"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3"/>
          <p:cNvSpPr txBox="1">
            <a:spLocks noGrp="1"/>
          </p:cNvSpPr>
          <p:nvPr>
            <p:ph type="title" hasCustomPrompt="1"/>
          </p:nvPr>
        </p:nvSpPr>
        <p:spPr>
          <a:xfrm>
            <a:off x="536800" y="1314200"/>
            <a:ext cx="6774400" cy="176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rPr dirty="0"/>
              <a:t>xx%</a:t>
            </a:r>
          </a:p>
        </p:txBody>
      </p:sp>
      <p:sp>
        <p:nvSpPr>
          <p:cNvPr id="362" name="Google Shape;362;p13"/>
          <p:cNvSpPr txBox="1">
            <a:spLocks noGrp="1"/>
          </p:cNvSpPr>
          <p:nvPr>
            <p:ph type="subTitle" idx="1"/>
          </p:nvPr>
        </p:nvSpPr>
        <p:spPr>
          <a:xfrm>
            <a:off x="1057800" y="3289867"/>
            <a:ext cx="5732400" cy="662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533">
                <a:solidFill>
                  <a:schemeClr val="lt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600"/>
              <a:buNone/>
              <a:defRPr sz="2133"/>
            </a:lvl9pPr>
          </a:lstStyle>
          <a:p>
            <a:endParaRPr dirty="0"/>
          </a:p>
        </p:txBody>
      </p:sp>
      <p:grpSp>
        <p:nvGrpSpPr>
          <p:cNvPr id="363" name="Google Shape;363;p13"/>
          <p:cNvGrpSpPr/>
          <p:nvPr/>
        </p:nvGrpSpPr>
        <p:grpSpPr>
          <a:xfrm flipH="1">
            <a:off x="-720167" y="-254000"/>
            <a:ext cx="13632317" cy="7512567"/>
            <a:chOff x="-540125" y="-190500"/>
            <a:chExt cx="10224238" cy="5634425"/>
          </a:xfrm>
        </p:grpSpPr>
        <p:grpSp>
          <p:nvGrpSpPr>
            <p:cNvPr id="364" name="Google Shape;364;p13"/>
            <p:cNvGrpSpPr/>
            <p:nvPr/>
          </p:nvGrpSpPr>
          <p:grpSpPr>
            <a:xfrm>
              <a:off x="123156" y="409580"/>
              <a:ext cx="262232" cy="352736"/>
              <a:chOff x="694982" y="773654"/>
              <a:chExt cx="262232" cy="350632"/>
            </a:xfrm>
          </p:grpSpPr>
          <p:sp>
            <p:nvSpPr>
              <p:cNvPr id="365" name="Google Shape;365;p13"/>
              <p:cNvSpPr/>
              <p:nvPr/>
            </p:nvSpPr>
            <p:spPr>
              <a:xfrm>
                <a:off x="694982" y="920890"/>
                <a:ext cx="187201" cy="203396"/>
              </a:xfrm>
              <a:custGeom>
                <a:avLst/>
                <a:gdLst/>
                <a:ahLst/>
                <a:cxnLst/>
                <a:rect l="l" t="t" r="r" b="b"/>
                <a:pathLst>
                  <a:path w="1260" h="1369" extrusionOk="0">
                    <a:moveTo>
                      <a:pt x="673" y="1"/>
                    </a:moveTo>
                    <a:cubicBezTo>
                      <a:pt x="413" y="1"/>
                      <a:pt x="159" y="235"/>
                      <a:pt x="85" y="559"/>
                    </a:cubicBezTo>
                    <a:cubicBezTo>
                      <a:pt x="1" y="926"/>
                      <a:pt x="179" y="1283"/>
                      <a:pt x="473" y="1356"/>
                    </a:cubicBezTo>
                    <a:cubicBezTo>
                      <a:pt x="508" y="1365"/>
                      <a:pt x="544" y="1369"/>
                      <a:pt x="580" y="1369"/>
                    </a:cubicBezTo>
                    <a:cubicBezTo>
                      <a:pt x="848" y="1369"/>
                      <a:pt x="1101" y="1135"/>
                      <a:pt x="1175" y="811"/>
                    </a:cubicBezTo>
                    <a:cubicBezTo>
                      <a:pt x="1259" y="433"/>
                      <a:pt x="1081" y="77"/>
                      <a:pt x="777" y="14"/>
                    </a:cubicBezTo>
                    <a:cubicBezTo>
                      <a:pt x="742" y="5"/>
                      <a:pt x="708" y="1"/>
                      <a:pt x="673" y="1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6" name="Google Shape;366;p13"/>
              <p:cNvSpPr/>
              <p:nvPr/>
            </p:nvSpPr>
            <p:spPr>
              <a:xfrm>
                <a:off x="886642" y="773654"/>
                <a:ext cx="70572" cy="56606"/>
              </a:xfrm>
              <a:custGeom>
                <a:avLst/>
                <a:gdLst/>
                <a:ahLst/>
                <a:cxnLst/>
                <a:rect l="l" t="t" r="r" b="b"/>
                <a:pathLst>
                  <a:path w="475" h="381" extrusionOk="0">
                    <a:moveTo>
                      <a:pt x="229" y="0"/>
                    </a:moveTo>
                    <a:cubicBezTo>
                      <a:pt x="151" y="0"/>
                      <a:pt x="70" y="39"/>
                      <a:pt x="22" y="124"/>
                    </a:cubicBezTo>
                    <a:cubicBezTo>
                      <a:pt x="1" y="239"/>
                      <a:pt x="85" y="344"/>
                      <a:pt x="189" y="365"/>
                    </a:cubicBezTo>
                    <a:cubicBezTo>
                      <a:pt x="219" y="376"/>
                      <a:pt x="248" y="381"/>
                      <a:pt x="276" y="381"/>
                    </a:cubicBezTo>
                    <a:cubicBezTo>
                      <a:pt x="359" y="381"/>
                      <a:pt x="431" y="336"/>
                      <a:pt x="462" y="250"/>
                    </a:cubicBezTo>
                    <a:cubicBezTo>
                      <a:pt x="475" y="96"/>
                      <a:pt x="354" y="0"/>
                      <a:pt x="2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367" name="Google Shape;367;p13"/>
            <p:cNvGrpSpPr/>
            <p:nvPr/>
          </p:nvGrpSpPr>
          <p:grpSpPr>
            <a:xfrm>
              <a:off x="-540125" y="-190500"/>
              <a:ext cx="10224238" cy="5634425"/>
              <a:chOff x="-540125" y="-190500"/>
              <a:chExt cx="10224238" cy="5634425"/>
            </a:xfrm>
          </p:grpSpPr>
          <p:grpSp>
            <p:nvGrpSpPr>
              <p:cNvPr id="368" name="Google Shape;368;p13"/>
              <p:cNvGrpSpPr/>
              <p:nvPr/>
            </p:nvGrpSpPr>
            <p:grpSpPr>
              <a:xfrm>
                <a:off x="123150" y="4810250"/>
                <a:ext cx="9020846" cy="318721"/>
                <a:chOff x="66882" y="4401145"/>
                <a:chExt cx="9060713" cy="305875"/>
              </a:xfrm>
            </p:grpSpPr>
            <p:sp>
              <p:nvSpPr>
                <p:cNvPr id="369" name="Google Shape;369;p13"/>
                <p:cNvSpPr/>
                <p:nvPr/>
              </p:nvSpPr>
              <p:spPr>
                <a:xfrm>
                  <a:off x="66882" y="4401145"/>
                  <a:ext cx="9060713" cy="305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171" h="3178" extrusionOk="0">
                      <a:moveTo>
                        <a:pt x="1" y="0"/>
                      </a:moveTo>
                      <a:lnTo>
                        <a:pt x="1" y="3177"/>
                      </a:lnTo>
                      <a:lnTo>
                        <a:pt x="27171" y="3177"/>
                      </a:lnTo>
                      <a:lnTo>
                        <a:pt x="27171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70" name="Google Shape;370;p13"/>
                <p:cNvSpPr/>
                <p:nvPr/>
              </p:nvSpPr>
              <p:spPr>
                <a:xfrm>
                  <a:off x="1201135" y="4401147"/>
                  <a:ext cx="6647593" cy="305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48" h="3178" extrusionOk="0">
                      <a:moveTo>
                        <a:pt x="1" y="0"/>
                      </a:moveTo>
                      <a:lnTo>
                        <a:pt x="378" y="3177"/>
                      </a:lnTo>
                      <a:lnTo>
                        <a:pt x="20470" y="3177"/>
                      </a:lnTo>
                      <a:lnTo>
                        <a:pt x="20848" y="0"/>
                      </a:ln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71" name="Google Shape;371;p13"/>
                <p:cNvSpPr/>
                <p:nvPr/>
              </p:nvSpPr>
              <p:spPr>
                <a:xfrm>
                  <a:off x="743887" y="4570540"/>
                  <a:ext cx="220332" cy="556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1" h="578" extrusionOk="0">
                      <a:moveTo>
                        <a:pt x="366" y="0"/>
                      </a:moveTo>
                      <a:cubicBezTo>
                        <a:pt x="269" y="0"/>
                        <a:pt x="171" y="48"/>
                        <a:pt x="114" y="149"/>
                      </a:cubicBezTo>
                      <a:cubicBezTo>
                        <a:pt x="1" y="346"/>
                        <a:pt x="150" y="578"/>
                        <a:pt x="356" y="578"/>
                      </a:cubicBezTo>
                      <a:cubicBezTo>
                        <a:pt x="379" y="578"/>
                        <a:pt x="403" y="575"/>
                        <a:pt x="428" y="568"/>
                      </a:cubicBezTo>
                      <a:cubicBezTo>
                        <a:pt x="596" y="526"/>
                        <a:pt x="690" y="358"/>
                        <a:pt x="638" y="201"/>
                      </a:cubicBezTo>
                      <a:cubicBezTo>
                        <a:pt x="598" y="70"/>
                        <a:pt x="483" y="0"/>
                        <a:pt x="366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372" name="Google Shape;372;p13"/>
              <p:cNvSpPr/>
              <p:nvPr/>
            </p:nvSpPr>
            <p:spPr>
              <a:xfrm>
                <a:off x="-134261" y="34637"/>
                <a:ext cx="9409084" cy="261761"/>
              </a:xfrm>
              <a:custGeom>
                <a:avLst/>
                <a:gdLst/>
                <a:ahLst/>
                <a:cxnLst/>
                <a:rect l="l" t="t" r="r" b="b"/>
                <a:pathLst>
                  <a:path w="30138" h="1658" extrusionOk="0">
                    <a:moveTo>
                      <a:pt x="902" y="0"/>
                    </a:moveTo>
                    <a:cubicBezTo>
                      <a:pt x="0" y="0"/>
                      <a:pt x="0" y="1657"/>
                      <a:pt x="902" y="1657"/>
                    </a:cubicBezTo>
                    <a:lnTo>
                      <a:pt x="29247" y="1657"/>
                    </a:lnTo>
                    <a:cubicBezTo>
                      <a:pt x="30138" y="1657"/>
                      <a:pt x="30138" y="0"/>
                      <a:pt x="292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3" name="Google Shape;373;p13"/>
              <p:cNvSpPr/>
              <p:nvPr/>
            </p:nvSpPr>
            <p:spPr>
              <a:xfrm>
                <a:off x="-540125" y="-190500"/>
                <a:ext cx="10224238" cy="266655"/>
              </a:xfrm>
              <a:custGeom>
                <a:avLst/>
                <a:gdLst/>
                <a:ahLst/>
                <a:cxnLst/>
                <a:rect l="l" t="t" r="r" b="b"/>
                <a:pathLst>
                  <a:path w="32749" h="1689" extrusionOk="0">
                    <a:moveTo>
                      <a:pt x="0" y="0"/>
                    </a:moveTo>
                    <a:lnTo>
                      <a:pt x="0" y="315"/>
                    </a:lnTo>
                    <a:lnTo>
                      <a:pt x="902" y="1028"/>
                    </a:lnTo>
                    <a:cubicBezTo>
                      <a:pt x="902" y="1395"/>
                      <a:pt x="1195" y="1688"/>
                      <a:pt x="1562" y="1688"/>
                    </a:cubicBezTo>
                    <a:lnTo>
                      <a:pt x="31186" y="1688"/>
                    </a:lnTo>
                    <a:cubicBezTo>
                      <a:pt x="31553" y="1688"/>
                      <a:pt x="31847" y="1395"/>
                      <a:pt x="31847" y="1028"/>
                    </a:cubicBezTo>
                    <a:lnTo>
                      <a:pt x="32749" y="315"/>
                    </a:lnTo>
                    <a:lnTo>
                      <a:pt x="327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4" name="Google Shape;374;p13"/>
              <p:cNvSpPr/>
              <p:nvPr/>
            </p:nvSpPr>
            <p:spPr>
              <a:xfrm>
                <a:off x="-540125" y="-190500"/>
                <a:ext cx="10221116" cy="49731"/>
              </a:xfrm>
              <a:custGeom>
                <a:avLst/>
                <a:gdLst/>
                <a:ahLst/>
                <a:cxnLst/>
                <a:rect l="l" t="t" r="r" b="b"/>
                <a:pathLst>
                  <a:path w="32739" h="315" extrusionOk="0">
                    <a:moveTo>
                      <a:pt x="0" y="0"/>
                    </a:moveTo>
                    <a:lnTo>
                      <a:pt x="0" y="315"/>
                    </a:lnTo>
                    <a:lnTo>
                      <a:pt x="32738" y="315"/>
                    </a:lnTo>
                    <a:lnTo>
                      <a:pt x="3273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5" name="Google Shape;375;p13"/>
              <p:cNvSpPr/>
              <p:nvPr/>
            </p:nvSpPr>
            <p:spPr>
              <a:xfrm>
                <a:off x="713232" y="111806"/>
                <a:ext cx="3444951" cy="99841"/>
              </a:xfrm>
              <a:custGeom>
                <a:avLst/>
                <a:gdLst/>
                <a:ahLst/>
                <a:cxnLst/>
                <a:rect l="l" t="t" r="r" b="b"/>
                <a:pathLst>
                  <a:path w="23187" h="672" extrusionOk="0">
                    <a:moveTo>
                      <a:pt x="441" y="0"/>
                    </a:moveTo>
                    <a:cubicBezTo>
                      <a:pt x="231" y="11"/>
                      <a:pt x="64" y="147"/>
                      <a:pt x="1" y="336"/>
                    </a:cubicBezTo>
                    <a:cubicBezTo>
                      <a:pt x="64" y="535"/>
                      <a:pt x="231" y="672"/>
                      <a:pt x="441" y="672"/>
                    </a:cubicBezTo>
                    <a:lnTo>
                      <a:pt x="22746" y="672"/>
                    </a:lnTo>
                    <a:cubicBezTo>
                      <a:pt x="22945" y="672"/>
                      <a:pt x="23123" y="535"/>
                      <a:pt x="23186" y="336"/>
                    </a:cubicBezTo>
                    <a:cubicBezTo>
                      <a:pt x="23123" y="147"/>
                      <a:pt x="22945" y="11"/>
                      <a:pt x="22746" y="0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6" name="Google Shape;376;p13"/>
              <p:cNvSpPr/>
              <p:nvPr/>
            </p:nvSpPr>
            <p:spPr>
              <a:xfrm>
                <a:off x="-340627" y="-59775"/>
                <a:ext cx="9821812" cy="34891"/>
              </a:xfrm>
              <a:custGeom>
                <a:avLst/>
                <a:gdLst/>
                <a:ahLst/>
                <a:cxnLst/>
                <a:rect l="l" t="t" r="r" b="b"/>
                <a:pathLst>
                  <a:path w="31460" h="221" extrusionOk="0">
                    <a:moveTo>
                      <a:pt x="1" y="0"/>
                    </a:moveTo>
                    <a:lnTo>
                      <a:pt x="263" y="200"/>
                    </a:lnTo>
                    <a:lnTo>
                      <a:pt x="263" y="221"/>
                    </a:lnTo>
                    <a:lnTo>
                      <a:pt x="31208" y="221"/>
                    </a:lnTo>
                    <a:lnTo>
                      <a:pt x="31208" y="200"/>
                    </a:lnTo>
                    <a:lnTo>
                      <a:pt x="314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7" name="Google Shape;377;p13"/>
              <p:cNvSpPr/>
              <p:nvPr/>
            </p:nvSpPr>
            <p:spPr>
              <a:xfrm>
                <a:off x="-157810" y="5125200"/>
                <a:ext cx="9437035" cy="206502"/>
              </a:xfrm>
              <a:custGeom>
                <a:avLst/>
                <a:gdLst/>
                <a:ahLst/>
                <a:cxnLst/>
                <a:rect l="l" t="t" r="r" b="b"/>
                <a:pathLst>
                  <a:path w="30842" h="1312" extrusionOk="0">
                    <a:moveTo>
                      <a:pt x="882" y="0"/>
                    </a:moveTo>
                    <a:cubicBezTo>
                      <a:pt x="1" y="0"/>
                      <a:pt x="1" y="1311"/>
                      <a:pt x="882" y="1311"/>
                    </a:cubicBezTo>
                    <a:lnTo>
                      <a:pt x="30191" y="1311"/>
                    </a:lnTo>
                    <a:cubicBezTo>
                      <a:pt x="30548" y="1311"/>
                      <a:pt x="30841" y="1018"/>
                      <a:pt x="30841" y="651"/>
                    </a:cubicBezTo>
                    <a:cubicBezTo>
                      <a:pt x="30841" y="294"/>
                      <a:pt x="30548" y="0"/>
                      <a:pt x="301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8" name="Google Shape;378;p13"/>
              <p:cNvSpPr/>
              <p:nvPr/>
            </p:nvSpPr>
            <p:spPr>
              <a:xfrm>
                <a:off x="-369550" y="5296761"/>
                <a:ext cx="9889274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32320" h="935" extrusionOk="0">
                    <a:moveTo>
                      <a:pt x="945" y="1"/>
                    </a:moveTo>
                    <a:cubicBezTo>
                      <a:pt x="420" y="1"/>
                      <a:pt x="1" y="420"/>
                      <a:pt x="1" y="934"/>
                    </a:cubicBezTo>
                    <a:lnTo>
                      <a:pt x="32320" y="934"/>
                    </a:lnTo>
                    <a:cubicBezTo>
                      <a:pt x="32320" y="420"/>
                      <a:pt x="31900" y="1"/>
                      <a:pt x="313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9" name="Google Shape;379;p13"/>
              <p:cNvSpPr/>
              <p:nvPr/>
            </p:nvSpPr>
            <p:spPr>
              <a:xfrm>
                <a:off x="1170769" y="5296761"/>
                <a:ext cx="3603526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11777" h="935" extrusionOk="0">
                    <a:moveTo>
                      <a:pt x="11758" y="1"/>
                    </a:moveTo>
                    <a:cubicBezTo>
                      <a:pt x="11752" y="1"/>
                      <a:pt x="11746" y="1"/>
                      <a:pt x="11739" y="1"/>
                    </a:cubicBezTo>
                    <a:lnTo>
                      <a:pt x="11776" y="1"/>
                    </a:lnTo>
                    <a:cubicBezTo>
                      <a:pt x="11770" y="1"/>
                      <a:pt x="11764" y="1"/>
                      <a:pt x="11758" y="1"/>
                    </a:cubicBezTo>
                    <a:close/>
                    <a:moveTo>
                      <a:pt x="758" y="1"/>
                    </a:moveTo>
                    <a:cubicBezTo>
                      <a:pt x="336" y="1"/>
                      <a:pt x="0" y="353"/>
                      <a:pt x="0" y="777"/>
                    </a:cubicBezTo>
                    <a:lnTo>
                      <a:pt x="0" y="934"/>
                    </a:lnTo>
                    <a:lnTo>
                      <a:pt x="11000" y="934"/>
                    </a:lnTo>
                    <a:lnTo>
                      <a:pt x="11000" y="777"/>
                    </a:lnTo>
                    <a:cubicBezTo>
                      <a:pt x="11000" y="359"/>
                      <a:pt x="11327" y="11"/>
                      <a:pt x="11739" y="1"/>
                    </a:cubicBezTo>
                    <a:lnTo>
                      <a:pt x="776" y="1"/>
                    </a:lnTo>
                    <a:cubicBezTo>
                      <a:pt x="770" y="1"/>
                      <a:pt x="764" y="1"/>
                      <a:pt x="758" y="1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80" name="Google Shape;380;p13"/>
              <p:cNvSpPr/>
              <p:nvPr/>
            </p:nvSpPr>
            <p:spPr>
              <a:xfrm>
                <a:off x="5524907" y="5296761"/>
                <a:ext cx="1854851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6062" h="935" extrusionOk="0">
                    <a:moveTo>
                      <a:pt x="776" y="1"/>
                    </a:moveTo>
                    <a:cubicBezTo>
                      <a:pt x="346" y="1"/>
                      <a:pt x="0" y="347"/>
                      <a:pt x="0" y="777"/>
                    </a:cubicBezTo>
                    <a:lnTo>
                      <a:pt x="0" y="934"/>
                    </a:lnTo>
                    <a:lnTo>
                      <a:pt x="5296" y="934"/>
                    </a:lnTo>
                    <a:lnTo>
                      <a:pt x="5296" y="777"/>
                    </a:lnTo>
                    <a:cubicBezTo>
                      <a:pt x="5296" y="347"/>
                      <a:pt x="5631" y="1"/>
                      <a:pt x="6061" y="1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81" name="Google Shape;381;p13"/>
              <p:cNvSpPr/>
              <p:nvPr/>
            </p:nvSpPr>
            <p:spPr>
              <a:xfrm>
                <a:off x="8945550" y="247650"/>
                <a:ext cx="197174" cy="4618732"/>
              </a:xfrm>
              <a:custGeom>
                <a:avLst/>
                <a:gdLst/>
                <a:ahLst/>
                <a:cxnLst/>
                <a:rect l="l" t="t" r="r" b="b"/>
                <a:pathLst>
                  <a:path w="860" h="38738" extrusionOk="0">
                    <a:moveTo>
                      <a:pt x="0" y="0"/>
                    </a:moveTo>
                    <a:lnTo>
                      <a:pt x="0" y="38737"/>
                    </a:lnTo>
                    <a:lnTo>
                      <a:pt x="860" y="38737"/>
                    </a:lnTo>
                    <a:lnTo>
                      <a:pt x="86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grpSp>
            <p:nvGrpSpPr>
              <p:cNvPr id="382" name="Google Shape;382;p13"/>
              <p:cNvGrpSpPr/>
              <p:nvPr/>
            </p:nvGrpSpPr>
            <p:grpSpPr>
              <a:xfrm>
                <a:off x="8694552" y="444361"/>
                <a:ext cx="448838" cy="855480"/>
                <a:chOff x="4189590" y="628348"/>
                <a:chExt cx="448838" cy="855480"/>
              </a:xfrm>
            </p:grpSpPr>
            <p:sp>
              <p:nvSpPr>
                <p:cNvPr id="383" name="Google Shape;383;p13"/>
                <p:cNvSpPr/>
                <p:nvPr/>
              </p:nvSpPr>
              <p:spPr>
                <a:xfrm>
                  <a:off x="4189590" y="628348"/>
                  <a:ext cx="448838" cy="855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1" h="5758" extrusionOk="0">
                      <a:moveTo>
                        <a:pt x="1" y="1"/>
                      </a:moveTo>
                      <a:lnTo>
                        <a:pt x="1" y="357"/>
                      </a:lnTo>
                      <a:cubicBezTo>
                        <a:pt x="1" y="546"/>
                        <a:pt x="148" y="703"/>
                        <a:pt x="336" y="703"/>
                      </a:cubicBezTo>
                      <a:lnTo>
                        <a:pt x="336" y="871"/>
                      </a:lnTo>
                      <a:cubicBezTo>
                        <a:pt x="323" y="868"/>
                        <a:pt x="310" y="867"/>
                        <a:pt x="298" y="867"/>
                      </a:cubicBezTo>
                      <a:cubicBezTo>
                        <a:pt x="132" y="867"/>
                        <a:pt x="97" y="1122"/>
                        <a:pt x="127" y="1259"/>
                      </a:cubicBezTo>
                      <a:cubicBezTo>
                        <a:pt x="151" y="1439"/>
                        <a:pt x="310" y="1562"/>
                        <a:pt x="484" y="1562"/>
                      </a:cubicBezTo>
                      <a:cubicBezTo>
                        <a:pt x="532" y="1562"/>
                        <a:pt x="582" y="1552"/>
                        <a:pt x="630" y="1532"/>
                      </a:cubicBezTo>
                      <a:lnTo>
                        <a:pt x="640" y="1532"/>
                      </a:lnTo>
                      <a:cubicBezTo>
                        <a:pt x="652" y="1528"/>
                        <a:pt x="664" y="1526"/>
                        <a:pt x="675" y="1526"/>
                      </a:cubicBezTo>
                      <a:cubicBezTo>
                        <a:pt x="822" y="1526"/>
                        <a:pt x="903" y="1826"/>
                        <a:pt x="777" y="1972"/>
                      </a:cubicBezTo>
                      <a:cubicBezTo>
                        <a:pt x="703" y="2056"/>
                        <a:pt x="640" y="2213"/>
                        <a:pt x="640" y="2528"/>
                      </a:cubicBezTo>
                      <a:cubicBezTo>
                        <a:pt x="640" y="3335"/>
                        <a:pt x="1196" y="3723"/>
                        <a:pt x="1448" y="3723"/>
                      </a:cubicBezTo>
                      <a:lnTo>
                        <a:pt x="1448" y="4174"/>
                      </a:lnTo>
                      <a:cubicBezTo>
                        <a:pt x="2192" y="4174"/>
                        <a:pt x="2077" y="5422"/>
                        <a:pt x="1699" y="5422"/>
                      </a:cubicBezTo>
                      <a:lnTo>
                        <a:pt x="1699" y="5758"/>
                      </a:lnTo>
                      <a:lnTo>
                        <a:pt x="2947" y="5758"/>
                      </a:lnTo>
                      <a:lnTo>
                        <a:pt x="3021" y="11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84" name="Google Shape;384;p13"/>
                <p:cNvSpPr/>
                <p:nvPr/>
              </p:nvSpPr>
              <p:spPr>
                <a:xfrm>
                  <a:off x="4231636" y="771574"/>
                  <a:ext cx="73395" cy="601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94" h="405" extrusionOk="0">
                      <a:moveTo>
                        <a:pt x="269" y="0"/>
                      </a:moveTo>
                      <a:cubicBezTo>
                        <a:pt x="230" y="0"/>
                        <a:pt x="192" y="11"/>
                        <a:pt x="158" y="33"/>
                      </a:cubicBezTo>
                      <a:cubicBezTo>
                        <a:pt x="53" y="85"/>
                        <a:pt x="1" y="201"/>
                        <a:pt x="53" y="316"/>
                      </a:cubicBezTo>
                      <a:cubicBezTo>
                        <a:pt x="92" y="374"/>
                        <a:pt x="155" y="405"/>
                        <a:pt x="219" y="405"/>
                      </a:cubicBezTo>
                      <a:cubicBezTo>
                        <a:pt x="259" y="405"/>
                        <a:pt x="300" y="393"/>
                        <a:pt x="336" y="369"/>
                      </a:cubicBezTo>
                      <a:cubicBezTo>
                        <a:pt x="441" y="316"/>
                        <a:pt x="494" y="201"/>
                        <a:pt x="452" y="96"/>
                      </a:cubicBezTo>
                      <a:cubicBezTo>
                        <a:pt x="411" y="35"/>
                        <a:pt x="340" y="0"/>
                        <a:pt x="26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85" name="Google Shape;385;p13"/>
                <p:cNvSpPr/>
                <p:nvPr/>
              </p:nvSpPr>
              <p:spPr>
                <a:xfrm>
                  <a:off x="4322118" y="921485"/>
                  <a:ext cx="183933" cy="203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8" h="1370" extrusionOk="0">
                      <a:moveTo>
                        <a:pt x="594" y="0"/>
                      </a:moveTo>
                      <a:cubicBezTo>
                        <a:pt x="564" y="0"/>
                        <a:pt x="534" y="3"/>
                        <a:pt x="503" y="10"/>
                      </a:cubicBezTo>
                      <a:cubicBezTo>
                        <a:pt x="199" y="62"/>
                        <a:pt x="0" y="398"/>
                        <a:pt x="63" y="775"/>
                      </a:cubicBezTo>
                      <a:cubicBezTo>
                        <a:pt x="130" y="1129"/>
                        <a:pt x="380" y="1369"/>
                        <a:pt x="662" y="1369"/>
                      </a:cubicBezTo>
                      <a:cubicBezTo>
                        <a:pt x="689" y="1369"/>
                        <a:pt x="717" y="1367"/>
                        <a:pt x="745" y="1362"/>
                      </a:cubicBezTo>
                      <a:cubicBezTo>
                        <a:pt x="1049" y="1310"/>
                        <a:pt x="1237" y="964"/>
                        <a:pt x="1174" y="586"/>
                      </a:cubicBezTo>
                      <a:cubicBezTo>
                        <a:pt x="1118" y="247"/>
                        <a:pt x="866" y="0"/>
                        <a:pt x="59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386" name="Google Shape;386;p13"/>
              <p:cNvSpPr/>
              <p:nvPr/>
            </p:nvSpPr>
            <p:spPr>
              <a:xfrm>
                <a:off x="100" y="247650"/>
                <a:ext cx="183874" cy="4895805"/>
              </a:xfrm>
              <a:custGeom>
                <a:avLst/>
                <a:gdLst/>
                <a:ahLst/>
                <a:cxnLst/>
                <a:rect l="l" t="t" r="r" b="b"/>
                <a:pathLst>
                  <a:path w="850" h="38738" extrusionOk="0">
                    <a:moveTo>
                      <a:pt x="0" y="0"/>
                    </a:moveTo>
                    <a:lnTo>
                      <a:pt x="0" y="38737"/>
                    </a:lnTo>
                    <a:lnTo>
                      <a:pt x="850" y="38737"/>
                    </a:lnTo>
                    <a:lnTo>
                      <a:pt x="850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grpSp>
            <p:nvGrpSpPr>
              <p:cNvPr id="387" name="Google Shape;387;p13"/>
              <p:cNvGrpSpPr/>
              <p:nvPr/>
            </p:nvGrpSpPr>
            <p:grpSpPr>
              <a:xfrm>
                <a:off x="-10709" y="444378"/>
                <a:ext cx="448838" cy="860613"/>
                <a:chOff x="561117" y="628348"/>
                <a:chExt cx="448838" cy="855480"/>
              </a:xfrm>
            </p:grpSpPr>
            <p:sp>
              <p:nvSpPr>
                <p:cNvPr id="388" name="Google Shape;388;p13"/>
                <p:cNvSpPr/>
                <p:nvPr/>
              </p:nvSpPr>
              <p:spPr>
                <a:xfrm>
                  <a:off x="561117" y="628348"/>
                  <a:ext cx="448838" cy="855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21" h="5758" extrusionOk="0">
                      <a:moveTo>
                        <a:pt x="3020" y="1"/>
                      </a:moveTo>
                      <a:lnTo>
                        <a:pt x="0" y="11"/>
                      </a:lnTo>
                      <a:lnTo>
                        <a:pt x="73" y="5758"/>
                      </a:lnTo>
                      <a:lnTo>
                        <a:pt x="1321" y="5758"/>
                      </a:lnTo>
                      <a:lnTo>
                        <a:pt x="1321" y="5422"/>
                      </a:lnTo>
                      <a:cubicBezTo>
                        <a:pt x="944" y="5422"/>
                        <a:pt x="828" y="4174"/>
                        <a:pt x="1573" y="4174"/>
                      </a:cubicBezTo>
                      <a:lnTo>
                        <a:pt x="1573" y="3723"/>
                      </a:lnTo>
                      <a:cubicBezTo>
                        <a:pt x="1825" y="3723"/>
                        <a:pt x="2380" y="3335"/>
                        <a:pt x="2380" y="2528"/>
                      </a:cubicBezTo>
                      <a:cubicBezTo>
                        <a:pt x="2380" y="2213"/>
                        <a:pt x="2318" y="2056"/>
                        <a:pt x="2244" y="1972"/>
                      </a:cubicBezTo>
                      <a:cubicBezTo>
                        <a:pt x="2108" y="1826"/>
                        <a:pt x="2189" y="1526"/>
                        <a:pt x="2344" y="1526"/>
                      </a:cubicBezTo>
                      <a:cubicBezTo>
                        <a:pt x="2355" y="1526"/>
                        <a:pt x="2368" y="1528"/>
                        <a:pt x="2380" y="1532"/>
                      </a:cubicBezTo>
                      <a:lnTo>
                        <a:pt x="2391" y="1532"/>
                      </a:lnTo>
                      <a:cubicBezTo>
                        <a:pt x="2437" y="1552"/>
                        <a:pt x="2485" y="1562"/>
                        <a:pt x="2532" y="1562"/>
                      </a:cubicBezTo>
                      <a:cubicBezTo>
                        <a:pt x="2701" y="1562"/>
                        <a:pt x="2861" y="1439"/>
                        <a:pt x="2894" y="1259"/>
                      </a:cubicBezTo>
                      <a:cubicBezTo>
                        <a:pt x="2914" y="1122"/>
                        <a:pt x="2888" y="867"/>
                        <a:pt x="2714" y="867"/>
                      </a:cubicBezTo>
                      <a:cubicBezTo>
                        <a:pt x="2702" y="867"/>
                        <a:pt x="2688" y="868"/>
                        <a:pt x="2674" y="871"/>
                      </a:cubicBezTo>
                      <a:lnTo>
                        <a:pt x="2674" y="703"/>
                      </a:lnTo>
                      <a:cubicBezTo>
                        <a:pt x="2863" y="703"/>
                        <a:pt x="3020" y="546"/>
                        <a:pt x="3020" y="357"/>
                      </a:cubicBezTo>
                      <a:lnTo>
                        <a:pt x="3020" y="1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89" name="Google Shape;389;p13"/>
                <p:cNvSpPr/>
                <p:nvPr/>
              </p:nvSpPr>
              <p:spPr>
                <a:xfrm>
                  <a:off x="694982" y="920890"/>
                  <a:ext cx="187201" cy="203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" h="1369" extrusionOk="0">
                      <a:moveTo>
                        <a:pt x="673" y="1"/>
                      </a:moveTo>
                      <a:cubicBezTo>
                        <a:pt x="413" y="1"/>
                        <a:pt x="159" y="235"/>
                        <a:pt x="85" y="559"/>
                      </a:cubicBezTo>
                      <a:cubicBezTo>
                        <a:pt x="1" y="926"/>
                        <a:pt x="179" y="1283"/>
                        <a:pt x="473" y="1356"/>
                      </a:cubicBezTo>
                      <a:cubicBezTo>
                        <a:pt x="508" y="1365"/>
                        <a:pt x="544" y="1369"/>
                        <a:pt x="580" y="1369"/>
                      </a:cubicBezTo>
                      <a:cubicBezTo>
                        <a:pt x="848" y="1369"/>
                        <a:pt x="1101" y="1135"/>
                        <a:pt x="1175" y="811"/>
                      </a:cubicBezTo>
                      <a:cubicBezTo>
                        <a:pt x="1259" y="433"/>
                        <a:pt x="1081" y="77"/>
                        <a:pt x="777" y="14"/>
                      </a:cubicBezTo>
                      <a:cubicBezTo>
                        <a:pt x="742" y="5"/>
                        <a:pt x="708" y="1"/>
                        <a:pt x="673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390" name="Google Shape;390;p13"/>
                <p:cNvSpPr/>
                <p:nvPr/>
              </p:nvSpPr>
              <p:spPr>
                <a:xfrm>
                  <a:off x="886642" y="773654"/>
                  <a:ext cx="70572" cy="56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" h="381" extrusionOk="0">
                      <a:moveTo>
                        <a:pt x="229" y="0"/>
                      </a:moveTo>
                      <a:cubicBezTo>
                        <a:pt x="151" y="0"/>
                        <a:pt x="70" y="39"/>
                        <a:pt x="22" y="124"/>
                      </a:cubicBezTo>
                      <a:cubicBezTo>
                        <a:pt x="1" y="239"/>
                        <a:pt x="85" y="344"/>
                        <a:pt x="189" y="365"/>
                      </a:cubicBezTo>
                      <a:cubicBezTo>
                        <a:pt x="219" y="376"/>
                        <a:pt x="248" y="381"/>
                        <a:pt x="276" y="381"/>
                      </a:cubicBezTo>
                      <a:cubicBezTo>
                        <a:pt x="359" y="381"/>
                        <a:pt x="431" y="336"/>
                        <a:pt x="462" y="250"/>
                      </a:cubicBezTo>
                      <a:cubicBezTo>
                        <a:pt x="475" y="96"/>
                        <a:pt x="354" y="0"/>
                        <a:pt x="2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</p:grpSp>
        </p:grpSp>
        <p:sp>
          <p:nvSpPr>
            <p:cNvPr id="391" name="Google Shape;391;p13"/>
            <p:cNvSpPr/>
            <p:nvPr/>
          </p:nvSpPr>
          <p:spPr>
            <a:xfrm>
              <a:off x="14450" y="247294"/>
              <a:ext cx="9120845" cy="206500"/>
            </a:xfrm>
            <a:custGeom>
              <a:avLst/>
              <a:gdLst/>
              <a:ahLst/>
              <a:cxnLst/>
              <a:rect l="l" t="t" r="r" b="b"/>
              <a:pathLst>
                <a:path w="28723" h="798" extrusionOk="0">
                  <a:moveTo>
                    <a:pt x="0" y="0"/>
                  </a:moveTo>
                  <a:lnTo>
                    <a:pt x="0" y="797"/>
                  </a:lnTo>
                  <a:lnTo>
                    <a:pt x="28722" y="797"/>
                  </a:lnTo>
                  <a:lnTo>
                    <a:pt x="287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3322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 1">
  <p:cSld name="Caption 1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4"/>
          <p:cNvSpPr txBox="1">
            <a:spLocks noGrp="1"/>
          </p:cNvSpPr>
          <p:nvPr>
            <p:ph type="title"/>
          </p:nvPr>
        </p:nvSpPr>
        <p:spPr>
          <a:xfrm>
            <a:off x="914200" y="2656400"/>
            <a:ext cx="4724000" cy="15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394" name="Google Shape;394;p14"/>
          <p:cNvSpPr/>
          <p:nvPr/>
        </p:nvSpPr>
        <p:spPr>
          <a:xfrm>
            <a:off x="134" y="330200"/>
            <a:ext cx="365633" cy="6521800"/>
          </a:xfrm>
          <a:custGeom>
            <a:avLst/>
            <a:gdLst/>
            <a:ahLst/>
            <a:cxnLst/>
            <a:rect l="l" t="t" r="r" b="b"/>
            <a:pathLst>
              <a:path w="850" h="38738" extrusionOk="0">
                <a:moveTo>
                  <a:pt x="0" y="0"/>
                </a:moveTo>
                <a:lnTo>
                  <a:pt x="0" y="38737"/>
                </a:lnTo>
                <a:lnTo>
                  <a:pt x="850" y="38737"/>
                </a:lnTo>
                <a:lnTo>
                  <a:pt x="85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19267" y="329726"/>
            <a:ext cx="12161127" cy="275333"/>
          </a:xfrm>
          <a:custGeom>
            <a:avLst/>
            <a:gdLst/>
            <a:ahLst/>
            <a:cxnLst/>
            <a:rect l="l" t="t" r="r" b="b"/>
            <a:pathLst>
              <a:path w="28723" h="798" extrusionOk="0">
                <a:moveTo>
                  <a:pt x="0" y="0"/>
                </a:moveTo>
                <a:lnTo>
                  <a:pt x="0" y="797"/>
                </a:lnTo>
                <a:lnTo>
                  <a:pt x="28722" y="797"/>
                </a:lnTo>
                <a:lnTo>
                  <a:pt x="287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-179015" y="46183"/>
            <a:ext cx="12545445" cy="349015"/>
          </a:xfrm>
          <a:custGeom>
            <a:avLst/>
            <a:gdLst/>
            <a:ahLst/>
            <a:cxnLst/>
            <a:rect l="l" t="t" r="r" b="b"/>
            <a:pathLst>
              <a:path w="30138" h="1658" extrusionOk="0">
                <a:moveTo>
                  <a:pt x="902" y="0"/>
                </a:moveTo>
                <a:cubicBezTo>
                  <a:pt x="0" y="0"/>
                  <a:pt x="0" y="1657"/>
                  <a:pt x="902" y="1657"/>
                </a:cubicBezTo>
                <a:lnTo>
                  <a:pt x="29247" y="1657"/>
                </a:lnTo>
                <a:cubicBezTo>
                  <a:pt x="30138" y="1657"/>
                  <a:pt x="30138" y="0"/>
                  <a:pt x="2924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-720167" y="-253999"/>
            <a:ext cx="13632317" cy="355540"/>
          </a:xfrm>
          <a:custGeom>
            <a:avLst/>
            <a:gdLst/>
            <a:ahLst/>
            <a:cxnLst/>
            <a:rect l="l" t="t" r="r" b="b"/>
            <a:pathLst>
              <a:path w="32749" h="1689" extrusionOk="0">
                <a:moveTo>
                  <a:pt x="0" y="0"/>
                </a:moveTo>
                <a:lnTo>
                  <a:pt x="0" y="315"/>
                </a:lnTo>
                <a:lnTo>
                  <a:pt x="902" y="1028"/>
                </a:lnTo>
                <a:cubicBezTo>
                  <a:pt x="902" y="1395"/>
                  <a:pt x="1195" y="1688"/>
                  <a:pt x="1562" y="1688"/>
                </a:cubicBezTo>
                <a:lnTo>
                  <a:pt x="31186" y="1688"/>
                </a:lnTo>
                <a:cubicBezTo>
                  <a:pt x="31553" y="1688"/>
                  <a:pt x="31847" y="1395"/>
                  <a:pt x="31847" y="1028"/>
                </a:cubicBezTo>
                <a:lnTo>
                  <a:pt x="32749" y="315"/>
                </a:lnTo>
                <a:lnTo>
                  <a:pt x="3274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-720167" y="-253999"/>
            <a:ext cx="13628155" cy="66308"/>
          </a:xfrm>
          <a:custGeom>
            <a:avLst/>
            <a:gdLst/>
            <a:ahLst/>
            <a:cxnLst/>
            <a:rect l="l" t="t" r="r" b="b"/>
            <a:pathLst>
              <a:path w="32739" h="315" extrusionOk="0">
                <a:moveTo>
                  <a:pt x="0" y="0"/>
                </a:moveTo>
                <a:lnTo>
                  <a:pt x="0" y="315"/>
                </a:lnTo>
                <a:lnTo>
                  <a:pt x="32738" y="315"/>
                </a:lnTo>
                <a:lnTo>
                  <a:pt x="32738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399" name="Google Shape;399;p14"/>
          <p:cNvSpPr/>
          <p:nvPr/>
        </p:nvSpPr>
        <p:spPr>
          <a:xfrm>
            <a:off x="947110" y="259909"/>
            <a:ext cx="4593268" cy="133121"/>
          </a:xfrm>
          <a:custGeom>
            <a:avLst/>
            <a:gdLst/>
            <a:ahLst/>
            <a:cxnLst/>
            <a:rect l="l" t="t" r="r" b="b"/>
            <a:pathLst>
              <a:path w="23187" h="672" extrusionOk="0">
                <a:moveTo>
                  <a:pt x="441" y="0"/>
                </a:moveTo>
                <a:cubicBezTo>
                  <a:pt x="231" y="11"/>
                  <a:pt x="64" y="147"/>
                  <a:pt x="1" y="336"/>
                </a:cubicBezTo>
                <a:cubicBezTo>
                  <a:pt x="64" y="535"/>
                  <a:pt x="231" y="672"/>
                  <a:pt x="441" y="672"/>
                </a:cubicBezTo>
                <a:lnTo>
                  <a:pt x="22746" y="672"/>
                </a:lnTo>
                <a:cubicBezTo>
                  <a:pt x="22945" y="672"/>
                  <a:pt x="23123" y="535"/>
                  <a:pt x="23186" y="336"/>
                </a:cubicBezTo>
                <a:cubicBezTo>
                  <a:pt x="23123" y="147"/>
                  <a:pt x="22945" y="11"/>
                  <a:pt x="22746" y="0"/>
                </a:cubicBezTo>
                <a:close/>
              </a:path>
            </a:pathLst>
          </a:custGeom>
          <a:solidFill>
            <a:srgbClr val="FFFCF7">
              <a:alpha val="1955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0" name="Google Shape;400;p14"/>
          <p:cNvSpPr/>
          <p:nvPr/>
        </p:nvSpPr>
        <p:spPr>
          <a:xfrm>
            <a:off x="-454169" y="-79699"/>
            <a:ext cx="13095749" cy="46521"/>
          </a:xfrm>
          <a:custGeom>
            <a:avLst/>
            <a:gdLst/>
            <a:ahLst/>
            <a:cxnLst/>
            <a:rect l="l" t="t" r="r" b="b"/>
            <a:pathLst>
              <a:path w="31460" h="221" extrusionOk="0">
                <a:moveTo>
                  <a:pt x="1" y="0"/>
                </a:moveTo>
                <a:lnTo>
                  <a:pt x="263" y="200"/>
                </a:lnTo>
                <a:lnTo>
                  <a:pt x="263" y="221"/>
                </a:lnTo>
                <a:lnTo>
                  <a:pt x="31208" y="221"/>
                </a:lnTo>
                <a:lnTo>
                  <a:pt x="31208" y="200"/>
                </a:lnTo>
                <a:lnTo>
                  <a:pt x="31460" y="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-14279" y="351205"/>
            <a:ext cx="598451" cy="1147492"/>
          </a:xfrm>
          <a:custGeom>
            <a:avLst/>
            <a:gdLst/>
            <a:ahLst/>
            <a:cxnLst/>
            <a:rect l="l" t="t" r="r" b="b"/>
            <a:pathLst>
              <a:path w="3021" h="5758" extrusionOk="0">
                <a:moveTo>
                  <a:pt x="3020" y="1"/>
                </a:moveTo>
                <a:lnTo>
                  <a:pt x="0" y="11"/>
                </a:lnTo>
                <a:lnTo>
                  <a:pt x="73" y="5758"/>
                </a:lnTo>
                <a:lnTo>
                  <a:pt x="1321" y="5758"/>
                </a:lnTo>
                <a:lnTo>
                  <a:pt x="1321" y="5422"/>
                </a:lnTo>
                <a:cubicBezTo>
                  <a:pt x="944" y="5422"/>
                  <a:pt x="828" y="4174"/>
                  <a:pt x="1573" y="4174"/>
                </a:cubicBezTo>
                <a:lnTo>
                  <a:pt x="1573" y="3723"/>
                </a:lnTo>
                <a:cubicBezTo>
                  <a:pt x="1825" y="3723"/>
                  <a:pt x="2380" y="3335"/>
                  <a:pt x="2380" y="2528"/>
                </a:cubicBezTo>
                <a:cubicBezTo>
                  <a:pt x="2380" y="2213"/>
                  <a:pt x="2318" y="2056"/>
                  <a:pt x="2244" y="1972"/>
                </a:cubicBezTo>
                <a:cubicBezTo>
                  <a:pt x="2108" y="1826"/>
                  <a:pt x="2189" y="1526"/>
                  <a:pt x="2344" y="1526"/>
                </a:cubicBezTo>
                <a:cubicBezTo>
                  <a:pt x="2355" y="1526"/>
                  <a:pt x="2368" y="1528"/>
                  <a:pt x="2380" y="1532"/>
                </a:cubicBezTo>
                <a:lnTo>
                  <a:pt x="2391" y="1532"/>
                </a:lnTo>
                <a:cubicBezTo>
                  <a:pt x="2437" y="1552"/>
                  <a:pt x="2485" y="1562"/>
                  <a:pt x="2532" y="1562"/>
                </a:cubicBezTo>
                <a:cubicBezTo>
                  <a:pt x="2701" y="1562"/>
                  <a:pt x="2861" y="1439"/>
                  <a:pt x="2894" y="1259"/>
                </a:cubicBezTo>
                <a:cubicBezTo>
                  <a:pt x="2914" y="1122"/>
                  <a:pt x="2888" y="867"/>
                  <a:pt x="2714" y="867"/>
                </a:cubicBezTo>
                <a:cubicBezTo>
                  <a:pt x="2702" y="867"/>
                  <a:pt x="2688" y="868"/>
                  <a:pt x="2674" y="871"/>
                </a:cubicBezTo>
                <a:lnTo>
                  <a:pt x="2674" y="703"/>
                </a:lnTo>
                <a:cubicBezTo>
                  <a:pt x="2863" y="703"/>
                  <a:pt x="3020" y="546"/>
                  <a:pt x="3020" y="357"/>
                </a:cubicBezTo>
                <a:lnTo>
                  <a:pt x="3020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419755" y="546107"/>
            <a:ext cx="94096" cy="75928"/>
          </a:xfrm>
          <a:custGeom>
            <a:avLst/>
            <a:gdLst/>
            <a:ahLst/>
            <a:cxnLst/>
            <a:rect l="l" t="t" r="r" b="b"/>
            <a:pathLst>
              <a:path w="475" h="381" extrusionOk="0">
                <a:moveTo>
                  <a:pt x="229" y="0"/>
                </a:moveTo>
                <a:cubicBezTo>
                  <a:pt x="151" y="0"/>
                  <a:pt x="70" y="39"/>
                  <a:pt x="22" y="124"/>
                </a:cubicBezTo>
                <a:cubicBezTo>
                  <a:pt x="1" y="239"/>
                  <a:pt x="85" y="344"/>
                  <a:pt x="189" y="365"/>
                </a:cubicBezTo>
                <a:cubicBezTo>
                  <a:pt x="219" y="376"/>
                  <a:pt x="248" y="381"/>
                  <a:pt x="276" y="381"/>
                </a:cubicBezTo>
                <a:cubicBezTo>
                  <a:pt x="359" y="381"/>
                  <a:pt x="431" y="336"/>
                  <a:pt x="462" y="250"/>
                </a:cubicBezTo>
                <a:cubicBezTo>
                  <a:pt x="475" y="96"/>
                  <a:pt x="354" y="0"/>
                  <a:pt x="22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3" name="Google Shape;403;p14"/>
          <p:cNvSpPr/>
          <p:nvPr/>
        </p:nvSpPr>
        <p:spPr>
          <a:xfrm rot="5400000">
            <a:off x="5909407" y="961906"/>
            <a:ext cx="332333" cy="11511255"/>
          </a:xfrm>
          <a:custGeom>
            <a:avLst/>
            <a:gdLst/>
            <a:ahLst/>
            <a:cxnLst/>
            <a:rect l="l" t="t" r="r" b="b"/>
            <a:pathLst>
              <a:path w="850" h="38738" extrusionOk="0">
                <a:moveTo>
                  <a:pt x="0" y="0"/>
                </a:moveTo>
                <a:lnTo>
                  <a:pt x="0" y="38737"/>
                </a:lnTo>
                <a:lnTo>
                  <a:pt x="850" y="38737"/>
                </a:lnTo>
                <a:lnTo>
                  <a:pt x="85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4" name="Google Shape;404;p14"/>
          <p:cNvSpPr/>
          <p:nvPr/>
        </p:nvSpPr>
        <p:spPr>
          <a:xfrm>
            <a:off x="11824665" y="343583"/>
            <a:ext cx="365635" cy="6508629"/>
          </a:xfrm>
          <a:custGeom>
            <a:avLst/>
            <a:gdLst/>
            <a:ahLst/>
            <a:cxnLst/>
            <a:rect l="l" t="t" r="r" b="b"/>
            <a:pathLst>
              <a:path w="860" h="38738" extrusionOk="0">
                <a:moveTo>
                  <a:pt x="0" y="0"/>
                </a:moveTo>
                <a:lnTo>
                  <a:pt x="0" y="38737"/>
                </a:lnTo>
                <a:lnTo>
                  <a:pt x="860" y="38737"/>
                </a:lnTo>
                <a:lnTo>
                  <a:pt x="86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5" name="Google Shape;405;p14"/>
          <p:cNvSpPr/>
          <p:nvPr/>
        </p:nvSpPr>
        <p:spPr>
          <a:xfrm>
            <a:off x="-210413" y="6427200"/>
            <a:ext cx="12582713" cy="275336"/>
          </a:xfrm>
          <a:custGeom>
            <a:avLst/>
            <a:gdLst/>
            <a:ahLst/>
            <a:cxnLst/>
            <a:rect l="l" t="t" r="r" b="b"/>
            <a:pathLst>
              <a:path w="30842" h="1312" extrusionOk="0">
                <a:moveTo>
                  <a:pt x="882" y="0"/>
                </a:moveTo>
                <a:cubicBezTo>
                  <a:pt x="1" y="0"/>
                  <a:pt x="1" y="1311"/>
                  <a:pt x="882" y="1311"/>
                </a:cubicBezTo>
                <a:lnTo>
                  <a:pt x="30191" y="1311"/>
                </a:lnTo>
                <a:cubicBezTo>
                  <a:pt x="30548" y="1311"/>
                  <a:pt x="30841" y="1018"/>
                  <a:pt x="30841" y="651"/>
                </a:cubicBezTo>
                <a:cubicBezTo>
                  <a:pt x="30841" y="294"/>
                  <a:pt x="30548" y="0"/>
                  <a:pt x="301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6" name="Google Shape;406;p14"/>
          <p:cNvSpPr/>
          <p:nvPr/>
        </p:nvSpPr>
        <p:spPr>
          <a:xfrm>
            <a:off x="-492734" y="6666168"/>
            <a:ext cx="13185699" cy="196219"/>
          </a:xfrm>
          <a:custGeom>
            <a:avLst/>
            <a:gdLst/>
            <a:ahLst/>
            <a:cxnLst/>
            <a:rect l="l" t="t" r="r" b="b"/>
            <a:pathLst>
              <a:path w="32320" h="935" extrusionOk="0">
                <a:moveTo>
                  <a:pt x="945" y="1"/>
                </a:moveTo>
                <a:cubicBezTo>
                  <a:pt x="420" y="1"/>
                  <a:pt x="1" y="420"/>
                  <a:pt x="1" y="934"/>
                </a:cubicBezTo>
                <a:lnTo>
                  <a:pt x="32320" y="934"/>
                </a:lnTo>
                <a:cubicBezTo>
                  <a:pt x="32320" y="420"/>
                  <a:pt x="31900" y="1"/>
                  <a:pt x="3138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7" name="Google Shape;407;p14"/>
          <p:cNvSpPr/>
          <p:nvPr/>
        </p:nvSpPr>
        <p:spPr>
          <a:xfrm>
            <a:off x="1561025" y="6666168"/>
            <a:ext cx="4804701" cy="196219"/>
          </a:xfrm>
          <a:custGeom>
            <a:avLst/>
            <a:gdLst/>
            <a:ahLst/>
            <a:cxnLst/>
            <a:rect l="l" t="t" r="r" b="b"/>
            <a:pathLst>
              <a:path w="11777" h="935" extrusionOk="0">
                <a:moveTo>
                  <a:pt x="11758" y="1"/>
                </a:moveTo>
                <a:cubicBezTo>
                  <a:pt x="11752" y="1"/>
                  <a:pt x="11746" y="1"/>
                  <a:pt x="11739" y="1"/>
                </a:cubicBezTo>
                <a:lnTo>
                  <a:pt x="11776" y="1"/>
                </a:lnTo>
                <a:cubicBezTo>
                  <a:pt x="11770" y="1"/>
                  <a:pt x="11764" y="1"/>
                  <a:pt x="11758" y="1"/>
                </a:cubicBezTo>
                <a:close/>
                <a:moveTo>
                  <a:pt x="758" y="1"/>
                </a:moveTo>
                <a:cubicBezTo>
                  <a:pt x="336" y="1"/>
                  <a:pt x="0" y="353"/>
                  <a:pt x="0" y="777"/>
                </a:cubicBezTo>
                <a:lnTo>
                  <a:pt x="0" y="934"/>
                </a:lnTo>
                <a:lnTo>
                  <a:pt x="11000" y="934"/>
                </a:lnTo>
                <a:lnTo>
                  <a:pt x="11000" y="777"/>
                </a:lnTo>
                <a:cubicBezTo>
                  <a:pt x="11000" y="359"/>
                  <a:pt x="11327" y="11"/>
                  <a:pt x="11739" y="1"/>
                </a:cubicBezTo>
                <a:lnTo>
                  <a:pt x="776" y="1"/>
                </a:lnTo>
                <a:cubicBezTo>
                  <a:pt x="770" y="1"/>
                  <a:pt x="764" y="1"/>
                  <a:pt x="758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8" name="Google Shape;408;p14"/>
          <p:cNvSpPr/>
          <p:nvPr/>
        </p:nvSpPr>
        <p:spPr>
          <a:xfrm>
            <a:off x="7366543" y="6666168"/>
            <a:ext cx="2473135" cy="196219"/>
          </a:xfrm>
          <a:custGeom>
            <a:avLst/>
            <a:gdLst/>
            <a:ahLst/>
            <a:cxnLst/>
            <a:rect l="l" t="t" r="r" b="b"/>
            <a:pathLst>
              <a:path w="6062" h="935" extrusionOk="0">
                <a:moveTo>
                  <a:pt x="776" y="1"/>
                </a:moveTo>
                <a:cubicBezTo>
                  <a:pt x="346" y="1"/>
                  <a:pt x="0" y="347"/>
                  <a:pt x="0" y="777"/>
                </a:cubicBezTo>
                <a:lnTo>
                  <a:pt x="0" y="934"/>
                </a:lnTo>
                <a:lnTo>
                  <a:pt x="5296" y="934"/>
                </a:lnTo>
                <a:lnTo>
                  <a:pt x="5296" y="777"/>
                </a:lnTo>
                <a:cubicBezTo>
                  <a:pt x="5296" y="347"/>
                  <a:pt x="5631" y="1"/>
                  <a:pt x="6061" y="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09" name="Google Shape;409;p14"/>
          <p:cNvSpPr/>
          <p:nvPr/>
        </p:nvSpPr>
        <p:spPr>
          <a:xfrm>
            <a:off x="164209" y="743600"/>
            <a:ext cx="249601" cy="272824"/>
          </a:xfrm>
          <a:custGeom>
            <a:avLst/>
            <a:gdLst/>
            <a:ahLst/>
            <a:cxnLst/>
            <a:rect l="l" t="t" r="r" b="b"/>
            <a:pathLst>
              <a:path w="1260" h="1369" extrusionOk="0">
                <a:moveTo>
                  <a:pt x="673" y="1"/>
                </a:moveTo>
                <a:cubicBezTo>
                  <a:pt x="413" y="1"/>
                  <a:pt x="159" y="235"/>
                  <a:pt x="85" y="559"/>
                </a:cubicBezTo>
                <a:cubicBezTo>
                  <a:pt x="1" y="926"/>
                  <a:pt x="179" y="1283"/>
                  <a:pt x="473" y="1356"/>
                </a:cubicBezTo>
                <a:cubicBezTo>
                  <a:pt x="508" y="1365"/>
                  <a:pt x="544" y="1369"/>
                  <a:pt x="580" y="1369"/>
                </a:cubicBezTo>
                <a:cubicBezTo>
                  <a:pt x="848" y="1369"/>
                  <a:pt x="1101" y="1135"/>
                  <a:pt x="1175" y="811"/>
                </a:cubicBezTo>
                <a:cubicBezTo>
                  <a:pt x="1259" y="433"/>
                  <a:pt x="1081" y="77"/>
                  <a:pt x="777" y="14"/>
                </a:cubicBezTo>
                <a:cubicBezTo>
                  <a:pt x="742" y="5"/>
                  <a:pt x="708" y="1"/>
                  <a:pt x="67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10" name="Google Shape;410;p14"/>
          <p:cNvSpPr/>
          <p:nvPr/>
        </p:nvSpPr>
        <p:spPr>
          <a:xfrm>
            <a:off x="11592736" y="351181"/>
            <a:ext cx="598451" cy="1140640"/>
          </a:xfrm>
          <a:custGeom>
            <a:avLst/>
            <a:gdLst/>
            <a:ahLst/>
            <a:cxnLst/>
            <a:rect l="l" t="t" r="r" b="b"/>
            <a:pathLst>
              <a:path w="3021" h="5758" extrusionOk="0">
                <a:moveTo>
                  <a:pt x="1" y="1"/>
                </a:moveTo>
                <a:lnTo>
                  <a:pt x="1" y="357"/>
                </a:lnTo>
                <a:cubicBezTo>
                  <a:pt x="1" y="546"/>
                  <a:pt x="148" y="703"/>
                  <a:pt x="336" y="703"/>
                </a:cubicBezTo>
                <a:lnTo>
                  <a:pt x="336" y="871"/>
                </a:lnTo>
                <a:cubicBezTo>
                  <a:pt x="323" y="868"/>
                  <a:pt x="310" y="867"/>
                  <a:pt x="298" y="867"/>
                </a:cubicBezTo>
                <a:cubicBezTo>
                  <a:pt x="132" y="867"/>
                  <a:pt x="97" y="1122"/>
                  <a:pt x="127" y="1259"/>
                </a:cubicBezTo>
                <a:cubicBezTo>
                  <a:pt x="151" y="1439"/>
                  <a:pt x="310" y="1562"/>
                  <a:pt x="484" y="1562"/>
                </a:cubicBezTo>
                <a:cubicBezTo>
                  <a:pt x="532" y="1562"/>
                  <a:pt x="582" y="1552"/>
                  <a:pt x="630" y="1532"/>
                </a:cubicBezTo>
                <a:lnTo>
                  <a:pt x="640" y="1532"/>
                </a:lnTo>
                <a:cubicBezTo>
                  <a:pt x="652" y="1528"/>
                  <a:pt x="664" y="1526"/>
                  <a:pt x="675" y="1526"/>
                </a:cubicBezTo>
                <a:cubicBezTo>
                  <a:pt x="822" y="1526"/>
                  <a:pt x="903" y="1826"/>
                  <a:pt x="777" y="1972"/>
                </a:cubicBezTo>
                <a:cubicBezTo>
                  <a:pt x="703" y="2056"/>
                  <a:pt x="640" y="2213"/>
                  <a:pt x="640" y="2528"/>
                </a:cubicBezTo>
                <a:cubicBezTo>
                  <a:pt x="640" y="3335"/>
                  <a:pt x="1196" y="3723"/>
                  <a:pt x="1448" y="3723"/>
                </a:cubicBezTo>
                <a:lnTo>
                  <a:pt x="1448" y="4174"/>
                </a:lnTo>
                <a:cubicBezTo>
                  <a:pt x="2192" y="4174"/>
                  <a:pt x="2077" y="5422"/>
                  <a:pt x="1699" y="5422"/>
                </a:cubicBezTo>
                <a:lnTo>
                  <a:pt x="1699" y="5758"/>
                </a:lnTo>
                <a:lnTo>
                  <a:pt x="2947" y="5758"/>
                </a:lnTo>
                <a:lnTo>
                  <a:pt x="3021" y="11"/>
                </a:lnTo>
                <a:lnTo>
                  <a:pt x="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11648799" y="542148"/>
            <a:ext cx="97860" cy="80229"/>
          </a:xfrm>
          <a:custGeom>
            <a:avLst/>
            <a:gdLst/>
            <a:ahLst/>
            <a:cxnLst/>
            <a:rect l="l" t="t" r="r" b="b"/>
            <a:pathLst>
              <a:path w="494" h="405" extrusionOk="0">
                <a:moveTo>
                  <a:pt x="269" y="0"/>
                </a:moveTo>
                <a:cubicBezTo>
                  <a:pt x="230" y="0"/>
                  <a:pt x="192" y="11"/>
                  <a:pt x="158" y="33"/>
                </a:cubicBezTo>
                <a:cubicBezTo>
                  <a:pt x="53" y="85"/>
                  <a:pt x="1" y="201"/>
                  <a:pt x="53" y="316"/>
                </a:cubicBezTo>
                <a:cubicBezTo>
                  <a:pt x="92" y="374"/>
                  <a:pt x="155" y="405"/>
                  <a:pt x="219" y="405"/>
                </a:cubicBezTo>
                <a:cubicBezTo>
                  <a:pt x="259" y="405"/>
                  <a:pt x="300" y="393"/>
                  <a:pt x="336" y="369"/>
                </a:cubicBezTo>
                <a:cubicBezTo>
                  <a:pt x="441" y="316"/>
                  <a:pt x="494" y="201"/>
                  <a:pt x="452" y="96"/>
                </a:cubicBezTo>
                <a:cubicBezTo>
                  <a:pt x="411" y="35"/>
                  <a:pt x="340" y="0"/>
                  <a:pt x="2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11769441" y="742029"/>
            <a:ext cx="245244" cy="271392"/>
          </a:xfrm>
          <a:custGeom>
            <a:avLst/>
            <a:gdLst/>
            <a:ahLst/>
            <a:cxnLst/>
            <a:rect l="l" t="t" r="r" b="b"/>
            <a:pathLst>
              <a:path w="1238" h="1370" extrusionOk="0">
                <a:moveTo>
                  <a:pt x="594" y="0"/>
                </a:moveTo>
                <a:cubicBezTo>
                  <a:pt x="564" y="0"/>
                  <a:pt x="534" y="3"/>
                  <a:pt x="503" y="10"/>
                </a:cubicBezTo>
                <a:cubicBezTo>
                  <a:pt x="199" y="62"/>
                  <a:pt x="0" y="398"/>
                  <a:pt x="63" y="775"/>
                </a:cubicBezTo>
                <a:cubicBezTo>
                  <a:pt x="130" y="1129"/>
                  <a:pt x="380" y="1369"/>
                  <a:pt x="662" y="1369"/>
                </a:cubicBezTo>
                <a:cubicBezTo>
                  <a:pt x="689" y="1369"/>
                  <a:pt x="717" y="1367"/>
                  <a:pt x="745" y="1362"/>
                </a:cubicBezTo>
                <a:cubicBezTo>
                  <a:pt x="1049" y="1310"/>
                  <a:pt x="1237" y="964"/>
                  <a:pt x="1174" y="586"/>
                </a:cubicBezTo>
                <a:cubicBezTo>
                  <a:pt x="1118" y="247"/>
                  <a:pt x="866" y="0"/>
                  <a:pt x="5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333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6">
  <p:cSld name="Title and text 6"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4" name="Google Shape;854;p28"/>
          <p:cNvGrpSpPr/>
          <p:nvPr/>
        </p:nvGrpSpPr>
        <p:grpSpPr>
          <a:xfrm>
            <a:off x="-720167" y="-254000"/>
            <a:ext cx="13632317" cy="7512567"/>
            <a:chOff x="-540125" y="-190500"/>
            <a:chExt cx="10224238" cy="5634425"/>
          </a:xfrm>
        </p:grpSpPr>
        <p:grpSp>
          <p:nvGrpSpPr>
            <p:cNvPr id="855" name="Google Shape;855;p28"/>
            <p:cNvGrpSpPr/>
            <p:nvPr/>
          </p:nvGrpSpPr>
          <p:grpSpPr>
            <a:xfrm>
              <a:off x="-375736" y="5125200"/>
              <a:ext cx="9889274" cy="318725"/>
              <a:chOff x="-375736" y="5125200"/>
              <a:chExt cx="9889274" cy="318725"/>
            </a:xfrm>
          </p:grpSpPr>
          <p:sp>
            <p:nvSpPr>
              <p:cNvPr id="856" name="Google Shape;856;p28"/>
              <p:cNvSpPr/>
              <p:nvPr/>
            </p:nvSpPr>
            <p:spPr>
              <a:xfrm flipH="1">
                <a:off x="-135238" y="5125200"/>
                <a:ext cx="9437035" cy="206502"/>
              </a:xfrm>
              <a:custGeom>
                <a:avLst/>
                <a:gdLst/>
                <a:ahLst/>
                <a:cxnLst/>
                <a:rect l="l" t="t" r="r" b="b"/>
                <a:pathLst>
                  <a:path w="30842" h="1312" extrusionOk="0">
                    <a:moveTo>
                      <a:pt x="882" y="0"/>
                    </a:moveTo>
                    <a:cubicBezTo>
                      <a:pt x="1" y="0"/>
                      <a:pt x="1" y="1311"/>
                      <a:pt x="882" y="1311"/>
                    </a:cubicBezTo>
                    <a:lnTo>
                      <a:pt x="30191" y="1311"/>
                    </a:lnTo>
                    <a:cubicBezTo>
                      <a:pt x="30548" y="1311"/>
                      <a:pt x="30841" y="1018"/>
                      <a:pt x="30841" y="651"/>
                    </a:cubicBezTo>
                    <a:cubicBezTo>
                      <a:pt x="30841" y="294"/>
                      <a:pt x="30548" y="0"/>
                      <a:pt x="3019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7" name="Google Shape;857;p28"/>
              <p:cNvSpPr/>
              <p:nvPr/>
            </p:nvSpPr>
            <p:spPr>
              <a:xfrm flipH="1">
                <a:off x="-375736" y="5296761"/>
                <a:ext cx="9889274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32320" h="935" extrusionOk="0">
                    <a:moveTo>
                      <a:pt x="945" y="1"/>
                    </a:moveTo>
                    <a:cubicBezTo>
                      <a:pt x="420" y="1"/>
                      <a:pt x="1" y="420"/>
                      <a:pt x="1" y="934"/>
                    </a:cubicBezTo>
                    <a:lnTo>
                      <a:pt x="32320" y="934"/>
                    </a:lnTo>
                    <a:cubicBezTo>
                      <a:pt x="32320" y="420"/>
                      <a:pt x="31900" y="1"/>
                      <a:pt x="3138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8" name="Google Shape;858;p28"/>
              <p:cNvSpPr/>
              <p:nvPr/>
            </p:nvSpPr>
            <p:spPr>
              <a:xfrm flipH="1">
                <a:off x="4369693" y="5296761"/>
                <a:ext cx="3603526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11777" h="935" extrusionOk="0">
                    <a:moveTo>
                      <a:pt x="11758" y="1"/>
                    </a:moveTo>
                    <a:cubicBezTo>
                      <a:pt x="11752" y="1"/>
                      <a:pt x="11746" y="1"/>
                      <a:pt x="11739" y="1"/>
                    </a:cubicBezTo>
                    <a:lnTo>
                      <a:pt x="11776" y="1"/>
                    </a:lnTo>
                    <a:cubicBezTo>
                      <a:pt x="11770" y="1"/>
                      <a:pt x="11764" y="1"/>
                      <a:pt x="11758" y="1"/>
                    </a:cubicBezTo>
                    <a:close/>
                    <a:moveTo>
                      <a:pt x="758" y="1"/>
                    </a:moveTo>
                    <a:cubicBezTo>
                      <a:pt x="336" y="1"/>
                      <a:pt x="0" y="353"/>
                      <a:pt x="0" y="777"/>
                    </a:cubicBezTo>
                    <a:lnTo>
                      <a:pt x="0" y="934"/>
                    </a:lnTo>
                    <a:lnTo>
                      <a:pt x="11000" y="934"/>
                    </a:lnTo>
                    <a:lnTo>
                      <a:pt x="11000" y="777"/>
                    </a:lnTo>
                    <a:cubicBezTo>
                      <a:pt x="11000" y="359"/>
                      <a:pt x="11327" y="11"/>
                      <a:pt x="11739" y="1"/>
                    </a:cubicBezTo>
                    <a:lnTo>
                      <a:pt x="776" y="1"/>
                    </a:lnTo>
                    <a:cubicBezTo>
                      <a:pt x="770" y="1"/>
                      <a:pt x="764" y="1"/>
                      <a:pt x="758" y="1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9" name="Google Shape;859;p28"/>
              <p:cNvSpPr/>
              <p:nvPr/>
            </p:nvSpPr>
            <p:spPr>
              <a:xfrm flipH="1">
                <a:off x="1764230" y="5296761"/>
                <a:ext cx="1854851" cy="147164"/>
              </a:xfrm>
              <a:custGeom>
                <a:avLst/>
                <a:gdLst/>
                <a:ahLst/>
                <a:cxnLst/>
                <a:rect l="l" t="t" r="r" b="b"/>
                <a:pathLst>
                  <a:path w="6062" h="935" extrusionOk="0">
                    <a:moveTo>
                      <a:pt x="776" y="1"/>
                    </a:moveTo>
                    <a:cubicBezTo>
                      <a:pt x="346" y="1"/>
                      <a:pt x="0" y="347"/>
                      <a:pt x="0" y="777"/>
                    </a:cubicBezTo>
                    <a:lnTo>
                      <a:pt x="0" y="934"/>
                    </a:lnTo>
                    <a:lnTo>
                      <a:pt x="5296" y="934"/>
                    </a:lnTo>
                    <a:lnTo>
                      <a:pt x="5296" y="777"/>
                    </a:lnTo>
                    <a:cubicBezTo>
                      <a:pt x="5296" y="347"/>
                      <a:pt x="5631" y="1"/>
                      <a:pt x="6061" y="1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860" name="Google Shape;860;p28"/>
            <p:cNvGrpSpPr/>
            <p:nvPr/>
          </p:nvGrpSpPr>
          <p:grpSpPr>
            <a:xfrm>
              <a:off x="-540125" y="-190500"/>
              <a:ext cx="10224238" cy="644300"/>
              <a:chOff x="-540125" y="-190500"/>
              <a:chExt cx="10224238" cy="644300"/>
            </a:xfrm>
          </p:grpSpPr>
          <p:sp>
            <p:nvSpPr>
              <p:cNvPr id="861" name="Google Shape;861;p28"/>
              <p:cNvSpPr/>
              <p:nvPr/>
            </p:nvSpPr>
            <p:spPr>
              <a:xfrm flipH="1">
                <a:off x="-130835" y="34637"/>
                <a:ext cx="9409084" cy="261761"/>
              </a:xfrm>
              <a:custGeom>
                <a:avLst/>
                <a:gdLst/>
                <a:ahLst/>
                <a:cxnLst/>
                <a:rect l="l" t="t" r="r" b="b"/>
                <a:pathLst>
                  <a:path w="30138" h="1658" extrusionOk="0">
                    <a:moveTo>
                      <a:pt x="902" y="0"/>
                    </a:moveTo>
                    <a:cubicBezTo>
                      <a:pt x="0" y="0"/>
                      <a:pt x="0" y="1657"/>
                      <a:pt x="902" y="1657"/>
                    </a:cubicBezTo>
                    <a:lnTo>
                      <a:pt x="29247" y="1657"/>
                    </a:lnTo>
                    <a:cubicBezTo>
                      <a:pt x="30138" y="1657"/>
                      <a:pt x="30138" y="0"/>
                      <a:pt x="2924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2" name="Google Shape;862;p28"/>
              <p:cNvSpPr/>
              <p:nvPr/>
            </p:nvSpPr>
            <p:spPr>
              <a:xfrm flipH="1">
                <a:off x="-540125" y="-190500"/>
                <a:ext cx="10224238" cy="266655"/>
              </a:xfrm>
              <a:custGeom>
                <a:avLst/>
                <a:gdLst/>
                <a:ahLst/>
                <a:cxnLst/>
                <a:rect l="l" t="t" r="r" b="b"/>
                <a:pathLst>
                  <a:path w="32749" h="1689" extrusionOk="0">
                    <a:moveTo>
                      <a:pt x="0" y="0"/>
                    </a:moveTo>
                    <a:lnTo>
                      <a:pt x="0" y="315"/>
                    </a:lnTo>
                    <a:lnTo>
                      <a:pt x="902" y="1028"/>
                    </a:lnTo>
                    <a:cubicBezTo>
                      <a:pt x="902" y="1395"/>
                      <a:pt x="1195" y="1688"/>
                      <a:pt x="1562" y="1688"/>
                    </a:cubicBezTo>
                    <a:lnTo>
                      <a:pt x="31186" y="1688"/>
                    </a:lnTo>
                    <a:cubicBezTo>
                      <a:pt x="31553" y="1688"/>
                      <a:pt x="31847" y="1395"/>
                      <a:pt x="31847" y="1028"/>
                    </a:cubicBezTo>
                    <a:lnTo>
                      <a:pt x="32749" y="315"/>
                    </a:lnTo>
                    <a:lnTo>
                      <a:pt x="327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3" name="Google Shape;863;p28"/>
              <p:cNvSpPr/>
              <p:nvPr/>
            </p:nvSpPr>
            <p:spPr>
              <a:xfrm flipH="1">
                <a:off x="-537003" y="-190500"/>
                <a:ext cx="10221116" cy="49731"/>
              </a:xfrm>
              <a:custGeom>
                <a:avLst/>
                <a:gdLst/>
                <a:ahLst/>
                <a:cxnLst/>
                <a:rect l="l" t="t" r="r" b="b"/>
                <a:pathLst>
                  <a:path w="32739" h="315" extrusionOk="0">
                    <a:moveTo>
                      <a:pt x="0" y="0"/>
                    </a:moveTo>
                    <a:lnTo>
                      <a:pt x="0" y="315"/>
                    </a:lnTo>
                    <a:lnTo>
                      <a:pt x="32738" y="315"/>
                    </a:lnTo>
                    <a:lnTo>
                      <a:pt x="32738" y="0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4" name="Google Shape;864;p28"/>
              <p:cNvSpPr/>
              <p:nvPr/>
            </p:nvSpPr>
            <p:spPr>
              <a:xfrm flipH="1">
                <a:off x="4985805" y="111806"/>
                <a:ext cx="3444951" cy="99841"/>
              </a:xfrm>
              <a:custGeom>
                <a:avLst/>
                <a:gdLst/>
                <a:ahLst/>
                <a:cxnLst/>
                <a:rect l="l" t="t" r="r" b="b"/>
                <a:pathLst>
                  <a:path w="23187" h="672" extrusionOk="0">
                    <a:moveTo>
                      <a:pt x="441" y="0"/>
                    </a:moveTo>
                    <a:cubicBezTo>
                      <a:pt x="231" y="11"/>
                      <a:pt x="64" y="147"/>
                      <a:pt x="1" y="336"/>
                    </a:cubicBezTo>
                    <a:cubicBezTo>
                      <a:pt x="64" y="535"/>
                      <a:pt x="231" y="672"/>
                      <a:pt x="441" y="672"/>
                    </a:cubicBezTo>
                    <a:lnTo>
                      <a:pt x="22746" y="672"/>
                    </a:lnTo>
                    <a:cubicBezTo>
                      <a:pt x="22945" y="672"/>
                      <a:pt x="23123" y="535"/>
                      <a:pt x="23186" y="336"/>
                    </a:cubicBezTo>
                    <a:cubicBezTo>
                      <a:pt x="23123" y="147"/>
                      <a:pt x="22945" y="11"/>
                      <a:pt x="22746" y="0"/>
                    </a:cubicBezTo>
                    <a:close/>
                  </a:path>
                </a:pathLst>
              </a:custGeom>
              <a:solidFill>
                <a:srgbClr val="FFFCF7">
                  <a:alpha val="195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5" name="Google Shape;865;p28"/>
              <p:cNvSpPr/>
              <p:nvPr/>
            </p:nvSpPr>
            <p:spPr>
              <a:xfrm flipH="1">
                <a:off x="-337197" y="-59775"/>
                <a:ext cx="9821812" cy="34891"/>
              </a:xfrm>
              <a:custGeom>
                <a:avLst/>
                <a:gdLst/>
                <a:ahLst/>
                <a:cxnLst/>
                <a:rect l="l" t="t" r="r" b="b"/>
                <a:pathLst>
                  <a:path w="31460" h="221" extrusionOk="0">
                    <a:moveTo>
                      <a:pt x="1" y="0"/>
                    </a:moveTo>
                    <a:lnTo>
                      <a:pt x="263" y="200"/>
                    </a:lnTo>
                    <a:lnTo>
                      <a:pt x="263" y="221"/>
                    </a:lnTo>
                    <a:lnTo>
                      <a:pt x="31208" y="221"/>
                    </a:lnTo>
                    <a:lnTo>
                      <a:pt x="31208" y="200"/>
                    </a:lnTo>
                    <a:lnTo>
                      <a:pt x="3146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6" name="Google Shape;866;p28"/>
              <p:cNvSpPr/>
              <p:nvPr/>
            </p:nvSpPr>
            <p:spPr>
              <a:xfrm flipH="1">
                <a:off x="-45733" y="247300"/>
                <a:ext cx="9230208" cy="206500"/>
              </a:xfrm>
              <a:custGeom>
                <a:avLst/>
                <a:gdLst/>
                <a:ahLst/>
                <a:cxnLst/>
                <a:rect l="l" t="t" r="r" b="b"/>
                <a:pathLst>
                  <a:path w="28723" h="798" extrusionOk="0">
                    <a:moveTo>
                      <a:pt x="0" y="0"/>
                    </a:moveTo>
                    <a:lnTo>
                      <a:pt x="0" y="797"/>
                    </a:lnTo>
                    <a:lnTo>
                      <a:pt x="28722" y="797"/>
                    </a:lnTo>
                    <a:lnTo>
                      <a:pt x="287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867" name="Google Shape;867;p28"/>
          <p:cNvSpPr txBox="1">
            <a:spLocks noGrp="1"/>
          </p:cNvSpPr>
          <p:nvPr>
            <p:ph type="title"/>
          </p:nvPr>
        </p:nvSpPr>
        <p:spPr>
          <a:xfrm>
            <a:off x="3157867" y="1876133"/>
            <a:ext cx="7020000" cy="129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 dirty="0"/>
          </a:p>
        </p:txBody>
      </p:sp>
      <p:sp>
        <p:nvSpPr>
          <p:cNvPr id="868" name="Google Shape;868;p28"/>
          <p:cNvSpPr txBox="1">
            <a:spLocks noGrp="1"/>
          </p:cNvSpPr>
          <p:nvPr>
            <p:ph type="subTitle" idx="1"/>
          </p:nvPr>
        </p:nvSpPr>
        <p:spPr>
          <a:xfrm>
            <a:off x="3157967" y="3170933"/>
            <a:ext cx="7020000" cy="6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1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88729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8" name="Google Shape;1658;p53"/>
          <p:cNvGrpSpPr/>
          <p:nvPr/>
        </p:nvGrpSpPr>
        <p:grpSpPr>
          <a:xfrm>
            <a:off x="-720167" y="-254000"/>
            <a:ext cx="13632317" cy="7512567"/>
            <a:chOff x="-540125" y="-190500"/>
            <a:chExt cx="10224238" cy="5634425"/>
          </a:xfrm>
        </p:grpSpPr>
        <p:grpSp>
          <p:nvGrpSpPr>
            <p:cNvPr id="1659" name="Google Shape;1659;p53"/>
            <p:cNvGrpSpPr/>
            <p:nvPr/>
          </p:nvGrpSpPr>
          <p:grpSpPr>
            <a:xfrm>
              <a:off x="-540125" y="-190500"/>
              <a:ext cx="10224238" cy="5634425"/>
              <a:chOff x="-540125" y="-190500"/>
              <a:chExt cx="10224238" cy="5634425"/>
            </a:xfrm>
          </p:grpSpPr>
          <p:grpSp>
            <p:nvGrpSpPr>
              <p:cNvPr id="1660" name="Google Shape;1660;p53"/>
              <p:cNvGrpSpPr/>
              <p:nvPr/>
            </p:nvGrpSpPr>
            <p:grpSpPr>
              <a:xfrm>
                <a:off x="123156" y="409580"/>
                <a:ext cx="262232" cy="352736"/>
                <a:chOff x="694982" y="773654"/>
                <a:chExt cx="262232" cy="350632"/>
              </a:xfrm>
            </p:grpSpPr>
            <p:sp>
              <p:nvSpPr>
                <p:cNvPr id="1661" name="Google Shape;1661;p53"/>
                <p:cNvSpPr/>
                <p:nvPr/>
              </p:nvSpPr>
              <p:spPr>
                <a:xfrm>
                  <a:off x="694982" y="920890"/>
                  <a:ext cx="187201" cy="203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" h="1369" extrusionOk="0">
                      <a:moveTo>
                        <a:pt x="673" y="1"/>
                      </a:moveTo>
                      <a:cubicBezTo>
                        <a:pt x="413" y="1"/>
                        <a:pt x="159" y="235"/>
                        <a:pt x="85" y="559"/>
                      </a:cubicBezTo>
                      <a:cubicBezTo>
                        <a:pt x="1" y="926"/>
                        <a:pt x="179" y="1283"/>
                        <a:pt x="473" y="1356"/>
                      </a:cubicBezTo>
                      <a:cubicBezTo>
                        <a:pt x="508" y="1365"/>
                        <a:pt x="544" y="1369"/>
                        <a:pt x="580" y="1369"/>
                      </a:cubicBezTo>
                      <a:cubicBezTo>
                        <a:pt x="848" y="1369"/>
                        <a:pt x="1101" y="1135"/>
                        <a:pt x="1175" y="811"/>
                      </a:cubicBezTo>
                      <a:cubicBezTo>
                        <a:pt x="1259" y="433"/>
                        <a:pt x="1081" y="77"/>
                        <a:pt x="777" y="14"/>
                      </a:cubicBezTo>
                      <a:cubicBezTo>
                        <a:pt x="742" y="5"/>
                        <a:pt x="708" y="1"/>
                        <a:pt x="673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62" name="Google Shape;1662;p53"/>
                <p:cNvSpPr/>
                <p:nvPr/>
              </p:nvSpPr>
              <p:spPr>
                <a:xfrm>
                  <a:off x="886642" y="773654"/>
                  <a:ext cx="70572" cy="56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" h="381" extrusionOk="0">
                      <a:moveTo>
                        <a:pt x="229" y="0"/>
                      </a:moveTo>
                      <a:cubicBezTo>
                        <a:pt x="151" y="0"/>
                        <a:pt x="70" y="39"/>
                        <a:pt x="22" y="124"/>
                      </a:cubicBezTo>
                      <a:cubicBezTo>
                        <a:pt x="1" y="239"/>
                        <a:pt x="85" y="344"/>
                        <a:pt x="189" y="365"/>
                      </a:cubicBezTo>
                      <a:cubicBezTo>
                        <a:pt x="219" y="376"/>
                        <a:pt x="248" y="381"/>
                        <a:pt x="276" y="381"/>
                      </a:cubicBezTo>
                      <a:cubicBezTo>
                        <a:pt x="359" y="381"/>
                        <a:pt x="431" y="336"/>
                        <a:pt x="462" y="250"/>
                      </a:cubicBezTo>
                      <a:cubicBezTo>
                        <a:pt x="475" y="96"/>
                        <a:pt x="354" y="0"/>
                        <a:pt x="2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663" name="Google Shape;1663;p53"/>
              <p:cNvGrpSpPr/>
              <p:nvPr/>
            </p:nvGrpSpPr>
            <p:grpSpPr>
              <a:xfrm>
                <a:off x="-540125" y="-190500"/>
                <a:ext cx="10224238" cy="5634425"/>
                <a:chOff x="-540125" y="-190500"/>
                <a:chExt cx="10224238" cy="5634425"/>
              </a:xfrm>
            </p:grpSpPr>
            <p:grpSp>
              <p:nvGrpSpPr>
                <p:cNvPr id="1664" name="Google Shape;1664;p53"/>
                <p:cNvGrpSpPr/>
                <p:nvPr/>
              </p:nvGrpSpPr>
              <p:grpSpPr>
                <a:xfrm>
                  <a:off x="123150" y="4810250"/>
                  <a:ext cx="9020846" cy="318721"/>
                  <a:chOff x="66882" y="4401145"/>
                  <a:chExt cx="9060713" cy="305875"/>
                </a:xfrm>
              </p:grpSpPr>
              <p:sp>
                <p:nvSpPr>
                  <p:cNvPr id="1665" name="Google Shape;1665;p53"/>
                  <p:cNvSpPr/>
                  <p:nvPr/>
                </p:nvSpPr>
                <p:spPr>
                  <a:xfrm>
                    <a:off x="66882" y="4401145"/>
                    <a:ext cx="9060713" cy="305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71" h="3178" extrusionOk="0">
                        <a:moveTo>
                          <a:pt x="1" y="0"/>
                        </a:moveTo>
                        <a:lnTo>
                          <a:pt x="1" y="3177"/>
                        </a:lnTo>
                        <a:lnTo>
                          <a:pt x="27171" y="3177"/>
                        </a:lnTo>
                        <a:lnTo>
                          <a:pt x="27171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Google Shape;1666;p53"/>
                  <p:cNvSpPr/>
                  <p:nvPr/>
                </p:nvSpPr>
                <p:spPr>
                  <a:xfrm>
                    <a:off x="1201135" y="4401147"/>
                    <a:ext cx="6647593" cy="305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48" h="3178" extrusionOk="0">
                        <a:moveTo>
                          <a:pt x="1" y="0"/>
                        </a:moveTo>
                        <a:lnTo>
                          <a:pt x="378" y="3177"/>
                        </a:lnTo>
                        <a:lnTo>
                          <a:pt x="20470" y="3177"/>
                        </a:lnTo>
                        <a:lnTo>
                          <a:pt x="20848" y="0"/>
                        </a:lnTo>
                        <a:close/>
                      </a:path>
                    </a:pathLst>
                  </a:custGeom>
                  <a:solidFill>
                    <a:srgbClr val="FFFCF7">
                      <a:alpha val="1955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Google Shape;1667;p53"/>
                  <p:cNvSpPr/>
                  <p:nvPr/>
                </p:nvSpPr>
                <p:spPr>
                  <a:xfrm>
                    <a:off x="743887" y="4570540"/>
                    <a:ext cx="220332" cy="55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1" h="578" extrusionOk="0">
                        <a:moveTo>
                          <a:pt x="366" y="0"/>
                        </a:moveTo>
                        <a:cubicBezTo>
                          <a:pt x="269" y="0"/>
                          <a:pt x="171" y="48"/>
                          <a:pt x="114" y="149"/>
                        </a:cubicBezTo>
                        <a:cubicBezTo>
                          <a:pt x="1" y="346"/>
                          <a:pt x="150" y="578"/>
                          <a:pt x="356" y="578"/>
                        </a:cubicBezTo>
                        <a:cubicBezTo>
                          <a:pt x="379" y="578"/>
                          <a:pt x="403" y="575"/>
                          <a:pt x="428" y="568"/>
                        </a:cubicBezTo>
                        <a:cubicBezTo>
                          <a:pt x="596" y="526"/>
                          <a:pt x="690" y="358"/>
                          <a:pt x="638" y="201"/>
                        </a:cubicBezTo>
                        <a:cubicBezTo>
                          <a:pt x="598" y="70"/>
                          <a:pt x="483" y="0"/>
                          <a:pt x="36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668" name="Google Shape;1668;p53"/>
                <p:cNvSpPr/>
                <p:nvPr/>
              </p:nvSpPr>
              <p:spPr>
                <a:xfrm>
                  <a:off x="-134261" y="34637"/>
                  <a:ext cx="9409084" cy="261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38" h="1658" extrusionOk="0">
                      <a:moveTo>
                        <a:pt x="902" y="0"/>
                      </a:moveTo>
                      <a:cubicBezTo>
                        <a:pt x="0" y="0"/>
                        <a:pt x="0" y="1657"/>
                        <a:pt x="902" y="1657"/>
                      </a:cubicBezTo>
                      <a:lnTo>
                        <a:pt x="29247" y="1657"/>
                      </a:lnTo>
                      <a:cubicBezTo>
                        <a:pt x="30138" y="1657"/>
                        <a:pt x="30138" y="0"/>
                        <a:pt x="2924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69" name="Google Shape;1669;p53"/>
                <p:cNvSpPr/>
                <p:nvPr/>
              </p:nvSpPr>
              <p:spPr>
                <a:xfrm>
                  <a:off x="-540125" y="-190500"/>
                  <a:ext cx="10224238" cy="266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49" h="1689" extrusionOk="0">
                      <a:moveTo>
                        <a:pt x="0" y="0"/>
                      </a:moveTo>
                      <a:lnTo>
                        <a:pt x="0" y="315"/>
                      </a:lnTo>
                      <a:lnTo>
                        <a:pt x="902" y="1028"/>
                      </a:lnTo>
                      <a:cubicBezTo>
                        <a:pt x="902" y="1395"/>
                        <a:pt x="1195" y="1688"/>
                        <a:pt x="1562" y="1688"/>
                      </a:cubicBezTo>
                      <a:lnTo>
                        <a:pt x="31186" y="1688"/>
                      </a:lnTo>
                      <a:cubicBezTo>
                        <a:pt x="31553" y="1688"/>
                        <a:pt x="31847" y="1395"/>
                        <a:pt x="31847" y="1028"/>
                      </a:cubicBezTo>
                      <a:lnTo>
                        <a:pt x="32749" y="315"/>
                      </a:lnTo>
                      <a:lnTo>
                        <a:pt x="32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0" name="Google Shape;1670;p53"/>
                <p:cNvSpPr/>
                <p:nvPr/>
              </p:nvSpPr>
              <p:spPr>
                <a:xfrm>
                  <a:off x="-540125" y="-190500"/>
                  <a:ext cx="10221116" cy="49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9" h="315" extrusionOk="0">
                      <a:moveTo>
                        <a:pt x="0" y="0"/>
                      </a:moveTo>
                      <a:lnTo>
                        <a:pt x="0" y="315"/>
                      </a:lnTo>
                      <a:lnTo>
                        <a:pt x="32738" y="315"/>
                      </a:lnTo>
                      <a:lnTo>
                        <a:pt x="32738" y="0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1" name="Google Shape;1671;p53"/>
                <p:cNvSpPr/>
                <p:nvPr/>
              </p:nvSpPr>
              <p:spPr>
                <a:xfrm>
                  <a:off x="713232" y="111806"/>
                  <a:ext cx="3444951" cy="9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87" h="672" extrusionOk="0">
                      <a:moveTo>
                        <a:pt x="441" y="0"/>
                      </a:moveTo>
                      <a:cubicBezTo>
                        <a:pt x="231" y="11"/>
                        <a:pt x="64" y="147"/>
                        <a:pt x="1" y="336"/>
                      </a:cubicBezTo>
                      <a:cubicBezTo>
                        <a:pt x="64" y="535"/>
                        <a:pt x="231" y="672"/>
                        <a:pt x="441" y="672"/>
                      </a:cubicBezTo>
                      <a:lnTo>
                        <a:pt x="22746" y="672"/>
                      </a:lnTo>
                      <a:cubicBezTo>
                        <a:pt x="22945" y="672"/>
                        <a:pt x="23123" y="535"/>
                        <a:pt x="23186" y="336"/>
                      </a:cubicBezTo>
                      <a:cubicBezTo>
                        <a:pt x="23123" y="147"/>
                        <a:pt x="22945" y="11"/>
                        <a:pt x="22746" y="0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2" name="Google Shape;1672;p53"/>
                <p:cNvSpPr/>
                <p:nvPr/>
              </p:nvSpPr>
              <p:spPr>
                <a:xfrm>
                  <a:off x="-340627" y="-59775"/>
                  <a:ext cx="9821812" cy="34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60" h="221" extrusionOk="0">
                      <a:moveTo>
                        <a:pt x="1" y="0"/>
                      </a:moveTo>
                      <a:lnTo>
                        <a:pt x="263" y="200"/>
                      </a:lnTo>
                      <a:lnTo>
                        <a:pt x="263" y="221"/>
                      </a:lnTo>
                      <a:lnTo>
                        <a:pt x="31208" y="221"/>
                      </a:lnTo>
                      <a:lnTo>
                        <a:pt x="31208" y="200"/>
                      </a:lnTo>
                      <a:lnTo>
                        <a:pt x="3146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3" name="Google Shape;1673;p53"/>
                <p:cNvSpPr/>
                <p:nvPr/>
              </p:nvSpPr>
              <p:spPr>
                <a:xfrm>
                  <a:off x="-157810" y="5125200"/>
                  <a:ext cx="9437035" cy="206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42" h="1312" extrusionOk="0">
                      <a:moveTo>
                        <a:pt x="882" y="0"/>
                      </a:moveTo>
                      <a:cubicBezTo>
                        <a:pt x="1" y="0"/>
                        <a:pt x="1" y="1311"/>
                        <a:pt x="882" y="1311"/>
                      </a:cubicBezTo>
                      <a:lnTo>
                        <a:pt x="30191" y="1311"/>
                      </a:lnTo>
                      <a:cubicBezTo>
                        <a:pt x="30548" y="1311"/>
                        <a:pt x="30841" y="1018"/>
                        <a:pt x="30841" y="651"/>
                      </a:cubicBezTo>
                      <a:cubicBezTo>
                        <a:pt x="30841" y="294"/>
                        <a:pt x="30548" y="0"/>
                        <a:pt x="301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4" name="Google Shape;1674;p53"/>
                <p:cNvSpPr/>
                <p:nvPr/>
              </p:nvSpPr>
              <p:spPr>
                <a:xfrm>
                  <a:off x="-369550" y="5296761"/>
                  <a:ext cx="9889274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20" h="935" extrusionOk="0">
                      <a:moveTo>
                        <a:pt x="945" y="1"/>
                      </a:moveTo>
                      <a:cubicBezTo>
                        <a:pt x="420" y="1"/>
                        <a:pt x="1" y="420"/>
                        <a:pt x="1" y="934"/>
                      </a:cubicBezTo>
                      <a:lnTo>
                        <a:pt x="32320" y="934"/>
                      </a:lnTo>
                      <a:cubicBezTo>
                        <a:pt x="32320" y="420"/>
                        <a:pt x="31900" y="1"/>
                        <a:pt x="3138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5" name="Google Shape;1675;p53"/>
                <p:cNvSpPr/>
                <p:nvPr/>
              </p:nvSpPr>
              <p:spPr>
                <a:xfrm>
                  <a:off x="1170769" y="5296761"/>
                  <a:ext cx="3603526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77" h="935" extrusionOk="0">
                      <a:moveTo>
                        <a:pt x="11758" y="1"/>
                      </a:moveTo>
                      <a:cubicBezTo>
                        <a:pt x="11752" y="1"/>
                        <a:pt x="11746" y="1"/>
                        <a:pt x="11739" y="1"/>
                      </a:cubicBezTo>
                      <a:lnTo>
                        <a:pt x="11776" y="1"/>
                      </a:lnTo>
                      <a:cubicBezTo>
                        <a:pt x="11770" y="1"/>
                        <a:pt x="11764" y="1"/>
                        <a:pt x="11758" y="1"/>
                      </a:cubicBezTo>
                      <a:close/>
                      <a:moveTo>
                        <a:pt x="758" y="1"/>
                      </a:moveTo>
                      <a:cubicBezTo>
                        <a:pt x="336" y="1"/>
                        <a:pt x="0" y="353"/>
                        <a:pt x="0" y="777"/>
                      </a:cubicBezTo>
                      <a:lnTo>
                        <a:pt x="0" y="934"/>
                      </a:lnTo>
                      <a:lnTo>
                        <a:pt x="11000" y="934"/>
                      </a:lnTo>
                      <a:lnTo>
                        <a:pt x="11000" y="777"/>
                      </a:lnTo>
                      <a:cubicBezTo>
                        <a:pt x="11000" y="359"/>
                        <a:pt x="11327" y="11"/>
                        <a:pt x="11739" y="1"/>
                      </a:cubicBezTo>
                      <a:lnTo>
                        <a:pt x="776" y="1"/>
                      </a:lnTo>
                      <a:cubicBezTo>
                        <a:pt x="770" y="1"/>
                        <a:pt x="764" y="1"/>
                        <a:pt x="758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6" name="Google Shape;1676;p53"/>
                <p:cNvSpPr/>
                <p:nvPr/>
              </p:nvSpPr>
              <p:spPr>
                <a:xfrm>
                  <a:off x="5524907" y="5296761"/>
                  <a:ext cx="1854851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62" h="935" extrusionOk="0">
                      <a:moveTo>
                        <a:pt x="776" y="1"/>
                      </a:moveTo>
                      <a:cubicBezTo>
                        <a:pt x="346" y="1"/>
                        <a:pt x="0" y="347"/>
                        <a:pt x="0" y="777"/>
                      </a:cubicBezTo>
                      <a:lnTo>
                        <a:pt x="0" y="934"/>
                      </a:lnTo>
                      <a:lnTo>
                        <a:pt x="5296" y="934"/>
                      </a:lnTo>
                      <a:lnTo>
                        <a:pt x="5296" y="777"/>
                      </a:lnTo>
                      <a:cubicBezTo>
                        <a:pt x="5296" y="347"/>
                        <a:pt x="5631" y="1"/>
                        <a:pt x="6061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677" name="Google Shape;1677;p53"/>
                <p:cNvSpPr/>
                <p:nvPr/>
              </p:nvSpPr>
              <p:spPr>
                <a:xfrm>
                  <a:off x="8945550" y="247650"/>
                  <a:ext cx="197174" cy="46187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" h="38738" extrusionOk="0">
                      <a:moveTo>
                        <a:pt x="0" y="0"/>
                      </a:moveTo>
                      <a:lnTo>
                        <a:pt x="0" y="38737"/>
                      </a:lnTo>
                      <a:lnTo>
                        <a:pt x="860" y="38737"/>
                      </a:lnTo>
                      <a:lnTo>
                        <a:pt x="86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678" name="Google Shape;1678;p53"/>
                <p:cNvGrpSpPr/>
                <p:nvPr/>
              </p:nvGrpSpPr>
              <p:grpSpPr>
                <a:xfrm>
                  <a:off x="8694552" y="444361"/>
                  <a:ext cx="448838" cy="855480"/>
                  <a:chOff x="4189590" y="628348"/>
                  <a:chExt cx="448838" cy="855480"/>
                </a:xfrm>
              </p:grpSpPr>
              <p:sp>
                <p:nvSpPr>
                  <p:cNvPr id="1679" name="Google Shape;1679;p53"/>
                  <p:cNvSpPr/>
                  <p:nvPr/>
                </p:nvSpPr>
                <p:spPr>
                  <a:xfrm>
                    <a:off x="4189590" y="628348"/>
                    <a:ext cx="448838" cy="8554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5758" extrusionOk="0">
                        <a:moveTo>
                          <a:pt x="1" y="1"/>
                        </a:moveTo>
                        <a:lnTo>
                          <a:pt x="1" y="357"/>
                        </a:lnTo>
                        <a:cubicBezTo>
                          <a:pt x="1" y="546"/>
                          <a:pt x="148" y="703"/>
                          <a:pt x="336" y="703"/>
                        </a:cubicBezTo>
                        <a:lnTo>
                          <a:pt x="336" y="871"/>
                        </a:lnTo>
                        <a:cubicBezTo>
                          <a:pt x="323" y="868"/>
                          <a:pt x="310" y="867"/>
                          <a:pt x="298" y="867"/>
                        </a:cubicBezTo>
                        <a:cubicBezTo>
                          <a:pt x="132" y="867"/>
                          <a:pt x="97" y="1122"/>
                          <a:pt x="127" y="1259"/>
                        </a:cubicBezTo>
                        <a:cubicBezTo>
                          <a:pt x="151" y="1439"/>
                          <a:pt x="310" y="1562"/>
                          <a:pt x="484" y="1562"/>
                        </a:cubicBezTo>
                        <a:cubicBezTo>
                          <a:pt x="532" y="1562"/>
                          <a:pt x="582" y="1552"/>
                          <a:pt x="630" y="1532"/>
                        </a:cubicBezTo>
                        <a:lnTo>
                          <a:pt x="640" y="1532"/>
                        </a:lnTo>
                        <a:cubicBezTo>
                          <a:pt x="652" y="1528"/>
                          <a:pt x="664" y="1526"/>
                          <a:pt x="675" y="1526"/>
                        </a:cubicBezTo>
                        <a:cubicBezTo>
                          <a:pt x="822" y="1526"/>
                          <a:pt x="903" y="1826"/>
                          <a:pt x="777" y="1972"/>
                        </a:cubicBezTo>
                        <a:cubicBezTo>
                          <a:pt x="703" y="2056"/>
                          <a:pt x="640" y="2213"/>
                          <a:pt x="640" y="2528"/>
                        </a:cubicBezTo>
                        <a:cubicBezTo>
                          <a:pt x="640" y="3335"/>
                          <a:pt x="1196" y="3723"/>
                          <a:pt x="1448" y="3723"/>
                        </a:cubicBezTo>
                        <a:lnTo>
                          <a:pt x="1448" y="4174"/>
                        </a:lnTo>
                        <a:cubicBezTo>
                          <a:pt x="2192" y="4174"/>
                          <a:pt x="2077" y="5422"/>
                          <a:pt x="1699" y="5422"/>
                        </a:cubicBezTo>
                        <a:lnTo>
                          <a:pt x="1699" y="5758"/>
                        </a:lnTo>
                        <a:lnTo>
                          <a:pt x="2947" y="5758"/>
                        </a:lnTo>
                        <a:lnTo>
                          <a:pt x="3021" y="11"/>
                        </a:ln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Google Shape;1680;p53"/>
                  <p:cNvSpPr/>
                  <p:nvPr/>
                </p:nvSpPr>
                <p:spPr>
                  <a:xfrm>
                    <a:off x="4231636" y="771574"/>
                    <a:ext cx="73395" cy="60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4" h="405" extrusionOk="0">
                        <a:moveTo>
                          <a:pt x="269" y="0"/>
                        </a:moveTo>
                        <a:cubicBezTo>
                          <a:pt x="230" y="0"/>
                          <a:pt x="192" y="11"/>
                          <a:pt x="158" y="33"/>
                        </a:cubicBezTo>
                        <a:cubicBezTo>
                          <a:pt x="53" y="85"/>
                          <a:pt x="1" y="201"/>
                          <a:pt x="53" y="316"/>
                        </a:cubicBezTo>
                        <a:cubicBezTo>
                          <a:pt x="92" y="374"/>
                          <a:pt x="155" y="405"/>
                          <a:pt x="219" y="405"/>
                        </a:cubicBezTo>
                        <a:cubicBezTo>
                          <a:pt x="259" y="405"/>
                          <a:pt x="300" y="393"/>
                          <a:pt x="336" y="369"/>
                        </a:cubicBezTo>
                        <a:cubicBezTo>
                          <a:pt x="441" y="316"/>
                          <a:pt x="494" y="201"/>
                          <a:pt x="452" y="96"/>
                        </a:cubicBezTo>
                        <a:cubicBezTo>
                          <a:pt x="411" y="35"/>
                          <a:pt x="340" y="0"/>
                          <a:pt x="26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Google Shape;1681;p53"/>
                  <p:cNvSpPr/>
                  <p:nvPr/>
                </p:nvSpPr>
                <p:spPr>
                  <a:xfrm>
                    <a:off x="4322118" y="921485"/>
                    <a:ext cx="183933" cy="2035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1370" extrusionOk="0">
                        <a:moveTo>
                          <a:pt x="594" y="0"/>
                        </a:moveTo>
                        <a:cubicBezTo>
                          <a:pt x="564" y="0"/>
                          <a:pt x="534" y="3"/>
                          <a:pt x="503" y="10"/>
                        </a:cubicBezTo>
                        <a:cubicBezTo>
                          <a:pt x="199" y="62"/>
                          <a:pt x="0" y="398"/>
                          <a:pt x="63" y="775"/>
                        </a:cubicBezTo>
                        <a:cubicBezTo>
                          <a:pt x="130" y="1129"/>
                          <a:pt x="380" y="1369"/>
                          <a:pt x="662" y="1369"/>
                        </a:cubicBezTo>
                        <a:cubicBezTo>
                          <a:pt x="689" y="1369"/>
                          <a:pt x="717" y="1367"/>
                          <a:pt x="745" y="1362"/>
                        </a:cubicBezTo>
                        <a:cubicBezTo>
                          <a:pt x="1049" y="1310"/>
                          <a:pt x="1237" y="964"/>
                          <a:pt x="1174" y="586"/>
                        </a:cubicBezTo>
                        <a:cubicBezTo>
                          <a:pt x="1118" y="247"/>
                          <a:pt x="866" y="0"/>
                          <a:pt x="59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682" name="Google Shape;1682;p53"/>
                <p:cNvSpPr/>
                <p:nvPr/>
              </p:nvSpPr>
              <p:spPr>
                <a:xfrm>
                  <a:off x="100" y="247650"/>
                  <a:ext cx="183874" cy="4895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" h="38738" extrusionOk="0">
                      <a:moveTo>
                        <a:pt x="0" y="0"/>
                      </a:moveTo>
                      <a:lnTo>
                        <a:pt x="0" y="38737"/>
                      </a:lnTo>
                      <a:lnTo>
                        <a:pt x="850" y="38737"/>
                      </a:lnTo>
                      <a:lnTo>
                        <a:pt x="85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683" name="Google Shape;1683;p53"/>
                <p:cNvGrpSpPr/>
                <p:nvPr/>
              </p:nvGrpSpPr>
              <p:grpSpPr>
                <a:xfrm>
                  <a:off x="-10709" y="444378"/>
                  <a:ext cx="448838" cy="860613"/>
                  <a:chOff x="561117" y="628348"/>
                  <a:chExt cx="448838" cy="855480"/>
                </a:xfrm>
              </p:grpSpPr>
              <p:sp>
                <p:nvSpPr>
                  <p:cNvPr id="1684" name="Google Shape;1684;p53"/>
                  <p:cNvSpPr/>
                  <p:nvPr/>
                </p:nvSpPr>
                <p:spPr>
                  <a:xfrm>
                    <a:off x="561117" y="628348"/>
                    <a:ext cx="448838" cy="8554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5758" extrusionOk="0">
                        <a:moveTo>
                          <a:pt x="3020" y="1"/>
                        </a:moveTo>
                        <a:lnTo>
                          <a:pt x="0" y="11"/>
                        </a:lnTo>
                        <a:lnTo>
                          <a:pt x="73" y="5758"/>
                        </a:lnTo>
                        <a:lnTo>
                          <a:pt x="1321" y="5758"/>
                        </a:lnTo>
                        <a:lnTo>
                          <a:pt x="1321" y="5422"/>
                        </a:lnTo>
                        <a:cubicBezTo>
                          <a:pt x="944" y="5422"/>
                          <a:pt x="828" y="4174"/>
                          <a:pt x="1573" y="4174"/>
                        </a:cubicBezTo>
                        <a:lnTo>
                          <a:pt x="1573" y="3723"/>
                        </a:lnTo>
                        <a:cubicBezTo>
                          <a:pt x="1825" y="3723"/>
                          <a:pt x="2380" y="3335"/>
                          <a:pt x="2380" y="2528"/>
                        </a:cubicBezTo>
                        <a:cubicBezTo>
                          <a:pt x="2380" y="2213"/>
                          <a:pt x="2318" y="2056"/>
                          <a:pt x="2244" y="1972"/>
                        </a:cubicBezTo>
                        <a:cubicBezTo>
                          <a:pt x="2108" y="1826"/>
                          <a:pt x="2189" y="1526"/>
                          <a:pt x="2344" y="1526"/>
                        </a:cubicBezTo>
                        <a:cubicBezTo>
                          <a:pt x="2355" y="1526"/>
                          <a:pt x="2368" y="1528"/>
                          <a:pt x="2380" y="1532"/>
                        </a:cubicBezTo>
                        <a:lnTo>
                          <a:pt x="2391" y="1532"/>
                        </a:lnTo>
                        <a:cubicBezTo>
                          <a:pt x="2437" y="1552"/>
                          <a:pt x="2485" y="1562"/>
                          <a:pt x="2532" y="1562"/>
                        </a:cubicBezTo>
                        <a:cubicBezTo>
                          <a:pt x="2701" y="1562"/>
                          <a:pt x="2861" y="1439"/>
                          <a:pt x="2894" y="1259"/>
                        </a:cubicBezTo>
                        <a:cubicBezTo>
                          <a:pt x="2914" y="1122"/>
                          <a:pt x="2888" y="867"/>
                          <a:pt x="2714" y="867"/>
                        </a:cubicBezTo>
                        <a:cubicBezTo>
                          <a:pt x="2702" y="867"/>
                          <a:pt x="2688" y="868"/>
                          <a:pt x="2674" y="871"/>
                        </a:cubicBezTo>
                        <a:lnTo>
                          <a:pt x="2674" y="703"/>
                        </a:lnTo>
                        <a:cubicBezTo>
                          <a:pt x="2863" y="703"/>
                          <a:pt x="3020" y="546"/>
                          <a:pt x="3020" y="357"/>
                        </a:cubicBezTo>
                        <a:lnTo>
                          <a:pt x="3020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Google Shape;1685;p53"/>
                  <p:cNvSpPr/>
                  <p:nvPr/>
                </p:nvSpPr>
                <p:spPr>
                  <a:xfrm>
                    <a:off x="694982" y="920890"/>
                    <a:ext cx="187201" cy="2033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0" h="1369" extrusionOk="0">
                        <a:moveTo>
                          <a:pt x="673" y="1"/>
                        </a:moveTo>
                        <a:cubicBezTo>
                          <a:pt x="413" y="1"/>
                          <a:pt x="159" y="235"/>
                          <a:pt x="85" y="559"/>
                        </a:cubicBezTo>
                        <a:cubicBezTo>
                          <a:pt x="1" y="926"/>
                          <a:pt x="179" y="1283"/>
                          <a:pt x="473" y="1356"/>
                        </a:cubicBezTo>
                        <a:cubicBezTo>
                          <a:pt x="508" y="1365"/>
                          <a:pt x="544" y="1369"/>
                          <a:pt x="580" y="1369"/>
                        </a:cubicBezTo>
                        <a:cubicBezTo>
                          <a:pt x="848" y="1369"/>
                          <a:pt x="1101" y="1135"/>
                          <a:pt x="1175" y="811"/>
                        </a:cubicBezTo>
                        <a:cubicBezTo>
                          <a:pt x="1259" y="433"/>
                          <a:pt x="1081" y="77"/>
                          <a:pt x="777" y="14"/>
                        </a:cubicBezTo>
                        <a:cubicBezTo>
                          <a:pt x="742" y="5"/>
                          <a:pt x="708" y="1"/>
                          <a:pt x="67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Google Shape;1686;p53"/>
                  <p:cNvSpPr/>
                  <p:nvPr/>
                </p:nvSpPr>
                <p:spPr>
                  <a:xfrm>
                    <a:off x="886642" y="773654"/>
                    <a:ext cx="70572" cy="56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" h="381" extrusionOk="0">
                        <a:moveTo>
                          <a:pt x="229" y="0"/>
                        </a:moveTo>
                        <a:cubicBezTo>
                          <a:pt x="151" y="0"/>
                          <a:pt x="70" y="39"/>
                          <a:pt x="22" y="124"/>
                        </a:cubicBezTo>
                        <a:cubicBezTo>
                          <a:pt x="1" y="239"/>
                          <a:pt x="85" y="344"/>
                          <a:pt x="189" y="365"/>
                        </a:cubicBezTo>
                        <a:cubicBezTo>
                          <a:pt x="219" y="376"/>
                          <a:pt x="248" y="381"/>
                          <a:pt x="276" y="381"/>
                        </a:cubicBezTo>
                        <a:cubicBezTo>
                          <a:pt x="359" y="381"/>
                          <a:pt x="431" y="336"/>
                          <a:pt x="462" y="250"/>
                        </a:cubicBezTo>
                        <a:cubicBezTo>
                          <a:pt x="475" y="96"/>
                          <a:pt x="354" y="0"/>
                          <a:pt x="22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</p:grpSp>
          <p:sp>
            <p:nvSpPr>
              <p:cNvPr id="1687" name="Google Shape;1687;p53"/>
              <p:cNvSpPr/>
              <p:nvPr/>
            </p:nvSpPr>
            <p:spPr>
              <a:xfrm>
                <a:off x="14450" y="247294"/>
                <a:ext cx="9120845" cy="206500"/>
              </a:xfrm>
              <a:custGeom>
                <a:avLst/>
                <a:gdLst/>
                <a:ahLst/>
                <a:cxnLst/>
                <a:rect l="l" t="t" r="r" b="b"/>
                <a:pathLst>
                  <a:path w="28723" h="798" extrusionOk="0">
                    <a:moveTo>
                      <a:pt x="0" y="0"/>
                    </a:moveTo>
                    <a:lnTo>
                      <a:pt x="0" y="797"/>
                    </a:lnTo>
                    <a:lnTo>
                      <a:pt x="28722" y="797"/>
                    </a:lnTo>
                    <a:lnTo>
                      <a:pt x="287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688" name="Google Shape;1688;p53"/>
            <p:cNvGrpSpPr/>
            <p:nvPr/>
          </p:nvGrpSpPr>
          <p:grpSpPr>
            <a:xfrm>
              <a:off x="384093" y="4954718"/>
              <a:ext cx="8375813" cy="57966"/>
              <a:chOff x="384093" y="4954718"/>
              <a:chExt cx="8375813" cy="57966"/>
            </a:xfrm>
          </p:grpSpPr>
          <p:sp>
            <p:nvSpPr>
              <p:cNvPr id="1689" name="Google Shape;1689;p53"/>
              <p:cNvSpPr/>
              <p:nvPr/>
            </p:nvSpPr>
            <p:spPr>
              <a:xfrm>
                <a:off x="384093" y="4954718"/>
                <a:ext cx="219363" cy="57966"/>
              </a:xfrm>
              <a:custGeom>
                <a:avLst/>
                <a:gdLst/>
                <a:ahLst/>
                <a:cxnLst/>
                <a:rect l="l" t="t" r="r" b="b"/>
                <a:pathLst>
                  <a:path w="691" h="578" extrusionOk="0">
                    <a:moveTo>
                      <a:pt x="366" y="0"/>
                    </a:moveTo>
                    <a:cubicBezTo>
                      <a:pt x="269" y="0"/>
                      <a:pt x="171" y="48"/>
                      <a:pt x="114" y="149"/>
                    </a:cubicBezTo>
                    <a:cubicBezTo>
                      <a:pt x="1" y="346"/>
                      <a:pt x="150" y="578"/>
                      <a:pt x="356" y="578"/>
                    </a:cubicBezTo>
                    <a:cubicBezTo>
                      <a:pt x="379" y="578"/>
                      <a:pt x="403" y="575"/>
                      <a:pt x="428" y="568"/>
                    </a:cubicBezTo>
                    <a:cubicBezTo>
                      <a:pt x="596" y="526"/>
                      <a:pt x="690" y="358"/>
                      <a:pt x="638" y="201"/>
                    </a:cubicBezTo>
                    <a:cubicBezTo>
                      <a:pt x="598" y="70"/>
                      <a:pt x="483" y="0"/>
                      <a:pt x="3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0" name="Google Shape;1690;p53"/>
              <p:cNvSpPr/>
              <p:nvPr/>
            </p:nvSpPr>
            <p:spPr>
              <a:xfrm>
                <a:off x="8540543" y="4954718"/>
                <a:ext cx="219363" cy="57966"/>
              </a:xfrm>
              <a:custGeom>
                <a:avLst/>
                <a:gdLst/>
                <a:ahLst/>
                <a:cxnLst/>
                <a:rect l="l" t="t" r="r" b="b"/>
                <a:pathLst>
                  <a:path w="691" h="578" extrusionOk="0">
                    <a:moveTo>
                      <a:pt x="366" y="0"/>
                    </a:moveTo>
                    <a:cubicBezTo>
                      <a:pt x="269" y="0"/>
                      <a:pt x="171" y="48"/>
                      <a:pt x="114" y="149"/>
                    </a:cubicBezTo>
                    <a:cubicBezTo>
                      <a:pt x="1" y="346"/>
                      <a:pt x="150" y="578"/>
                      <a:pt x="356" y="578"/>
                    </a:cubicBezTo>
                    <a:cubicBezTo>
                      <a:pt x="379" y="578"/>
                      <a:pt x="403" y="575"/>
                      <a:pt x="428" y="568"/>
                    </a:cubicBezTo>
                    <a:cubicBezTo>
                      <a:pt x="596" y="526"/>
                      <a:pt x="690" y="358"/>
                      <a:pt x="638" y="201"/>
                    </a:cubicBezTo>
                    <a:cubicBezTo>
                      <a:pt x="598" y="70"/>
                      <a:pt x="483" y="0"/>
                      <a:pt x="3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691" name="Google Shape;1691;p53"/>
          <p:cNvGrpSpPr/>
          <p:nvPr/>
        </p:nvGrpSpPr>
        <p:grpSpPr>
          <a:xfrm>
            <a:off x="10808775" y="1460941"/>
            <a:ext cx="864501" cy="1174504"/>
            <a:chOff x="638276" y="3526008"/>
            <a:chExt cx="714936" cy="971200"/>
          </a:xfrm>
        </p:grpSpPr>
        <p:sp>
          <p:nvSpPr>
            <p:cNvPr id="1692" name="Google Shape;1692;p53"/>
            <p:cNvSpPr/>
            <p:nvPr/>
          </p:nvSpPr>
          <p:spPr>
            <a:xfrm>
              <a:off x="801537" y="3817400"/>
              <a:ext cx="388460" cy="388464"/>
            </a:xfrm>
            <a:custGeom>
              <a:avLst/>
              <a:gdLst/>
              <a:ahLst/>
              <a:cxnLst/>
              <a:rect l="l" t="t" r="r" b="b"/>
              <a:pathLst>
                <a:path w="91295" h="91296" extrusionOk="0">
                  <a:moveTo>
                    <a:pt x="75084" y="16212"/>
                  </a:moveTo>
                  <a:cubicBezTo>
                    <a:pt x="91295" y="32466"/>
                    <a:pt x="91295" y="58788"/>
                    <a:pt x="75084" y="75041"/>
                  </a:cubicBezTo>
                  <a:cubicBezTo>
                    <a:pt x="58830" y="91295"/>
                    <a:pt x="32466" y="91295"/>
                    <a:pt x="16255" y="75041"/>
                  </a:cubicBezTo>
                  <a:cubicBezTo>
                    <a:pt x="1" y="58788"/>
                    <a:pt x="1" y="32466"/>
                    <a:pt x="16255" y="16212"/>
                  </a:cubicBezTo>
                  <a:cubicBezTo>
                    <a:pt x="32466" y="1"/>
                    <a:pt x="58830" y="1"/>
                    <a:pt x="75084" y="16212"/>
                  </a:cubicBezTo>
                  <a:close/>
                </a:path>
              </a:pathLst>
            </a:custGeom>
            <a:gradFill>
              <a:gsLst>
                <a:gs pos="0">
                  <a:srgbClr val="F9EBAB">
                    <a:alpha val="21960"/>
                    <a:alpha val="21910"/>
                  </a:srgbClr>
                </a:gs>
                <a:gs pos="41000">
                  <a:srgbClr val="F9EBAB">
                    <a:alpha val="53333"/>
                    <a:alpha val="21910"/>
                  </a:srgbClr>
                </a:gs>
                <a:gs pos="100000">
                  <a:srgbClr val="F9EBAB">
                    <a:alpha val="77254"/>
                    <a:alpha val="2191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grpSp>
          <p:nvGrpSpPr>
            <p:cNvPr id="1693" name="Google Shape;1693;p53"/>
            <p:cNvGrpSpPr/>
            <p:nvPr/>
          </p:nvGrpSpPr>
          <p:grpSpPr>
            <a:xfrm>
              <a:off x="638276" y="3526008"/>
              <a:ext cx="714936" cy="971200"/>
              <a:chOff x="9141124" y="2771118"/>
              <a:chExt cx="319239" cy="433649"/>
            </a:xfrm>
          </p:grpSpPr>
          <p:sp>
            <p:nvSpPr>
              <p:cNvPr id="1694" name="Google Shape;1694;p53"/>
              <p:cNvSpPr/>
              <p:nvPr/>
            </p:nvSpPr>
            <p:spPr>
              <a:xfrm>
                <a:off x="9271960" y="3034862"/>
                <a:ext cx="17824" cy="25355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579" extrusionOk="0">
                    <a:moveTo>
                      <a:pt x="641" y="0"/>
                    </a:moveTo>
                    <a:cubicBezTo>
                      <a:pt x="385" y="0"/>
                      <a:pt x="129" y="384"/>
                      <a:pt x="43" y="811"/>
                    </a:cubicBezTo>
                    <a:cubicBezTo>
                      <a:pt x="1" y="1237"/>
                      <a:pt x="214" y="1579"/>
                      <a:pt x="470" y="1579"/>
                    </a:cubicBezTo>
                    <a:cubicBezTo>
                      <a:pt x="769" y="1579"/>
                      <a:pt x="1025" y="1237"/>
                      <a:pt x="1067" y="811"/>
                    </a:cubicBezTo>
                    <a:cubicBezTo>
                      <a:pt x="1110" y="384"/>
                      <a:pt x="939" y="0"/>
                      <a:pt x="641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5" name="Google Shape;1695;p53"/>
              <p:cNvSpPr/>
              <p:nvPr/>
            </p:nvSpPr>
            <p:spPr>
              <a:xfrm>
                <a:off x="9267175" y="2928674"/>
                <a:ext cx="54965" cy="93728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5837" extrusionOk="0">
                    <a:moveTo>
                      <a:pt x="1195" y="1"/>
                    </a:moveTo>
                    <a:cubicBezTo>
                      <a:pt x="1195" y="1"/>
                      <a:pt x="1962" y="1707"/>
                      <a:pt x="1109" y="2518"/>
                    </a:cubicBezTo>
                    <a:cubicBezTo>
                      <a:pt x="85" y="3499"/>
                      <a:pt x="0" y="5419"/>
                      <a:pt x="1579" y="5803"/>
                    </a:cubicBezTo>
                    <a:cubicBezTo>
                      <a:pt x="1673" y="5826"/>
                      <a:pt x="1762" y="5837"/>
                      <a:pt x="1847" y="5837"/>
                    </a:cubicBezTo>
                    <a:cubicBezTo>
                      <a:pt x="3190" y="5837"/>
                      <a:pt x="3423" y="3127"/>
                      <a:pt x="2901" y="1963"/>
                    </a:cubicBezTo>
                    <a:cubicBezTo>
                      <a:pt x="2517" y="1195"/>
                      <a:pt x="1920" y="513"/>
                      <a:pt x="1195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6" name="Google Shape;1696;p53"/>
              <p:cNvSpPr/>
              <p:nvPr/>
            </p:nvSpPr>
            <p:spPr>
              <a:xfrm>
                <a:off x="9274706" y="3031330"/>
                <a:ext cx="53439" cy="115213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7175" extrusionOk="0">
                    <a:moveTo>
                      <a:pt x="2456" y="0"/>
                    </a:moveTo>
                    <a:cubicBezTo>
                      <a:pt x="2434" y="0"/>
                      <a:pt x="2411" y="3"/>
                      <a:pt x="2389" y="7"/>
                    </a:cubicBezTo>
                    <a:lnTo>
                      <a:pt x="726" y="135"/>
                    </a:lnTo>
                    <a:cubicBezTo>
                      <a:pt x="512" y="135"/>
                      <a:pt x="342" y="306"/>
                      <a:pt x="342" y="519"/>
                    </a:cubicBezTo>
                    <a:cubicBezTo>
                      <a:pt x="171" y="3207"/>
                      <a:pt x="0" y="5937"/>
                      <a:pt x="214" y="7174"/>
                    </a:cubicBezTo>
                    <a:lnTo>
                      <a:pt x="3115" y="7174"/>
                    </a:lnTo>
                    <a:cubicBezTo>
                      <a:pt x="3328" y="5852"/>
                      <a:pt x="2944" y="3036"/>
                      <a:pt x="2859" y="391"/>
                    </a:cubicBezTo>
                    <a:cubicBezTo>
                      <a:pt x="2859" y="161"/>
                      <a:pt x="2653" y="0"/>
                      <a:pt x="2456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7" name="Google Shape;1697;p53"/>
              <p:cNvSpPr/>
              <p:nvPr/>
            </p:nvSpPr>
            <p:spPr>
              <a:xfrm>
                <a:off x="9209625" y="3132139"/>
                <a:ext cx="185657" cy="54804"/>
              </a:xfrm>
              <a:custGeom>
                <a:avLst/>
                <a:gdLst/>
                <a:ahLst/>
                <a:cxnLst/>
                <a:rect l="l" t="t" r="r" b="b"/>
                <a:pathLst>
                  <a:path w="11562" h="3413" extrusionOk="0">
                    <a:moveTo>
                      <a:pt x="5760" y="0"/>
                    </a:moveTo>
                    <a:cubicBezTo>
                      <a:pt x="3669" y="0"/>
                      <a:pt x="1" y="1067"/>
                      <a:pt x="1" y="1920"/>
                    </a:cubicBezTo>
                    <a:cubicBezTo>
                      <a:pt x="1" y="2730"/>
                      <a:pt x="2560" y="3413"/>
                      <a:pt x="5760" y="3413"/>
                    </a:cubicBezTo>
                    <a:cubicBezTo>
                      <a:pt x="8959" y="3413"/>
                      <a:pt x="11562" y="2730"/>
                      <a:pt x="11562" y="1920"/>
                    </a:cubicBezTo>
                    <a:cubicBezTo>
                      <a:pt x="11562" y="1067"/>
                      <a:pt x="7893" y="0"/>
                      <a:pt x="5760" y="0"/>
                    </a:cubicBezTo>
                    <a:close/>
                  </a:path>
                </a:pathLst>
              </a:custGeom>
              <a:solidFill>
                <a:srgbClr val="D893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8" name="Google Shape;1698;p53"/>
              <p:cNvSpPr/>
              <p:nvPr/>
            </p:nvSpPr>
            <p:spPr>
              <a:xfrm>
                <a:off x="9193872" y="2882091"/>
                <a:ext cx="15078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8047" extrusionOk="0">
                    <a:moveTo>
                      <a:pt x="0" y="1"/>
                    </a:moveTo>
                    <a:lnTo>
                      <a:pt x="0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9" name="Google Shape;1699;p53"/>
              <p:cNvSpPr/>
              <p:nvPr/>
            </p:nvSpPr>
            <p:spPr>
              <a:xfrm>
                <a:off x="9392520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40" y="18046"/>
                    </a:lnTo>
                    <a:lnTo>
                      <a:pt x="940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0" name="Google Shape;1700;p53"/>
              <p:cNvSpPr/>
              <p:nvPr/>
            </p:nvSpPr>
            <p:spPr>
              <a:xfrm>
                <a:off x="9338406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1" name="Google Shape;1701;p53"/>
              <p:cNvSpPr/>
              <p:nvPr/>
            </p:nvSpPr>
            <p:spPr>
              <a:xfrm>
                <a:off x="9182231" y="2880726"/>
                <a:ext cx="237025" cy="17824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110" extrusionOk="0">
                    <a:moveTo>
                      <a:pt x="0" y="1"/>
                    </a:moveTo>
                    <a:lnTo>
                      <a:pt x="0" y="299"/>
                    </a:lnTo>
                    <a:cubicBezTo>
                      <a:pt x="0" y="768"/>
                      <a:pt x="384" y="1110"/>
                      <a:pt x="811" y="1110"/>
                    </a:cubicBezTo>
                    <a:lnTo>
                      <a:pt x="13993" y="1110"/>
                    </a:lnTo>
                    <a:cubicBezTo>
                      <a:pt x="14419" y="1110"/>
                      <a:pt x="14761" y="768"/>
                      <a:pt x="14761" y="299"/>
                    </a:cubicBezTo>
                    <a:lnTo>
                      <a:pt x="14761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2" name="Google Shape;1702;p53"/>
              <p:cNvSpPr/>
              <p:nvPr/>
            </p:nvSpPr>
            <p:spPr>
              <a:xfrm>
                <a:off x="9182231" y="3152676"/>
                <a:ext cx="237025" cy="30172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879" extrusionOk="0">
                    <a:moveTo>
                      <a:pt x="1024" y="1"/>
                    </a:moveTo>
                    <a:cubicBezTo>
                      <a:pt x="469" y="1"/>
                      <a:pt x="0" y="470"/>
                      <a:pt x="0" y="1025"/>
                    </a:cubicBezTo>
                    <a:lnTo>
                      <a:pt x="0" y="1878"/>
                    </a:lnTo>
                    <a:lnTo>
                      <a:pt x="14761" y="1878"/>
                    </a:lnTo>
                    <a:lnTo>
                      <a:pt x="14761" y="1025"/>
                    </a:lnTo>
                    <a:cubicBezTo>
                      <a:pt x="14761" y="470"/>
                      <a:pt x="14334" y="1"/>
                      <a:pt x="13737" y="1"/>
                    </a:cubicBez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3" name="Google Shape;1703;p53"/>
              <p:cNvSpPr/>
              <p:nvPr/>
            </p:nvSpPr>
            <p:spPr>
              <a:xfrm>
                <a:off x="9180175" y="2803313"/>
                <a:ext cx="254158" cy="68533"/>
              </a:xfrm>
              <a:custGeom>
                <a:avLst/>
                <a:gdLst/>
                <a:ahLst/>
                <a:cxnLst/>
                <a:rect l="l" t="t" r="r" b="b"/>
                <a:pathLst>
                  <a:path w="15828" h="4268" extrusionOk="0">
                    <a:moveTo>
                      <a:pt x="7892" y="1"/>
                    </a:moveTo>
                    <a:cubicBezTo>
                      <a:pt x="3882" y="1"/>
                      <a:pt x="555" y="1835"/>
                      <a:pt x="0" y="4267"/>
                    </a:cubicBezTo>
                    <a:lnTo>
                      <a:pt x="15827" y="4267"/>
                    </a:lnTo>
                    <a:cubicBezTo>
                      <a:pt x="15230" y="1835"/>
                      <a:pt x="11902" y="1"/>
                      <a:pt x="7892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4" name="Google Shape;1704;p53"/>
              <p:cNvSpPr/>
              <p:nvPr/>
            </p:nvSpPr>
            <p:spPr>
              <a:xfrm>
                <a:off x="9296624" y="2771118"/>
                <a:ext cx="20570" cy="35648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220" extrusionOk="0">
                    <a:moveTo>
                      <a:pt x="640" y="1"/>
                    </a:moveTo>
                    <a:cubicBezTo>
                      <a:pt x="320" y="1"/>
                      <a:pt x="0" y="257"/>
                      <a:pt x="0" y="769"/>
                    </a:cubicBezTo>
                    <a:lnTo>
                      <a:pt x="0" y="2219"/>
                    </a:lnTo>
                    <a:lnTo>
                      <a:pt x="1280" y="2219"/>
                    </a:lnTo>
                    <a:lnTo>
                      <a:pt x="1280" y="769"/>
                    </a:lnTo>
                    <a:cubicBezTo>
                      <a:pt x="1280" y="257"/>
                      <a:pt x="960" y="1"/>
                      <a:pt x="640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5" name="Google Shape;1705;p53"/>
              <p:cNvSpPr/>
              <p:nvPr/>
            </p:nvSpPr>
            <p:spPr>
              <a:xfrm>
                <a:off x="9141124" y="2856062"/>
                <a:ext cx="319239" cy="28791"/>
              </a:xfrm>
              <a:custGeom>
                <a:avLst/>
                <a:gdLst/>
                <a:ahLst/>
                <a:cxnLst/>
                <a:rect l="l" t="t" r="r" b="b"/>
                <a:pathLst>
                  <a:path w="19881" h="1793" extrusionOk="0">
                    <a:moveTo>
                      <a:pt x="1707" y="1"/>
                    </a:moveTo>
                    <a:cubicBezTo>
                      <a:pt x="1" y="1"/>
                      <a:pt x="1" y="1793"/>
                      <a:pt x="1707" y="1793"/>
                    </a:cubicBezTo>
                    <a:lnTo>
                      <a:pt x="18217" y="1793"/>
                    </a:lnTo>
                    <a:cubicBezTo>
                      <a:pt x="19880" y="1793"/>
                      <a:pt x="19880" y="1"/>
                      <a:pt x="18217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6" name="Google Shape;1706;p53"/>
              <p:cNvSpPr/>
              <p:nvPr/>
            </p:nvSpPr>
            <p:spPr>
              <a:xfrm>
                <a:off x="9152091" y="3174611"/>
                <a:ext cx="301415" cy="30156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1878" extrusionOk="0">
                    <a:moveTo>
                      <a:pt x="1024" y="0"/>
                    </a:moveTo>
                    <a:cubicBezTo>
                      <a:pt x="0" y="0"/>
                      <a:pt x="0" y="1877"/>
                      <a:pt x="1024" y="1877"/>
                    </a:cubicBezTo>
                    <a:lnTo>
                      <a:pt x="17534" y="1877"/>
                    </a:lnTo>
                    <a:cubicBezTo>
                      <a:pt x="18771" y="1877"/>
                      <a:pt x="18771" y="0"/>
                      <a:pt x="17534" y="0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7" name="Google Shape;1707;p53"/>
              <p:cNvSpPr/>
              <p:nvPr/>
            </p:nvSpPr>
            <p:spPr>
              <a:xfrm>
                <a:off x="9215101" y="2803281"/>
                <a:ext cx="197989" cy="42584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2652" extrusionOk="0">
                    <a:moveTo>
                      <a:pt x="5486" y="0"/>
                    </a:moveTo>
                    <a:cubicBezTo>
                      <a:pt x="3561" y="0"/>
                      <a:pt x="1683" y="512"/>
                      <a:pt x="1" y="1496"/>
                    </a:cubicBezTo>
                    <a:cubicBezTo>
                      <a:pt x="2270" y="2266"/>
                      <a:pt x="4655" y="2651"/>
                      <a:pt x="7010" y="2651"/>
                    </a:cubicBezTo>
                    <a:cubicBezTo>
                      <a:pt x="7134" y="2651"/>
                      <a:pt x="7257" y="2650"/>
                      <a:pt x="7381" y="2648"/>
                    </a:cubicBezTo>
                    <a:cubicBezTo>
                      <a:pt x="9045" y="2648"/>
                      <a:pt x="10709" y="2477"/>
                      <a:pt x="12330" y="2179"/>
                    </a:cubicBezTo>
                    <a:cubicBezTo>
                      <a:pt x="10879" y="856"/>
                      <a:pt x="8490" y="3"/>
                      <a:pt x="5717" y="3"/>
                    </a:cubicBezTo>
                    <a:cubicBezTo>
                      <a:pt x="5640" y="1"/>
                      <a:pt x="5563" y="0"/>
                      <a:pt x="5486" y="0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8" name="Google Shape;1708;p53"/>
              <p:cNvSpPr/>
              <p:nvPr/>
            </p:nvSpPr>
            <p:spPr>
              <a:xfrm>
                <a:off x="9150710" y="2856062"/>
                <a:ext cx="300741" cy="14516"/>
              </a:xfrm>
              <a:custGeom>
                <a:avLst/>
                <a:gdLst/>
                <a:ahLst/>
                <a:cxnLst/>
                <a:rect l="l" t="t" r="r" b="b"/>
                <a:pathLst>
                  <a:path w="18729" h="904" extrusionOk="0">
                    <a:moveTo>
                      <a:pt x="1110" y="1"/>
                    </a:moveTo>
                    <a:cubicBezTo>
                      <a:pt x="683" y="1"/>
                      <a:pt x="257" y="129"/>
                      <a:pt x="1" y="470"/>
                    </a:cubicBezTo>
                    <a:cubicBezTo>
                      <a:pt x="231" y="738"/>
                      <a:pt x="598" y="903"/>
                      <a:pt x="979" y="903"/>
                    </a:cubicBezTo>
                    <a:cubicBezTo>
                      <a:pt x="1023" y="903"/>
                      <a:pt x="1066" y="901"/>
                      <a:pt x="1110" y="897"/>
                    </a:cubicBezTo>
                    <a:lnTo>
                      <a:pt x="17620" y="897"/>
                    </a:lnTo>
                    <a:cubicBezTo>
                      <a:pt x="17659" y="901"/>
                      <a:pt x="17698" y="903"/>
                      <a:pt x="17738" y="903"/>
                    </a:cubicBezTo>
                    <a:cubicBezTo>
                      <a:pt x="18089" y="903"/>
                      <a:pt x="18461" y="738"/>
                      <a:pt x="18729" y="470"/>
                    </a:cubicBezTo>
                    <a:cubicBezTo>
                      <a:pt x="18430" y="129"/>
                      <a:pt x="18004" y="1"/>
                      <a:pt x="17620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9" name="Google Shape;1709;p53"/>
              <p:cNvSpPr/>
              <p:nvPr/>
            </p:nvSpPr>
            <p:spPr>
              <a:xfrm>
                <a:off x="9158257" y="3174498"/>
                <a:ext cx="289083" cy="13826"/>
              </a:xfrm>
              <a:custGeom>
                <a:avLst/>
                <a:gdLst/>
                <a:ahLst/>
                <a:cxnLst/>
                <a:rect l="l" t="t" r="r" b="b"/>
                <a:pathLst>
                  <a:path w="18003" h="861" extrusionOk="0">
                    <a:moveTo>
                      <a:pt x="17253" y="1"/>
                    </a:moveTo>
                    <a:cubicBezTo>
                      <a:pt x="17219" y="1"/>
                      <a:pt x="17184" y="3"/>
                      <a:pt x="17150" y="7"/>
                    </a:cubicBezTo>
                    <a:lnTo>
                      <a:pt x="640" y="7"/>
                    </a:lnTo>
                    <a:cubicBezTo>
                      <a:pt x="341" y="7"/>
                      <a:pt x="85" y="178"/>
                      <a:pt x="0" y="434"/>
                    </a:cubicBezTo>
                    <a:cubicBezTo>
                      <a:pt x="85" y="690"/>
                      <a:pt x="341" y="860"/>
                      <a:pt x="640" y="860"/>
                    </a:cubicBezTo>
                    <a:lnTo>
                      <a:pt x="17150" y="860"/>
                    </a:lnTo>
                    <a:cubicBezTo>
                      <a:pt x="17491" y="860"/>
                      <a:pt x="17790" y="690"/>
                      <a:pt x="18003" y="434"/>
                    </a:cubicBezTo>
                    <a:cubicBezTo>
                      <a:pt x="17811" y="166"/>
                      <a:pt x="17551" y="1"/>
                      <a:pt x="17253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0" name="Google Shape;1710;p53"/>
              <p:cNvSpPr/>
              <p:nvPr/>
            </p:nvSpPr>
            <p:spPr>
              <a:xfrm>
                <a:off x="9187016" y="3174611"/>
                <a:ext cx="79485" cy="13713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854" extrusionOk="0">
                    <a:moveTo>
                      <a:pt x="214" y="0"/>
                    </a:moveTo>
                    <a:cubicBezTo>
                      <a:pt x="129" y="0"/>
                      <a:pt x="86" y="171"/>
                      <a:pt x="43" y="427"/>
                    </a:cubicBezTo>
                    <a:cubicBezTo>
                      <a:pt x="1" y="640"/>
                      <a:pt x="129" y="853"/>
                      <a:pt x="214" y="853"/>
                    </a:cubicBezTo>
                    <a:lnTo>
                      <a:pt x="4693" y="853"/>
                    </a:lnTo>
                    <a:cubicBezTo>
                      <a:pt x="4821" y="853"/>
                      <a:pt x="4907" y="640"/>
                      <a:pt x="4949" y="427"/>
                    </a:cubicBezTo>
                    <a:cubicBezTo>
                      <a:pt x="4907" y="171"/>
                      <a:pt x="4821" y="0"/>
                      <a:pt x="4693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1" name="Google Shape;1711;p53"/>
              <p:cNvSpPr/>
              <p:nvPr/>
            </p:nvSpPr>
            <p:spPr>
              <a:xfrm>
                <a:off x="9277436" y="3031426"/>
                <a:ext cx="40433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993" extrusionOk="0">
                    <a:moveTo>
                      <a:pt x="2219" y="1"/>
                    </a:moveTo>
                    <a:lnTo>
                      <a:pt x="598" y="172"/>
                    </a:lnTo>
                    <a:cubicBezTo>
                      <a:pt x="385" y="172"/>
                      <a:pt x="214" y="342"/>
                      <a:pt x="172" y="556"/>
                    </a:cubicBezTo>
                    <a:cubicBezTo>
                      <a:pt x="129" y="1665"/>
                      <a:pt x="44" y="2817"/>
                      <a:pt x="1" y="3840"/>
                    </a:cubicBezTo>
                    <a:cubicBezTo>
                      <a:pt x="257" y="4523"/>
                      <a:pt x="641" y="4992"/>
                      <a:pt x="1068" y="4992"/>
                    </a:cubicBezTo>
                    <a:cubicBezTo>
                      <a:pt x="1835" y="4992"/>
                      <a:pt x="2518" y="3371"/>
                      <a:pt x="2518" y="1323"/>
                    </a:cubicBezTo>
                    <a:cubicBezTo>
                      <a:pt x="2518" y="897"/>
                      <a:pt x="2475" y="428"/>
                      <a:pt x="2390" y="1"/>
                    </a:cubicBezTo>
                    <a:close/>
                  </a:path>
                </a:pathLst>
              </a:custGeom>
              <a:solidFill>
                <a:srgbClr val="F7D8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2" name="Google Shape;1712;p53"/>
              <p:cNvSpPr/>
              <p:nvPr/>
            </p:nvSpPr>
            <p:spPr>
              <a:xfrm>
                <a:off x="9277436" y="2974582"/>
                <a:ext cx="40433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2983" extrusionOk="0">
                    <a:moveTo>
                      <a:pt x="1409" y="0"/>
                    </a:moveTo>
                    <a:cubicBezTo>
                      <a:pt x="684" y="0"/>
                      <a:pt x="86" y="1024"/>
                      <a:pt x="1" y="2346"/>
                    </a:cubicBezTo>
                    <a:cubicBezTo>
                      <a:pt x="214" y="2645"/>
                      <a:pt x="556" y="2858"/>
                      <a:pt x="940" y="2944"/>
                    </a:cubicBezTo>
                    <a:cubicBezTo>
                      <a:pt x="1039" y="2970"/>
                      <a:pt x="1134" y="2982"/>
                      <a:pt x="1223" y="2982"/>
                    </a:cubicBezTo>
                    <a:cubicBezTo>
                      <a:pt x="2013" y="2982"/>
                      <a:pt x="2403" y="2020"/>
                      <a:pt x="2518" y="1024"/>
                    </a:cubicBezTo>
                    <a:cubicBezTo>
                      <a:pt x="2219" y="384"/>
                      <a:pt x="1835" y="0"/>
                      <a:pt x="1409" y="0"/>
                    </a:cubicBezTo>
                    <a:close/>
                  </a:path>
                </a:pathLst>
              </a:custGeom>
              <a:solidFill>
                <a:srgbClr val="FFA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3" name="Google Shape;1713;p53"/>
              <p:cNvSpPr/>
              <p:nvPr/>
            </p:nvSpPr>
            <p:spPr>
              <a:xfrm>
                <a:off x="9284983" y="2993065"/>
                <a:ext cx="24680" cy="28582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780" extrusionOk="0">
                    <a:moveTo>
                      <a:pt x="853" y="1"/>
                    </a:moveTo>
                    <a:cubicBezTo>
                      <a:pt x="427" y="1"/>
                      <a:pt x="86" y="598"/>
                      <a:pt x="0" y="1409"/>
                    </a:cubicBezTo>
                    <a:cubicBezTo>
                      <a:pt x="171" y="1579"/>
                      <a:pt x="384" y="1707"/>
                      <a:pt x="598" y="1750"/>
                    </a:cubicBezTo>
                    <a:cubicBezTo>
                      <a:pt x="667" y="1770"/>
                      <a:pt x="732" y="1779"/>
                      <a:pt x="793" y="1779"/>
                    </a:cubicBezTo>
                    <a:cubicBezTo>
                      <a:pt x="1252" y="1779"/>
                      <a:pt x="1461" y="1239"/>
                      <a:pt x="1536" y="598"/>
                    </a:cubicBezTo>
                    <a:cubicBezTo>
                      <a:pt x="1365" y="214"/>
                      <a:pt x="1152" y="1"/>
                      <a:pt x="853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4" name="Google Shape;1714;p53"/>
              <p:cNvSpPr/>
              <p:nvPr/>
            </p:nvSpPr>
            <p:spPr>
              <a:xfrm>
                <a:off x="9278817" y="3075279"/>
                <a:ext cx="26736" cy="19189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1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6" y="683"/>
                      <a:pt x="427" y="1195"/>
                      <a:pt x="854" y="1195"/>
                    </a:cubicBezTo>
                    <a:cubicBezTo>
                      <a:pt x="1237" y="1195"/>
                      <a:pt x="1579" y="726"/>
                      <a:pt x="1664" y="128"/>
                    </a:cubicBezTo>
                    <a:lnTo>
                      <a:pt x="1664" y="128"/>
                    </a:lnTo>
                    <a:cubicBezTo>
                      <a:pt x="1493" y="384"/>
                      <a:pt x="1195" y="555"/>
                      <a:pt x="854" y="555"/>
                    </a:cubicBezTo>
                    <a:cubicBezTo>
                      <a:pt x="512" y="512"/>
                      <a:pt x="171" y="342"/>
                      <a:pt x="0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5" name="Google Shape;1715;p53"/>
              <p:cNvSpPr/>
              <p:nvPr/>
            </p:nvSpPr>
            <p:spPr>
              <a:xfrm>
                <a:off x="9293879" y="3036918"/>
                <a:ext cx="2604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82" extrusionOk="0">
                    <a:moveTo>
                      <a:pt x="1579" y="0"/>
                    </a:moveTo>
                    <a:lnTo>
                      <a:pt x="1579" y="0"/>
                    </a:lnTo>
                    <a:cubicBezTo>
                      <a:pt x="1451" y="299"/>
                      <a:pt x="1195" y="555"/>
                      <a:pt x="897" y="726"/>
                    </a:cubicBezTo>
                    <a:cubicBezTo>
                      <a:pt x="802" y="753"/>
                      <a:pt x="699" y="767"/>
                      <a:pt x="596" y="767"/>
                    </a:cubicBezTo>
                    <a:cubicBezTo>
                      <a:pt x="372" y="767"/>
                      <a:pt x="147" y="701"/>
                      <a:pt x="1" y="555"/>
                    </a:cubicBezTo>
                    <a:lnTo>
                      <a:pt x="1" y="555"/>
                    </a:lnTo>
                    <a:cubicBezTo>
                      <a:pt x="141" y="976"/>
                      <a:pt x="455" y="1282"/>
                      <a:pt x="776" y="1282"/>
                    </a:cubicBezTo>
                    <a:cubicBezTo>
                      <a:pt x="845" y="1282"/>
                      <a:pt x="914" y="1268"/>
                      <a:pt x="982" y="1237"/>
                    </a:cubicBezTo>
                    <a:cubicBezTo>
                      <a:pt x="1409" y="981"/>
                      <a:pt x="1622" y="512"/>
                      <a:pt x="1579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6" name="Google Shape;1716;p53"/>
              <p:cNvSpPr/>
              <p:nvPr/>
            </p:nvSpPr>
            <p:spPr>
              <a:xfrm>
                <a:off x="9208934" y="2856062"/>
                <a:ext cx="85651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897" extrusionOk="0">
                    <a:moveTo>
                      <a:pt x="300" y="1"/>
                    </a:moveTo>
                    <a:cubicBezTo>
                      <a:pt x="129" y="1"/>
                      <a:pt x="44" y="214"/>
                      <a:pt x="1" y="470"/>
                    </a:cubicBezTo>
                    <a:cubicBezTo>
                      <a:pt x="44" y="726"/>
                      <a:pt x="129" y="897"/>
                      <a:pt x="300" y="897"/>
                    </a:cubicBezTo>
                    <a:lnTo>
                      <a:pt x="5035" y="897"/>
                    </a:lnTo>
                    <a:cubicBezTo>
                      <a:pt x="5163" y="897"/>
                      <a:pt x="5291" y="726"/>
                      <a:pt x="5334" y="470"/>
                    </a:cubicBezTo>
                    <a:cubicBezTo>
                      <a:pt x="5291" y="214"/>
                      <a:pt x="5163" y="1"/>
                      <a:pt x="503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7" name="Google Shape;1717;p53"/>
              <p:cNvSpPr/>
              <p:nvPr/>
            </p:nvSpPr>
            <p:spPr>
              <a:xfrm>
                <a:off x="9312377" y="2856062"/>
                <a:ext cx="52765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897" extrusionOk="0">
                    <a:moveTo>
                      <a:pt x="214" y="1"/>
                    </a:moveTo>
                    <a:cubicBezTo>
                      <a:pt x="129" y="1"/>
                      <a:pt x="86" y="214"/>
                      <a:pt x="43" y="470"/>
                    </a:cubicBezTo>
                    <a:cubicBezTo>
                      <a:pt x="1" y="726"/>
                      <a:pt x="129" y="897"/>
                      <a:pt x="214" y="897"/>
                    </a:cubicBezTo>
                    <a:lnTo>
                      <a:pt x="3072" y="897"/>
                    </a:lnTo>
                    <a:cubicBezTo>
                      <a:pt x="3158" y="897"/>
                      <a:pt x="3243" y="726"/>
                      <a:pt x="3243" y="470"/>
                    </a:cubicBezTo>
                    <a:cubicBezTo>
                      <a:pt x="3286" y="214"/>
                      <a:pt x="3158" y="1"/>
                      <a:pt x="3072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8" name="Google Shape;1718;p53"/>
              <p:cNvSpPr/>
              <p:nvPr/>
            </p:nvSpPr>
            <p:spPr>
              <a:xfrm>
                <a:off x="9339097" y="2819499"/>
                <a:ext cx="47289" cy="17422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085" extrusionOk="0">
                    <a:moveTo>
                      <a:pt x="845" y="1"/>
                    </a:moveTo>
                    <a:cubicBezTo>
                      <a:pt x="387" y="1"/>
                      <a:pt x="73" y="96"/>
                      <a:pt x="43" y="273"/>
                    </a:cubicBezTo>
                    <a:cubicBezTo>
                      <a:pt x="0" y="529"/>
                      <a:pt x="555" y="870"/>
                      <a:pt x="1366" y="998"/>
                    </a:cubicBezTo>
                    <a:cubicBezTo>
                      <a:pt x="1644" y="1057"/>
                      <a:pt x="1907" y="1085"/>
                      <a:pt x="2134" y="1085"/>
                    </a:cubicBezTo>
                    <a:cubicBezTo>
                      <a:pt x="2569" y="1085"/>
                      <a:pt x="2873" y="981"/>
                      <a:pt x="2901" y="785"/>
                    </a:cubicBezTo>
                    <a:cubicBezTo>
                      <a:pt x="2944" y="529"/>
                      <a:pt x="2347" y="230"/>
                      <a:pt x="1536" y="59"/>
                    </a:cubicBezTo>
                    <a:cubicBezTo>
                      <a:pt x="1285" y="20"/>
                      <a:pt x="1051" y="1"/>
                      <a:pt x="84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9" name="Google Shape;1719;p53"/>
              <p:cNvSpPr/>
              <p:nvPr/>
            </p:nvSpPr>
            <p:spPr>
              <a:xfrm>
                <a:off x="9306901" y="2808805"/>
                <a:ext cx="30846" cy="10293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41" extrusionOk="0">
                    <a:moveTo>
                      <a:pt x="939" y="0"/>
                    </a:moveTo>
                    <a:cubicBezTo>
                      <a:pt x="384" y="0"/>
                      <a:pt x="0" y="171"/>
                      <a:pt x="0" y="342"/>
                    </a:cubicBezTo>
                    <a:cubicBezTo>
                      <a:pt x="0" y="512"/>
                      <a:pt x="427" y="640"/>
                      <a:pt x="939" y="640"/>
                    </a:cubicBezTo>
                    <a:cubicBezTo>
                      <a:pt x="1494" y="640"/>
                      <a:pt x="1920" y="469"/>
                      <a:pt x="1920" y="299"/>
                    </a:cubicBezTo>
                    <a:cubicBezTo>
                      <a:pt x="1920" y="128"/>
                      <a:pt x="1451" y="0"/>
                      <a:pt x="939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1720" name="Google Shape;1720;p53"/>
          <p:cNvSpPr/>
          <p:nvPr/>
        </p:nvSpPr>
        <p:spPr>
          <a:xfrm>
            <a:off x="6" y="1356934"/>
            <a:ext cx="12191989" cy="104001"/>
          </a:xfrm>
          <a:custGeom>
            <a:avLst/>
            <a:gdLst/>
            <a:ahLst/>
            <a:cxnLst/>
            <a:rect l="l" t="t" r="r" b="b"/>
            <a:pathLst>
              <a:path w="27171" h="525" extrusionOk="0">
                <a:moveTo>
                  <a:pt x="1" y="1"/>
                </a:moveTo>
                <a:lnTo>
                  <a:pt x="1" y="525"/>
                </a:lnTo>
                <a:lnTo>
                  <a:pt x="27171" y="525"/>
                </a:lnTo>
                <a:lnTo>
                  <a:pt x="2717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  <p:grpSp>
        <p:nvGrpSpPr>
          <p:cNvPr id="1721" name="Google Shape;1721;p53"/>
          <p:cNvGrpSpPr/>
          <p:nvPr/>
        </p:nvGrpSpPr>
        <p:grpSpPr>
          <a:xfrm>
            <a:off x="518724" y="1460941"/>
            <a:ext cx="864501" cy="1174504"/>
            <a:chOff x="638276" y="3526008"/>
            <a:chExt cx="714936" cy="971200"/>
          </a:xfrm>
        </p:grpSpPr>
        <p:sp>
          <p:nvSpPr>
            <p:cNvPr id="1722" name="Google Shape;1722;p53"/>
            <p:cNvSpPr/>
            <p:nvPr/>
          </p:nvSpPr>
          <p:spPr>
            <a:xfrm>
              <a:off x="801537" y="3817400"/>
              <a:ext cx="388460" cy="388464"/>
            </a:xfrm>
            <a:custGeom>
              <a:avLst/>
              <a:gdLst/>
              <a:ahLst/>
              <a:cxnLst/>
              <a:rect l="l" t="t" r="r" b="b"/>
              <a:pathLst>
                <a:path w="91295" h="91296" extrusionOk="0">
                  <a:moveTo>
                    <a:pt x="75084" y="16212"/>
                  </a:moveTo>
                  <a:cubicBezTo>
                    <a:pt x="91295" y="32466"/>
                    <a:pt x="91295" y="58788"/>
                    <a:pt x="75084" y="75041"/>
                  </a:cubicBezTo>
                  <a:cubicBezTo>
                    <a:pt x="58830" y="91295"/>
                    <a:pt x="32466" y="91295"/>
                    <a:pt x="16255" y="75041"/>
                  </a:cubicBezTo>
                  <a:cubicBezTo>
                    <a:pt x="1" y="58788"/>
                    <a:pt x="1" y="32466"/>
                    <a:pt x="16255" y="16212"/>
                  </a:cubicBezTo>
                  <a:cubicBezTo>
                    <a:pt x="32466" y="1"/>
                    <a:pt x="58830" y="1"/>
                    <a:pt x="75084" y="16212"/>
                  </a:cubicBezTo>
                  <a:close/>
                </a:path>
              </a:pathLst>
            </a:custGeom>
            <a:gradFill>
              <a:gsLst>
                <a:gs pos="0">
                  <a:srgbClr val="F9EBAB">
                    <a:alpha val="21960"/>
                    <a:alpha val="21910"/>
                  </a:srgbClr>
                </a:gs>
                <a:gs pos="41000">
                  <a:srgbClr val="F9EBAB">
                    <a:alpha val="53333"/>
                    <a:alpha val="21910"/>
                  </a:srgbClr>
                </a:gs>
                <a:gs pos="100000">
                  <a:srgbClr val="F9EBAB">
                    <a:alpha val="77254"/>
                    <a:alpha val="2191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grpSp>
          <p:nvGrpSpPr>
            <p:cNvPr id="1723" name="Google Shape;1723;p53"/>
            <p:cNvGrpSpPr/>
            <p:nvPr/>
          </p:nvGrpSpPr>
          <p:grpSpPr>
            <a:xfrm>
              <a:off x="638276" y="3526008"/>
              <a:ext cx="714936" cy="971200"/>
              <a:chOff x="9141124" y="2771118"/>
              <a:chExt cx="319239" cy="433649"/>
            </a:xfrm>
          </p:grpSpPr>
          <p:sp>
            <p:nvSpPr>
              <p:cNvPr id="1724" name="Google Shape;1724;p53"/>
              <p:cNvSpPr/>
              <p:nvPr/>
            </p:nvSpPr>
            <p:spPr>
              <a:xfrm>
                <a:off x="9271960" y="3034862"/>
                <a:ext cx="17824" cy="25355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579" extrusionOk="0">
                    <a:moveTo>
                      <a:pt x="641" y="0"/>
                    </a:moveTo>
                    <a:cubicBezTo>
                      <a:pt x="385" y="0"/>
                      <a:pt x="129" y="384"/>
                      <a:pt x="43" y="811"/>
                    </a:cubicBezTo>
                    <a:cubicBezTo>
                      <a:pt x="1" y="1237"/>
                      <a:pt x="214" y="1579"/>
                      <a:pt x="470" y="1579"/>
                    </a:cubicBezTo>
                    <a:cubicBezTo>
                      <a:pt x="769" y="1579"/>
                      <a:pt x="1025" y="1237"/>
                      <a:pt x="1067" y="811"/>
                    </a:cubicBezTo>
                    <a:cubicBezTo>
                      <a:pt x="1110" y="384"/>
                      <a:pt x="939" y="0"/>
                      <a:pt x="641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5" name="Google Shape;1725;p53"/>
              <p:cNvSpPr/>
              <p:nvPr/>
            </p:nvSpPr>
            <p:spPr>
              <a:xfrm>
                <a:off x="9267175" y="2928674"/>
                <a:ext cx="54965" cy="93728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5837" extrusionOk="0">
                    <a:moveTo>
                      <a:pt x="1195" y="1"/>
                    </a:moveTo>
                    <a:cubicBezTo>
                      <a:pt x="1195" y="1"/>
                      <a:pt x="1962" y="1707"/>
                      <a:pt x="1109" y="2518"/>
                    </a:cubicBezTo>
                    <a:cubicBezTo>
                      <a:pt x="85" y="3499"/>
                      <a:pt x="0" y="5419"/>
                      <a:pt x="1579" y="5803"/>
                    </a:cubicBezTo>
                    <a:cubicBezTo>
                      <a:pt x="1673" y="5826"/>
                      <a:pt x="1762" y="5837"/>
                      <a:pt x="1847" y="5837"/>
                    </a:cubicBezTo>
                    <a:cubicBezTo>
                      <a:pt x="3190" y="5837"/>
                      <a:pt x="3423" y="3127"/>
                      <a:pt x="2901" y="1963"/>
                    </a:cubicBezTo>
                    <a:cubicBezTo>
                      <a:pt x="2517" y="1195"/>
                      <a:pt x="1920" y="513"/>
                      <a:pt x="1195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6" name="Google Shape;1726;p53"/>
              <p:cNvSpPr/>
              <p:nvPr/>
            </p:nvSpPr>
            <p:spPr>
              <a:xfrm>
                <a:off x="9274706" y="3031330"/>
                <a:ext cx="53439" cy="115213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7175" extrusionOk="0">
                    <a:moveTo>
                      <a:pt x="2456" y="0"/>
                    </a:moveTo>
                    <a:cubicBezTo>
                      <a:pt x="2434" y="0"/>
                      <a:pt x="2411" y="3"/>
                      <a:pt x="2389" y="7"/>
                    </a:cubicBezTo>
                    <a:lnTo>
                      <a:pt x="726" y="135"/>
                    </a:lnTo>
                    <a:cubicBezTo>
                      <a:pt x="512" y="135"/>
                      <a:pt x="342" y="306"/>
                      <a:pt x="342" y="519"/>
                    </a:cubicBezTo>
                    <a:cubicBezTo>
                      <a:pt x="171" y="3207"/>
                      <a:pt x="0" y="5937"/>
                      <a:pt x="214" y="7174"/>
                    </a:cubicBezTo>
                    <a:lnTo>
                      <a:pt x="3115" y="7174"/>
                    </a:lnTo>
                    <a:cubicBezTo>
                      <a:pt x="3328" y="5852"/>
                      <a:pt x="2944" y="3036"/>
                      <a:pt x="2859" y="391"/>
                    </a:cubicBezTo>
                    <a:cubicBezTo>
                      <a:pt x="2859" y="161"/>
                      <a:pt x="2653" y="0"/>
                      <a:pt x="2456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7" name="Google Shape;1727;p53"/>
              <p:cNvSpPr/>
              <p:nvPr/>
            </p:nvSpPr>
            <p:spPr>
              <a:xfrm>
                <a:off x="9209625" y="3132139"/>
                <a:ext cx="185657" cy="54804"/>
              </a:xfrm>
              <a:custGeom>
                <a:avLst/>
                <a:gdLst/>
                <a:ahLst/>
                <a:cxnLst/>
                <a:rect l="l" t="t" r="r" b="b"/>
                <a:pathLst>
                  <a:path w="11562" h="3413" extrusionOk="0">
                    <a:moveTo>
                      <a:pt x="5760" y="0"/>
                    </a:moveTo>
                    <a:cubicBezTo>
                      <a:pt x="3669" y="0"/>
                      <a:pt x="1" y="1067"/>
                      <a:pt x="1" y="1920"/>
                    </a:cubicBezTo>
                    <a:cubicBezTo>
                      <a:pt x="1" y="2730"/>
                      <a:pt x="2560" y="3413"/>
                      <a:pt x="5760" y="3413"/>
                    </a:cubicBezTo>
                    <a:cubicBezTo>
                      <a:pt x="8959" y="3413"/>
                      <a:pt x="11562" y="2730"/>
                      <a:pt x="11562" y="1920"/>
                    </a:cubicBezTo>
                    <a:cubicBezTo>
                      <a:pt x="11562" y="1067"/>
                      <a:pt x="7893" y="0"/>
                      <a:pt x="5760" y="0"/>
                    </a:cubicBezTo>
                    <a:close/>
                  </a:path>
                </a:pathLst>
              </a:custGeom>
              <a:solidFill>
                <a:srgbClr val="D893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8" name="Google Shape;1728;p53"/>
              <p:cNvSpPr/>
              <p:nvPr/>
            </p:nvSpPr>
            <p:spPr>
              <a:xfrm>
                <a:off x="9193872" y="2882091"/>
                <a:ext cx="15078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8047" extrusionOk="0">
                    <a:moveTo>
                      <a:pt x="0" y="1"/>
                    </a:moveTo>
                    <a:lnTo>
                      <a:pt x="0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9" name="Google Shape;1729;p53"/>
              <p:cNvSpPr/>
              <p:nvPr/>
            </p:nvSpPr>
            <p:spPr>
              <a:xfrm>
                <a:off x="9392520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40" y="18046"/>
                    </a:lnTo>
                    <a:lnTo>
                      <a:pt x="940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0" name="Google Shape;1730;p53"/>
              <p:cNvSpPr/>
              <p:nvPr/>
            </p:nvSpPr>
            <p:spPr>
              <a:xfrm>
                <a:off x="9338406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1" name="Google Shape;1731;p53"/>
              <p:cNvSpPr/>
              <p:nvPr/>
            </p:nvSpPr>
            <p:spPr>
              <a:xfrm>
                <a:off x="9182231" y="2880726"/>
                <a:ext cx="237025" cy="17824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110" extrusionOk="0">
                    <a:moveTo>
                      <a:pt x="0" y="1"/>
                    </a:moveTo>
                    <a:lnTo>
                      <a:pt x="0" y="299"/>
                    </a:lnTo>
                    <a:cubicBezTo>
                      <a:pt x="0" y="768"/>
                      <a:pt x="384" y="1110"/>
                      <a:pt x="811" y="1110"/>
                    </a:cubicBezTo>
                    <a:lnTo>
                      <a:pt x="13993" y="1110"/>
                    </a:lnTo>
                    <a:cubicBezTo>
                      <a:pt x="14419" y="1110"/>
                      <a:pt x="14761" y="768"/>
                      <a:pt x="14761" y="299"/>
                    </a:cubicBezTo>
                    <a:lnTo>
                      <a:pt x="14761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2" name="Google Shape;1732;p53"/>
              <p:cNvSpPr/>
              <p:nvPr/>
            </p:nvSpPr>
            <p:spPr>
              <a:xfrm>
                <a:off x="9182231" y="3152676"/>
                <a:ext cx="237025" cy="30172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879" extrusionOk="0">
                    <a:moveTo>
                      <a:pt x="1024" y="1"/>
                    </a:moveTo>
                    <a:cubicBezTo>
                      <a:pt x="469" y="1"/>
                      <a:pt x="0" y="470"/>
                      <a:pt x="0" y="1025"/>
                    </a:cubicBezTo>
                    <a:lnTo>
                      <a:pt x="0" y="1878"/>
                    </a:lnTo>
                    <a:lnTo>
                      <a:pt x="14761" y="1878"/>
                    </a:lnTo>
                    <a:lnTo>
                      <a:pt x="14761" y="1025"/>
                    </a:lnTo>
                    <a:cubicBezTo>
                      <a:pt x="14761" y="470"/>
                      <a:pt x="14334" y="1"/>
                      <a:pt x="13737" y="1"/>
                    </a:cubicBez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3" name="Google Shape;1733;p53"/>
              <p:cNvSpPr/>
              <p:nvPr/>
            </p:nvSpPr>
            <p:spPr>
              <a:xfrm>
                <a:off x="9180175" y="2803313"/>
                <a:ext cx="254158" cy="68533"/>
              </a:xfrm>
              <a:custGeom>
                <a:avLst/>
                <a:gdLst/>
                <a:ahLst/>
                <a:cxnLst/>
                <a:rect l="l" t="t" r="r" b="b"/>
                <a:pathLst>
                  <a:path w="15828" h="4268" extrusionOk="0">
                    <a:moveTo>
                      <a:pt x="7892" y="1"/>
                    </a:moveTo>
                    <a:cubicBezTo>
                      <a:pt x="3882" y="1"/>
                      <a:pt x="555" y="1835"/>
                      <a:pt x="0" y="4267"/>
                    </a:cubicBezTo>
                    <a:lnTo>
                      <a:pt x="15827" y="4267"/>
                    </a:lnTo>
                    <a:cubicBezTo>
                      <a:pt x="15230" y="1835"/>
                      <a:pt x="11902" y="1"/>
                      <a:pt x="7892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4" name="Google Shape;1734;p53"/>
              <p:cNvSpPr/>
              <p:nvPr/>
            </p:nvSpPr>
            <p:spPr>
              <a:xfrm>
                <a:off x="9296624" y="2771118"/>
                <a:ext cx="20570" cy="35648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220" extrusionOk="0">
                    <a:moveTo>
                      <a:pt x="640" y="1"/>
                    </a:moveTo>
                    <a:cubicBezTo>
                      <a:pt x="320" y="1"/>
                      <a:pt x="0" y="257"/>
                      <a:pt x="0" y="769"/>
                    </a:cubicBezTo>
                    <a:lnTo>
                      <a:pt x="0" y="2219"/>
                    </a:lnTo>
                    <a:lnTo>
                      <a:pt x="1280" y="2219"/>
                    </a:lnTo>
                    <a:lnTo>
                      <a:pt x="1280" y="769"/>
                    </a:lnTo>
                    <a:cubicBezTo>
                      <a:pt x="1280" y="257"/>
                      <a:pt x="960" y="1"/>
                      <a:pt x="640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5" name="Google Shape;1735;p53"/>
              <p:cNvSpPr/>
              <p:nvPr/>
            </p:nvSpPr>
            <p:spPr>
              <a:xfrm>
                <a:off x="9141124" y="2856062"/>
                <a:ext cx="319239" cy="28791"/>
              </a:xfrm>
              <a:custGeom>
                <a:avLst/>
                <a:gdLst/>
                <a:ahLst/>
                <a:cxnLst/>
                <a:rect l="l" t="t" r="r" b="b"/>
                <a:pathLst>
                  <a:path w="19881" h="1793" extrusionOk="0">
                    <a:moveTo>
                      <a:pt x="1707" y="1"/>
                    </a:moveTo>
                    <a:cubicBezTo>
                      <a:pt x="1" y="1"/>
                      <a:pt x="1" y="1793"/>
                      <a:pt x="1707" y="1793"/>
                    </a:cubicBezTo>
                    <a:lnTo>
                      <a:pt x="18217" y="1793"/>
                    </a:lnTo>
                    <a:cubicBezTo>
                      <a:pt x="19880" y="1793"/>
                      <a:pt x="19880" y="1"/>
                      <a:pt x="18217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6" name="Google Shape;1736;p53"/>
              <p:cNvSpPr/>
              <p:nvPr/>
            </p:nvSpPr>
            <p:spPr>
              <a:xfrm>
                <a:off x="9152091" y="3174611"/>
                <a:ext cx="301415" cy="30156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1878" extrusionOk="0">
                    <a:moveTo>
                      <a:pt x="1024" y="0"/>
                    </a:moveTo>
                    <a:cubicBezTo>
                      <a:pt x="0" y="0"/>
                      <a:pt x="0" y="1877"/>
                      <a:pt x="1024" y="1877"/>
                    </a:cubicBezTo>
                    <a:lnTo>
                      <a:pt x="17534" y="1877"/>
                    </a:lnTo>
                    <a:cubicBezTo>
                      <a:pt x="18771" y="1877"/>
                      <a:pt x="18771" y="0"/>
                      <a:pt x="17534" y="0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7" name="Google Shape;1737;p53"/>
              <p:cNvSpPr/>
              <p:nvPr/>
            </p:nvSpPr>
            <p:spPr>
              <a:xfrm>
                <a:off x="9215101" y="2803281"/>
                <a:ext cx="197989" cy="42584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2652" extrusionOk="0">
                    <a:moveTo>
                      <a:pt x="5486" y="0"/>
                    </a:moveTo>
                    <a:cubicBezTo>
                      <a:pt x="3561" y="0"/>
                      <a:pt x="1683" y="512"/>
                      <a:pt x="1" y="1496"/>
                    </a:cubicBezTo>
                    <a:cubicBezTo>
                      <a:pt x="2270" y="2266"/>
                      <a:pt x="4655" y="2651"/>
                      <a:pt x="7010" y="2651"/>
                    </a:cubicBezTo>
                    <a:cubicBezTo>
                      <a:pt x="7134" y="2651"/>
                      <a:pt x="7257" y="2650"/>
                      <a:pt x="7381" y="2648"/>
                    </a:cubicBezTo>
                    <a:cubicBezTo>
                      <a:pt x="9045" y="2648"/>
                      <a:pt x="10709" y="2477"/>
                      <a:pt x="12330" y="2179"/>
                    </a:cubicBezTo>
                    <a:cubicBezTo>
                      <a:pt x="10879" y="856"/>
                      <a:pt x="8490" y="3"/>
                      <a:pt x="5717" y="3"/>
                    </a:cubicBezTo>
                    <a:cubicBezTo>
                      <a:pt x="5640" y="1"/>
                      <a:pt x="5563" y="0"/>
                      <a:pt x="5486" y="0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8" name="Google Shape;1738;p53"/>
              <p:cNvSpPr/>
              <p:nvPr/>
            </p:nvSpPr>
            <p:spPr>
              <a:xfrm>
                <a:off x="9150710" y="2856062"/>
                <a:ext cx="300741" cy="14516"/>
              </a:xfrm>
              <a:custGeom>
                <a:avLst/>
                <a:gdLst/>
                <a:ahLst/>
                <a:cxnLst/>
                <a:rect l="l" t="t" r="r" b="b"/>
                <a:pathLst>
                  <a:path w="18729" h="904" extrusionOk="0">
                    <a:moveTo>
                      <a:pt x="1110" y="1"/>
                    </a:moveTo>
                    <a:cubicBezTo>
                      <a:pt x="683" y="1"/>
                      <a:pt x="257" y="129"/>
                      <a:pt x="1" y="470"/>
                    </a:cubicBezTo>
                    <a:cubicBezTo>
                      <a:pt x="231" y="738"/>
                      <a:pt x="598" y="903"/>
                      <a:pt x="979" y="903"/>
                    </a:cubicBezTo>
                    <a:cubicBezTo>
                      <a:pt x="1023" y="903"/>
                      <a:pt x="1066" y="901"/>
                      <a:pt x="1110" y="897"/>
                    </a:cubicBezTo>
                    <a:lnTo>
                      <a:pt x="17620" y="897"/>
                    </a:lnTo>
                    <a:cubicBezTo>
                      <a:pt x="17659" y="901"/>
                      <a:pt x="17698" y="903"/>
                      <a:pt x="17738" y="903"/>
                    </a:cubicBezTo>
                    <a:cubicBezTo>
                      <a:pt x="18089" y="903"/>
                      <a:pt x="18461" y="738"/>
                      <a:pt x="18729" y="470"/>
                    </a:cubicBezTo>
                    <a:cubicBezTo>
                      <a:pt x="18430" y="129"/>
                      <a:pt x="18004" y="1"/>
                      <a:pt x="17620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9" name="Google Shape;1739;p53"/>
              <p:cNvSpPr/>
              <p:nvPr/>
            </p:nvSpPr>
            <p:spPr>
              <a:xfrm>
                <a:off x="9158257" y="3174498"/>
                <a:ext cx="289083" cy="13826"/>
              </a:xfrm>
              <a:custGeom>
                <a:avLst/>
                <a:gdLst/>
                <a:ahLst/>
                <a:cxnLst/>
                <a:rect l="l" t="t" r="r" b="b"/>
                <a:pathLst>
                  <a:path w="18003" h="861" extrusionOk="0">
                    <a:moveTo>
                      <a:pt x="17253" y="1"/>
                    </a:moveTo>
                    <a:cubicBezTo>
                      <a:pt x="17219" y="1"/>
                      <a:pt x="17184" y="3"/>
                      <a:pt x="17150" y="7"/>
                    </a:cubicBezTo>
                    <a:lnTo>
                      <a:pt x="640" y="7"/>
                    </a:lnTo>
                    <a:cubicBezTo>
                      <a:pt x="341" y="7"/>
                      <a:pt x="85" y="178"/>
                      <a:pt x="0" y="434"/>
                    </a:cubicBezTo>
                    <a:cubicBezTo>
                      <a:pt x="85" y="690"/>
                      <a:pt x="341" y="860"/>
                      <a:pt x="640" y="860"/>
                    </a:cubicBezTo>
                    <a:lnTo>
                      <a:pt x="17150" y="860"/>
                    </a:lnTo>
                    <a:cubicBezTo>
                      <a:pt x="17491" y="860"/>
                      <a:pt x="17790" y="690"/>
                      <a:pt x="18003" y="434"/>
                    </a:cubicBezTo>
                    <a:cubicBezTo>
                      <a:pt x="17811" y="166"/>
                      <a:pt x="17551" y="1"/>
                      <a:pt x="17253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0" name="Google Shape;1740;p53"/>
              <p:cNvSpPr/>
              <p:nvPr/>
            </p:nvSpPr>
            <p:spPr>
              <a:xfrm>
                <a:off x="9187016" y="3174611"/>
                <a:ext cx="79485" cy="13713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854" extrusionOk="0">
                    <a:moveTo>
                      <a:pt x="214" y="0"/>
                    </a:moveTo>
                    <a:cubicBezTo>
                      <a:pt x="129" y="0"/>
                      <a:pt x="86" y="171"/>
                      <a:pt x="43" y="427"/>
                    </a:cubicBezTo>
                    <a:cubicBezTo>
                      <a:pt x="1" y="640"/>
                      <a:pt x="129" y="853"/>
                      <a:pt x="214" y="853"/>
                    </a:cubicBezTo>
                    <a:lnTo>
                      <a:pt x="4693" y="853"/>
                    </a:lnTo>
                    <a:cubicBezTo>
                      <a:pt x="4821" y="853"/>
                      <a:pt x="4907" y="640"/>
                      <a:pt x="4949" y="427"/>
                    </a:cubicBezTo>
                    <a:cubicBezTo>
                      <a:pt x="4907" y="171"/>
                      <a:pt x="4821" y="0"/>
                      <a:pt x="4693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1" name="Google Shape;1741;p53"/>
              <p:cNvSpPr/>
              <p:nvPr/>
            </p:nvSpPr>
            <p:spPr>
              <a:xfrm>
                <a:off x="9277436" y="3031426"/>
                <a:ext cx="40433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993" extrusionOk="0">
                    <a:moveTo>
                      <a:pt x="2219" y="1"/>
                    </a:moveTo>
                    <a:lnTo>
                      <a:pt x="598" y="172"/>
                    </a:lnTo>
                    <a:cubicBezTo>
                      <a:pt x="385" y="172"/>
                      <a:pt x="214" y="342"/>
                      <a:pt x="172" y="556"/>
                    </a:cubicBezTo>
                    <a:cubicBezTo>
                      <a:pt x="129" y="1665"/>
                      <a:pt x="44" y="2817"/>
                      <a:pt x="1" y="3840"/>
                    </a:cubicBezTo>
                    <a:cubicBezTo>
                      <a:pt x="257" y="4523"/>
                      <a:pt x="641" y="4992"/>
                      <a:pt x="1068" y="4992"/>
                    </a:cubicBezTo>
                    <a:cubicBezTo>
                      <a:pt x="1835" y="4992"/>
                      <a:pt x="2518" y="3371"/>
                      <a:pt x="2518" y="1323"/>
                    </a:cubicBezTo>
                    <a:cubicBezTo>
                      <a:pt x="2518" y="897"/>
                      <a:pt x="2475" y="428"/>
                      <a:pt x="2390" y="1"/>
                    </a:cubicBezTo>
                    <a:close/>
                  </a:path>
                </a:pathLst>
              </a:custGeom>
              <a:solidFill>
                <a:srgbClr val="F7D8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2" name="Google Shape;1742;p53"/>
              <p:cNvSpPr/>
              <p:nvPr/>
            </p:nvSpPr>
            <p:spPr>
              <a:xfrm>
                <a:off x="9277436" y="2974582"/>
                <a:ext cx="40433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2983" extrusionOk="0">
                    <a:moveTo>
                      <a:pt x="1409" y="0"/>
                    </a:moveTo>
                    <a:cubicBezTo>
                      <a:pt x="684" y="0"/>
                      <a:pt x="86" y="1024"/>
                      <a:pt x="1" y="2346"/>
                    </a:cubicBezTo>
                    <a:cubicBezTo>
                      <a:pt x="214" y="2645"/>
                      <a:pt x="556" y="2858"/>
                      <a:pt x="940" y="2944"/>
                    </a:cubicBezTo>
                    <a:cubicBezTo>
                      <a:pt x="1039" y="2970"/>
                      <a:pt x="1134" y="2982"/>
                      <a:pt x="1223" y="2982"/>
                    </a:cubicBezTo>
                    <a:cubicBezTo>
                      <a:pt x="2013" y="2982"/>
                      <a:pt x="2403" y="2020"/>
                      <a:pt x="2518" y="1024"/>
                    </a:cubicBezTo>
                    <a:cubicBezTo>
                      <a:pt x="2219" y="384"/>
                      <a:pt x="1835" y="0"/>
                      <a:pt x="1409" y="0"/>
                    </a:cubicBezTo>
                    <a:close/>
                  </a:path>
                </a:pathLst>
              </a:custGeom>
              <a:solidFill>
                <a:srgbClr val="FFA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3" name="Google Shape;1743;p53"/>
              <p:cNvSpPr/>
              <p:nvPr/>
            </p:nvSpPr>
            <p:spPr>
              <a:xfrm>
                <a:off x="9284983" y="2993065"/>
                <a:ext cx="24680" cy="28582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780" extrusionOk="0">
                    <a:moveTo>
                      <a:pt x="853" y="1"/>
                    </a:moveTo>
                    <a:cubicBezTo>
                      <a:pt x="427" y="1"/>
                      <a:pt x="86" y="598"/>
                      <a:pt x="0" y="1409"/>
                    </a:cubicBezTo>
                    <a:cubicBezTo>
                      <a:pt x="171" y="1579"/>
                      <a:pt x="384" y="1707"/>
                      <a:pt x="598" y="1750"/>
                    </a:cubicBezTo>
                    <a:cubicBezTo>
                      <a:pt x="667" y="1770"/>
                      <a:pt x="732" y="1779"/>
                      <a:pt x="793" y="1779"/>
                    </a:cubicBezTo>
                    <a:cubicBezTo>
                      <a:pt x="1252" y="1779"/>
                      <a:pt x="1461" y="1239"/>
                      <a:pt x="1536" y="598"/>
                    </a:cubicBezTo>
                    <a:cubicBezTo>
                      <a:pt x="1365" y="214"/>
                      <a:pt x="1152" y="1"/>
                      <a:pt x="853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4" name="Google Shape;1744;p53"/>
              <p:cNvSpPr/>
              <p:nvPr/>
            </p:nvSpPr>
            <p:spPr>
              <a:xfrm>
                <a:off x="9278817" y="3075279"/>
                <a:ext cx="26736" cy="19189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1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6" y="683"/>
                      <a:pt x="427" y="1195"/>
                      <a:pt x="854" y="1195"/>
                    </a:cubicBezTo>
                    <a:cubicBezTo>
                      <a:pt x="1237" y="1195"/>
                      <a:pt x="1579" y="726"/>
                      <a:pt x="1664" y="128"/>
                    </a:cubicBezTo>
                    <a:lnTo>
                      <a:pt x="1664" y="128"/>
                    </a:lnTo>
                    <a:cubicBezTo>
                      <a:pt x="1493" y="384"/>
                      <a:pt x="1195" y="555"/>
                      <a:pt x="854" y="555"/>
                    </a:cubicBezTo>
                    <a:cubicBezTo>
                      <a:pt x="512" y="512"/>
                      <a:pt x="171" y="342"/>
                      <a:pt x="0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5" name="Google Shape;1745;p53"/>
              <p:cNvSpPr/>
              <p:nvPr/>
            </p:nvSpPr>
            <p:spPr>
              <a:xfrm>
                <a:off x="9293879" y="3036918"/>
                <a:ext cx="2604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82" extrusionOk="0">
                    <a:moveTo>
                      <a:pt x="1579" y="0"/>
                    </a:moveTo>
                    <a:lnTo>
                      <a:pt x="1579" y="0"/>
                    </a:lnTo>
                    <a:cubicBezTo>
                      <a:pt x="1451" y="299"/>
                      <a:pt x="1195" y="555"/>
                      <a:pt x="897" y="726"/>
                    </a:cubicBezTo>
                    <a:cubicBezTo>
                      <a:pt x="802" y="753"/>
                      <a:pt x="699" y="767"/>
                      <a:pt x="596" y="767"/>
                    </a:cubicBezTo>
                    <a:cubicBezTo>
                      <a:pt x="372" y="767"/>
                      <a:pt x="147" y="701"/>
                      <a:pt x="1" y="555"/>
                    </a:cubicBezTo>
                    <a:lnTo>
                      <a:pt x="1" y="555"/>
                    </a:lnTo>
                    <a:cubicBezTo>
                      <a:pt x="141" y="976"/>
                      <a:pt x="455" y="1282"/>
                      <a:pt x="776" y="1282"/>
                    </a:cubicBezTo>
                    <a:cubicBezTo>
                      <a:pt x="845" y="1282"/>
                      <a:pt x="914" y="1268"/>
                      <a:pt x="982" y="1237"/>
                    </a:cubicBezTo>
                    <a:cubicBezTo>
                      <a:pt x="1409" y="981"/>
                      <a:pt x="1622" y="512"/>
                      <a:pt x="1579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6" name="Google Shape;1746;p53"/>
              <p:cNvSpPr/>
              <p:nvPr/>
            </p:nvSpPr>
            <p:spPr>
              <a:xfrm>
                <a:off x="9208934" y="2856062"/>
                <a:ext cx="85651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897" extrusionOk="0">
                    <a:moveTo>
                      <a:pt x="300" y="1"/>
                    </a:moveTo>
                    <a:cubicBezTo>
                      <a:pt x="129" y="1"/>
                      <a:pt x="44" y="214"/>
                      <a:pt x="1" y="470"/>
                    </a:cubicBezTo>
                    <a:cubicBezTo>
                      <a:pt x="44" y="726"/>
                      <a:pt x="129" y="897"/>
                      <a:pt x="300" y="897"/>
                    </a:cubicBezTo>
                    <a:lnTo>
                      <a:pt x="5035" y="897"/>
                    </a:lnTo>
                    <a:cubicBezTo>
                      <a:pt x="5163" y="897"/>
                      <a:pt x="5291" y="726"/>
                      <a:pt x="5334" y="470"/>
                    </a:cubicBezTo>
                    <a:cubicBezTo>
                      <a:pt x="5291" y="214"/>
                      <a:pt x="5163" y="1"/>
                      <a:pt x="503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7" name="Google Shape;1747;p53"/>
              <p:cNvSpPr/>
              <p:nvPr/>
            </p:nvSpPr>
            <p:spPr>
              <a:xfrm>
                <a:off x="9312377" y="2856062"/>
                <a:ext cx="52765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897" extrusionOk="0">
                    <a:moveTo>
                      <a:pt x="214" y="1"/>
                    </a:moveTo>
                    <a:cubicBezTo>
                      <a:pt x="129" y="1"/>
                      <a:pt x="86" y="214"/>
                      <a:pt x="43" y="470"/>
                    </a:cubicBezTo>
                    <a:cubicBezTo>
                      <a:pt x="1" y="726"/>
                      <a:pt x="129" y="897"/>
                      <a:pt x="214" y="897"/>
                    </a:cubicBezTo>
                    <a:lnTo>
                      <a:pt x="3072" y="897"/>
                    </a:lnTo>
                    <a:cubicBezTo>
                      <a:pt x="3158" y="897"/>
                      <a:pt x="3243" y="726"/>
                      <a:pt x="3243" y="470"/>
                    </a:cubicBezTo>
                    <a:cubicBezTo>
                      <a:pt x="3286" y="214"/>
                      <a:pt x="3158" y="1"/>
                      <a:pt x="3072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8" name="Google Shape;1748;p53"/>
              <p:cNvSpPr/>
              <p:nvPr/>
            </p:nvSpPr>
            <p:spPr>
              <a:xfrm>
                <a:off x="9339097" y="2819499"/>
                <a:ext cx="47289" cy="17422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085" extrusionOk="0">
                    <a:moveTo>
                      <a:pt x="845" y="1"/>
                    </a:moveTo>
                    <a:cubicBezTo>
                      <a:pt x="387" y="1"/>
                      <a:pt x="73" y="96"/>
                      <a:pt x="43" y="273"/>
                    </a:cubicBezTo>
                    <a:cubicBezTo>
                      <a:pt x="0" y="529"/>
                      <a:pt x="555" y="870"/>
                      <a:pt x="1366" y="998"/>
                    </a:cubicBezTo>
                    <a:cubicBezTo>
                      <a:pt x="1644" y="1057"/>
                      <a:pt x="1907" y="1085"/>
                      <a:pt x="2134" y="1085"/>
                    </a:cubicBezTo>
                    <a:cubicBezTo>
                      <a:pt x="2569" y="1085"/>
                      <a:pt x="2873" y="981"/>
                      <a:pt x="2901" y="785"/>
                    </a:cubicBezTo>
                    <a:cubicBezTo>
                      <a:pt x="2944" y="529"/>
                      <a:pt x="2347" y="230"/>
                      <a:pt x="1536" y="59"/>
                    </a:cubicBezTo>
                    <a:cubicBezTo>
                      <a:pt x="1285" y="20"/>
                      <a:pt x="1051" y="1"/>
                      <a:pt x="84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9" name="Google Shape;1749;p53"/>
              <p:cNvSpPr/>
              <p:nvPr/>
            </p:nvSpPr>
            <p:spPr>
              <a:xfrm>
                <a:off x="9306901" y="2808805"/>
                <a:ext cx="30846" cy="10293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41" extrusionOk="0">
                    <a:moveTo>
                      <a:pt x="939" y="0"/>
                    </a:moveTo>
                    <a:cubicBezTo>
                      <a:pt x="384" y="0"/>
                      <a:pt x="0" y="171"/>
                      <a:pt x="0" y="342"/>
                    </a:cubicBezTo>
                    <a:cubicBezTo>
                      <a:pt x="0" y="512"/>
                      <a:pt x="427" y="640"/>
                      <a:pt x="939" y="640"/>
                    </a:cubicBezTo>
                    <a:cubicBezTo>
                      <a:pt x="1494" y="640"/>
                      <a:pt x="1920" y="469"/>
                      <a:pt x="1920" y="299"/>
                    </a:cubicBezTo>
                    <a:cubicBezTo>
                      <a:pt x="1920" y="128"/>
                      <a:pt x="1451" y="0"/>
                      <a:pt x="939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750" name="Google Shape;1750;p53"/>
          <p:cNvGrpSpPr/>
          <p:nvPr/>
        </p:nvGrpSpPr>
        <p:grpSpPr>
          <a:xfrm rot="1321491" flipH="1">
            <a:off x="10704564" y="4248178"/>
            <a:ext cx="953245" cy="504655"/>
            <a:chOff x="-1074225" y="4512538"/>
            <a:chExt cx="714950" cy="378500"/>
          </a:xfrm>
        </p:grpSpPr>
        <p:sp>
          <p:nvSpPr>
            <p:cNvPr id="1751" name="Google Shape;1751;p53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2" name="Google Shape;1752;p53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3" name="Google Shape;1753;p53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4" name="Google Shape;1754;p53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5" name="Google Shape;1755;p53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6" name="Google Shape;1756;p53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7" name="Google Shape;1757;p53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8" name="Google Shape;1758;p53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59" name="Google Shape;1759;p53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0" name="Google Shape;1760;p53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1" name="Google Shape;1761;p53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762" name="Google Shape;1762;p53"/>
          <p:cNvGrpSpPr/>
          <p:nvPr/>
        </p:nvGrpSpPr>
        <p:grpSpPr>
          <a:xfrm flipH="1">
            <a:off x="414511" y="5454900"/>
            <a:ext cx="953267" cy="504667"/>
            <a:chOff x="-1074225" y="4512538"/>
            <a:chExt cx="714950" cy="378500"/>
          </a:xfrm>
        </p:grpSpPr>
        <p:sp>
          <p:nvSpPr>
            <p:cNvPr id="1763" name="Google Shape;1763;p53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4" name="Google Shape;1764;p53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5" name="Google Shape;1765;p53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6" name="Google Shape;1766;p53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7" name="Google Shape;1767;p53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8" name="Google Shape;1768;p53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69" name="Google Shape;1769;p53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70" name="Google Shape;1770;p53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71" name="Google Shape;1771;p53"/>
            <p:cNvSpPr/>
            <p:nvPr/>
          </p:nvSpPr>
          <p:spPr>
            <a:xfrm>
              <a:off x="-836575" y="4548088"/>
              <a:ext cx="382800" cy="253850"/>
            </a:xfrm>
            <a:custGeom>
              <a:avLst/>
              <a:gdLst/>
              <a:ahLst/>
              <a:cxnLst/>
              <a:rect l="l" t="t" r="r" b="b"/>
              <a:pathLst>
                <a:path w="15312" h="10154" extrusionOk="0">
                  <a:moveTo>
                    <a:pt x="12126" y="0"/>
                  </a:moveTo>
                  <a:lnTo>
                    <a:pt x="82" y="2781"/>
                  </a:lnTo>
                  <a:lnTo>
                    <a:pt x="1" y="2781"/>
                  </a:lnTo>
                  <a:cubicBezTo>
                    <a:pt x="838" y="4699"/>
                    <a:pt x="2107" y="6373"/>
                    <a:pt x="3727" y="7642"/>
                  </a:cubicBezTo>
                  <a:cubicBezTo>
                    <a:pt x="5795" y="9315"/>
                    <a:pt x="8089" y="10154"/>
                    <a:pt x="10091" y="10154"/>
                  </a:cubicBezTo>
                  <a:cubicBezTo>
                    <a:pt x="11934" y="10154"/>
                    <a:pt x="13530" y="9444"/>
                    <a:pt x="14475" y="8020"/>
                  </a:cubicBezTo>
                  <a:cubicBezTo>
                    <a:pt x="14988" y="7183"/>
                    <a:pt x="15285" y="6238"/>
                    <a:pt x="15312" y="5266"/>
                  </a:cubicBezTo>
                  <a:lnTo>
                    <a:pt x="121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72" name="Google Shape;1772;p53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73" name="Google Shape;1773;p53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774" name="Google Shape;1774;p53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994425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6" name="Google Shape;1776;p54"/>
          <p:cNvGrpSpPr/>
          <p:nvPr/>
        </p:nvGrpSpPr>
        <p:grpSpPr>
          <a:xfrm flipH="1">
            <a:off x="-720167" y="-254000"/>
            <a:ext cx="13632317" cy="7512567"/>
            <a:chOff x="-540125" y="-190500"/>
            <a:chExt cx="10224238" cy="5634425"/>
          </a:xfrm>
        </p:grpSpPr>
        <p:grpSp>
          <p:nvGrpSpPr>
            <p:cNvPr id="1777" name="Google Shape;1777;p54"/>
            <p:cNvGrpSpPr/>
            <p:nvPr/>
          </p:nvGrpSpPr>
          <p:grpSpPr>
            <a:xfrm>
              <a:off x="-540125" y="-190500"/>
              <a:ext cx="10224238" cy="5634425"/>
              <a:chOff x="-540125" y="-190500"/>
              <a:chExt cx="10224238" cy="5634425"/>
            </a:xfrm>
          </p:grpSpPr>
          <p:grpSp>
            <p:nvGrpSpPr>
              <p:cNvPr id="1778" name="Google Shape;1778;p54"/>
              <p:cNvGrpSpPr/>
              <p:nvPr/>
            </p:nvGrpSpPr>
            <p:grpSpPr>
              <a:xfrm>
                <a:off x="123156" y="409580"/>
                <a:ext cx="262232" cy="352736"/>
                <a:chOff x="694982" y="773654"/>
                <a:chExt cx="262232" cy="350632"/>
              </a:xfrm>
            </p:grpSpPr>
            <p:sp>
              <p:nvSpPr>
                <p:cNvPr id="1779" name="Google Shape;1779;p54"/>
                <p:cNvSpPr/>
                <p:nvPr/>
              </p:nvSpPr>
              <p:spPr>
                <a:xfrm>
                  <a:off x="694982" y="920890"/>
                  <a:ext cx="187201" cy="203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0" h="1369" extrusionOk="0">
                      <a:moveTo>
                        <a:pt x="673" y="1"/>
                      </a:moveTo>
                      <a:cubicBezTo>
                        <a:pt x="413" y="1"/>
                        <a:pt x="159" y="235"/>
                        <a:pt x="85" y="559"/>
                      </a:cubicBezTo>
                      <a:cubicBezTo>
                        <a:pt x="1" y="926"/>
                        <a:pt x="179" y="1283"/>
                        <a:pt x="473" y="1356"/>
                      </a:cubicBezTo>
                      <a:cubicBezTo>
                        <a:pt x="508" y="1365"/>
                        <a:pt x="544" y="1369"/>
                        <a:pt x="580" y="1369"/>
                      </a:cubicBezTo>
                      <a:cubicBezTo>
                        <a:pt x="848" y="1369"/>
                        <a:pt x="1101" y="1135"/>
                        <a:pt x="1175" y="811"/>
                      </a:cubicBezTo>
                      <a:cubicBezTo>
                        <a:pt x="1259" y="433"/>
                        <a:pt x="1081" y="77"/>
                        <a:pt x="777" y="14"/>
                      </a:cubicBezTo>
                      <a:cubicBezTo>
                        <a:pt x="742" y="5"/>
                        <a:pt x="708" y="1"/>
                        <a:pt x="673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80" name="Google Shape;1780;p54"/>
                <p:cNvSpPr/>
                <p:nvPr/>
              </p:nvSpPr>
              <p:spPr>
                <a:xfrm>
                  <a:off x="886642" y="773654"/>
                  <a:ext cx="70572" cy="566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5" h="381" extrusionOk="0">
                      <a:moveTo>
                        <a:pt x="229" y="0"/>
                      </a:moveTo>
                      <a:cubicBezTo>
                        <a:pt x="151" y="0"/>
                        <a:pt x="70" y="39"/>
                        <a:pt x="22" y="124"/>
                      </a:cubicBezTo>
                      <a:cubicBezTo>
                        <a:pt x="1" y="239"/>
                        <a:pt x="85" y="344"/>
                        <a:pt x="189" y="365"/>
                      </a:cubicBezTo>
                      <a:cubicBezTo>
                        <a:pt x="219" y="376"/>
                        <a:pt x="248" y="381"/>
                        <a:pt x="276" y="381"/>
                      </a:cubicBezTo>
                      <a:cubicBezTo>
                        <a:pt x="359" y="381"/>
                        <a:pt x="431" y="336"/>
                        <a:pt x="462" y="250"/>
                      </a:cubicBezTo>
                      <a:cubicBezTo>
                        <a:pt x="475" y="96"/>
                        <a:pt x="354" y="0"/>
                        <a:pt x="2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</p:grpSp>
          <p:grpSp>
            <p:nvGrpSpPr>
              <p:cNvPr id="1781" name="Google Shape;1781;p54"/>
              <p:cNvGrpSpPr/>
              <p:nvPr/>
            </p:nvGrpSpPr>
            <p:grpSpPr>
              <a:xfrm>
                <a:off x="-540125" y="-190500"/>
                <a:ext cx="10224238" cy="5634425"/>
                <a:chOff x="-540125" y="-190500"/>
                <a:chExt cx="10224238" cy="5634425"/>
              </a:xfrm>
            </p:grpSpPr>
            <p:grpSp>
              <p:nvGrpSpPr>
                <p:cNvPr id="1782" name="Google Shape;1782;p54"/>
                <p:cNvGrpSpPr/>
                <p:nvPr/>
              </p:nvGrpSpPr>
              <p:grpSpPr>
                <a:xfrm>
                  <a:off x="123150" y="4810250"/>
                  <a:ext cx="9020846" cy="318721"/>
                  <a:chOff x="66882" y="4401145"/>
                  <a:chExt cx="9060713" cy="305875"/>
                </a:xfrm>
              </p:grpSpPr>
              <p:sp>
                <p:nvSpPr>
                  <p:cNvPr id="1783" name="Google Shape;1783;p54"/>
                  <p:cNvSpPr/>
                  <p:nvPr/>
                </p:nvSpPr>
                <p:spPr>
                  <a:xfrm>
                    <a:off x="66882" y="4401145"/>
                    <a:ext cx="9060713" cy="305875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7171" h="3178" extrusionOk="0">
                        <a:moveTo>
                          <a:pt x="1" y="0"/>
                        </a:moveTo>
                        <a:lnTo>
                          <a:pt x="1" y="3177"/>
                        </a:lnTo>
                        <a:lnTo>
                          <a:pt x="27171" y="3177"/>
                        </a:lnTo>
                        <a:lnTo>
                          <a:pt x="27171" y="0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Google Shape;1784;p54"/>
                  <p:cNvSpPr/>
                  <p:nvPr/>
                </p:nvSpPr>
                <p:spPr>
                  <a:xfrm>
                    <a:off x="1201135" y="4401147"/>
                    <a:ext cx="6647593" cy="30586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48" h="3178" extrusionOk="0">
                        <a:moveTo>
                          <a:pt x="1" y="0"/>
                        </a:moveTo>
                        <a:lnTo>
                          <a:pt x="378" y="3177"/>
                        </a:lnTo>
                        <a:lnTo>
                          <a:pt x="20470" y="3177"/>
                        </a:lnTo>
                        <a:lnTo>
                          <a:pt x="20848" y="0"/>
                        </a:lnTo>
                        <a:close/>
                      </a:path>
                    </a:pathLst>
                  </a:custGeom>
                  <a:solidFill>
                    <a:srgbClr val="FFFCF7">
                      <a:alpha val="19550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Google Shape;1785;p54"/>
                  <p:cNvSpPr/>
                  <p:nvPr/>
                </p:nvSpPr>
                <p:spPr>
                  <a:xfrm>
                    <a:off x="743887" y="4570540"/>
                    <a:ext cx="220332" cy="5563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691" h="578" extrusionOk="0">
                        <a:moveTo>
                          <a:pt x="366" y="0"/>
                        </a:moveTo>
                        <a:cubicBezTo>
                          <a:pt x="269" y="0"/>
                          <a:pt x="171" y="48"/>
                          <a:pt x="114" y="149"/>
                        </a:cubicBezTo>
                        <a:cubicBezTo>
                          <a:pt x="1" y="346"/>
                          <a:pt x="150" y="578"/>
                          <a:pt x="356" y="578"/>
                        </a:cubicBezTo>
                        <a:cubicBezTo>
                          <a:pt x="379" y="578"/>
                          <a:pt x="403" y="575"/>
                          <a:pt x="428" y="568"/>
                        </a:cubicBezTo>
                        <a:cubicBezTo>
                          <a:pt x="596" y="526"/>
                          <a:pt x="690" y="358"/>
                          <a:pt x="638" y="201"/>
                        </a:cubicBezTo>
                        <a:cubicBezTo>
                          <a:pt x="598" y="70"/>
                          <a:pt x="483" y="0"/>
                          <a:pt x="366" y="0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786" name="Google Shape;1786;p54"/>
                <p:cNvSpPr/>
                <p:nvPr/>
              </p:nvSpPr>
              <p:spPr>
                <a:xfrm>
                  <a:off x="-134261" y="34637"/>
                  <a:ext cx="9409084" cy="26176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138" h="1658" extrusionOk="0">
                      <a:moveTo>
                        <a:pt x="902" y="0"/>
                      </a:moveTo>
                      <a:cubicBezTo>
                        <a:pt x="0" y="0"/>
                        <a:pt x="0" y="1657"/>
                        <a:pt x="902" y="1657"/>
                      </a:cubicBezTo>
                      <a:lnTo>
                        <a:pt x="29247" y="1657"/>
                      </a:lnTo>
                      <a:cubicBezTo>
                        <a:pt x="30138" y="1657"/>
                        <a:pt x="30138" y="0"/>
                        <a:pt x="29247" y="0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87" name="Google Shape;1787;p54"/>
                <p:cNvSpPr/>
                <p:nvPr/>
              </p:nvSpPr>
              <p:spPr>
                <a:xfrm>
                  <a:off x="-540125" y="-190500"/>
                  <a:ext cx="10224238" cy="2666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49" h="1689" extrusionOk="0">
                      <a:moveTo>
                        <a:pt x="0" y="0"/>
                      </a:moveTo>
                      <a:lnTo>
                        <a:pt x="0" y="315"/>
                      </a:lnTo>
                      <a:lnTo>
                        <a:pt x="902" y="1028"/>
                      </a:lnTo>
                      <a:cubicBezTo>
                        <a:pt x="902" y="1395"/>
                        <a:pt x="1195" y="1688"/>
                        <a:pt x="1562" y="1688"/>
                      </a:cubicBezTo>
                      <a:lnTo>
                        <a:pt x="31186" y="1688"/>
                      </a:lnTo>
                      <a:cubicBezTo>
                        <a:pt x="31553" y="1688"/>
                        <a:pt x="31847" y="1395"/>
                        <a:pt x="31847" y="1028"/>
                      </a:cubicBezTo>
                      <a:lnTo>
                        <a:pt x="32749" y="315"/>
                      </a:lnTo>
                      <a:lnTo>
                        <a:pt x="3274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88" name="Google Shape;1788;p54"/>
                <p:cNvSpPr/>
                <p:nvPr/>
              </p:nvSpPr>
              <p:spPr>
                <a:xfrm>
                  <a:off x="-540125" y="-190500"/>
                  <a:ext cx="10221116" cy="497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9" h="315" extrusionOk="0">
                      <a:moveTo>
                        <a:pt x="0" y="0"/>
                      </a:moveTo>
                      <a:lnTo>
                        <a:pt x="0" y="315"/>
                      </a:lnTo>
                      <a:lnTo>
                        <a:pt x="32738" y="315"/>
                      </a:lnTo>
                      <a:lnTo>
                        <a:pt x="32738" y="0"/>
                      </a:lnTo>
                      <a:close/>
                    </a:path>
                  </a:pathLst>
                </a:custGeom>
                <a:solidFill>
                  <a:schemeClr val="hlink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89" name="Google Shape;1789;p54"/>
                <p:cNvSpPr/>
                <p:nvPr/>
              </p:nvSpPr>
              <p:spPr>
                <a:xfrm>
                  <a:off x="713232" y="111806"/>
                  <a:ext cx="3444951" cy="998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187" h="672" extrusionOk="0">
                      <a:moveTo>
                        <a:pt x="441" y="0"/>
                      </a:moveTo>
                      <a:cubicBezTo>
                        <a:pt x="231" y="11"/>
                        <a:pt x="64" y="147"/>
                        <a:pt x="1" y="336"/>
                      </a:cubicBezTo>
                      <a:cubicBezTo>
                        <a:pt x="64" y="535"/>
                        <a:pt x="231" y="672"/>
                        <a:pt x="441" y="672"/>
                      </a:cubicBezTo>
                      <a:lnTo>
                        <a:pt x="22746" y="672"/>
                      </a:lnTo>
                      <a:cubicBezTo>
                        <a:pt x="22945" y="672"/>
                        <a:pt x="23123" y="535"/>
                        <a:pt x="23186" y="336"/>
                      </a:cubicBezTo>
                      <a:cubicBezTo>
                        <a:pt x="23123" y="147"/>
                        <a:pt x="22945" y="11"/>
                        <a:pt x="22746" y="0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0" name="Google Shape;1790;p54"/>
                <p:cNvSpPr/>
                <p:nvPr/>
              </p:nvSpPr>
              <p:spPr>
                <a:xfrm>
                  <a:off x="-340627" y="-59775"/>
                  <a:ext cx="9821812" cy="3489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460" h="221" extrusionOk="0">
                      <a:moveTo>
                        <a:pt x="1" y="0"/>
                      </a:moveTo>
                      <a:lnTo>
                        <a:pt x="263" y="200"/>
                      </a:lnTo>
                      <a:lnTo>
                        <a:pt x="263" y="221"/>
                      </a:lnTo>
                      <a:lnTo>
                        <a:pt x="31208" y="221"/>
                      </a:lnTo>
                      <a:lnTo>
                        <a:pt x="31208" y="200"/>
                      </a:lnTo>
                      <a:lnTo>
                        <a:pt x="31460" y="0"/>
                      </a:ln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1" name="Google Shape;1791;p54"/>
                <p:cNvSpPr/>
                <p:nvPr/>
              </p:nvSpPr>
              <p:spPr>
                <a:xfrm>
                  <a:off x="-157810" y="5125200"/>
                  <a:ext cx="9437035" cy="2065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42" h="1312" extrusionOk="0">
                      <a:moveTo>
                        <a:pt x="882" y="0"/>
                      </a:moveTo>
                      <a:cubicBezTo>
                        <a:pt x="1" y="0"/>
                        <a:pt x="1" y="1311"/>
                        <a:pt x="882" y="1311"/>
                      </a:cubicBezTo>
                      <a:lnTo>
                        <a:pt x="30191" y="1311"/>
                      </a:lnTo>
                      <a:cubicBezTo>
                        <a:pt x="30548" y="1311"/>
                        <a:pt x="30841" y="1018"/>
                        <a:pt x="30841" y="651"/>
                      </a:cubicBezTo>
                      <a:cubicBezTo>
                        <a:pt x="30841" y="294"/>
                        <a:pt x="30548" y="0"/>
                        <a:pt x="3019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2" name="Google Shape;1792;p54"/>
                <p:cNvSpPr/>
                <p:nvPr/>
              </p:nvSpPr>
              <p:spPr>
                <a:xfrm>
                  <a:off x="-369550" y="5296761"/>
                  <a:ext cx="9889274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320" h="935" extrusionOk="0">
                      <a:moveTo>
                        <a:pt x="945" y="1"/>
                      </a:moveTo>
                      <a:cubicBezTo>
                        <a:pt x="420" y="1"/>
                        <a:pt x="1" y="420"/>
                        <a:pt x="1" y="934"/>
                      </a:cubicBezTo>
                      <a:lnTo>
                        <a:pt x="32320" y="934"/>
                      </a:lnTo>
                      <a:cubicBezTo>
                        <a:pt x="32320" y="420"/>
                        <a:pt x="31900" y="1"/>
                        <a:pt x="31386" y="1"/>
                      </a:cubicBez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3" name="Google Shape;1793;p54"/>
                <p:cNvSpPr/>
                <p:nvPr/>
              </p:nvSpPr>
              <p:spPr>
                <a:xfrm>
                  <a:off x="1170769" y="5296761"/>
                  <a:ext cx="3603526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777" h="935" extrusionOk="0">
                      <a:moveTo>
                        <a:pt x="11758" y="1"/>
                      </a:moveTo>
                      <a:cubicBezTo>
                        <a:pt x="11752" y="1"/>
                        <a:pt x="11746" y="1"/>
                        <a:pt x="11739" y="1"/>
                      </a:cubicBezTo>
                      <a:lnTo>
                        <a:pt x="11776" y="1"/>
                      </a:lnTo>
                      <a:cubicBezTo>
                        <a:pt x="11770" y="1"/>
                        <a:pt x="11764" y="1"/>
                        <a:pt x="11758" y="1"/>
                      </a:cubicBezTo>
                      <a:close/>
                      <a:moveTo>
                        <a:pt x="758" y="1"/>
                      </a:moveTo>
                      <a:cubicBezTo>
                        <a:pt x="336" y="1"/>
                        <a:pt x="0" y="353"/>
                        <a:pt x="0" y="777"/>
                      </a:cubicBezTo>
                      <a:lnTo>
                        <a:pt x="0" y="934"/>
                      </a:lnTo>
                      <a:lnTo>
                        <a:pt x="11000" y="934"/>
                      </a:lnTo>
                      <a:lnTo>
                        <a:pt x="11000" y="777"/>
                      </a:lnTo>
                      <a:cubicBezTo>
                        <a:pt x="11000" y="359"/>
                        <a:pt x="11327" y="11"/>
                        <a:pt x="11739" y="1"/>
                      </a:cubicBezTo>
                      <a:lnTo>
                        <a:pt x="776" y="1"/>
                      </a:lnTo>
                      <a:cubicBezTo>
                        <a:pt x="770" y="1"/>
                        <a:pt x="764" y="1"/>
                        <a:pt x="758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4" name="Google Shape;1794;p54"/>
                <p:cNvSpPr/>
                <p:nvPr/>
              </p:nvSpPr>
              <p:spPr>
                <a:xfrm>
                  <a:off x="5524907" y="5296761"/>
                  <a:ext cx="1854851" cy="1471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062" h="935" extrusionOk="0">
                      <a:moveTo>
                        <a:pt x="776" y="1"/>
                      </a:moveTo>
                      <a:cubicBezTo>
                        <a:pt x="346" y="1"/>
                        <a:pt x="0" y="347"/>
                        <a:pt x="0" y="777"/>
                      </a:cubicBezTo>
                      <a:lnTo>
                        <a:pt x="0" y="934"/>
                      </a:lnTo>
                      <a:lnTo>
                        <a:pt x="5296" y="934"/>
                      </a:lnTo>
                      <a:lnTo>
                        <a:pt x="5296" y="777"/>
                      </a:lnTo>
                      <a:cubicBezTo>
                        <a:pt x="5296" y="347"/>
                        <a:pt x="5631" y="1"/>
                        <a:pt x="6061" y="1"/>
                      </a:cubicBezTo>
                      <a:close/>
                    </a:path>
                  </a:pathLst>
                </a:custGeom>
                <a:solidFill>
                  <a:srgbClr val="FFFCF7">
                    <a:alpha val="19550"/>
                  </a:srgbClr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795" name="Google Shape;1795;p54"/>
                <p:cNvSpPr/>
                <p:nvPr/>
              </p:nvSpPr>
              <p:spPr>
                <a:xfrm>
                  <a:off x="8945550" y="247650"/>
                  <a:ext cx="197174" cy="46187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60" h="38738" extrusionOk="0">
                      <a:moveTo>
                        <a:pt x="0" y="0"/>
                      </a:moveTo>
                      <a:lnTo>
                        <a:pt x="0" y="38737"/>
                      </a:lnTo>
                      <a:lnTo>
                        <a:pt x="860" y="38737"/>
                      </a:lnTo>
                      <a:lnTo>
                        <a:pt x="86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796" name="Google Shape;1796;p54"/>
                <p:cNvGrpSpPr/>
                <p:nvPr/>
              </p:nvGrpSpPr>
              <p:grpSpPr>
                <a:xfrm>
                  <a:off x="8694552" y="444361"/>
                  <a:ext cx="448838" cy="855480"/>
                  <a:chOff x="4189590" y="628348"/>
                  <a:chExt cx="448838" cy="855480"/>
                </a:xfrm>
              </p:grpSpPr>
              <p:sp>
                <p:nvSpPr>
                  <p:cNvPr id="1797" name="Google Shape;1797;p54"/>
                  <p:cNvSpPr/>
                  <p:nvPr/>
                </p:nvSpPr>
                <p:spPr>
                  <a:xfrm>
                    <a:off x="4189590" y="628348"/>
                    <a:ext cx="448838" cy="8554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5758" extrusionOk="0">
                        <a:moveTo>
                          <a:pt x="1" y="1"/>
                        </a:moveTo>
                        <a:lnTo>
                          <a:pt x="1" y="357"/>
                        </a:lnTo>
                        <a:cubicBezTo>
                          <a:pt x="1" y="546"/>
                          <a:pt x="148" y="703"/>
                          <a:pt x="336" y="703"/>
                        </a:cubicBezTo>
                        <a:lnTo>
                          <a:pt x="336" y="871"/>
                        </a:lnTo>
                        <a:cubicBezTo>
                          <a:pt x="323" y="868"/>
                          <a:pt x="310" y="867"/>
                          <a:pt x="298" y="867"/>
                        </a:cubicBezTo>
                        <a:cubicBezTo>
                          <a:pt x="132" y="867"/>
                          <a:pt x="97" y="1122"/>
                          <a:pt x="127" y="1259"/>
                        </a:cubicBezTo>
                        <a:cubicBezTo>
                          <a:pt x="151" y="1439"/>
                          <a:pt x="310" y="1562"/>
                          <a:pt x="484" y="1562"/>
                        </a:cubicBezTo>
                        <a:cubicBezTo>
                          <a:pt x="532" y="1562"/>
                          <a:pt x="582" y="1552"/>
                          <a:pt x="630" y="1532"/>
                        </a:cubicBezTo>
                        <a:lnTo>
                          <a:pt x="640" y="1532"/>
                        </a:lnTo>
                        <a:cubicBezTo>
                          <a:pt x="652" y="1528"/>
                          <a:pt x="664" y="1526"/>
                          <a:pt x="675" y="1526"/>
                        </a:cubicBezTo>
                        <a:cubicBezTo>
                          <a:pt x="822" y="1526"/>
                          <a:pt x="903" y="1826"/>
                          <a:pt x="777" y="1972"/>
                        </a:cubicBezTo>
                        <a:cubicBezTo>
                          <a:pt x="703" y="2056"/>
                          <a:pt x="640" y="2213"/>
                          <a:pt x="640" y="2528"/>
                        </a:cubicBezTo>
                        <a:cubicBezTo>
                          <a:pt x="640" y="3335"/>
                          <a:pt x="1196" y="3723"/>
                          <a:pt x="1448" y="3723"/>
                        </a:cubicBezTo>
                        <a:lnTo>
                          <a:pt x="1448" y="4174"/>
                        </a:lnTo>
                        <a:cubicBezTo>
                          <a:pt x="2192" y="4174"/>
                          <a:pt x="2077" y="5422"/>
                          <a:pt x="1699" y="5422"/>
                        </a:cubicBezTo>
                        <a:lnTo>
                          <a:pt x="1699" y="5758"/>
                        </a:lnTo>
                        <a:lnTo>
                          <a:pt x="2947" y="5758"/>
                        </a:lnTo>
                        <a:lnTo>
                          <a:pt x="3021" y="11"/>
                        </a:lnTo>
                        <a:lnTo>
                          <a:pt x="1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Google Shape;1798;p54"/>
                  <p:cNvSpPr/>
                  <p:nvPr/>
                </p:nvSpPr>
                <p:spPr>
                  <a:xfrm>
                    <a:off x="4231636" y="771574"/>
                    <a:ext cx="73395" cy="6017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94" h="405" extrusionOk="0">
                        <a:moveTo>
                          <a:pt x="269" y="0"/>
                        </a:moveTo>
                        <a:cubicBezTo>
                          <a:pt x="230" y="0"/>
                          <a:pt x="192" y="11"/>
                          <a:pt x="158" y="33"/>
                        </a:cubicBezTo>
                        <a:cubicBezTo>
                          <a:pt x="53" y="85"/>
                          <a:pt x="1" y="201"/>
                          <a:pt x="53" y="316"/>
                        </a:cubicBezTo>
                        <a:cubicBezTo>
                          <a:pt x="92" y="374"/>
                          <a:pt x="155" y="405"/>
                          <a:pt x="219" y="405"/>
                        </a:cubicBezTo>
                        <a:cubicBezTo>
                          <a:pt x="259" y="405"/>
                          <a:pt x="300" y="393"/>
                          <a:pt x="336" y="369"/>
                        </a:cubicBezTo>
                        <a:cubicBezTo>
                          <a:pt x="441" y="316"/>
                          <a:pt x="494" y="201"/>
                          <a:pt x="452" y="96"/>
                        </a:cubicBezTo>
                        <a:cubicBezTo>
                          <a:pt x="411" y="35"/>
                          <a:pt x="340" y="0"/>
                          <a:pt x="26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Google Shape;1799;p54"/>
                  <p:cNvSpPr/>
                  <p:nvPr/>
                </p:nvSpPr>
                <p:spPr>
                  <a:xfrm>
                    <a:off x="4322118" y="921485"/>
                    <a:ext cx="183933" cy="20354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8" h="1370" extrusionOk="0">
                        <a:moveTo>
                          <a:pt x="594" y="0"/>
                        </a:moveTo>
                        <a:cubicBezTo>
                          <a:pt x="564" y="0"/>
                          <a:pt x="534" y="3"/>
                          <a:pt x="503" y="10"/>
                        </a:cubicBezTo>
                        <a:cubicBezTo>
                          <a:pt x="199" y="62"/>
                          <a:pt x="0" y="398"/>
                          <a:pt x="63" y="775"/>
                        </a:cubicBezTo>
                        <a:cubicBezTo>
                          <a:pt x="130" y="1129"/>
                          <a:pt x="380" y="1369"/>
                          <a:pt x="662" y="1369"/>
                        </a:cubicBezTo>
                        <a:cubicBezTo>
                          <a:pt x="689" y="1369"/>
                          <a:pt x="717" y="1367"/>
                          <a:pt x="745" y="1362"/>
                        </a:cubicBezTo>
                        <a:cubicBezTo>
                          <a:pt x="1049" y="1310"/>
                          <a:pt x="1237" y="964"/>
                          <a:pt x="1174" y="586"/>
                        </a:cubicBezTo>
                        <a:cubicBezTo>
                          <a:pt x="1118" y="247"/>
                          <a:pt x="866" y="0"/>
                          <a:pt x="59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00" name="Google Shape;1800;p54"/>
                <p:cNvSpPr/>
                <p:nvPr/>
              </p:nvSpPr>
              <p:spPr>
                <a:xfrm>
                  <a:off x="100" y="247650"/>
                  <a:ext cx="183874" cy="489580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0" h="38738" extrusionOk="0">
                      <a:moveTo>
                        <a:pt x="0" y="0"/>
                      </a:moveTo>
                      <a:lnTo>
                        <a:pt x="0" y="38737"/>
                      </a:lnTo>
                      <a:lnTo>
                        <a:pt x="850" y="38737"/>
                      </a:lnTo>
                      <a:lnTo>
                        <a:pt x="850" y="0"/>
                      </a:lnTo>
                      <a:close/>
                    </a:path>
                  </a:pathLst>
                </a:custGeom>
                <a:solidFill>
                  <a:schemeClr val="l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89" dirty="0">
                    <a:latin typeface="UTM Avo" panose="02040603050506020204" pitchFamily="18" charset="0"/>
                  </a:endParaRPr>
                </a:p>
              </p:txBody>
            </p:sp>
            <p:grpSp>
              <p:nvGrpSpPr>
                <p:cNvPr id="1801" name="Google Shape;1801;p54"/>
                <p:cNvGrpSpPr/>
                <p:nvPr/>
              </p:nvGrpSpPr>
              <p:grpSpPr>
                <a:xfrm>
                  <a:off x="-10709" y="444378"/>
                  <a:ext cx="448838" cy="860613"/>
                  <a:chOff x="561117" y="628348"/>
                  <a:chExt cx="448838" cy="855480"/>
                </a:xfrm>
              </p:grpSpPr>
              <p:sp>
                <p:nvSpPr>
                  <p:cNvPr id="1802" name="Google Shape;1802;p54"/>
                  <p:cNvSpPr/>
                  <p:nvPr/>
                </p:nvSpPr>
                <p:spPr>
                  <a:xfrm>
                    <a:off x="561117" y="628348"/>
                    <a:ext cx="448838" cy="85548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3021" h="5758" extrusionOk="0">
                        <a:moveTo>
                          <a:pt x="3020" y="1"/>
                        </a:moveTo>
                        <a:lnTo>
                          <a:pt x="0" y="11"/>
                        </a:lnTo>
                        <a:lnTo>
                          <a:pt x="73" y="5758"/>
                        </a:lnTo>
                        <a:lnTo>
                          <a:pt x="1321" y="5758"/>
                        </a:lnTo>
                        <a:lnTo>
                          <a:pt x="1321" y="5422"/>
                        </a:lnTo>
                        <a:cubicBezTo>
                          <a:pt x="944" y="5422"/>
                          <a:pt x="828" y="4174"/>
                          <a:pt x="1573" y="4174"/>
                        </a:cubicBezTo>
                        <a:lnTo>
                          <a:pt x="1573" y="3723"/>
                        </a:lnTo>
                        <a:cubicBezTo>
                          <a:pt x="1825" y="3723"/>
                          <a:pt x="2380" y="3335"/>
                          <a:pt x="2380" y="2528"/>
                        </a:cubicBezTo>
                        <a:cubicBezTo>
                          <a:pt x="2380" y="2213"/>
                          <a:pt x="2318" y="2056"/>
                          <a:pt x="2244" y="1972"/>
                        </a:cubicBezTo>
                        <a:cubicBezTo>
                          <a:pt x="2108" y="1826"/>
                          <a:pt x="2189" y="1526"/>
                          <a:pt x="2344" y="1526"/>
                        </a:cubicBezTo>
                        <a:cubicBezTo>
                          <a:pt x="2355" y="1526"/>
                          <a:pt x="2368" y="1528"/>
                          <a:pt x="2380" y="1532"/>
                        </a:cubicBezTo>
                        <a:lnTo>
                          <a:pt x="2391" y="1532"/>
                        </a:lnTo>
                        <a:cubicBezTo>
                          <a:pt x="2437" y="1552"/>
                          <a:pt x="2485" y="1562"/>
                          <a:pt x="2532" y="1562"/>
                        </a:cubicBezTo>
                        <a:cubicBezTo>
                          <a:pt x="2701" y="1562"/>
                          <a:pt x="2861" y="1439"/>
                          <a:pt x="2894" y="1259"/>
                        </a:cubicBezTo>
                        <a:cubicBezTo>
                          <a:pt x="2914" y="1122"/>
                          <a:pt x="2888" y="867"/>
                          <a:pt x="2714" y="867"/>
                        </a:cubicBezTo>
                        <a:cubicBezTo>
                          <a:pt x="2702" y="867"/>
                          <a:pt x="2688" y="868"/>
                          <a:pt x="2674" y="871"/>
                        </a:cubicBezTo>
                        <a:lnTo>
                          <a:pt x="2674" y="703"/>
                        </a:lnTo>
                        <a:cubicBezTo>
                          <a:pt x="2863" y="703"/>
                          <a:pt x="3020" y="546"/>
                          <a:pt x="3020" y="357"/>
                        </a:cubicBezTo>
                        <a:lnTo>
                          <a:pt x="3020" y="1"/>
                        </a:ln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3" name="Google Shape;1803;p54"/>
                  <p:cNvSpPr/>
                  <p:nvPr/>
                </p:nvSpPr>
                <p:spPr>
                  <a:xfrm>
                    <a:off x="694982" y="920890"/>
                    <a:ext cx="187201" cy="20339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60" h="1369" extrusionOk="0">
                        <a:moveTo>
                          <a:pt x="673" y="1"/>
                        </a:moveTo>
                        <a:cubicBezTo>
                          <a:pt x="413" y="1"/>
                          <a:pt x="159" y="235"/>
                          <a:pt x="85" y="559"/>
                        </a:cubicBezTo>
                        <a:cubicBezTo>
                          <a:pt x="1" y="926"/>
                          <a:pt x="179" y="1283"/>
                          <a:pt x="473" y="1356"/>
                        </a:cubicBezTo>
                        <a:cubicBezTo>
                          <a:pt x="508" y="1365"/>
                          <a:pt x="544" y="1369"/>
                          <a:pt x="580" y="1369"/>
                        </a:cubicBezTo>
                        <a:cubicBezTo>
                          <a:pt x="848" y="1369"/>
                          <a:pt x="1101" y="1135"/>
                          <a:pt x="1175" y="811"/>
                        </a:cubicBezTo>
                        <a:cubicBezTo>
                          <a:pt x="1259" y="433"/>
                          <a:pt x="1081" y="77"/>
                          <a:pt x="777" y="14"/>
                        </a:cubicBezTo>
                        <a:cubicBezTo>
                          <a:pt x="742" y="5"/>
                          <a:pt x="708" y="1"/>
                          <a:pt x="673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4" name="Google Shape;1804;p54"/>
                  <p:cNvSpPr/>
                  <p:nvPr/>
                </p:nvSpPr>
                <p:spPr>
                  <a:xfrm>
                    <a:off x="886642" y="773654"/>
                    <a:ext cx="70572" cy="5660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75" h="381" extrusionOk="0">
                        <a:moveTo>
                          <a:pt x="229" y="0"/>
                        </a:moveTo>
                        <a:cubicBezTo>
                          <a:pt x="151" y="0"/>
                          <a:pt x="70" y="39"/>
                          <a:pt x="22" y="124"/>
                        </a:cubicBezTo>
                        <a:cubicBezTo>
                          <a:pt x="1" y="239"/>
                          <a:pt x="85" y="344"/>
                          <a:pt x="189" y="365"/>
                        </a:cubicBezTo>
                        <a:cubicBezTo>
                          <a:pt x="219" y="376"/>
                          <a:pt x="248" y="381"/>
                          <a:pt x="276" y="381"/>
                        </a:cubicBezTo>
                        <a:cubicBezTo>
                          <a:pt x="359" y="381"/>
                          <a:pt x="431" y="336"/>
                          <a:pt x="462" y="250"/>
                        </a:cubicBezTo>
                        <a:cubicBezTo>
                          <a:pt x="475" y="96"/>
                          <a:pt x="354" y="0"/>
                          <a:pt x="22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489" dirty="0">
                      <a:latin typeface="UTM Avo" panose="02040603050506020204" pitchFamily="18" charset="0"/>
                    </a:endParaRPr>
                  </a:p>
                </p:txBody>
              </p:sp>
            </p:grpSp>
          </p:grpSp>
          <p:sp>
            <p:nvSpPr>
              <p:cNvPr id="1805" name="Google Shape;1805;p54"/>
              <p:cNvSpPr/>
              <p:nvPr/>
            </p:nvSpPr>
            <p:spPr>
              <a:xfrm>
                <a:off x="14450" y="247294"/>
                <a:ext cx="9120845" cy="206500"/>
              </a:xfrm>
              <a:custGeom>
                <a:avLst/>
                <a:gdLst/>
                <a:ahLst/>
                <a:cxnLst/>
                <a:rect l="l" t="t" r="r" b="b"/>
                <a:pathLst>
                  <a:path w="28723" h="798" extrusionOk="0">
                    <a:moveTo>
                      <a:pt x="0" y="0"/>
                    </a:moveTo>
                    <a:lnTo>
                      <a:pt x="0" y="797"/>
                    </a:lnTo>
                    <a:lnTo>
                      <a:pt x="28722" y="797"/>
                    </a:lnTo>
                    <a:lnTo>
                      <a:pt x="2872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806" name="Google Shape;1806;p54"/>
            <p:cNvGrpSpPr/>
            <p:nvPr/>
          </p:nvGrpSpPr>
          <p:grpSpPr>
            <a:xfrm>
              <a:off x="384093" y="4954718"/>
              <a:ext cx="8375813" cy="57966"/>
              <a:chOff x="384093" y="4954718"/>
              <a:chExt cx="8375813" cy="57966"/>
            </a:xfrm>
          </p:grpSpPr>
          <p:sp>
            <p:nvSpPr>
              <p:cNvPr id="1807" name="Google Shape;1807;p54"/>
              <p:cNvSpPr/>
              <p:nvPr/>
            </p:nvSpPr>
            <p:spPr>
              <a:xfrm>
                <a:off x="384093" y="4954718"/>
                <a:ext cx="219363" cy="57966"/>
              </a:xfrm>
              <a:custGeom>
                <a:avLst/>
                <a:gdLst/>
                <a:ahLst/>
                <a:cxnLst/>
                <a:rect l="l" t="t" r="r" b="b"/>
                <a:pathLst>
                  <a:path w="691" h="578" extrusionOk="0">
                    <a:moveTo>
                      <a:pt x="366" y="0"/>
                    </a:moveTo>
                    <a:cubicBezTo>
                      <a:pt x="269" y="0"/>
                      <a:pt x="171" y="48"/>
                      <a:pt x="114" y="149"/>
                    </a:cubicBezTo>
                    <a:cubicBezTo>
                      <a:pt x="1" y="346"/>
                      <a:pt x="150" y="578"/>
                      <a:pt x="356" y="578"/>
                    </a:cubicBezTo>
                    <a:cubicBezTo>
                      <a:pt x="379" y="578"/>
                      <a:pt x="403" y="575"/>
                      <a:pt x="428" y="568"/>
                    </a:cubicBezTo>
                    <a:cubicBezTo>
                      <a:pt x="596" y="526"/>
                      <a:pt x="690" y="358"/>
                      <a:pt x="638" y="201"/>
                    </a:cubicBezTo>
                    <a:cubicBezTo>
                      <a:pt x="598" y="70"/>
                      <a:pt x="483" y="0"/>
                      <a:pt x="3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08" name="Google Shape;1808;p54"/>
              <p:cNvSpPr/>
              <p:nvPr/>
            </p:nvSpPr>
            <p:spPr>
              <a:xfrm>
                <a:off x="8540543" y="4954718"/>
                <a:ext cx="219363" cy="57966"/>
              </a:xfrm>
              <a:custGeom>
                <a:avLst/>
                <a:gdLst/>
                <a:ahLst/>
                <a:cxnLst/>
                <a:rect l="l" t="t" r="r" b="b"/>
                <a:pathLst>
                  <a:path w="691" h="578" extrusionOk="0">
                    <a:moveTo>
                      <a:pt x="366" y="0"/>
                    </a:moveTo>
                    <a:cubicBezTo>
                      <a:pt x="269" y="0"/>
                      <a:pt x="171" y="48"/>
                      <a:pt x="114" y="149"/>
                    </a:cubicBezTo>
                    <a:cubicBezTo>
                      <a:pt x="1" y="346"/>
                      <a:pt x="150" y="578"/>
                      <a:pt x="356" y="578"/>
                    </a:cubicBezTo>
                    <a:cubicBezTo>
                      <a:pt x="379" y="578"/>
                      <a:pt x="403" y="575"/>
                      <a:pt x="428" y="568"/>
                    </a:cubicBezTo>
                    <a:cubicBezTo>
                      <a:pt x="596" y="526"/>
                      <a:pt x="690" y="358"/>
                      <a:pt x="638" y="201"/>
                    </a:cubicBezTo>
                    <a:cubicBezTo>
                      <a:pt x="598" y="70"/>
                      <a:pt x="483" y="0"/>
                      <a:pt x="36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809" name="Google Shape;1809;p54"/>
          <p:cNvGrpSpPr/>
          <p:nvPr/>
        </p:nvGrpSpPr>
        <p:grpSpPr>
          <a:xfrm>
            <a:off x="10808774" y="1460941"/>
            <a:ext cx="864501" cy="1174504"/>
            <a:chOff x="638276" y="3526008"/>
            <a:chExt cx="714936" cy="971200"/>
          </a:xfrm>
        </p:grpSpPr>
        <p:sp>
          <p:nvSpPr>
            <p:cNvPr id="1810" name="Google Shape;1810;p54"/>
            <p:cNvSpPr/>
            <p:nvPr/>
          </p:nvSpPr>
          <p:spPr>
            <a:xfrm>
              <a:off x="801537" y="3817400"/>
              <a:ext cx="388460" cy="388464"/>
            </a:xfrm>
            <a:custGeom>
              <a:avLst/>
              <a:gdLst/>
              <a:ahLst/>
              <a:cxnLst/>
              <a:rect l="l" t="t" r="r" b="b"/>
              <a:pathLst>
                <a:path w="91295" h="91296" extrusionOk="0">
                  <a:moveTo>
                    <a:pt x="75084" y="16212"/>
                  </a:moveTo>
                  <a:cubicBezTo>
                    <a:pt x="91295" y="32466"/>
                    <a:pt x="91295" y="58788"/>
                    <a:pt x="75084" y="75041"/>
                  </a:cubicBezTo>
                  <a:cubicBezTo>
                    <a:pt x="58830" y="91295"/>
                    <a:pt x="32466" y="91295"/>
                    <a:pt x="16255" y="75041"/>
                  </a:cubicBezTo>
                  <a:cubicBezTo>
                    <a:pt x="1" y="58788"/>
                    <a:pt x="1" y="32466"/>
                    <a:pt x="16255" y="16212"/>
                  </a:cubicBezTo>
                  <a:cubicBezTo>
                    <a:pt x="32466" y="1"/>
                    <a:pt x="58830" y="1"/>
                    <a:pt x="75084" y="16212"/>
                  </a:cubicBezTo>
                  <a:close/>
                </a:path>
              </a:pathLst>
            </a:custGeom>
            <a:gradFill>
              <a:gsLst>
                <a:gs pos="0">
                  <a:srgbClr val="F9EBAB">
                    <a:alpha val="21960"/>
                    <a:alpha val="21910"/>
                  </a:srgbClr>
                </a:gs>
                <a:gs pos="41000">
                  <a:srgbClr val="F9EBAB">
                    <a:alpha val="53333"/>
                    <a:alpha val="21910"/>
                  </a:srgbClr>
                </a:gs>
                <a:gs pos="100000">
                  <a:srgbClr val="F9EBAB">
                    <a:alpha val="77254"/>
                    <a:alpha val="2191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grpSp>
          <p:nvGrpSpPr>
            <p:cNvPr id="1811" name="Google Shape;1811;p54"/>
            <p:cNvGrpSpPr/>
            <p:nvPr/>
          </p:nvGrpSpPr>
          <p:grpSpPr>
            <a:xfrm>
              <a:off x="638276" y="3526008"/>
              <a:ext cx="714936" cy="971200"/>
              <a:chOff x="9141124" y="2771118"/>
              <a:chExt cx="319239" cy="433649"/>
            </a:xfrm>
          </p:grpSpPr>
          <p:sp>
            <p:nvSpPr>
              <p:cNvPr id="1812" name="Google Shape;1812;p54"/>
              <p:cNvSpPr/>
              <p:nvPr/>
            </p:nvSpPr>
            <p:spPr>
              <a:xfrm>
                <a:off x="9271960" y="3034862"/>
                <a:ext cx="17824" cy="25355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579" extrusionOk="0">
                    <a:moveTo>
                      <a:pt x="641" y="0"/>
                    </a:moveTo>
                    <a:cubicBezTo>
                      <a:pt x="385" y="0"/>
                      <a:pt x="129" y="384"/>
                      <a:pt x="43" y="811"/>
                    </a:cubicBezTo>
                    <a:cubicBezTo>
                      <a:pt x="1" y="1237"/>
                      <a:pt x="214" y="1579"/>
                      <a:pt x="470" y="1579"/>
                    </a:cubicBezTo>
                    <a:cubicBezTo>
                      <a:pt x="769" y="1579"/>
                      <a:pt x="1025" y="1237"/>
                      <a:pt x="1067" y="811"/>
                    </a:cubicBezTo>
                    <a:cubicBezTo>
                      <a:pt x="1110" y="384"/>
                      <a:pt x="939" y="0"/>
                      <a:pt x="641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3" name="Google Shape;1813;p54"/>
              <p:cNvSpPr/>
              <p:nvPr/>
            </p:nvSpPr>
            <p:spPr>
              <a:xfrm>
                <a:off x="9267175" y="2928674"/>
                <a:ext cx="54965" cy="93728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5837" extrusionOk="0">
                    <a:moveTo>
                      <a:pt x="1195" y="1"/>
                    </a:moveTo>
                    <a:cubicBezTo>
                      <a:pt x="1195" y="1"/>
                      <a:pt x="1962" y="1707"/>
                      <a:pt x="1109" y="2518"/>
                    </a:cubicBezTo>
                    <a:cubicBezTo>
                      <a:pt x="85" y="3499"/>
                      <a:pt x="0" y="5419"/>
                      <a:pt x="1579" y="5803"/>
                    </a:cubicBezTo>
                    <a:cubicBezTo>
                      <a:pt x="1673" y="5826"/>
                      <a:pt x="1762" y="5837"/>
                      <a:pt x="1847" y="5837"/>
                    </a:cubicBezTo>
                    <a:cubicBezTo>
                      <a:pt x="3190" y="5837"/>
                      <a:pt x="3423" y="3127"/>
                      <a:pt x="2901" y="1963"/>
                    </a:cubicBezTo>
                    <a:cubicBezTo>
                      <a:pt x="2517" y="1195"/>
                      <a:pt x="1920" y="513"/>
                      <a:pt x="1195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4" name="Google Shape;1814;p54"/>
              <p:cNvSpPr/>
              <p:nvPr/>
            </p:nvSpPr>
            <p:spPr>
              <a:xfrm>
                <a:off x="9274706" y="3031330"/>
                <a:ext cx="53439" cy="115213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7175" extrusionOk="0">
                    <a:moveTo>
                      <a:pt x="2456" y="0"/>
                    </a:moveTo>
                    <a:cubicBezTo>
                      <a:pt x="2434" y="0"/>
                      <a:pt x="2411" y="3"/>
                      <a:pt x="2389" y="7"/>
                    </a:cubicBezTo>
                    <a:lnTo>
                      <a:pt x="726" y="135"/>
                    </a:lnTo>
                    <a:cubicBezTo>
                      <a:pt x="512" y="135"/>
                      <a:pt x="342" y="306"/>
                      <a:pt x="342" y="519"/>
                    </a:cubicBezTo>
                    <a:cubicBezTo>
                      <a:pt x="171" y="3207"/>
                      <a:pt x="0" y="5937"/>
                      <a:pt x="214" y="7174"/>
                    </a:cubicBezTo>
                    <a:lnTo>
                      <a:pt x="3115" y="7174"/>
                    </a:lnTo>
                    <a:cubicBezTo>
                      <a:pt x="3328" y="5852"/>
                      <a:pt x="2944" y="3036"/>
                      <a:pt x="2859" y="391"/>
                    </a:cubicBezTo>
                    <a:cubicBezTo>
                      <a:pt x="2859" y="161"/>
                      <a:pt x="2653" y="0"/>
                      <a:pt x="2456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5" name="Google Shape;1815;p54"/>
              <p:cNvSpPr/>
              <p:nvPr/>
            </p:nvSpPr>
            <p:spPr>
              <a:xfrm>
                <a:off x="9209625" y="3132139"/>
                <a:ext cx="185657" cy="54804"/>
              </a:xfrm>
              <a:custGeom>
                <a:avLst/>
                <a:gdLst/>
                <a:ahLst/>
                <a:cxnLst/>
                <a:rect l="l" t="t" r="r" b="b"/>
                <a:pathLst>
                  <a:path w="11562" h="3413" extrusionOk="0">
                    <a:moveTo>
                      <a:pt x="5760" y="0"/>
                    </a:moveTo>
                    <a:cubicBezTo>
                      <a:pt x="3669" y="0"/>
                      <a:pt x="1" y="1067"/>
                      <a:pt x="1" y="1920"/>
                    </a:cubicBezTo>
                    <a:cubicBezTo>
                      <a:pt x="1" y="2730"/>
                      <a:pt x="2560" y="3413"/>
                      <a:pt x="5760" y="3413"/>
                    </a:cubicBezTo>
                    <a:cubicBezTo>
                      <a:pt x="8959" y="3413"/>
                      <a:pt x="11562" y="2730"/>
                      <a:pt x="11562" y="1920"/>
                    </a:cubicBezTo>
                    <a:cubicBezTo>
                      <a:pt x="11562" y="1067"/>
                      <a:pt x="7893" y="0"/>
                      <a:pt x="5760" y="0"/>
                    </a:cubicBezTo>
                    <a:close/>
                  </a:path>
                </a:pathLst>
              </a:custGeom>
              <a:solidFill>
                <a:srgbClr val="D8934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6" name="Google Shape;1816;p54"/>
              <p:cNvSpPr/>
              <p:nvPr/>
            </p:nvSpPr>
            <p:spPr>
              <a:xfrm>
                <a:off x="9193872" y="2882091"/>
                <a:ext cx="15078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8047" extrusionOk="0">
                    <a:moveTo>
                      <a:pt x="0" y="1"/>
                    </a:moveTo>
                    <a:lnTo>
                      <a:pt x="0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7" name="Google Shape;1817;p54"/>
              <p:cNvSpPr/>
              <p:nvPr/>
            </p:nvSpPr>
            <p:spPr>
              <a:xfrm>
                <a:off x="9392520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40" y="18046"/>
                    </a:lnTo>
                    <a:lnTo>
                      <a:pt x="940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8" name="Google Shape;1818;p54"/>
              <p:cNvSpPr/>
              <p:nvPr/>
            </p:nvSpPr>
            <p:spPr>
              <a:xfrm>
                <a:off x="9338406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9" name="Google Shape;1819;p54"/>
              <p:cNvSpPr/>
              <p:nvPr/>
            </p:nvSpPr>
            <p:spPr>
              <a:xfrm>
                <a:off x="9182231" y="2880726"/>
                <a:ext cx="237025" cy="17824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110" extrusionOk="0">
                    <a:moveTo>
                      <a:pt x="0" y="1"/>
                    </a:moveTo>
                    <a:lnTo>
                      <a:pt x="0" y="299"/>
                    </a:lnTo>
                    <a:cubicBezTo>
                      <a:pt x="0" y="768"/>
                      <a:pt x="384" y="1110"/>
                      <a:pt x="811" y="1110"/>
                    </a:cubicBezTo>
                    <a:lnTo>
                      <a:pt x="13993" y="1110"/>
                    </a:lnTo>
                    <a:cubicBezTo>
                      <a:pt x="14419" y="1110"/>
                      <a:pt x="14761" y="768"/>
                      <a:pt x="14761" y="299"/>
                    </a:cubicBezTo>
                    <a:lnTo>
                      <a:pt x="14761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0" name="Google Shape;1820;p54"/>
              <p:cNvSpPr/>
              <p:nvPr/>
            </p:nvSpPr>
            <p:spPr>
              <a:xfrm>
                <a:off x="9182231" y="3152676"/>
                <a:ext cx="237025" cy="30172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879" extrusionOk="0">
                    <a:moveTo>
                      <a:pt x="1024" y="1"/>
                    </a:moveTo>
                    <a:cubicBezTo>
                      <a:pt x="469" y="1"/>
                      <a:pt x="0" y="470"/>
                      <a:pt x="0" y="1025"/>
                    </a:cubicBezTo>
                    <a:lnTo>
                      <a:pt x="0" y="1878"/>
                    </a:lnTo>
                    <a:lnTo>
                      <a:pt x="14761" y="1878"/>
                    </a:lnTo>
                    <a:lnTo>
                      <a:pt x="14761" y="1025"/>
                    </a:lnTo>
                    <a:cubicBezTo>
                      <a:pt x="14761" y="470"/>
                      <a:pt x="14334" y="1"/>
                      <a:pt x="13737" y="1"/>
                    </a:cubicBez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1" name="Google Shape;1821;p54"/>
              <p:cNvSpPr/>
              <p:nvPr/>
            </p:nvSpPr>
            <p:spPr>
              <a:xfrm>
                <a:off x="9180175" y="2803313"/>
                <a:ext cx="254158" cy="68533"/>
              </a:xfrm>
              <a:custGeom>
                <a:avLst/>
                <a:gdLst/>
                <a:ahLst/>
                <a:cxnLst/>
                <a:rect l="l" t="t" r="r" b="b"/>
                <a:pathLst>
                  <a:path w="15828" h="4268" extrusionOk="0">
                    <a:moveTo>
                      <a:pt x="7892" y="1"/>
                    </a:moveTo>
                    <a:cubicBezTo>
                      <a:pt x="3882" y="1"/>
                      <a:pt x="555" y="1835"/>
                      <a:pt x="0" y="4267"/>
                    </a:cubicBezTo>
                    <a:lnTo>
                      <a:pt x="15827" y="4267"/>
                    </a:lnTo>
                    <a:cubicBezTo>
                      <a:pt x="15230" y="1835"/>
                      <a:pt x="11902" y="1"/>
                      <a:pt x="7892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2" name="Google Shape;1822;p54"/>
              <p:cNvSpPr/>
              <p:nvPr/>
            </p:nvSpPr>
            <p:spPr>
              <a:xfrm>
                <a:off x="9296624" y="2771118"/>
                <a:ext cx="20570" cy="35648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220" extrusionOk="0">
                    <a:moveTo>
                      <a:pt x="640" y="1"/>
                    </a:moveTo>
                    <a:cubicBezTo>
                      <a:pt x="320" y="1"/>
                      <a:pt x="0" y="257"/>
                      <a:pt x="0" y="769"/>
                    </a:cubicBezTo>
                    <a:lnTo>
                      <a:pt x="0" y="2219"/>
                    </a:lnTo>
                    <a:lnTo>
                      <a:pt x="1280" y="2219"/>
                    </a:lnTo>
                    <a:lnTo>
                      <a:pt x="1280" y="769"/>
                    </a:lnTo>
                    <a:cubicBezTo>
                      <a:pt x="1280" y="257"/>
                      <a:pt x="960" y="1"/>
                      <a:pt x="640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3" name="Google Shape;1823;p54"/>
              <p:cNvSpPr/>
              <p:nvPr/>
            </p:nvSpPr>
            <p:spPr>
              <a:xfrm>
                <a:off x="9141124" y="2856062"/>
                <a:ext cx="319239" cy="28791"/>
              </a:xfrm>
              <a:custGeom>
                <a:avLst/>
                <a:gdLst/>
                <a:ahLst/>
                <a:cxnLst/>
                <a:rect l="l" t="t" r="r" b="b"/>
                <a:pathLst>
                  <a:path w="19881" h="1793" extrusionOk="0">
                    <a:moveTo>
                      <a:pt x="1707" y="1"/>
                    </a:moveTo>
                    <a:cubicBezTo>
                      <a:pt x="1" y="1"/>
                      <a:pt x="1" y="1793"/>
                      <a:pt x="1707" y="1793"/>
                    </a:cubicBezTo>
                    <a:lnTo>
                      <a:pt x="18217" y="1793"/>
                    </a:lnTo>
                    <a:cubicBezTo>
                      <a:pt x="19880" y="1793"/>
                      <a:pt x="19880" y="1"/>
                      <a:pt x="18217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4" name="Google Shape;1824;p54"/>
              <p:cNvSpPr/>
              <p:nvPr/>
            </p:nvSpPr>
            <p:spPr>
              <a:xfrm>
                <a:off x="9152091" y="3174611"/>
                <a:ext cx="301415" cy="30156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1878" extrusionOk="0">
                    <a:moveTo>
                      <a:pt x="1024" y="0"/>
                    </a:moveTo>
                    <a:cubicBezTo>
                      <a:pt x="0" y="0"/>
                      <a:pt x="0" y="1877"/>
                      <a:pt x="1024" y="1877"/>
                    </a:cubicBezTo>
                    <a:lnTo>
                      <a:pt x="17534" y="1877"/>
                    </a:lnTo>
                    <a:cubicBezTo>
                      <a:pt x="18771" y="1877"/>
                      <a:pt x="18771" y="0"/>
                      <a:pt x="17534" y="0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5" name="Google Shape;1825;p54"/>
              <p:cNvSpPr/>
              <p:nvPr/>
            </p:nvSpPr>
            <p:spPr>
              <a:xfrm>
                <a:off x="9215101" y="2803281"/>
                <a:ext cx="197989" cy="42584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2652" extrusionOk="0">
                    <a:moveTo>
                      <a:pt x="5486" y="0"/>
                    </a:moveTo>
                    <a:cubicBezTo>
                      <a:pt x="3561" y="0"/>
                      <a:pt x="1683" y="512"/>
                      <a:pt x="1" y="1496"/>
                    </a:cubicBezTo>
                    <a:cubicBezTo>
                      <a:pt x="2270" y="2266"/>
                      <a:pt x="4655" y="2651"/>
                      <a:pt x="7010" y="2651"/>
                    </a:cubicBezTo>
                    <a:cubicBezTo>
                      <a:pt x="7134" y="2651"/>
                      <a:pt x="7257" y="2650"/>
                      <a:pt x="7381" y="2648"/>
                    </a:cubicBezTo>
                    <a:cubicBezTo>
                      <a:pt x="9045" y="2648"/>
                      <a:pt x="10709" y="2477"/>
                      <a:pt x="12330" y="2179"/>
                    </a:cubicBezTo>
                    <a:cubicBezTo>
                      <a:pt x="10879" y="856"/>
                      <a:pt x="8490" y="3"/>
                      <a:pt x="5717" y="3"/>
                    </a:cubicBezTo>
                    <a:cubicBezTo>
                      <a:pt x="5640" y="1"/>
                      <a:pt x="5563" y="0"/>
                      <a:pt x="5486" y="0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6" name="Google Shape;1826;p54"/>
              <p:cNvSpPr/>
              <p:nvPr/>
            </p:nvSpPr>
            <p:spPr>
              <a:xfrm>
                <a:off x="9150710" y="2856062"/>
                <a:ext cx="300741" cy="14516"/>
              </a:xfrm>
              <a:custGeom>
                <a:avLst/>
                <a:gdLst/>
                <a:ahLst/>
                <a:cxnLst/>
                <a:rect l="l" t="t" r="r" b="b"/>
                <a:pathLst>
                  <a:path w="18729" h="904" extrusionOk="0">
                    <a:moveTo>
                      <a:pt x="1110" y="1"/>
                    </a:moveTo>
                    <a:cubicBezTo>
                      <a:pt x="683" y="1"/>
                      <a:pt x="257" y="129"/>
                      <a:pt x="1" y="470"/>
                    </a:cubicBezTo>
                    <a:cubicBezTo>
                      <a:pt x="231" y="738"/>
                      <a:pt x="598" y="903"/>
                      <a:pt x="979" y="903"/>
                    </a:cubicBezTo>
                    <a:cubicBezTo>
                      <a:pt x="1023" y="903"/>
                      <a:pt x="1066" y="901"/>
                      <a:pt x="1110" y="897"/>
                    </a:cubicBezTo>
                    <a:lnTo>
                      <a:pt x="17620" y="897"/>
                    </a:lnTo>
                    <a:cubicBezTo>
                      <a:pt x="17659" y="901"/>
                      <a:pt x="17698" y="903"/>
                      <a:pt x="17738" y="903"/>
                    </a:cubicBezTo>
                    <a:cubicBezTo>
                      <a:pt x="18089" y="903"/>
                      <a:pt x="18461" y="738"/>
                      <a:pt x="18729" y="470"/>
                    </a:cubicBezTo>
                    <a:cubicBezTo>
                      <a:pt x="18430" y="129"/>
                      <a:pt x="18004" y="1"/>
                      <a:pt x="17620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7" name="Google Shape;1827;p54"/>
              <p:cNvSpPr/>
              <p:nvPr/>
            </p:nvSpPr>
            <p:spPr>
              <a:xfrm>
                <a:off x="9158257" y="3174498"/>
                <a:ext cx="289083" cy="13826"/>
              </a:xfrm>
              <a:custGeom>
                <a:avLst/>
                <a:gdLst/>
                <a:ahLst/>
                <a:cxnLst/>
                <a:rect l="l" t="t" r="r" b="b"/>
                <a:pathLst>
                  <a:path w="18003" h="861" extrusionOk="0">
                    <a:moveTo>
                      <a:pt x="17253" y="1"/>
                    </a:moveTo>
                    <a:cubicBezTo>
                      <a:pt x="17219" y="1"/>
                      <a:pt x="17184" y="3"/>
                      <a:pt x="17150" y="7"/>
                    </a:cubicBezTo>
                    <a:lnTo>
                      <a:pt x="640" y="7"/>
                    </a:lnTo>
                    <a:cubicBezTo>
                      <a:pt x="341" y="7"/>
                      <a:pt x="85" y="178"/>
                      <a:pt x="0" y="434"/>
                    </a:cubicBezTo>
                    <a:cubicBezTo>
                      <a:pt x="85" y="690"/>
                      <a:pt x="341" y="860"/>
                      <a:pt x="640" y="860"/>
                    </a:cubicBezTo>
                    <a:lnTo>
                      <a:pt x="17150" y="860"/>
                    </a:lnTo>
                    <a:cubicBezTo>
                      <a:pt x="17491" y="860"/>
                      <a:pt x="17790" y="690"/>
                      <a:pt x="18003" y="434"/>
                    </a:cubicBezTo>
                    <a:cubicBezTo>
                      <a:pt x="17811" y="166"/>
                      <a:pt x="17551" y="1"/>
                      <a:pt x="17253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8" name="Google Shape;1828;p54"/>
              <p:cNvSpPr/>
              <p:nvPr/>
            </p:nvSpPr>
            <p:spPr>
              <a:xfrm>
                <a:off x="9187016" y="3174611"/>
                <a:ext cx="79485" cy="13713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854" extrusionOk="0">
                    <a:moveTo>
                      <a:pt x="214" y="0"/>
                    </a:moveTo>
                    <a:cubicBezTo>
                      <a:pt x="129" y="0"/>
                      <a:pt x="86" y="171"/>
                      <a:pt x="43" y="427"/>
                    </a:cubicBezTo>
                    <a:cubicBezTo>
                      <a:pt x="1" y="640"/>
                      <a:pt x="129" y="853"/>
                      <a:pt x="214" y="853"/>
                    </a:cubicBezTo>
                    <a:lnTo>
                      <a:pt x="4693" y="853"/>
                    </a:lnTo>
                    <a:cubicBezTo>
                      <a:pt x="4821" y="853"/>
                      <a:pt x="4907" y="640"/>
                      <a:pt x="4949" y="427"/>
                    </a:cubicBezTo>
                    <a:cubicBezTo>
                      <a:pt x="4907" y="171"/>
                      <a:pt x="4821" y="0"/>
                      <a:pt x="4693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9" name="Google Shape;1829;p54"/>
              <p:cNvSpPr/>
              <p:nvPr/>
            </p:nvSpPr>
            <p:spPr>
              <a:xfrm>
                <a:off x="9277436" y="3031426"/>
                <a:ext cx="40433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993" extrusionOk="0">
                    <a:moveTo>
                      <a:pt x="2219" y="1"/>
                    </a:moveTo>
                    <a:lnTo>
                      <a:pt x="598" y="172"/>
                    </a:lnTo>
                    <a:cubicBezTo>
                      <a:pt x="385" y="172"/>
                      <a:pt x="214" y="342"/>
                      <a:pt x="172" y="556"/>
                    </a:cubicBezTo>
                    <a:cubicBezTo>
                      <a:pt x="129" y="1665"/>
                      <a:pt x="44" y="2817"/>
                      <a:pt x="1" y="3840"/>
                    </a:cubicBezTo>
                    <a:cubicBezTo>
                      <a:pt x="257" y="4523"/>
                      <a:pt x="641" y="4992"/>
                      <a:pt x="1068" y="4992"/>
                    </a:cubicBezTo>
                    <a:cubicBezTo>
                      <a:pt x="1835" y="4992"/>
                      <a:pt x="2518" y="3371"/>
                      <a:pt x="2518" y="1323"/>
                    </a:cubicBezTo>
                    <a:cubicBezTo>
                      <a:pt x="2518" y="897"/>
                      <a:pt x="2475" y="428"/>
                      <a:pt x="2390" y="1"/>
                    </a:cubicBezTo>
                    <a:close/>
                  </a:path>
                </a:pathLst>
              </a:custGeom>
              <a:solidFill>
                <a:srgbClr val="F7D8A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0" name="Google Shape;1830;p54"/>
              <p:cNvSpPr/>
              <p:nvPr/>
            </p:nvSpPr>
            <p:spPr>
              <a:xfrm>
                <a:off x="9277436" y="2974582"/>
                <a:ext cx="40433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2983" extrusionOk="0">
                    <a:moveTo>
                      <a:pt x="1409" y="0"/>
                    </a:moveTo>
                    <a:cubicBezTo>
                      <a:pt x="684" y="0"/>
                      <a:pt x="86" y="1024"/>
                      <a:pt x="1" y="2346"/>
                    </a:cubicBezTo>
                    <a:cubicBezTo>
                      <a:pt x="214" y="2645"/>
                      <a:pt x="556" y="2858"/>
                      <a:pt x="940" y="2944"/>
                    </a:cubicBezTo>
                    <a:cubicBezTo>
                      <a:pt x="1039" y="2970"/>
                      <a:pt x="1134" y="2982"/>
                      <a:pt x="1223" y="2982"/>
                    </a:cubicBezTo>
                    <a:cubicBezTo>
                      <a:pt x="2013" y="2982"/>
                      <a:pt x="2403" y="2020"/>
                      <a:pt x="2518" y="1024"/>
                    </a:cubicBezTo>
                    <a:cubicBezTo>
                      <a:pt x="2219" y="384"/>
                      <a:pt x="1835" y="0"/>
                      <a:pt x="1409" y="0"/>
                    </a:cubicBezTo>
                    <a:close/>
                  </a:path>
                </a:pathLst>
              </a:custGeom>
              <a:solidFill>
                <a:srgbClr val="FFAD6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1" name="Google Shape;1831;p54"/>
              <p:cNvSpPr/>
              <p:nvPr/>
            </p:nvSpPr>
            <p:spPr>
              <a:xfrm>
                <a:off x="9284983" y="2993065"/>
                <a:ext cx="24680" cy="28582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780" extrusionOk="0">
                    <a:moveTo>
                      <a:pt x="853" y="1"/>
                    </a:moveTo>
                    <a:cubicBezTo>
                      <a:pt x="427" y="1"/>
                      <a:pt x="86" y="598"/>
                      <a:pt x="0" y="1409"/>
                    </a:cubicBezTo>
                    <a:cubicBezTo>
                      <a:pt x="171" y="1579"/>
                      <a:pt x="384" y="1707"/>
                      <a:pt x="598" y="1750"/>
                    </a:cubicBezTo>
                    <a:cubicBezTo>
                      <a:pt x="667" y="1770"/>
                      <a:pt x="732" y="1779"/>
                      <a:pt x="793" y="1779"/>
                    </a:cubicBezTo>
                    <a:cubicBezTo>
                      <a:pt x="1252" y="1779"/>
                      <a:pt x="1461" y="1239"/>
                      <a:pt x="1536" y="598"/>
                    </a:cubicBezTo>
                    <a:cubicBezTo>
                      <a:pt x="1365" y="214"/>
                      <a:pt x="1152" y="1"/>
                      <a:pt x="853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2" name="Google Shape;1832;p54"/>
              <p:cNvSpPr/>
              <p:nvPr/>
            </p:nvSpPr>
            <p:spPr>
              <a:xfrm>
                <a:off x="9278817" y="3075279"/>
                <a:ext cx="26736" cy="19189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1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6" y="683"/>
                      <a:pt x="427" y="1195"/>
                      <a:pt x="854" y="1195"/>
                    </a:cubicBezTo>
                    <a:cubicBezTo>
                      <a:pt x="1237" y="1195"/>
                      <a:pt x="1579" y="726"/>
                      <a:pt x="1664" y="128"/>
                    </a:cubicBezTo>
                    <a:lnTo>
                      <a:pt x="1664" y="128"/>
                    </a:lnTo>
                    <a:cubicBezTo>
                      <a:pt x="1493" y="384"/>
                      <a:pt x="1195" y="555"/>
                      <a:pt x="854" y="555"/>
                    </a:cubicBezTo>
                    <a:cubicBezTo>
                      <a:pt x="512" y="512"/>
                      <a:pt x="171" y="342"/>
                      <a:pt x="0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3" name="Google Shape;1833;p54"/>
              <p:cNvSpPr/>
              <p:nvPr/>
            </p:nvSpPr>
            <p:spPr>
              <a:xfrm>
                <a:off x="9293879" y="3036918"/>
                <a:ext cx="2604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82" extrusionOk="0">
                    <a:moveTo>
                      <a:pt x="1579" y="0"/>
                    </a:moveTo>
                    <a:lnTo>
                      <a:pt x="1579" y="0"/>
                    </a:lnTo>
                    <a:cubicBezTo>
                      <a:pt x="1451" y="299"/>
                      <a:pt x="1195" y="555"/>
                      <a:pt x="897" y="726"/>
                    </a:cubicBezTo>
                    <a:cubicBezTo>
                      <a:pt x="802" y="753"/>
                      <a:pt x="699" y="767"/>
                      <a:pt x="596" y="767"/>
                    </a:cubicBezTo>
                    <a:cubicBezTo>
                      <a:pt x="372" y="767"/>
                      <a:pt x="147" y="701"/>
                      <a:pt x="1" y="555"/>
                    </a:cubicBezTo>
                    <a:lnTo>
                      <a:pt x="1" y="555"/>
                    </a:lnTo>
                    <a:cubicBezTo>
                      <a:pt x="141" y="976"/>
                      <a:pt x="455" y="1282"/>
                      <a:pt x="776" y="1282"/>
                    </a:cubicBezTo>
                    <a:cubicBezTo>
                      <a:pt x="845" y="1282"/>
                      <a:pt x="914" y="1268"/>
                      <a:pt x="982" y="1237"/>
                    </a:cubicBezTo>
                    <a:cubicBezTo>
                      <a:pt x="1409" y="981"/>
                      <a:pt x="1622" y="512"/>
                      <a:pt x="1579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4" name="Google Shape;1834;p54"/>
              <p:cNvSpPr/>
              <p:nvPr/>
            </p:nvSpPr>
            <p:spPr>
              <a:xfrm>
                <a:off x="9208934" y="2856062"/>
                <a:ext cx="85651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897" extrusionOk="0">
                    <a:moveTo>
                      <a:pt x="300" y="1"/>
                    </a:moveTo>
                    <a:cubicBezTo>
                      <a:pt x="129" y="1"/>
                      <a:pt x="44" y="214"/>
                      <a:pt x="1" y="470"/>
                    </a:cubicBezTo>
                    <a:cubicBezTo>
                      <a:pt x="44" y="726"/>
                      <a:pt x="129" y="897"/>
                      <a:pt x="300" y="897"/>
                    </a:cubicBezTo>
                    <a:lnTo>
                      <a:pt x="5035" y="897"/>
                    </a:lnTo>
                    <a:cubicBezTo>
                      <a:pt x="5163" y="897"/>
                      <a:pt x="5291" y="726"/>
                      <a:pt x="5334" y="470"/>
                    </a:cubicBezTo>
                    <a:cubicBezTo>
                      <a:pt x="5291" y="214"/>
                      <a:pt x="5163" y="1"/>
                      <a:pt x="503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5" name="Google Shape;1835;p54"/>
              <p:cNvSpPr/>
              <p:nvPr/>
            </p:nvSpPr>
            <p:spPr>
              <a:xfrm>
                <a:off x="9312377" y="2856062"/>
                <a:ext cx="52765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897" extrusionOk="0">
                    <a:moveTo>
                      <a:pt x="214" y="1"/>
                    </a:moveTo>
                    <a:cubicBezTo>
                      <a:pt x="129" y="1"/>
                      <a:pt x="86" y="214"/>
                      <a:pt x="43" y="470"/>
                    </a:cubicBezTo>
                    <a:cubicBezTo>
                      <a:pt x="1" y="726"/>
                      <a:pt x="129" y="897"/>
                      <a:pt x="214" y="897"/>
                    </a:cubicBezTo>
                    <a:lnTo>
                      <a:pt x="3072" y="897"/>
                    </a:lnTo>
                    <a:cubicBezTo>
                      <a:pt x="3158" y="897"/>
                      <a:pt x="3243" y="726"/>
                      <a:pt x="3243" y="470"/>
                    </a:cubicBezTo>
                    <a:cubicBezTo>
                      <a:pt x="3286" y="214"/>
                      <a:pt x="3158" y="1"/>
                      <a:pt x="3072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6" name="Google Shape;1836;p54"/>
              <p:cNvSpPr/>
              <p:nvPr/>
            </p:nvSpPr>
            <p:spPr>
              <a:xfrm>
                <a:off x="9339097" y="2819499"/>
                <a:ext cx="47289" cy="17422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085" extrusionOk="0">
                    <a:moveTo>
                      <a:pt x="845" y="1"/>
                    </a:moveTo>
                    <a:cubicBezTo>
                      <a:pt x="387" y="1"/>
                      <a:pt x="73" y="96"/>
                      <a:pt x="43" y="273"/>
                    </a:cubicBezTo>
                    <a:cubicBezTo>
                      <a:pt x="0" y="529"/>
                      <a:pt x="555" y="870"/>
                      <a:pt x="1366" y="998"/>
                    </a:cubicBezTo>
                    <a:cubicBezTo>
                      <a:pt x="1644" y="1057"/>
                      <a:pt x="1907" y="1085"/>
                      <a:pt x="2134" y="1085"/>
                    </a:cubicBezTo>
                    <a:cubicBezTo>
                      <a:pt x="2569" y="1085"/>
                      <a:pt x="2873" y="981"/>
                      <a:pt x="2901" y="785"/>
                    </a:cubicBezTo>
                    <a:cubicBezTo>
                      <a:pt x="2944" y="529"/>
                      <a:pt x="2347" y="230"/>
                      <a:pt x="1536" y="59"/>
                    </a:cubicBezTo>
                    <a:cubicBezTo>
                      <a:pt x="1285" y="20"/>
                      <a:pt x="1051" y="1"/>
                      <a:pt x="84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7" name="Google Shape;1837;p54"/>
              <p:cNvSpPr/>
              <p:nvPr/>
            </p:nvSpPr>
            <p:spPr>
              <a:xfrm>
                <a:off x="9306901" y="2808805"/>
                <a:ext cx="30846" cy="10293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41" extrusionOk="0">
                    <a:moveTo>
                      <a:pt x="939" y="0"/>
                    </a:moveTo>
                    <a:cubicBezTo>
                      <a:pt x="384" y="0"/>
                      <a:pt x="0" y="171"/>
                      <a:pt x="0" y="342"/>
                    </a:cubicBezTo>
                    <a:cubicBezTo>
                      <a:pt x="0" y="512"/>
                      <a:pt x="427" y="640"/>
                      <a:pt x="939" y="640"/>
                    </a:cubicBezTo>
                    <a:cubicBezTo>
                      <a:pt x="1494" y="640"/>
                      <a:pt x="1920" y="469"/>
                      <a:pt x="1920" y="299"/>
                    </a:cubicBezTo>
                    <a:cubicBezTo>
                      <a:pt x="1920" y="128"/>
                      <a:pt x="1451" y="0"/>
                      <a:pt x="939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89" dirty="0">
                  <a:latin typeface="UTM Avo" panose="02040603050506020204" pitchFamily="18" charset="0"/>
                </a:endParaRPr>
              </a:p>
            </p:txBody>
          </p:sp>
        </p:grpSp>
      </p:grpSp>
      <p:grpSp>
        <p:nvGrpSpPr>
          <p:cNvPr id="1838" name="Google Shape;1838;p54"/>
          <p:cNvGrpSpPr/>
          <p:nvPr/>
        </p:nvGrpSpPr>
        <p:grpSpPr>
          <a:xfrm rot="1321491" flipH="1">
            <a:off x="474352" y="4248178"/>
            <a:ext cx="953245" cy="504655"/>
            <a:chOff x="-1074225" y="4512538"/>
            <a:chExt cx="714950" cy="378500"/>
          </a:xfrm>
        </p:grpSpPr>
        <p:sp>
          <p:nvSpPr>
            <p:cNvPr id="1839" name="Google Shape;1839;p54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0" name="Google Shape;1840;p54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1" name="Google Shape;1841;p54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2" name="Google Shape;1842;p54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3" name="Google Shape;1843;p54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4" name="Google Shape;1844;p54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5" name="Google Shape;1845;p54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6" name="Google Shape;1846;p54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7" name="Google Shape;1847;p54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8" name="Google Shape;1848;p54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49" name="Google Shape;1849;p54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850" name="Google Shape;1850;p54"/>
          <p:cNvGrpSpPr/>
          <p:nvPr/>
        </p:nvGrpSpPr>
        <p:grpSpPr>
          <a:xfrm>
            <a:off x="10764384" y="5454900"/>
            <a:ext cx="953267" cy="504667"/>
            <a:chOff x="-1074225" y="4512538"/>
            <a:chExt cx="714950" cy="378500"/>
          </a:xfrm>
        </p:grpSpPr>
        <p:sp>
          <p:nvSpPr>
            <p:cNvPr id="1851" name="Google Shape;1851;p54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2" name="Google Shape;1852;p54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3" name="Google Shape;1853;p54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4" name="Google Shape;1854;p54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5" name="Google Shape;1855;p54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6" name="Google Shape;1856;p54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7" name="Google Shape;1857;p54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8" name="Google Shape;1858;p54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59" name="Google Shape;1859;p54"/>
            <p:cNvSpPr/>
            <p:nvPr/>
          </p:nvSpPr>
          <p:spPr>
            <a:xfrm>
              <a:off x="-836575" y="4548088"/>
              <a:ext cx="382800" cy="253850"/>
            </a:xfrm>
            <a:custGeom>
              <a:avLst/>
              <a:gdLst/>
              <a:ahLst/>
              <a:cxnLst/>
              <a:rect l="l" t="t" r="r" b="b"/>
              <a:pathLst>
                <a:path w="15312" h="10154" extrusionOk="0">
                  <a:moveTo>
                    <a:pt x="12126" y="0"/>
                  </a:moveTo>
                  <a:lnTo>
                    <a:pt x="82" y="2781"/>
                  </a:lnTo>
                  <a:lnTo>
                    <a:pt x="1" y="2781"/>
                  </a:lnTo>
                  <a:cubicBezTo>
                    <a:pt x="838" y="4699"/>
                    <a:pt x="2107" y="6373"/>
                    <a:pt x="3727" y="7642"/>
                  </a:cubicBezTo>
                  <a:cubicBezTo>
                    <a:pt x="5795" y="9315"/>
                    <a:pt x="8089" y="10154"/>
                    <a:pt x="10091" y="10154"/>
                  </a:cubicBezTo>
                  <a:cubicBezTo>
                    <a:pt x="11934" y="10154"/>
                    <a:pt x="13530" y="9444"/>
                    <a:pt x="14475" y="8020"/>
                  </a:cubicBezTo>
                  <a:cubicBezTo>
                    <a:pt x="14988" y="7183"/>
                    <a:pt x="15285" y="6238"/>
                    <a:pt x="15312" y="5266"/>
                  </a:cubicBezTo>
                  <a:lnTo>
                    <a:pt x="121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60" name="Google Shape;1860;p54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61" name="Google Shape;1861;p54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  <p:sp>
          <p:nvSpPr>
            <p:cNvPr id="1862" name="Google Shape;1862;p54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 dirty="0">
                <a:latin typeface="UTM Avo" panose="02040603050506020204" pitchFamily="18" charset="0"/>
              </a:endParaRPr>
            </a:p>
          </p:txBody>
        </p:sp>
      </p:grpSp>
      <p:sp>
        <p:nvSpPr>
          <p:cNvPr id="1863" name="Google Shape;1863;p54"/>
          <p:cNvSpPr/>
          <p:nvPr/>
        </p:nvSpPr>
        <p:spPr>
          <a:xfrm>
            <a:off x="6" y="1356934"/>
            <a:ext cx="12191989" cy="104001"/>
          </a:xfrm>
          <a:custGeom>
            <a:avLst/>
            <a:gdLst/>
            <a:ahLst/>
            <a:cxnLst/>
            <a:rect l="l" t="t" r="r" b="b"/>
            <a:pathLst>
              <a:path w="27171" h="525" extrusionOk="0">
                <a:moveTo>
                  <a:pt x="1" y="1"/>
                </a:moveTo>
                <a:lnTo>
                  <a:pt x="1" y="525"/>
                </a:lnTo>
                <a:lnTo>
                  <a:pt x="27171" y="525"/>
                </a:lnTo>
                <a:lnTo>
                  <a:pt x="2717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72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bril Fatface"/>
              <a:buNone/>
              <a:defRPr sz="3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●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Char char="○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Inter"/>
              <a:buChar char="■"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354957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5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K5ZZz_32Ys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5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8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1.png"/><Relationship Id="rId4" Type="http://schemas.openxmlformats.org/officeDocument/2006/relationships/hyperlink" Target="https://www.youtube.com/watch?v=IRGupC5hEn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56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56/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0.xml"/><Relationship Id="rId13" Type="http://schemas.openxmlformats.org/officeDocument/2006/relationships/image" Target="../media/image7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8.png"/><Relationship Id="rId12" Type="http://schemas.openxmlformats.org/officeDocument/2006/relationships/slide" Target="slide43.xml"/><Relationship Id="rId17" Type="http://schemas.openxmlformats.org/officeDocument/2006/relationships/image" Target="../media/image74.png"/><Relationship Id="rId2" Type="http://schemas.openxmlformats.org/officeDocument/2006/relationships/audio" Target="../media/media1.mp3"/><Relationship Id="rId16" Type="http://schemas.openxmlformats.org/officeDocument/2006/relationships/image" Target="../media/image73.png"/><Relationship Id="rId1" Type="http://schemas.microsoft.com/office/2007/relationships/media" Target="../media/media1.mp3"/><Relationship Id="rId6" Type="http://schemas.openxmlformats.org/officeDocument/2006/relationships/slide" Target="slide41.xml"/><Relationship Id="rId11" Type="http://schemas.openxmlformats.org/officeDocument/2006/relationships/image" Target="../media/image70.png"/><Relationship Id="rId5" Type="http://schemas.openxmlformats.org/officeDocument/2006/relationships/image" Target="../media/image67.jpeg"/><Relationship Id="rId15" Type="http://schemas.openxmlformats.org/officeDocument/2006/relationships/image" Target="../media/image72.png"/><Relationship Id="rId10" Type="http://schemas.openxmlformats.org/officeDocument/2006/relationships/slide" Target="slide42.xml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69.png"/><Relationship Id="rId14" Type="http://schemas.openxmlformats.org/officeDocument/2006/relationships/slide" Target="slide44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1.wav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9.xml"/><Relationship Id="rId5" Type="http://schemas.openxmlformats.org/officeDocument/2006/relationships/image" Target="../media/image67.jpeg"/><Relationship Id="rId4" Type="http://schemas.openxmlformats.org/officeDocument/2006/relationships/audio" Target="../media/audio2.wav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1.wav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9.xml"/><Relationship Id="rId5" Type="http://schemas.openxmlformats.org/officeDocument/2006/relationships/image" Target="../media/image67.jpeg"/><Relationship Id="rId4" Type="http://schemas.openxmlformats.org/officeDocument/2006/relationships/audio" Target="../media/audio2.wav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1.wav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9.xml"/><Relationship Id="rId5" Type="http://schemas.openxmlformats.org/officeDocument/2006/relationships/image" Target="../media/image67.jpeg"/><Relationship Id="rId4" Type="http://schemas.openxmlformats.org/officeDocument/2006/relationships/audio" Target="../media/audio2.wav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audio" Target="../media/audio1.wav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6" Type="http://schemas.openxmlformats.org/officeDocument/2006/relationships/slide" Target="slide39.xml"/><Relationship Id="rId5" Type="http://schemas.openxmlformats.org/officeDocument/2006/relationships/image" Target="../media/image67.jpeg"/><Relationship Id="rId4" Type="http://schemas.openxmlformats.org/officeDocument/2006/relationships/audio" Target="../media/audio2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970E3A-28F9-8977-5C36-7D3C6E534073}"/>
              </a:ext>
            </a:extLst>
          </p:cNvPr>
          <p:cNvSpPr txBox="1">
            <a:spLocks/>
          </p:cNvSpPr>
          <p:nvPr/>
        </p:nvSpPr>
        <p:spPr>
          <a:xfrm>
            <a:off x="7663542" y="0"/>
            <a:ext cx="4414225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Địa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44A20D-A9D5-CACC-A369-9DEF328FD538}"/>
              </a:ext>
            </a:extLst>
          </p:cNvPr>
          <p:cNvSpPr txBox="1">
            <a:spLocks/>
          </p:cNvSpPr>
          <p:nvPr/>
        </p:nvSpPr>
        <p:spPr>
          <a:xfrm>
            <a:off x="173228" y="138321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</a:pP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Chương 3</a:t>
            </a:r>
            <a:r>
              <a:rPr lang="en-US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:</a:t>
            </a: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 Sự phân </a:t>
            </a:r>
            <a:r>
              <a:rPr lang="vi-VN" sz="4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hoá</a:t>
            </a:r>
            <a:r>
              <a:rPr lang="vi-VN" sz="4400" b="1" dirty="0">
                <a:solidFill>
                  <a:srgbClr val="002060"/>
                </a:solidFill>
                <a:latin typeface="UTM Avo" panose="02040603050506020204" pitchFamily="18" charset="0"/>
              </a:rPr>
              <a:t> lãnh thổ </a:t>
            </a:r>
            <a:endParaRPr lang="en-US" sz="4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4BA0DF6-E245-0247-74EF-B24F2D094E22}"/>
              </a:ext>
            </a:extLst>
          </p:cNvPr>
          <p:cNvSpPr txBox="1">
            <a:spLocks/>
          </p:cNvSpPr>
          <p:nvPr/>
        </p:nvSpPr>
        <p:spPr>
          <a:xfrm>
            <a:off x="173228" y="3128680"/>
            <a:ext cx="1184553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Bài 12</a:t>
            </a:r>
            <a:r>
              <a:rPr lang="en-US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:</a:t>
            </a: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 Bắc Trung Bộ</a:t>
            </a:r>
            <a:endParaRPr lang="en-US"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vi-VN" sz="4400" b="1" dirty="0">
                <a:solidFill>
                  <a:srgbClr val="FF0000"/>
                </a:solidFill>
                <a:latin typeface="UTM Avo" panose="02040603050506020204" pitchFamily="18" charset="0"/>
              </a:rPr>
              <a:t>(Phần IV)</a:t>
            </a:r>
            <a:endParaRPr lang="en-US"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endParaRPr lang="en-US" sz="4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7C30CAA-8102-2C14-631D-185439C2BB77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4566FECF-54CE-966E-1795-9D26B9B853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E0A2D2-02BB-4646-E530-1728A11349E1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06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993D45-4E74-ABB8-EDF1-5D57AA55E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E993FD8C-8325-023C-18CF-6DAE191B4E3B}"/>
              </a:ext>
            </a:extLst>
          </p:cNvPr>
          <p:cNvSpPr txBox="1">
            <a:spLocks/>
          </p:cNvSpPr>
          <p:nvPr/>
        </p:nvSpPr>
        <p:spPr>
          <a:xfrm>
            <a:off x="960000" y="1688067"/>
            <a:ext cx="10272000" cy="64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533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Rye"/>
                <a:cs typeface="Arial" panose="020B0604020202020204" pitchFamily="34" charset="0"/>
                <a:sym typeface="Ry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ye"/>
              <a:buNone/>
              <a:defRPr sz="4800" b="0" i="0" u="none" strike="noStrike" cap="none">
                <a:solidFill>
                  <a:schemeClr val="dk1"/>
                </a:solidFill>
                <a:latin typeface="Rye"/>
                <a:ea typeface="Rye"/>
                <a:cs typeface="Rye"/>
                <a:sym typeface="Ry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3600"/>
              <a:buFont typeface="Rye"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Du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lịch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Bắc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 Trung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sym typeface="Rye"/>
              </a:rPr>
              <a:t>Bộ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sym typeface="Rye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B6D5B9D-970E-A881-D140-B432C72C107F}"/>
              </a:ext>
            </a:extLst>
          </p:cNvPr>
          <p:cNvGrpSpPr/>
          <p:nvPr/>
        </p:nvGrpSpPr>
        <p:grpSpPr>
          <a:xfrm>
            <a:off x="2433126" y="2465314"/>
            <a:ext cx="7325747" cy="4124901"/>
            <a:chOff x="2433126" y="2465314"/>
            <a:chExt cx="7325747" cy="4124901"/>
          </a:xfrm>
        </p:grpSpPr>
        <p:pic>
          <p:nvPicPr>
            <p:cNvPr id="5" name="Picture 4" descr="A aerial view of a lake with land and mountains&#10;&#10;Description automatically generated">
              <a:hlinkClick r:id="rId3"/>
              <a:extLst>
                <a:ext uri="{FF2B5EF4-FFF2-40B4-BE49-F238E27FC236}">
                  <a16:creationId xmlns:a16="http://schemas.microsoft.com/office/drawing/2014/main" id="{AA7C62ED-97AE-0423-3681-FE98254A1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126" y="2465314"/>
              <a:ext cx="7325747" cy="4124901"/>
            </a:xfrm>
            <a:prstGeom prst="rect">
              <a:avLst/>
            </a:prstGeom>
          </p:spPr>
        </p:pic>
        <p:pic>
          <p:nvPicPr>
            <p:cNvPr id="7" name="Picture 6" descr="A red and white play button&#10;&#10;Description automatically generated">
              <a:hlinkClick r:id="rId3"/>
              <a:extLst>
                <a:ext uri="{FF2B5EF4-FFF2-40B4-BE49-F238E27FC236}">
                  <a16:creationId xmlns:a16="http://schemas.microsoft.com/office/drawing/2014/main" id="{E7CDDE12-F78B-6A7E-7846-530C78D9C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7058" y="3366742"/>
              <a:ext cx="3557882" cy="23220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553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45389D5-0809-6149-896B-9522BF88E37A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AB12AF92-8E46-D23C-675F-8F2EEA44A1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D049657-5135-0A99-15F8-4FCF8C72014B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22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5509;p60">
            <a:extLst>
              <a:ext uri="{FF2B5EF4-FFF2-40B4-BE49-F238E27FC236}">
                <a16:creationId xmlns:a16="http://schemas.microsoft.com/office/drawing/2014/main" id="{81C80B2C-960F-4BE0-5065-778B425FA050}"/>
              </a:ext>
            </a:extLst>
          </p:cNvPr>
          <p:cNvSpPr/>
          <p:nvPr/>
        </p:nvSpPr>
        <p:spPr>
          <a:xfrm>
            <a:off x="2759457" y="1728232"/>
            <a:ext cx="1823971" cy="182789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Font typeface="Arial"/>
              <a:buNone/>
              <a:defRPr/>
            </a:pPr>
            <a:r>
              <a:rPr lang="en-US" sz="7200" b="1" kern="0" dirty="0">
                <a:latin typeface="UTM Avo" panose="02040603050506020204" pitchFamily="18" charset="0"/>
                <a:ea typeface="Figtree"/>
                <a:cs typeface="Arial" panose="020B0604020202020204" pitchFamily="34" charset="0"/>
                <a:sym typeface="Figtree"/>
              </a:rPr>
              <a:t>IV</a:t>
            </a:r>
            <a:endParaRPr sz="7200" b="1" kern="0" dirty="0">
              <a:latin typeface="UTM Avo" panose="02040603050506020204" pitchFamily="18" charset="0"/>
              <a:ea typeface="Figtree"/>
              <a:cs typeface="Arial" panose="020B0604020202020204" pitchFamily="34" charset="0"/>
              <a:sym typeface="Figtree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494FD144-2FB3-6E04-2FB1-C1D6996E9459}"/>
              </a:ext>
            </a:extLst>
          </p:cNvPr>
          <p:cNvSpPr txBox="1"/>
          <p:nvPr/>
        </p:nvSpPr>
        <p:spPr>
          <a:xfrm>
            <a:off x="197336" y="3556131"/>
            <a:ext cx="6948212" cy="300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4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SỰ PHÁT TRIỂN </a:t>
            </a:r>
          </a:p>
          <a:p>
            <a:pPr algn="ctr" defTabSz="1219170">
              <a:lnSpc>
                <a:spcPct val="15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4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 PHÂN BỐ </a:t>
            </a:r>
          </a:p>
          <a:p>
            <a:pPr algn="ctr" defTabSz="1219170">
              <a:lnSpc>
                <a:spcPct val="150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4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NGÀNH KINH TẾ</a:t>
            </a:r>
          </a:p>
        </p:txBody>
      </p:sp>
      <p:pic>
        <p:nvPicPr>
          <p:cNvPr id="2" name="Google Shape;4359;p46">
            <a:extLst>
              <a:ext uri="{FF2B5EF4-FFF2-40B4-BE49-F238E27FC236}">
                <a16:creationId xmlns:a16="http://schemas.microsoft.com/office/drawing/2014/main" id="{7ED48489-936E-E9F7-8AEE-A8D8F345ED03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1" r="27041"/>
          <a:stretch/>
        </p:blipFill>
        <p:spPr>
          <a:xfrm>
            <a:off x="6918710" y="1728232"/>
            <a:ext cx="4286052" cy="428605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537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  <p:bldP spid="2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4D169A-9BA0-BEE0-D853-B227A2CAF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4E946DD-BC55-7B41-0370-4C09CA074896}"/>
              </a:ext>
            </a:extLst>
          </p:cNvPr>
          <p:cNvGrpSpPr/>
          <p:nvPr/>
        </p:nvGrpSpPr>
        <p:grpSpPr>
          <a:xfrm>
            <a:off x="1" y="1"/>
            <a:ext cx="12192001" cy="6832599"/>
            <a:chOff x="0" y="0"/>
            <a:chExt cx="9144001" cy="512444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413D2D-EC0B-58D3-701A-DC765492C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1250" b="4688"/>
            <a:stretch/>
          </p:blipFill>
          <p:spPr>
            <a:xfrm>
              <a:off x="4545390" y="3979"/>
              <a:ext cx="4598610" cy="257729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F7D0363-3FA5-6599-7672-60E5A6343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25278"/>
            <a:stretch/>
          </p:blipFill>
          <p:spPr>
            <a:xfrm>
              <a:off x="0" y="0"/>
              <a:ext cx="4545390" cy="256222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A902B6-1805-5D7A-5681-11D9F8F43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67" y="2562225"/>
              <a:ext cx="4555065" cy="256222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A888740-E241-766B-D504-4951165D7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395" r="4588"/>
            <a:stretch/>
          </p:blipFill>
          <p:spPr>
            <a:xfrm>
              <a:off x="4545391" y="2571750"/>
              <a:ext cx="4598610" cy="255269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74D9743-78AC-D823-5050-775F1F532B87}"/>
              </a:ext>
            </a:extLst>
          </p:cNvPr>
          <p:cNvSpPr/>
          <p:nvPr/>
        </p:nvSpPr>
        <p:spPr>
          <a:xfrm>
            <a:off x="-11290" y="2565401"/>
            <a:ext cx="12192000" cy="1714500"/>
          </a:xfrm>
          <a:prstGeom prst="rect">
            <a:avLst/>
          </a:prstGeom>
          <a:solidFill>
            <a:srgbClr val="FFFFFF">
              <a:alpha val="95000"/>
            </a:srgb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Vùng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có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thế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mạnh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điều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kiện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tự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nhiên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tài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nguyên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thiên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nhiên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để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phát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triển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tổng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hợp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kinh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tế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biển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nông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-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lâm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nghiệp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-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thủy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sản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</a:t>
            </a:r>
          </a:p>
        </p:txBody>
      </p:sp>
      <p:pic>
        <p:nvPicPr>
          <p:cNvPr id="4" name="Picture 3" descr="A logo for a computer&#10;&#10;Description automatically generated">
            <a:extLst>
              <a:ext uri="{FF2B5EF4-FFF2-40B4-BE49-F238E27FC236}">
                <a16:creationId xmlns:a16="http://schemas.microsoft.com/office/drawing/2014/main" id="{C3D89573-A104-610E-4456-2AB62BFCDE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" y="0"/>
            <a:ext cx="542949" cy="60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8C6157-C155-E85C-A5B6-79996CD44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70DA6F-5F92-FC4E-6A7C-08C273D614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109" t="23187" r="10766" b="1451"/>
          <a:stretch/>
        </p:blipFill>
        <p:spPr>
          <a:xfrm>
            <a:off x="7418070" y="618042"/>
            <a:ext cx="4773930" cy="62255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7F2526-77B3-7D1B-7DD9-21EFED55C3C8}"/>
              </a:ext>
            </a:extLst>
          </p:cNvPr>
          <p:cNvSpPr txBox="1"/>
          <p:nvPr/>
        </p:nvSpPr>
        <p:spPr>
          <a:xfrm>
            <a:off x="757663" y="3453869"/>
            <a:ext cx="6192427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Dựa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12.2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thông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tin </a:t>
            </a:r>
            <a:b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</a:b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mục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IV SGK tr.156 – tr.159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hoàn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Phiếu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Sự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phát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triển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phân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bố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ngành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kinh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tế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50720A7-A95B-7156-C48B-44FF4294EA93}"/>
              </a:ext>
            </a:extLst>
          </p:cNvPr>
          <p:cNvGrpSpPr/>
          <p:nvPr/>
        </p:nvGrpSpPr>
        <p:grpSpPr>
          <a:xfrm>
            <a:off x="2129448" y="2007593"/>
            <a:ext cx="3448859" cy="1333542"/>
            <a:chOff x="-660517" y="486752"/>
            <a:chExt cx="2586644" cy="100015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2E1660E-3A63-9EE8-D3A9-715E213EA94D}"/>
                </a:ext>
              </a:extLst>
            </p:cNvPr>
            <p:cNvSpPr txBox="1"/>
            <p:nvPr/>
          </p:nvSpPr>
          <p:spPr>
            <a:xfrm>
              <a:off x="-660517" y="1140659"/>
              <a:ext cx="2586644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HOẠT ĐỘNG NHÓM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A6EAC7-8AE2-2093-777F-511AE73418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6250" t="34259" r="26354" b="40926"/>
            <a:stretch/>
          </p:blipFill>
          <p:spPr>
            <a:xfrm>
              <a:off x="266093" y="486752"/>
              <a:ext cx="733425" cy="5884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216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1B102F-828E-9AD2-2951-927F66ED9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7776B4-5A87-EF84-5A2F-07348E44CCD5}"/>
              </a:ext>
            </a:extLst>
          </p:cNvPr>
          <p:cNvGrpSpPr/>
          <p:nvPr/>
        </p:nvGrpSpPr>
        <p:grpSpPr>
          <a:xfrm>
            <a:off x="809539" y="1745645"/>
            <a:ext cx="4803915" cy="2501348"/>
            <a:chOff x="581437" y="477078"/>
            <a:chExt cx="3602936" cy="1876011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21A0161-BF43-DCAE-C7E8-98F5A769DC82}"/>
                </a:ext>
              </a:extLst>
            </p:cNvPr>
            <p:cNvSpPr/>
            <p:nvPr/>
          </p:nvSpPr>
          <p:spPr>
            <a:xfrm>
              <a:off x="934277" y="805069"/>
              <a:ext cx="3250096" cy="1548020"/>
            </a:xfrm>
            <a:prstGeom prst="roundRect">
              <a:avLst/>
            </a:prstGeom>
            <a:solidFill>
              <a:srgbClr val="DD5A49">
                <a:lumMod val="20000"/>
                <a:lumOff val="80000"/>
              </a:srgbClr>
            </a:solidFill>
            <a:ln w="25400" cap="flat" cmpd="sng" algn="ctr">
              <a:solidFill>
                <a:srgbClr val="DD5A49">
                  <a:shade val="15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Phân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tích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sự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triển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lâm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thủy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. </a:t>
              </a: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3BD9C12-93FE-9342-84D5-797DF20ACEAE}"/>
                </a:ext>
              </a:extLst>
            </p:cNvPr>
            <p:cNvSpPr/>
            <p:nvPr/>
          </p:nvSpPr>
          <p:spPr>
            <a:xfrm>
              <a:off x="581437" y="477078"/>
              <a:ext cx="705679" cy="655982"/>
            </a:xfrm>
            <a:prstGeom prst="ellipse">
              <a:avLst/>
            </a:prstGeom>
            <a:solidFill>
              <a:srgbClr val="FF9999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01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4C892B-FC6D-2364-44C1-496638EDEA4B}"/>
              </a:ext>
            </a:extLst>
          </p:cNvPr>
          <p:cNvGrpSpPr/>
          <p:nvPr/>
        </p:nvGrpSpPr>
        <p:grpSpPr>
          <a:xfrm>
            <a:off x="6362205" y="1749509"/>
            <a:ext cx="4803915" cy="2497484"/>
            <a:chOff x="4745936" y="479976"/>
            <a:chExt cx="3602936" cy="187311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669D82F-377B-5001-F25D-F99940E08089}"/>
                </a:ext>
              </a:extLst>
            </p:cNvPr>
            <p:cNvSpPr/>
            <p:nvPr/>
          </p:nvSpPr>
          <p:spPr>
            <a:xfrm>
              <a:off x="5098776" y="805069"/>
              <a:ext cx="3250096" cy="1548020"/>
            </a:xfrm>
            <a:prstGeom prst="roundRect">
              <a:avLst/>
            </a:prstGeom>
            <a:solidFill>
              <a:srgbClr val="E9F5DB"/>
            </a:solidFill>
            <a:ln w="25400" cap="flat" cmpd="sng" algn="ctr">
              <a:solidFill>
                <a:srgbClr val="DD5A49">
                  <a:shade val="15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tích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sự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triển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.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A76F9D7-70CD-1459-C594-8E7A555A5474}"/>
                </a:ext>
              </a:extLst>
            </p:cNvPr>
            <p:cNvSpPr/>
            <p:nvPr/>
          </p:nvSpPr>
          <p:spPr>
            <a:xfrm>
              <a:off x="4745936" y="479976"/>
              <a:ext cx="705679" cy="655982"/>
            </a:xfrm>
            <a:prstGeom prst="ellipse">
              <a:avLst/>
            </a:prstGeom>
            <a:solidFill>
              <a:srgbClr val="92D050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02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D8D2BF-969C-F623-D9BE-CB2F2624EBE1}"/>
              </a:ext>
            </a:extLst>
          </p:cNvPr>
          <p:cNvGrpSpPr/>
          <p:nvPr/>
        </p:nvGrpSpPr>
        <p:grpSpPr>
          <a:xfrm>
            <a:off x="809539" y="4329152"/>
            <a:ext cx="4949688" cy="2350053"/>
            <a:chOff x="581437" y="2681079"/>
            <a:chExt cx="3712266" cy="176254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5C12C6DE-9F69-4FA1-9F26-27B653601458}"/>
                </a:ext>
              </a:extLst>
            </p:cNvPr>
            <p:cNvSpPr/>
            <p:nvPr/>
          </p:nvSpPr>
          <p:spPr>
            <a:xfrm>
              <a:off x="1043607" y="2895599"/>
              <a:ext cx="3250096" cy="1548020"/>
            </a:xfrm>
            <a:prstGeom prst="roundRect">
              <a:avLst/>
            </a:prstGeom>
            <a:solidFill>
              <a:srgbClr val="FC9908">
                <a:lumMod val="20000"/>
                <a:lumOff val="80000"/>
              </a:srgbClr>
            </a:solidFill>
            <a:ln w="25400" cap="flat" cmpd="sng" algn="ctr">
              <a:solidFill>
                <a:srgbClr val="DD5A49">
                  <a:shade val="15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Phân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tích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sự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triển</a:t>
              </a:r>
              <a:endParaRPr lang="en-US" sz="2400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endParaRPr>
            </a:p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du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lịch</a:t>
              </a:r>
              <a:r>
                <a:rPr lang="en-US" sz="2400" kern="0" dirty="0">
                  <a:latin typeface="UTM Avo" panose="02040603050506020204" pitchFamily="18" charset="0"/>
                  <a:ea typeface="Calibri" panose="020F0502020204030204" pitchFamily="34" charset="0"/>
                  <a:sym typeface="Arial"/>
                </a:rPr>
                <a:t>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35F4926-68F6-C341-3C43-CDF5EA982606}"/>
                </a:ext>
              </a:extLst>
            </p:cNvPr>
            <p:cNvSpPr/>
            <p:nvPr/>
          </p:nvSpPr>
          <p:spPr>
            <a:xfrm>
              <a:off x="581437" y="2681079"/>
              <a:ext cx="705679" cy="655982"/>
            </a:xfrm>
            <a:prstGeom prst="ellipse">
              <a:avLst/>
            </a:prstGeom>
            <a:solidFill>
              <a:srgbClr val="FFAF99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03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B41BF2D-1758-6FB6-672D-ED186B161385}"/>
              </a:ext>
            </a:extLst>
          </p:cNvPr>
          <p:cNvGrpSpPr/>
          <p:nvPr/>
        </p:nvGrpSpPr>
        <p:grpSpPr>
          <a:xfrm>
            <a:off x="6362205" y="4325290"/>
            <a:ext cx="4803915" cy="2353916"/>
            <a:chOff x="4745936" y="2678182"/>
            <a:chExt cx="3602936" cy="1765437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D57948-D725-BF71-95F0-E1D783595903}"/>
                </a:ext>
              </a:extLst>
            </p:cNvPr>
            <p:cNvSpPr/>
            <p:nvPr/>
          </p:nvSpPr>
          <p:spPr>
            <a:xfrm>
              <a:off x="5098776" y="2895599"/>
              <a:ext cx="3250096" cy="1548020"/>
            </a:xfrm>
            <a:prstGeom prst="roundRect">
              <a:avLst/>
            </a:prstGeom>
            <a:solidFill>
              <a:srgbClr val="0FAFE3">
                <a:lumMod val="20000"/>
                <a:lumOff val="80000"/>
              </a:srgbClr>
            </a:solidFill>
            <a:ln w="25400" cap="flat" cmpd="sng" algn="ctr">
              <a:solidFill>
                <a:srgbClr val="DD5A49">
                  <a:shade val="15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Phân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tích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vấn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đề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br>
                <a:rPr lang="en-US" sz="2400" kern="0" dirty="0">
                  <a:latin typeface="UTM Avo" panose="02040603050506020204" pitchFamily="18" charset="0"/>
                  <a:sym typeface="Arial"/>
                </a:rPr>
              </a:b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phát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triển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kinh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tế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 </a:t>
              </a:r>
              <a:br>
                <a:rPr lang="en-US" sz="2400" kern="0" dirty="0">
                  <a:latin typeface="UTM Avo" panose="02040603050506020204" pitchFamily="18" charset="0"/>
                  <a:sym typeface="Arial"/>
                </a:rPr>
              </a:b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biển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, </a:t>
              </a:r>
              <a:r>
                <a:rPr lang="en-US" sz="2400" kern="0" dirty="0" err="1">
                  <a:latin typeface="UTM Avo" panose="02040603050506020204" pitchFamily="18" charset="0"/>
                  <a:sym typeface="Arial"/>
                </a:rPr>
                <a:t>đảo</a:t>
              </a:r>
              <a:r>
                <a:rPr lang="en-US" sz="2400" kern="0" dirty="0">
                  <a:latin typeface="UTM Avo" panose="02040603050506020204" pitchFamily="18" charset="0"/>
                  <a:sym typeface="Arial"/>
                </a:rPr>
                <a:t>.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89CB9CD-0AC4-0D1F-8197-95644CFF244A}"/>
                </a:ext>
              </a:extLst>
            </p:cNvPr>
            <p:cNvSpPr/>
            <p:nvPr/>
          </p:nvSpPr>
          <p:spPr>
            <a:xfrm>
              <a:off x="4745936" y="2678182"/>
              <a:ext cx="705679" cy="655982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014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BD731D-EB56-B13D-6273-9C8374F6D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912653C-7748-071F-36A7-716D6E91985D}"/>
              </a:ext>
            </a:extLst>
          </p:cNvPr>
          <p:cNvSpPr txBox="1"/>
          <p:nvPr/>
        </p:nvSpPr>
        <p:spPr>
          <a:xfrm>
            <a:off x="231912" y="1733748"/>
            <a:ext cx="11728175" cy="487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PHIẾU HỌC TẬP SỐ 2</a:t>
            </a:r>
          </a:p>
          <a:p>
            <a:pPr algn="ctr"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SỰ PHÁT TRIỂN VÀ PHÂN BỐ CÁC NGÀNH KINH TẾ</a:t>
            </a:r>
          </a:p>
          <a:p>
            <a:pPr algn="ctr"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i="1" kern="0" dirty="0" err="1"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200" i="1" kern="0" dirty="0">
                <a:latin typeface="UTM Avo" panose="02040603050506020204" pitchFamily="18" charset="0"/>
                <a:cs typeface="Arial"/>
                <a:sym typeface="Arial"/>
              </a:rPr>
              <a:t>:….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1.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Nông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nghiệp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lâm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nghiệp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thủy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sản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. 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>
                <a:latin typeface="UTM Avo" panose="02040603050506020204" pitchFamily="18" charset="0"/>
                <a:cs typeface="Arial"/>
                <a:sym typeface="Arial"/>
              </a:rPr>
              <a:t>…………………………………………………………………………………………………...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2.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Công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nghiệp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. 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>
                <a:latin typeface="UTM Avo" panose="02040603050506020204" pitchFamily="18" charset="0"/>
                <a:cs typeface="Arial"/>
                <a:sym typeface="Arial"/>
              </a:rPr>
              <a:t>…………………………………………………………………………………………………...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3. Du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lịch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>
                <a:latin typeface="UTM Avo" panose="02040603050506020204" pitchFamily="18" charset="0"/>
                <a:cs typeface="Arial"/>
                <a:sym typeface="Arial"/>
              </a:rPr>
              <a:t>…………………………………………………………………………………………………...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4.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Kinh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tế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biển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200" b="1" kern="0" dirty="0" err="1">
                <a:latin typeface="UTM Avo" panose="02040603050506020204" pitchFamily="18" charset="0"/>
                <a:cs typeface="Arial"/>
                <a:sym typeface="Arial"/>
              </a:rPr>
              <a:t>đảo</a:t>
            </a:r>
            <a:r>
              <a:rPr lang="en-US" sz="2200" b="1" kern="0" dirty="0"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>
              <a:lnSpc>
                <a:spcPct val="130000"/>
              </a:lnSpc>
              <a:buClr>
                <a:srgbClr val="000000"/>
              </a:buClr>
              <a:buFont typeface="Arial"/>
              <a:buNone/>
            </a:pPr>
            <a:r>
              <a:rPr lang="en-US" sz="2200" kern="0" dirty="0">
                <a:latin typeface="UTM Avo" panose="02040603050506020204" pitchFamily="18" charset="0"/>
                <a:cs typeface="Arial"/>
                <a:sym typeface="Arial"/>
              </a:rPr>
              <a:t>…………………………………………………………………………………………………...</a:t>
            </a:r>
          </a:p>
        </p:txBody>
      </p:sp>
    </p:spTree>
    <p:extLst>
      <p:ext uri="{BB962C8B-B14F-4D97-AF65-F5344CB8AC3E}">
        <p14:creationId xmlns:p14="http://schemas.microsoft.com/office/powerpoint/2010/main" val="353896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DF2E18-634E-E6D4-F22F-9D361A24D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0520D9E-E023-270C-D4FD-CA8AF362CD3C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rgbClr val="FDE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1. Nông nghiệp, lâm nghiệp và thuỷ sản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966DB9-AF70-7C24-A016-5530005673BB}"/>
              </a:ext>
            </a:extLst>
          </p:cNvPr>
          <p:cNvSpPr txBox="1"/>
          <p:nvPr/>
        </p:nvSpPr>
        <p:spPr>
          <a:xfrm>
            <a:off x="2655916" y="3318520"/>
            <a:ext cx="5325273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Phát triển theo hướng sản xuất hàng hóa, tăng cường ứng dụng khoa học – công nghệ trong </a:t>
            </a:r>
            <a:b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</a:br>
            <a:r>
              <a:rPr lang="vi-VN" sz="2400" kern="0" dirty="0">
                <a:solidFill>
                  <a:srgbClr val="191919"/>
                </a:solidFill>
                <a:latin typeface="UTM Avo" panose="02040603050506020204" pitchFamily="18" charset="0"/>
                <a:sym typeface="Arial"/>
              </a:rPr>
              <a:t>trồng trọt và chăn nuôi. </a:t>
            </a:r>
            <a:endParaRPr lang="en-US" sz="2400" kern="0" dirty="0">
              <a:solidFill>
                <a:srgbClr val="191919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D10530-3A12-87CB-AA51-1964F96853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9552" b="14291"/>
          <a:stretch/>
        </p:blipFill>
        <p:spPr>
          <a:xfrm flipH="1">
            <a:off x="0" y="4513861"/>
            <a:ext cx="2793507" cy="2344139"/>
          </a:xfrm>
          <a:prstGeom prst="rect">
            <a:avLst/>
          </a:prstGeom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79D477C-43FA-A01A-F455-91DEBD254B06}"/>
              </a:ext>
            </a:extLst>
          </p:cNvPr>
          <p:cNvSpPr/>
          <p:nvPr/>
        </p:nvSpPr>
        <p:spPr>
          <a:xfrm>
            <a:off x="0" y="2561385"/>
            <a:ext cx="2887500" cy="757135"/>
          </a:xfrm>
          <a:prstGeom prst="homePlate">
            <a:avLst/>
          </a:prstGeom>
          <a:solidFill>
            <a:schemeClr val="bg1"/>
          </a:solidFill>
          <a:ln w="38100" cap="flat" cmpd="sng" algn="ctr">
            <a:solidFill>
              <a:srgbClr val="FAC08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Nông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nghiệp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633C9D-E3DA-116A-DA53-D269ACD90D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109" t="23187" r="10766" b="1451"/>
          <a:stretch/>
        </p:blipFill>
        <p:spPr>
          <a:xfrm>
            <a:off x="8870886" y="2434589"/>
            <a:ext cx="3321114" cy="433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79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F01689-745F-AB9B-7F90-75F8F10F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FD0FBCC-C567-C203-DBBF-BE0F468CD268}"/>
              </a:ext>
            </a:extLst>
          </p:cNvPr>
          <p:cNvSpPr/>
          <p:nvPr/>
        </p:nvSpPr>
        <p:spPr>
          <a:xfrm>
            <a:off x="6612836" y="1937940"/>
            <a:ext cx="5208104" cy="1152144"/>
          </a:xfrm>
          <a:prstGeom prst="roundRect">
            <a:avLst>
              <a:gd name="adj" fmla="val 13659"/>
            </a:avLst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trung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ở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đồng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bằng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Thanh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Hóa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Nghệ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An, Hà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Tĩnh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F0313C-9A71-CB63-9368-51F586BBBBA8}"/>
              </a:ext>
            </a:extLst>
          </p:cNvPr>
          <p:cNvSpPr/>
          <p:nvPr/>
        </p:nvSpPr>
        <p:spPr>
          <a:xfrm>
            <a:off x="6612836" y="3427313"/>
            <a:ext cx="5208104" cy="7874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Quảng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Bình,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Quảng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Trị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.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96FA4E-C778-240A-32F7-140824D1630C}"/>
              </a:ext>
            </a:extLst>
          </p:cNvPr>
          <p:cNvSpPr/>
          <p:nvPr/>
        </p:nvSpPr>
        <p:spPr>
          <a:xfrm>
            <a:off x="6612836" y="4486718"/>
            <a:ext cx="5208104" cy="7874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Thanh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Hóa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Nghệ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An.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+mn-cs"/>
              <a:sym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EEA1E1A-174A-AB8C-7E04-5FE51D2D5AD7}"/>
              </a:ext>
            </a:extLst>
          </p:cNvPr>
          <p:cNvSpPr/>
          <p:nvPr/>
        </p:nvSpPr>
        <p:spPr>
          <a:xfrm>
            <a:off x="6612836" y="5711852"/>
            <a:ext cx="5208104" cy="787400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FFFF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Nghệ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An, Thanh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Hóa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.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Calibri" panose="020F0502020204030204" pitchFamily="34" charset="0"/>
              <a:cs typeface="+mn-cs"/>
              <a:sym typeface="Arial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71B87DE-2D02-AB74-E312-3DD543B347A4}"/>
              </a:ext>
            </a:extLst>
          </p:cNvPr>
          <p:cNvSpPr/>
          <p:nvPr/>
        </p:nvSpPr>
        <p:spPr>
          <a:xfrm>
            <a:off x="5627868" y="2224876"/>
            <a:ext cx="702365" cy="569843"/>
          </a:xfrm>
          <a:prstGeom prst="rightArrow">
            <a:avLst/>
          </a:prstGeom>
          <a:solidFill>
            <a:srgbClr val="DD5A49"/>
          </a:solidFill>
          <a:ln w="25400" cap="flat" cmpd="sng" algn="ctr">
            <a:solidFill>
              <a:srgbClr val="DD5A4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C05CCCC-7457-E6EF-67C7-B48F16E731E9}"/>
              </a:ext>
            </a:extLst>
          </p:cNvPr>
          <p:cNvSpPr/>
          <p:nvPr/>
        </p:nvSpPr>
        <p:spPr>
          <a:xfrm>
            <a:off x="5627868" y="3535736"/>
            <a:ext cx="702365" cy="569843"/>
          </a:xfrm>
          <a:prstGeom prst="rightArrow">
            <a:avLst/>
          </a:prstGeom>
          <a:solidFill>
            <a:srgbClr val="DD5A49"/>
          </a:solidFill>
          <a:ln w="25400" cap="flat" cmpd="sng" algn="ctr">
            <a:solidFill>
              <a:srgbClr val="DD5A4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F1B14DD-9646-ADE3-E96C-13FC0D308F18}"/>
              </a:ext>
            </a:extLst>
          </p:cNvPr>
          <p:cNvSpPr/>
          <p:nvPr/>
        </p:nvSpPr>
        <p:spPr>
          <a:xfrm>
            <a:off x="5627869" y="4595496"/>
            <a:ext cx="702365" cy="569843"/>
          </a:xfrm>
          <a:prstGeom prst="rightArrow">
            <a:avLst/>
          </a:prstGeom>
          <a:solidFill>
            <a:srgbClr val="DD5A49"/>
          </a:solidFill>
          <a:ln w="25400" cap="flat" cmpd="sng" algn="ctr">
            <a:solidFill>
              <a:srgbClr val="DD5A4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5C354E5F-BB23-A622-A87C-961D81B505C8}"/>
              </a:ext>
            </a:extLst>
          </p:cNvPr>
          <p:cNvSpPr/>
          <p:nvPr/>
        </p:nvSpPr>
        <p:spPr>
          <a:xfrm>
            <a:off x="5628531" y="5820631"/>
            <a:ext cx="702365" cy="569843"/>
          </a:xfrm>
          <a:prstGeom prst="rightArrow">
            <a:avLst/>
          </a:prstGeom>
          <a:solidFill>
            <a:srgbClr val="DD5A49"/>
          </a:solidFill>
          <a:ln w="25400" cap="flat" cmpd="sng" algn="ctr">
            <a:solidFill>
              <a:srgbClr val="DD5A4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2FCF67C-DD96-1F42-57B4-F767CE061B66}"/>
              </a:ext>
            </a:extLst>
          </p:cNvPr>
          <p:cNvGrpSpPr/>
          <p:nvPr/>
        </p:nvGrpSpPr>
        <p:grpSpPr>
          <a:xfrm>
            <a:off x="960119" y="4477330"/>
            <a:ext cx="4468323" cy="796788"/>
            <a:chOff x="700210" y="2881105"/>
            <a:chExt cx="3351242" cy="597591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EB490E1-74EF-F477-9735-952413CDA1DE}"/>
                </a:ext>
              </a:extLst>
            </p:cNvPr>
            <p:cNvSpPr/>
            <p:nvPr/>
          </p:nvSpPr>
          <p:spPr>
            <a:xfrm>
              <a:off x="700210" y="2888146"/>
              <a:ext cx="3166112" cy="5905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quả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7F77B32-7121-6943-97B4-921F9D2C58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9783" t="79227" r="56304"/>
            <a:stretch/>
          </p:blipFill>
          <p:spPr>
            <a:xfrm>
              <a:off x="3348286" y="2881105"/>
              <a:ext cx="703166" cy="590551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BAF08E9-5C8E-80D1-B8EF-5D7963455685}"/>
              </a:ext>
            </a:extLst>
          </p:cNvPr>
          <p:cNvGrpSpPr/>
          <p:nvPr/>
        </p:nvGrpSpPr>
        <p:grpSpPr>
          <a:xfrm>
            <a:off x="960119" y="1928683"/>
            <a:ext cx="4602154" cy="1161402"/>
            <a:chOff x="700210" y="919613"/>
            <a:chExt cx="3451615" cy="871051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68C1D440-A42B-68E0-526E-C45070E76A4C}"/>
                </a:ext>
              </a:extLst>
            </p:cNvPr>
            <p:cNvSpPr/>
            <p:nvPr/>
          </p:nvSpPr>
          <p:spPr>
            <a:xfrm>
              <a:off x="700210" y="926556"/>
              <a:ext cx="3166112" cy="864108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hằng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năm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lương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thực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DF62E1-75A1-D093-37CE-A3862F4D83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7296" r="39566" b="72576"/>
            <a:stretch/>
          </p:blipFill>
          <p:spPr>
            <a:xfrm>
              <a:off x="3536855" y="919613"/>
              <a:ext cx="614970" cy="722031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992E655-2D21-A436-91A9-9D83C664110F}"/>
              </a:ext>
            </a:extLst>
          </p:cNvPr>
          <p:cNvGrpSpPr/>
          <p:nvPr/>
        </p:nvGrpSpPr>
        <p:grpSpPr>
          <a:xfrm>
            <a:off x="960119" y="3031049"/>
            <a:ext cx="4579292" cy="1183309"/>
            <a:chOff x="700210" y="1746388"/>
            <a:chExt cx="3434469" cy="887482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A1FAE8A6-C626-B221-25AB-E6CC65625574}"/>
                </a:ext>
              </a:extLst>
            </p:cNvPr>
            <p:cNvSpPr/>
            <p:nvPr/>
          </p:nvSpPr>
          <p:spPr>
            <a:xfrm>
              <a:off x="700210" y="2043320"/>
              <a:ext cx="3166112" cy="5905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nghiệp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lâu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năm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A6734D4-6C8F-1461-1DAC-07A9E4A99D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0747" t="1353" r="25978" b="67536"/>
            <a:stretch/>
          </p:blipFill>
          <p:spPr>
            <a:xfrm>
              <a:off x="3656345" y="1746388"/>
              <a:ext cx="478334" cy="630591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0A4AD77-7587-4CF1-5730-C3BD2DDC2C9B}"/>
              </a:ext>
            </a:extLst>
          </p:cNvPr>
          <p:cNvGrpSpPr/>
          <p:nvPr/>
        </p:nvGrpSpPr>
        <p:grpSpPr>
          <a:xfrm>
            <a:off x="960120" y="5527428"/>
            <a:ext cx="4387135" cy="1280452"/>
            <a:chOff x="700211" y="3732972"/>
            <a:chExt cx="3290351" cy="960339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D87E75A6-DF9F-8252-61EE-69BE82A3D3D9}"/>
                </a:ext>
              </a:extLst>
            </p:cNvPr>
            <p:cNvSpPr/>
            <p:nvPr/>
          </p:nvSpPr>
          <p:spPr>
            <a:xfrm>
              <a:off x="700211" y="3732972"/>
              <a:ext cx="3166112" cy="867188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Chăn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nuôi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bò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sữa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triển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mạnh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A0E36560-09ED-BA0A-5768-F8882F5CA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130" t="67496" r="72065"/>
            <a:stretch/>
          </p:blipFill>
          <p:spPr>
            <a:xfrm>
              <a:off x="3304762" y="4166566"/>
              <a:ext cx="685800" cy="526745"/>
            </a:xfrm>
            <a:prstGeom prst="rect">
              <a:avLst/>
            </a:prstGeom>
          </p:spPr>
        </p:pic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9664FBE-C49A-57DE-8CB0-404B8F1175F0}"/>
              </a:ext>
            </a:extLst>
          </p:cNvPr>
          <p:cNvSpPr/>
          <p:nvPr/>
        </p:nvSpPr>
        <p:spPr>
          <a:xfrm>
            <a:off x="4724400" y="844287"/>
            <a:ext cx="2743200" cy="757135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38100" cap="flat" cmpd="sng" algn="ctr">
            <a:solidFill>
              <a:schemeClr val="accent4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Phân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bố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35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26" grpId="0" animBg="1"/>
      <p:bldP spid="27" grpId="0" animBg="1"/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73F7B-99DB-420C-08A3-4E3D6B22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30C49FE-D815-A902-3F3E-3FFB35859FF1}"/>
              </a:ext>
            </a:extLst>
          </p:cNvPr>
          <p:cNvGrpSpPr/>
          <p:nvPr/>
        </p:nvGrpSpPr>
        <p:grpSpPr>
          <a:xfrm>
            <a:off x="426028" y="2334712"/>
            <a:ext cx="11077753" cy="4523288"/>
            <a:chOff x="639041" y="1751034"/>
            <a:chExt cx="8308315" cy="33924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9A3895D-87D5-FD38-D3EA-288DB37BB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0217"/>
            <a:stretch/>
          </p:blipFill>
          <p:spPr>
            <a:xfrm>
              <a:off x="2901703" y="1751034"/>
              <a:ext cx="6045653" cy="33924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729E210-03B5-5744-11CD-7DE11BEE654A}"/>
                </a:ext>
              </a:extLst>
            </p:cNvPr>
            <p:cNvSpPr txBox="1"/>
            <p:nvPr/>
          </p:nvSpPr>
          <p:spPr>
            <a:xfrm>
              <a:off x="639041" y="2518622"/>
              <a:ext cx="1825943" cy="1261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latin typeface="UTM Avo" panose="02040603050506020204" pitchFamily="18" charset="0"/>
                  <a:cs typeface="Arial"/>
                  <a:sym typeface="Arial"/>
                </a:rPr>
                <a:t>Cánh</a:t>
              </a:r>
              <a:r>
                <a:rPr lang="en-US" sz="2400" kern="0" dirty="0"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cs typeface="Arial"/>
                  <a:sym typeface="Arial"/>
                </a:rPr>
                <a:t>đồng</a:t>
              </a:r>
              <a:r>
                <a:rPr lang="en-US" sz="2400" kern="0" dirty="0"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cs typeface="Arial"/>
                  <a:sym typeface="Arial"/>
                </a:rPr>
                <a:t>trồng</a:t>
              </a:r>
              <a:r>
                <a:rPr lang="en-US" sz="2400" kern="0" dirty="0"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latin typeface="UTM Avo" panose="02040603050506020204" pitchFamily="18" charset="0"/>
                  <a:cs typeface="Arial"/>
                  <a:sym typeface="Arial"/>
                </a:rPr>
                <a:t>lạc</a:t>
              </a:r>
              <a:r>
                <a:rPr lang="en-US" sz="2400" kern="0" dirty="0">
                  <a:latin typeface="UTM Avo" panose="02040603050506020204" pitchFamily="18" charset="0"/>
                  <a:cs typeface="Arial"/>
                  <a:sym typeface="Arial"/>
                </a:rPr>
                <a:t> ở </a:t>
              </a:r>
              <a:r>
                <a:rPr lang="en-US" sz="2400" kern="0" dirty="0" err="1">
                  <a:latin typeface="UTM Avo" panose="02040603050506020204" pitchFamily="18" charset="0"/>
                  <a:cs typeface="Arial"/>
                  <a:sym typeface="Arial"/>
                </a:rPr>
                <a:t>Nghệ</a:t>
              </a:r>
              <a:r>
                <a:rPr lang="en-US" sz="2400" kern="0" dirty="0">
                  <a:latin typeface="UTM Avo" panose="02040603050506020204" pitchFamily="18" charset="0"/>
                  <a:cs typeface="Arial"/>
                  <a:sym typeface="Arial"/>
                </a:rPr>
                <a:t> An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64910711-2E45-5CA2-E802-4E5AEFB45B8A}"/>
              </a:ext>
            </a:extLst>
          </p:cNvPr>
          <p:cNvSpPr/>
          <p:nvPr/>
        </p:nvSpPr>
        <p:spPr>
          <a:xfrm>
            <a:off x="4226058" y="1447337"/>
            <a:ext cx="2819968" cy="2752018"/>
          </a:xfrm>
          <a:prstGeom prst="ellipse">
            <a:avLst/>
          </a:prstGeom>
          <a:blipFill dpi="0" rotWithShape="1">
            <a:blip r:embed="rId5"/>
            <a:srcRect/>
            <a:stretch>
              <a:fillRect l="-9000" r="-33000"/>
            </a:stretch>
          </a:blip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F780AF-5DD2-9AAD-625C-05274F20E685}"/>
              </a:ext>
            </a:extLst>
          </p:cNvPr>
          <p:cNvSpPr/>
          <p:nvPr/>
        </p:nvSpPr>
        <p:spPr>
          <a:xfrm>
            <a:off x="8675054" y="4341859"/>
            <a:ext cx="2438400" cy="2310808"/>
          </a:xfrm>
          <a:prstGeom prst="ellipse">
            <a:avLst/>
          </a:prstGeom>
          <a:blipFill dpi="0" rotWithShape="1">
            <a:blip r:embed="rId6"/>
            <a:srcRect/>
            <a:stretch>
              <a:fillRect l="-9000" r="-33000"/>
            </a:stretch>
          </a:blip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AF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53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E22AD4-D1F4-0931-E34B-9B68D6C3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D9C9CCB-1D84-67B1-924C-D095E1C2FB8B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rgbClr val="FDE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1. Nông nghiệp, lâm nghiệp và thuỷ sản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7AFF1A1E-0320-C5D3-7AFC-F3E2669076EE}"/>
              </a:ext>
            </a:extLst>
          </p:cNvPr>
          <p:cNvSpPr/>
          <p:nvPr/>
        </p:nvSpPr>
        <p:spPr>
          <a:xfrm>
            <a:off x="0" y="2561384"/>
            <a:ext cx="2887500" cy="757135"/>
          </a:xfrm>
          <a:prstGeom prst="homePlate">
            <a:avLst/>
          </a:prstGeom>
          <a:solidFill>
            <a:schemeClr val="bg1"/>
          </a:solidFill>
          <a:ln w="38100" cap="flat" cmpd="sng" algn="ctr">
            <a:solidFill>
              <a:srgbClr val="FAC08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>
                <a:latin typeface="UTM Avo" panose="02040603050506020204" pitchFamily="18" charset="0"/>
                <a:sym typeface="Arial"/>
              </a:rPr>
              <a:t>Lâm nghiệp</a:t>
            </a:r>
            <a:endParaRPr lang="en-US" sz="2400" b="1" kern="0" dirty="0" err="1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879AA4-2060-1E63-8908-D264627C4254}"/>
              </a:ext>
            </a:extLst>
          </p:cNvPr>
          <p:cNvSpPr txBox="1"/>
          <p:nvPr/>
        </p:nvSpPr>
        <p:spPr>
          <a:xfrm>
            <a:off x="163487" y="3539481"/>
            <a:ext cx="5745782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Phát triển ở khu vực đồi núi phía tây theo hướng khai thác kết hợp trồng và bảo vệ rừng và vườn quốc gia.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1CD391-06B4-6068-1B66-676208BA5E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61" r="15061"/>
          <a:stretch/>
        </p:blipFill>
        <p:spPr>
          <a:xfrm>
            <a:off x="6060463" y="2700237"/>
            <a:ext cx="2887500" cy="2453493"/>
          </a:xfrm>
          <a:prstGeom prst="hexagon">
            <a:avLst/>
          </a:prstGeom>
          <a:blipFill>
            <a:blip r:embed="rId5"/>
            <a:tile tx="0" ty="0" sx="100000" sy="100000" flip="none" algn="tl"/>
          </a:blipFill>
          <a:ln w="28575">
            <a:solidFill>
              <a:srgbClr val="0F9466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C1A496B-B6C0-78E6-6925-3EAB6D83C24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735" r="17735"/>
          <a:stretch/>
        </p:blipFill>
        <p:spPr>
          <a:xfrm>
            <a:off x="8363984" y="4519941"/>
            <a:ext cx="2410525" cy="2100932"/>
          </a:xfrm>
          <a:prstGeom prst="hexagon">
            <a:avLst/>
          </a:prstGeom>
          <a:ln w="28575">
            <a:solidFill>
              <a:srgbClr val="0F9466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694DCA-9E53-4AE9-E77A-A2851CF868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7786" r="17786"/>
          <a:stretch/>
        </p:blipFill>
        <p:spPr>
          <a:xfrm flipH="1">
            <a:off x="10663660" y="4297393"/>
            <a:ext cx="1422494" cy="1239798"/>
          </a:xfrm>
          <a:prstGeom prst="hexagon">
            <a:avLst/>
          </a:prstGeom>
          <a:ln w="28575">
            <a:solidFill>
              <a:srgbClr val="0F9466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91F524-05D4-4373-E350-39391DB22560}"/>
              </a:ext>
            </a:extLst>
          </p:cNvPr>
          <p:cNvSpPr/>
          <p:nvPr/>
        </p:nvSpPr>
        <p:spPr>
          <a:xfrm>
            <a:off x="843155" y="5306995"/>
            <a:ext cx="4386445" cy="6860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Sản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lượng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thác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gỗ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8931FC-B917-5BA8-9676-69D33ADD7B75}"/>
              </a:ext>
            </a:extLst>
          </p:cNvPr>
          <p:cNvSpPr txBox="1"/>
          <p:nvPr/>
        </p:nvSpPr>
        <p:spPr>
          <a:xfrm>
            <a:off x="994351" y="5992996"/>
            <a:ext cx="40840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latin typeface="UTM Avo" panose="02040603050506020204" pitchFamily="18" charset="0"/>
                <a:cs typeface="Arial"/>
                <a:sym typeface="Arial"/>
              </a:rPr>
              <a:t>Đứng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/>
                <a:sym typeface="Arial"/>
              </a:rPr>
              <a:t>thứ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000" b="1" kern="0" dirty="0">
                <a:latin typeface="UTM Avo" panose="02040603050506020204" pitchFamily="18" charset="0"/>
                <a:cs typeface="Arial"/>
                <a:sym typeface="Arial"/>
              </a:rPr>
              <a:t>3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en-US" sz="2400" kern="0" dirty="0" err="1"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7875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6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500D79-7140-48E9-922B-FFCBEB1E1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D6ADA7F3-D24A-0001-2E73-8E15D8C03005}"/>
              </a:ext>
            </a:extLst>
          </p:cNvPr>
          <p:cNvSpPr/>
          <p:nvPr/>
        </p:nvSpPr>
        <p:spPr>
          <a:xfrm>
            <a:off x="4724400" y="1482817"/>
            <a:ext cx="2743200" cy="757135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 cap="flat" cmpd="sng" algn="ctr">
            <a:solidFill>
              <a:schemeClr val="accent6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Phân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bố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2C1919-93A5-83AC-DEC5-C1D748A329E3}"/>
              </a:ext>
            </a:extLst>
          </p:cNvPr>
          <p:cNvSpPr txBox="1"/>
          <p:nvPr/>
        </p:nvSpPr>
        <p:spPr>
          <a:xfrm>
            <a:off x="1212573" y="2451485"/>
            <a:ext cx="9766852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trung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tỉnh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Nghệ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An,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Quảng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Trị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Thanh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Hóa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83CF3E-E42E-8BBD-4B83-B45F38CD0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399" y="3185761"/>
            <a:ext cx="4571530" cy="2856444"/>
          </a:xfrm>
          <a:prstGeom prst="rect">
            <a:avLst/>
          </a:prstGeom>
          <a:ln w="571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481154-E62B-0853-E89A-37783F015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351" y="3156473"/>
            <a:ext cx="4571530" cy="2885732"/>
          </a:xfrm>
          <a:prstGeom prst="rect">
            <a:avLst/>
          </a:prstGeom>
          <a:ln w="57150">
            <a:solidFill>
              <a:srgbClr val="FFF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5267B4-E6A5-4E5F-0258-8A27C30C653B}"/>
              </a:ext>
            </a:extLst>
          </p:cNvPr>
          <p:cNvSpPr txBox="1"/>
          <p:nvPr/>
        </p:nvSpPr>
        <p:spPr>
          <a:xfrm>
            <a:off x="2386379" y="6179345"/>
            <a:ext cx="7419241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Mở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rộng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diện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tích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rừng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trồng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gỗ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(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Quảng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Trị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16928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5BFA3-DDE3-495E-2413-C6C0D317C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4D79D60-A89B-24E2-B5F5-2400DB66AB1C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rgbClr val="FDE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1. Nông nghiệp, lâm nghiệp và thuỷ sản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667963DC-4DFB-A9D8-B7EC-510C572BC22F}"/>
              </a:ext>
            </a:extLst>
          </p:cNvPr>
          <p:cNvSpPr/>
          <p:nvPr/>
        </p:nvSpPr>
        <p:spPr>
          <a:xfrm>
            <a:off x="0" y="2506990"/>
            <a:ext cx="2441729" cy="757135"/>
          </a:xfrm>
          <a:prstGeom prst="homePlate">
            <a:avLst/>
          </a:prstGeom>
          <a:solidFill>
            <a:schemeClr val="bg1"/>
          </a:solidFill>
          <a:ln w="38100" cap="flat" cmpd="sng" algn="ctr">
            <a:solidFill>
              <a:srgbClr val="FAC08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>
                <a:latin typeface="UTM Avo" panose="02040603050506020204" pitchFamily="18" charset="0"/>
                <a:sym typeface="Arial"/>
              </a:rPr>
              <a:t>Thuỷ sản</a:t>
            </a:r>
          </a:p>
        </p:txBody>
      </p:sp>
      <p:pic>
        <p:nvPicPr>
          <p:cNvPr id="7" name="Google Shape;525;p43">
            <a:extLst>
              <a:ext uri="{FF2B5EF4-FFF2-40B4-BE49-F238E27FC236}">
                <a16:creationId xmlns:a16="http://schemas.microsoft.com/office/drawing/2014/main" id="{B2646787-277D-0D0F-959A-CF0CF6A41B05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15578" r="15578"/>
          <a:stretch/>
        </p:blipFill>
        <p:spPr>
          <a:xfrm>
            <a:off x="9439595" y="4204316"/>
            <a:ext cx="2676407" cy="2626564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Google Shape;533;p43">
            <a:extLst>
              <a:ext uri="{FF2B5EF4-FFF2-40B4-BE49-F238E27FC236}">
                <a16:creationId xmlns:a16="http://schemas.microsoft.com/office/drawing/2014/main" id="{450A2AF2-449D-BA64-3FA1-AE97A273FBF9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/>
          <a:srcRect t="939" b="939"/>
          <a:stretch/>
        </p:blipFill>
        <p:spPr>
          <a:xfrm>
            <a:off x="8625158" y="2439901"/>
            <a:ext cx="1923733" cy="1883207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" name="Google Shape;533;p43">
            <a:extLst>
              <a:ext uri="{FF2B5EF4-FFF2-40B4-BE49-F238E27FC236}">
                <a16:creationId xmlns:a16="http://schemas.microsoft.com/office/drawing/2014/main" id="{31765F03-E1F9-696C-3D6D-FA0E00E35F3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/>
          <a:srcRect l="16665" r="16665"/>
          <a:stretch/>
        </p:blipFill>
        <p:spPr>
          <a:xfrm>
            <a:off x="7211178" y="3854668"/>
            <a:ext cx="1558651" cy="1522101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551E59D-86B5-5269-6F21-F1800206D2DB}"/>
              </a:ext>
            </a:extLst>
          </p:cNvPr>
          <p:cNvGrpSpPr/>
          <p:nvPr/>
        </p:nvGrpSpPr>
        <p:grpSpPr>
          <a:xfrm>
            <a:off x="32527" y="3447535"/>
            <a:ext cx="6508885" cy="1858618"/>
            <a:chOff x="-130769" y="2042395"/>
            <a:chExt cx="4881664" cy="139396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2DA9C3B-DDDF-0EB1-3C0D-AADE170A9633}"/>
                </a:ext>
              </a:extLst>
            </p:cNvPr>
            <p:cNvSpPr/>
            <p:nvPr/>
          </p:nvSpPr>
          <p:spPr>
            <a:xfrm>
              <a:off x="483745" y="2042395"/>
              <a:ext cx="4267150" cy="1325185"/>
            </a:xfrm>
            <a:prstGeom prst="roundRect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Đẩy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mạnh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theo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hướng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phát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triển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nuôi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trồng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đắt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bắt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xa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bờ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, </a:t>
              </a:r>
              <a:b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</a:b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ứng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dụng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khoa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học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công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nghệ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. 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+mn-cs"/>
                <a:sym typeface="Arial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7299FC3-4E4D-2295-0B40-09CEB2A18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-130769" y="2511530"/>
              <a:ext cx="890094" cy="924829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4AAAD8D-D894-17E8-7FFF-9C8F6670B9A7}"/>
              </a:ext>
            </a:extLst>
          </p:cNvPr>
          <p:cNvSpPr/>
          <p:nvPr/>
        </p:nvSpPr>
        <p:spPr>
          <a:xfrm>
            <a:off x="1020237" y="5397858"/>
            <a:ext cx="5352816" cy="724373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DD5A49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Sản lượng thủy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876229-60BB-B8E7-892E-B1DD8E45D3A4}"/>
              </a:ext>
            </a:extLst>
          </p:cNvPr>
          <p:cNvSpPr txBox="1"/>
          <p:nvPr/>
        </p:nvSpPr>
        <p:spPr>
          <a:xfrm>
            <a:off x="518830" y="6150114"/>
            <a:ext cx="66923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vi-VN" sz="4000" b="1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10% </a:t>
            </a:r>
            <a:r>
              <a:rPr lang="vi-VN" sz="2400" b="1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tổng sản lượng thủy sản cả nước</a:t>
            </a:r>
            <a:r>
              <a:rPr lang="en-US" sz="2400" b="1" kern="0" dirty="0">
                <a:latin typeface="UTM Avo" panose="02040603050506020204" pitchFamily="18" charset="0"/>
                <a:ea typeface="Calibri" panose="020F0502020204030204" pitchFamily="34" charset="0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822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AADCC-BB89-01C0-0539-5D1EEC107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8010CA23-4660-305D-E4CB-9F18CFE6904A}"/>
              </a:ext>
            </a:extLst>
          </p:cNvPr>
          <p:cNvSpPr/>
          <p:nvPr/>
        </p:nvSpPr>
        <p:spPr>
          <a:xfrm>
            <a:off x="4724400" y="907319"/>
            <a:ext cx="2743200" cy="75713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38100" cap="flat" cmpd="sng" algn="ctr">
            <a:solidFill>
              <a:schemeClr val="accent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Phân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bố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701A6A-ACC1-5D7B-81DD-E2E91A7E326D}"/>
              </a:ext>
            </a:extLst>
          </p:cNvPr>
          <p:cNvSpPr txBox="1"/>
          <p:nvPr/>
        </p:nvSpPr>
        <p:spPr>
          <a:xfrm>
            <a:off x="1350479" y="1766022"/>
            <a:ext cx="9491042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tỉnh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diện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tích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nuôi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trồng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lượng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thủy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lớn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: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Nghệ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An, Thanh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Hóa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Quảng</a:t>
            </a:r>
            <a:r>
              <a:rPr lang="en-US" sz="2400" kern="0" dirty="0">
                <a:solidFill>
                  <a:srgbClr val="191919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Bình,…</a:t>
            </a:r>
            <a:endParaRPr lang="en-US" sz="2400" kern="0" dirty="0">
              <a:solidFill>
                <a:srgbClr val="191919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9C0B7E0-7742-6C2C-E8D2-44189D3FB039}"/>
              </a:ext>
            </a:extLst>
          </p:cNvPr>
          <p:cNvGrpSpPr/>
          <p:nvPr/>
        </p:nvGrpSpPr>
        <p:grpSpPr>
          <a:xfrm>
            <a:off x="6057682" y="3123633"/>
            <a:ext cx="5746875" cy="3734368"/>
            <a:chOff x="4666725" y="2308434"/>
            <a:chExt cx="4310157" cy="2800775"/>
          </a:xfrm>
        </p:grpSpPr>
        <p:pic>
          <p:nvPicPr>
            <p:cNvPr id="6" name="Picture 6" descr="https://tainguyenvamoitruong.vn/images/image/1683880725-5.jpg">
              <a:extLst>
                <a:ext uri="{FF2B5EF4-FFF2-40B4-BE49-F238E27FC236}">
                  <a16:creationId xmlns:a16="http://schemas.microsoft.com/office/drawing/2014/main" id="{A19C1FA8-1E5D-91D8-1513-561F82A211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5290" y="2308434"/>
              <a:ext cx="3113028" cy="20202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C3DD66-0D3A-1F8D-DD92-68BB4FF016C8}"/>
                </a:ext>
              </a:extLst>
            </p:cNvPr>
            <p:cNvSpPr txBox="1"/>
            <p:nvPr/>
          </p:nvSpPr>
          <p:spPr>
            <a:xfrm>
              <a:off x="4666725" y="4332122"/>
              <a:ext cx="4310157" cy="777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Khai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thác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hải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sản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chuyển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dần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sang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công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nghiệp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ứng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dụng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công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nghệ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cao</a:t>
              </a:r>
              <a:endParaRPr lang="en-US" sz="22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55DCA59-CB36-35C4-48A0-164BA2415B2A}"/>
              </a:ext>
            </a:extLst>
          </p:cNvPr>
          <p:cNvGrpSpPr/>
          <p:nvPr/>
        </p:nvGrpSpPr>
        <p:grpSpPr>
          <a:xfrm>
            <a:off x="0" y="3123632"/>
            <a:ext cx="5904893" cy="3210876"/>
            <a:chOff x="0" y="2311738"/>
            <a:chExt cx="4428670" cy="2408157"/>
          </a:xfrm>
        </p:grpSpPr>
        <p:pic>
          <p:nvPicPr>
            <p:cNvPr id="9" name="Picture 2" descr="Bắc Trung Bộ: Kỳ vọng “cất cánh” từ kinh tế biển">
              <a:extLst>
                <a:ext uri="{FF2B5EF4-FFF2-40B4-BE49-F238E27FC236}">
                  <a16:creationId xmlns:a16="http://schemas.microsoft.com/office/drawing/2014/main" id="{EA30A4EA-5BBE-D3E6-CCE7-F130AC7890F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9"/>
            <a:stretch/>
          </p:blipFill>
          <p:spPr bwMode="auto">
            <a:xfrm>
              <a:off x="551190" y="2311738"/>
              <a:ext cx="3326289" cy="20220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93D2560-C0A8-09AF-A128-8C4CB6A34167}"/>
                </a:ext>
              </a:extLst>
            </p:cNvPr>
            <p:cNvSpPr txBox="1"/>
            <p:nvPr/>
          </p:nvSpPr>
          <p:spPr>
            <a:xfrm>
              <a:off x="0" y="4323681"/>
              <a:ext cx="4428670" cy="396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Bắc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Trung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Bộ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: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Kỳ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vọng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cất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cánh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từ</a:t>
              </a:r>
              <a:r>
                <a:rPr lang="en-US" sz="2200" i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i="1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biển</a:t>
              </a:r>
              <a:endParaRPr lang="en-US" sz="22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918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05933-737C-6E3E-8E31-AFE452B11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FFF81925-8ED1-96AA-637E-007A1B4B2B14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2. Phát triển công nghiệp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F002172B-467F-C030-040C-57067EE5F332}"/>
              </a:ext>
            </a:extLst>
          </p:cNvPr>
          <p:cNvSpPr/>
          <p:nvPr/>
        </p:nvSpPr>
        <p:spPr>
          <a:xfrm>
            <a:off x="0" y="2506990"/>
            <a:ext cx="3108960" cy="757135"/>
          </a:xfrm>
          <a:prstGeom prst="homePlate">
            <a:avLst/>
          </a:prstGeom>
          <a:solidFill>
            <a:schemeClr val="bg1"/>
          </a:solidFill>
          <a:ln w="38100" cap="flat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>
                <a:latin typeface="UTM Avo" panose="02040603050506020204" pitchFamily="18" charset="0"/>
                <a:sym typeface="Arial"/>
              </a:rPr>
              <a:t>Công nghiệp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AFC559-047E-C37D-98A1-5570291402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71" t="58889"/>
          <a:stretch/>
        </p:blipFill>
        <p:spPr>
          <a:xfrm>
            <a:off x="466032" y="3925004"/>
            <a:ext cx="4620317" cy="293299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C6B277-18D2-D72C-3117-3FCE133BEE74}"/>
              </a:ext>
            </a:extLst>
          </p:cNvPr>
          <p:cNvSpPr/>
          <p:nvPr/>
        </p:nvSpPr>
        <p:spPr>
          <a:xfrm>
            <a:off x="6096000" y="3428999"/>
            <a:ext cx="5321357" cy="883945"/>
          </a:xfrm>
          <a:prstGeom prst="rect">
            <a:avLst/>
          </a:prstGeom>
          <a:solidFill>
            <a:schemeClr val="bg2"/>
          </a:solidFill>
          <a:ln w="38100" cap="flat" cmpd="sng" algn="ctr">
            <a:solidFill>
              <a:schemeClr val="bg2">
                <a:lumMod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xuất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nghiệp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A22FA-BB9E-8D38-0BDE-3E7A93BBBD1F}"/>
              </a:ext>
            </a:extLst>
          </p:cNvPr>
          <p:cNvSpPr txBox="1"/>
          <p:nvPr/>
        </p:nvSpPr>
        <p:spPr>
          <a:xfrm>
            <a:off x="5308104" y="4322145"/>
            <a:ext cx="6109253" cy="149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000" b="1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4,6%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trong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tổng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giá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trị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xuất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công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nghiệp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cả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nước</a:t>
            </a:r>
            <a:r>
              <a:rPr lang="en-US" sz="2400" kern="0" dirty="0"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rPr>
              <a:t>.</a:t>
            </a:r>
            <a:endParaRPr lang="en-US" sz="2400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840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9" grpId="0" animBg="1"/>
      <p:bldP spid="3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A12738-7D70-EC95-CDB0-ED793F325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FD1B917-09E9-D001-2C40-BCF46C408868}"/>
              </a:ext>
            </a:extLst>
          </p:cNvPr>
          <p:cNvSpPr/>
          <p:nvPr/>
        </p:nvSpPr>
        <p:spPr>
          <a:xfrm>
            <a:off x="2177290" y="1724985"/>
            <a:ext cx="7837419" cy="1137297"/>
          </a:xfrm>
          <a:prstGeom prst="rect">
            <a:avLst/>
          </a:prstGeom>
          <a:solidFill>
            <a:srgbClr val="DD5A49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Cơ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cấu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ngành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công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nghiệp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đa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dạng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,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phát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triển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đẩy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mạnh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các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ngành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công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nghiệp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truyền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+mn-cs"/>
                <a:sym typeface="Arial"/>
              </a:rPr>
              <a:t>thống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cs typeface="+mn-cs"/>
              <a:sym typeface="Arial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9B2604-F1CB-63D8-5ED7-9517C45AAE64}"/>
              </a:ext>
            </a:extLst>
          </p:cNvPr>
          <p:cNvGrpSpPr/>
          <p:nvPr/>
        </p:nvGrpSpPr>
        <p:grpSpPr>
          <a:xfrm>
            <a:off x="6381182" y="4607357"/>
            <a:ext cx="5423849" cy="1856483"/>
            <a:chOff x="4820176" y="2874078"/>
            <a:chExt cx="4067887" cy="1392362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CAA8229-153B-A773-1359-003881F4C7D7}"/>
                </a:ext>
              </a:extLst>
            </p:cNvPr>
            <p:cNvSpPr/>
            <p:nvPr/>
          </p:nvSpPr>
          <p:spPr>
            <a:xfrm>
              <a:off x="4882596" y="3316146"/>
              <a:ext cx="4005467" cy="950294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DD5A49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Khai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thác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chế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biến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gỗ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682BF05-5945-5DCF-8A3C-CF342F3DD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2367" r="87283" b="26570"/>
            <a:stretch/>
          </p:blipFill>
          <p:spPr>
            <a:xfrm rot="2956575">
              <a:off x="4780420" y="2913834"/>
              <a:ext cx="1162878" cy="108336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E378EA0-5248-CB85-E314-6C5F73CDC884}"/>
              </a:ext>
            </a:extLst>
          </p:cNvPr>
          <p:cNvGrpSpPr/>
          <p:nvPr/>
        </p:nvGrpSpPr>
        <p:grpSpPr>
          <a:xfrm>
            <a:off x="6315322" y="3286762"/>
            <a:ext cx="5489709" cy="1455209"/>
            <a:chOff x="4770781" y="1883631"/>
            <a:chExt cx="4117282" cy="1091407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CBA37E4-D366-E099-8B5C-59FB4145D0D2}"/>
                </a:ext>
              </a:extLst>
            </p:cNvPr>
            <p:cNvSpPr/>
            <p:nvPr/>
          </p:nvSpPr>
          <p:spPr>
            <a:xfrm>
              <a:off x="4882596" y="2029091"/>
              <a:ext cx="4005467" cy="945947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DD5A49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xuất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đồ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uống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2D4C33C-C1EC-A6F0-6308-2CF797A53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71413" t="75555" r="14834"/>
            <a:stretch/>
          </p:blipFill>
          <p:spPr>
            <a:xfrm>
              <a:off x="4770781" y="1883631"/>
              <a:ext cx="688282" cy="688119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19845C9-303E-3ADD-757A-20AF81F26527}"/>
              </a:ext>
            </a:extLst>
          </p:cNvPr>
          <p:cNvGrpSpPr/>
          <p:nvPr/>
        </p:nvGrpSpPr>
        <p:grpSpPr>
          <a:xfrm>
            <a:off x="321878" y="3155660"/>
            <a:ext cx="5728401" cy="1586312"/>
            <a:chOff x="275698" y="1785305"/>
            <a:chExt cx="4296301" cy="1189734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6ADB4D29-43E9-5499-576A-87C217C5C8A0}"/>
                </a:ext>
              </a:extLst>
            </p:cNvPr>
            <p:cNvSpPr/>
            <p:nvPr/>
          </p:nvSpPr>
          <p:spPr>
            <a:xfrm>
              <a:off x="566532" y="2024744"/>
              <a:ext cx="4005467" cy="950295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DD5A49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xuất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,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chế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biến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thực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phẩm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4C6ACB8-8516-C141-4EBC-33319EAC4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2724" b="74300"/>
            <a:stretch/>
          </p:blipFill>
          <p:spPr>
            <a:xfrm>
              <a:off x="275698" y="1785305"/>
              <a:ext cx="708045" cy="592489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B6EF844-A08D-EF37-B43C-EDB55CC014A4}"/>
              </a:ext>
            </a:extLst>
          </p:cNvPr>
          <p:cNvGrpSpPr/>
          <p:nvPr/>
        </p:nvGrpSpPr>
        <p:grpSpPr>
          <a:xfrm>
            <a:off x="439178" y="5137076"/>
            <a:ext cx="5611101" cy="1382829"/>
            <a:chOff x="363673" y="3271367"/>
            <a:chExt cx="4208326" cy="103712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6B73299C-C004-5E46-BD5E-27098577BB50}"/>
                </a:ext>
              </a:extLst>
            </p:cNvPr>
            <p:cNvSpPr/>
            <p:nvPr/>
          </p:nvSpPr>
          <p:spPr>
            <a:xfrm>
              <a:off x="566532" y="3358195"/>
              <a:ext cx="4005467" cy="950294"/>
            </a:xfrm>
            <a:prstGeom prst="roundRect">
              <a:avLst/>
            </a:prstGeom>
            <a:solidFill>
              <a:srgbClr val="FFFFFF"/>
            </a:solidFill>
            <a:ln w="12700" cap="flat" cmpd="sng" algn="ctr">
              <a:solidFill>
                <a:srgbClr val="DD5A49">
                  <a:shade val="15000"/>
                </a:srgbClr>
              </a:solidFill>
              <a:prstDash val="lg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xuất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vật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liệu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xây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+mn-cs"/>
                  <a:sym typeface="Arial"/>
                </a:rPr>
                <a:t>dựng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226E75A-ABCB-49FB-A5B9-326306E48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2133" r="44063" b="59530"/>
            <a:stretch/>
          </p:blipFill>
          <p:spPr>
            <a:xfrm>
              <a:off x="363673" y="3271367"/>
              <a:ext cx="587655" cy="5619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072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591D6C-A331-8769-602E-E80916567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5181A6-CA3B-9C7B-F0BB-BE4E7E4025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261" b="40097"/>
          <a:stretch/>
        </p:blipFill>
        <p:spPr>
          <a:xfrm flipH="1">
            <a:off x="790553" y="2540572"/>
            <a:ext cx="2146855" cy="432159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B445E45-8B43-60C0-27F2-90FB69FB8CFB}"/>
              </a:ext>
            </a:extLst>
          </p:cNvPr>
          <p:cNvGrpSpPr/>
          <p:nvPr/>
        </p:nvGrpSpPr>
        <p:grpSpPr>
          <a:xfrm>
            <a:off x="2895600" y="3055971"/>
            <a:ext cx="3200400" cy="2559797"/>
            <a:chOff x="3370817" y="1112492"/>
            <a:chExt cx="2363072" cy="189007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A0480F1-DE44-9100-08BD-4860E48BAC73}"/>
                </a:ext>
              </a:extLst>
            </p:cNvPr>
            <p:cNvSpPr/>
            <p:nvPr/>
          </p:nvSpPr>
          <p:spPr>
            <a:xfrm>
              <a:off x="3370817" y="2327400"/>
              <a:ext cx="2363072" cy="675163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Lọc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hóa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dầu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16DB826-BAA5-2E12-59D2-3BBF0C7865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1413" b="48212"/>
            <a:stretch/>
          </p:blipFill>
          <p:spPr>
            <a:xfrm>
              <a:off x="3691381" y="1112492"/>
              <a:ext cx="1721945" cy="129994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22B4EF-62C8-3A5E-8183-9542ED98E4E0}"/>
              </a:ext>
            </a:extLst>
          </p:cNvPr>
          <p:cNvGrpSpPr/>
          <p:nvPr/>
        </p:nvGrpSpPr>
        <p:grpSpPr>
          <a:xfrm>
            <a:off x="8660133" y="2678936"/>
            <a:ext cx="3200400" cy="1971260"/>
            <a:chOff x="6385067" y="1394642"/>
            <a:chExt cx="2363072" cy="145551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8B2711F-5C58-AD46-76FF-6904A4A425C2}"/>
                </a:ext>
              </a:extLst>
            </p:cNvPr>
            <p:cNvSpPr/>
            <p:nvPr/>
          </p:nvSpPr>
          <p:spPr>
            <a:xfrm>
              <a:off x="6385067" y="2174993"/>
              <a:ext cx="2363072" cy="675163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Sản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xuất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loại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9E14D0-F6D6-5A49-ABF2-3A5456FBA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0435" t="38227"/>
            <a:stretch/>
          </p:blipFill>
          <p:spPr>
            <a:xfrm>
              <a:off x="7061749" y="1394642"/>
              <a:ext cx="1009710" cy="886763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C9C1C0D-D3A6-EDC7-A326-F75559B2F699}"/>
              </a:ext>
            </a:extLst>
          </p:cNvPr>
          <p:cNvGrpSpPr/>
          <p:nvPr/>
        </p:nvGrpSpPr>
        <p:grpSpPr>
          <a:xfrm>
            <a:off x="6164522" y="4179064"/>
            <a:ext cx="3200400" cy="2475796"/>
            <a:chOff x="4948358" y="2640016"/>
            <a:chExt cx="2363072" cy="1828048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20FB916-BC78-606C-A4D9-9D2D4C8FFC3C}"/>
                </a:ext>
              </a:extLst>
            </p:cNvPr>
            <p:cNvSpPr/>
            <p:nvPr/>
          </p:nvSpPr>
          <p:spPr>
            <a:xfrm>
              <a:off x="4948358" y="3792901"/>
              <a:ext cx="2363072" cy="675163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Nhiệt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điện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D208C5B-7935-80E8-6684-936DF5EB2E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30217" r="29674" b="40097"/>
            <a:stretch/>
          </p:blipFill>
          <p:spPr>
            <a:xfrm>
              <a:off x="5387741" y="2640016"/>
              <a:ext cx="1484305" cy="1246976"/>
            </a:xfrm>
            <a:prstGeom prst="rect">
              <a:avLst/>
            </a:prstGeom>
          </p:spPr>
        </p:pic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C4806AF9-F22B-EF24-F3B9-542DB5FBA59B}"/>
              </a:ext>
            </a:extLst>
          </p:cNvPr>
          <p:cNvSpPr/>
          <p:nvPr/>
        </p:nvSpPr>
        <p:spPr>
          <a:xfrm>
            <a:off x="649356" y="1740431"/>
            <a:ext cx="10893287" cy="781700"/>
          </a:xfrm>
          <a:prstGeom prst="rect">
            <a:avLst/>
          </a:prstGeom>
          <a:solidFill>
            <a:srgbClr val="DD5A49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Phát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triển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một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số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ngành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công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nghiệp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mới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761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9CBC5B-576F-D896-5703-0FAD5F449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4CE39F2C-F930-0A81-61D3-E7598FA901F0}"/>
              </a:ext>
            </a:extLst>
          </p:cNvPr>
          <p:cNvSpPr/>
          <p:nvPr/>
        </p:nvSpPr>
        <p:spPr>
          <a:xfrm>
            <a:off x="4724399" y="1154487"/>
            <a:ext cx="2743200" cy="75713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Phân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bố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84ACA0-4169-F2C9-6818-9EDD670708E1}"/>
              </a:ext>
            </a:extLst>
          </p:cNvPr>
          <p:cNvSpPr txBox="1"/>
          <p:nvPr/>
        </p:nvSpPr>
        <p:spPr>
          <a:xfrm>
            <a:off x="1159564" y="2007595"/>
            <a:ext cx="987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trung tâm công nghiệp như: Thanh Hóa, Nghi Sơn, Vinh,…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55FFC1-EA65-0359-D04B-1F9DF08B4275}"/>
              </a:ext>
            </a:extLst>
          </p:cNvPr>
          <p:cNvGrpSpPr/>
          <p:nvPr/>
        </p:nvGrpSpPr>
        <p:grpSpPr>
          <a:xfrm>
            <a:off x="589492" y="2631854"/>
            <a:ext cx="5325533" cy="4126242"/>
            <a:chOff x="349250" y="1448943"/>
            <a:chExt cx="3994150" cy="30946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1B4FC14-61B3-D164-C00B-B0642A2F9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9250" y="1448943"/>
              <a:ext cx="3994150" cy="22456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0455306-0A88-0ECB-3E89-4EECDF83124C}"/>
                </a:ext>
              </a:extLst>
            </p:cNvPr>
            <p:cNvSpPr txBox="1"/>
            <p:nvPr/>
          </p:nvSpPr>
          <p:spPr>
            <a:xfrm>
              <a:off x="723900" y="3766536"/>
              <a:ext cx="3244850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Khu công nghiệp Bỉm Sơn</a:t>
              </a: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(Thanh Hoá)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D100E5-E61C-14D6-FD09-5D92B914BFEE}"/>
              </a:ext>
            </a:extLst>
          </p:cNvPr>
          <p:cNvGrpSpPr/>
          <p:nvPr/>
        </p:nvGrpSpPr>
        <p:grpSpPr>
          <a:xfrm>
            <a:off x="6524628" y="2631854"/>
            <a:ext cx="5127108" cy="4126242"/>
            <a:chOff x="4800602" y="1448943"/>
            <a:chExt cx="3845331" cy="309468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BDCB4D9-B44A-7315-6A96-52628C24B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00602" y="1448943"/>
              <a:ext cx="3845331" cy="224561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EF6E605-4EED-B3D3-4771-1F6FCA7CEBAD}"/>
                </a:ext>
              </a:extLst>
            </p:cNvPr>
            <p:cNvSpPr txBox="1"/>
            <p:nvPr/>
          </p:nvSpPr>
          <p:spPr>
            <a:xfrm>
              <a:off x="5100842" y="3766536"/>
              <a:ext cx="3244850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Khu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công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nghiệp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Phú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Thừa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Thiên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Huế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133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9CA414-5888-8AE7-AEB1-BD129C99F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6873F61-EEA5-EC3B-3017-B620ED5660E3}"/>
              </a:ext>
            </a:extLst>
          </p:cNvPr>
          <p:cNvGrpSpPr/>
          <p:nvPr/>
        </p:nvGrpSpPr>
        <p:grpSpPr>
          <a:xfrm>
            <a:off x="611066" y="2767417"/>
            <a:ext cx="4975531" cy="4054011"/>
            <a:chOff x="565162" y="1118886"/>
            <a:chExt cx="3731648" cy="3040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2FE83C9-8886-9B53-2B3D-044F1427C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5162" y="1118886"/>
              <a:ext cx="3731648" cy="22389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C49B5B-822C-7380-2A8B-D1A65F19DDB0}"/>
                </a:ext>
              </a:extLst>
            </p:cNvPr>
            <p:cNvSpPr txBox="1"/>
            <p:nvPr/>
          </p:nvSpPr>
          <p:spPr>
            <a:xfrm>
              <a:off x="672318" y="3376729"/>
              <a:ext cx="3517335" cy="782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i="1" dirty="0" err="1">
                  <a:latin typeface="UTM Avo" panose="02040603050506020204" pitchFamily="18" charset="0"/>
                </a:rPr>
                <a:t>Nhà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máy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lọc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hoá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dầu</a:t>
              </a:r>
              <a:r>
                <a:rPr lang="en-US" sz="2200" i="1" dirty="0">
                  <a:latin typeface="UTM Avo" panose="02040603050506020204" pitchFamily="18" charset="0"/>
                </a:rPr>
                <a:t> Nghi </a:t>
              </a:r>
              <a:r>
                <a:rPr lang="en-US" sz="2200" i="1" dirty="0" err="1">
                  <a:latin typeface="UTM Avo" panose="02040603050506020204" pitchFamily="18" charset="0"/>
                </a:rPr>
                <a:t>Sơn</a:t>
              </a:r>
              <a:r>
                <a:rPr lang="en-US" sz="2200" i="1" dirty="0">
                  <a:latin typeface="UTM Avo" panose="02040603050506020204" pitchFamily="18" charset="0"/>
                </a:rPr>
                <a:t> (Thanh </a:t>
              </a:r>
              <a:r>
                <a:rPr lang="en-US" sz="2200" i="1" dirty="0" err="1">
                  <a:latin typeface="UTM Avo" panose="02040603050506020204" pitchFamily="18" charset="0"/>
                </a:rPr>
                <a:t>Hoá</a:t>
              </a:r>
              <a:r>
                <a:rPr lang="en-US" sz="2200" i="1" dirty="0">
                  <a:latin typeface="UTM Avo" panose="02040603050506020204" pitchFamily="18" charset="0"/>
                </a:rPr>
                <a:t>)</a:t>
              </a:r>
              <a:r>
                <a:rPr lang="vi-VN" sz="2200" i="1" dirty="0"/>
                <a:t> </a:t>
              </a:r>
              <a:endParaRPr lang="en-US" sz="2200" i="1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6663F1E-B193-B68D-59A7-9FCC146CD160}"/>
              </a:ext>
            </a:extLst>
          </p:cNvPr>
          <p:cNvGrpSpPr/>
          <p:nvPr/>
        </p:nvGrpSpPr>
        <p:grpSpPr>
          <a:xfrm>
            <a:off x="6296194" y="2762215"/>
            <a:ext cx="5463210" cy="3641808"/>
            <a:chOff x="4821919" y="455766"/>
            <a:chExt cx="4097407" cy="273135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FA51183-BBB0-09B5-AD75-DCAFB86DC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946948" y="455766"/>
              <a:ext cx="3847350" cy="224288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356F586-505B-4A3E-B8FB-7EF28A208648}"/>
                </a:ext>
              </a:extLst>
            </p:cNvPr>
            <p:cNvSpPr txBox="1"/>
            <p:nvPr/>
          </p:nvSpPr>
          <p:spPr>
            <a:xfrm>
              <a:off x="4821919" y="2790908"/>
              <a:ext cx="4097407" cy="396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i="1" dirty="0" err="1">
                  <a:latin typeface="UTM Avo" panose="02040603050506020204" pitchFamily="18" charset="0"/>
                </a:rPr>
                <a:t>Cánh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đồng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điện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gió</a:t>
              </a:r>
              <a:r>
                <a:rPr lang="en-US" sz="2200" i="1" dirty="0">
                  <a:latin typeface="UTM Avo" panose="02040603050506020204" pitchFamily="18" charset="0"/>
                </a:rPr>
                <a:t> </a:t>
              </a:r>
              <a:r>
                <a:rPr lang="en-US" sz="2200" i="1" dirty="0" err="1">
                  <a:latin typeface="UTM Avo" panose="02040603050506020204" pitchFamily="18" charset="0"/>
                </a:rPr>
                <a:t>Quảng</a:t>
              </a:r>
              <a:r>
                <a:rPr lang="en-US" sz="2200" i="1" dirty="0">
                  <a:latin typeface="UTM Avo" panose="02040603050506020204" pitchFamily="18" charset="0"/>
                </a:rPr>
                <a:t> Bình</a:t>
              </a:r>
            </a:p>
          </p:txBody>
        </p: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B3766DC-7124-AE22-AF4C-4AFDCAE81830}"/>
              </a:ext>
            </a:extLst>
          </p:cNvPr>
          <p:cNvSpPr/>
          <p:nvPr/>
        </p:nvSpPr>
        <p:spPr>
          <a:xfrm>
            <a:off x="4724399" y="1154487"/>
            <a:ext cx="2743200" cy="757135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Phân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bố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F83ED3-D963-2861-2F03-13D4941DEF25}"/>
              </a:ext>
            </a:extLst>
          </p:cNvPr>
          <p:cNvSpPr txBox="1"/>
          <p:nvPr/>
        </p:nvSpPr>
        <p:spPr>
          <a:xfrm>
            <a:off x="1159564" y="2108687"/>
            <a:ext cx="987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trung tâm công nghiệp như: Thanh Hóa, Nghi Sơn, Vinh,…</a:t>
            </a:r>
          </a:p>
        </p:txBody>
      </p:sp>
    </p:spTree>
    <p:extLst>
      <p:ext uri="{BB962C8B-B14F-4D97-AF65-F5344CB8AC3E}">
        <p14:creationId xmlns:p14="http://schemas.microsoft.com/office/powerpoint/2010/main" val="3386299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05762E-99E8-AEB8-F5F3-F40F8718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3FEBE3E-E520-E806-0338-939D424E5CAF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3.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Phát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triển</a:t>
            </a:r>
            <a:r>
              <a:rPr lang="fr-FR" sz="24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 du </a:t>
            </a:r>
            <a:r>
              <a:rPr lang="fr-FR" sz="24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lịch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6" name="Rounded Rectangle 21">
            <a:extLst>
              <a:ext uri="{FF2B5EF4-FFF2-40B4-BE49-F238E27FC236}">
                <a16:creationId xmlns:a16="http://schemas.microsoft.com/office/drawing/2014/main" id="{937B7FB6-0DD6-A64C-4DCE-41868FCA0B55}"/>
              </a:ext>
            </a:extLst>
          </p:cNvPr>
          <p:cNvSpPr/>
          <p:nvPr/>
        </p:nvSpPr>
        <p:spPr>
          <a:xfrm>
            <a:off x="706815" y="3534727"/>
            <a:ext cx="3008837" cy="562410"/>
          </a:xfrm>
          <a:prstGeom prst="roundRect">
            <a:avLst>
              <a:gd name="adj" fmla="val 5472"/>
            </a:avLst>
          </a:prstGeom>
          <a:solidFill>
            <a:schemeClr val="accent5">
              <a:lumMod val="20000"/>
              <a:lumOff val="80000"/>
            </a:schemeClr>
          </a:solidFill>
          <a:ln w="381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</a:t>
            </a:r>
            <a:r>
              <a:rPr lang="vi-VN" sz="22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ị trí thuận lợi </a:t>
            </a:r>
          </a:p>
        </p:txBody>
      </p:sp>
      <p:sp>
        <p:nvSpPr>
          <p:cNvPr id="7" name="Rounded Rectangle 22">
            <a:extLst>
              <a:ext uri="{FF2B5EF4-FFF2-40B4-BE49-F238E27FC236}">
                <a16:creationId xmlns:a16="http://schemas.microsoft.com/office/drawing/2014/main" id="{4586E78B-795A-F77C-1EBB-6A1E938FDA4A}"/>
              </a:ext>
            </a:extLst>
          </p:cNvPr>
          <p:cNvSpPr/>
          <p:nvPr/>
        </p:nvSpPr>
        <p:spPr>
          <a:xfrm>
            <a:off x="5297712" y="3534727"/>
            <a:ext cx="6379937" cy="562409"/>
          </a:xfrm>
          <a:prstGeom prst="roundRect">
            <a:avLst>
              <a:gd name="adj" fmla="val 5472"/>
            </a:avLst>
          </a:prstGeom>
          <a:solidFill>
            <a:schemeClr val="accent5">
              <a:lumMod val="20000"/>
              <a:lumOff val="80000"/>
            </a:schemeClr>
          </a:solidFill>
          <a:ln w="381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2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</a:t>
            </a:r>
            <a:r>
              <a:rPr lang="vi-VN" sz="22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guồn tài nguyên du lịch hấp dẫn, đặc sắc.</a:t>
            </a:r>
          </a:p>
        </p:txBody>
      </p:sp>
      <p:sp>
        <p:nvSpPr>
          <p:cNvPr id="8" name="Rounded Rectangle 17">
            <a:extLst>
              <a:ext uri="{FF2B5EF4-FFF2-40B4-BE49-F238E27FC236}">
                <a16:creationId xmlns:a16="http://schemas.microsoft.com/office/drawing/2014/main" id="{E974BFCC-A803-4DE3-FF22-F0871121D9AE}"/>
              </a:ext>
            </a:extLst>
          </p:cNvPr>
          <p:cNvSpPr/>
          <p:nvPr/>
        </p:nvSpPr>
        <p:spPr>
          <a:xfrm>
            <a:off x="2431198" y="2567862"/>
            <a:ext cx="4554429" cy="562410"/>
          </a:xfrm>
          <a:prstGeom prst="roundRect">
            <a:avLst>
              <a:gd name="adj" fmla="val 14184"/>
            </a:avLst>
          </a:prstGeom>
          <a:solidFill>
            <a:schemeClr val="bg1"/>
          </a:solidFill>
          <a:ln w="38100" cap="flat" cmpd="sng" algn="ctr">
            <a:solidFill>
              <a:schemeClr val="accent5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Tiềm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năng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phát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triển</a:t>
            </a:r>
            <a:r>
              <a:rPr kumimoji="0" lang="en-US" sz="2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du </a:t>
            </a:r>
            <a:r>
              <a:rPr kumimoji="0" lang="en-US" sz="22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lịch</a:t>
            </a:r>
            <a:endParaRPr kumimoji="0" lang="vi-VN" sz="2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ounded Rectangle 22">
            <a:extLst>
              <a:ext uri="{FF2B5EF4-FFF2-40B4-BE49-F238E27FC236}">
                <a16:creationId xmlns:a16="http://schemas.microsoft.com/office/drawing/2014/main" id="{86ACA6F0-A4B5-EE78-6F0F-70D60347303B}"/>
              </a:ext>
            </a:extLst>
          </p:cNvPr>
          <p:cNvSpPr/>
          <p:nvPr/>
        </p:nvSpPr>
        <p:spPr>
          <a:xfrm>
            <a:off x="3891160" y="4726682"/>
            <a:ext cx="3763875" cy="2045593"/>
          </a:xfrm>
          <a:prstGeom prst="roundRect">
            <a:avLst>
              <a:gd name="adj" fmla="val 5472"/>
            </a:avLst>
          </a:prstGeom>
          <a:solidFill>
            <a:schemeClr val="bg1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Hệ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thống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hang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động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Bãi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biển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đẹp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Khu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dự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trữ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sinh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quyển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Vườn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quốc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gia</a:t>
            </a:r>
            <a:endParaRPr kumimoji="0" lang="vi-VN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C32C9179-C00B-CACE-ABCA-514F8A6759F9}"/>
              </a:ext>
            </a:extLst>
          </p:cNvPr>
          <p:cNvSpPr/>
          <p:nvPr/>
        </p:nvSpPr>
        <p:spPr>
          <a:xfrm>
            <a:off x="8183191" y="4726681"/>
            <a:ext cx="3868666" cy="2045597"/>
          </a:xfrm>
          <a:prstGeom prst="roundRect">
            <a:avLst>
              <a:gd name="adj" fmla="val 5472"/>
            </a:avLst>
          </a:prstGeom>
          <a:solidFill>
            <a:schemeClr val="bg1"/>
          </a:solidFill>
          <a:ln w="127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Hệ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thống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di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tích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lịch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sử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Kiến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trúc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âm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nhạc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, 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ẩm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thực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457189" marR="0" lvl="0" indent="-457189" algn="just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Lễ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hội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làng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nghề</a:t>
            </a:r>
            <a:endParaRPr kumimoji="0" lang="vi-VN" sz="2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C9B895AF-2756-5BC9-8201-D670A02C6EE3}"/>
              </a:ext>
            </a:extLst>
          </p:cNvPr>
          <p:cNvCxnSpPr>
            <a:cxnSpLocks/>
            <a:stCxn id="8" idx="2"/>
            <a:endCxn id="6" idx="0"/>
          </p:cNvCxnSpPr>
          <p:nvPr/>
        </p:nvCxnSpPr>
        <p:spPr>
          <a:xfrm rot="5400000">
            <a:off x="3257597" y="2083910"/>
            <a:ext cx="404455" cy="2497179"/>
          </a:xfrm>
          <a:prstGeom prst="bentConnector3">
            <a:avLst/>
          </a:prstGeom>
          <a:noFill/>
          <a:ln w="1905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17FF4E3E-8A36-E485-1CBB-AC79ADB6B9FD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rot="16200000" flipH="1">
            <a:off x="6395820" y="1442865"/>
            <a:ext cx="404455" cy="3779268"/>
          </a:xfrm>
          <a:prstGeom prst="bentConnector3">
            <a:avLst/>
          </a:prstGeom>
          <a:noFill/>
          <a:ln w="1905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4FB631DD-1C4C-D579-165B-D1263B571460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rot="5400000">
            <a:off x="6815617" y="3054618"/>
            <a:ext cx="629546" cy="2714583"/>
          </a:xfrm>
          <a:prstGeom prst="bentConnector3">
            <a:avLst/>
          </a:prstGeom>
          <a:noFill/>
          <a:ln w="1905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57AE4827-A6CF-2E2D-6101-9480C107234F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>
          <a:xfrm rot="16200000" flipH="1">
            <a:off x="8987830" y="3596986"/>
            <a:ext cx="629545" cy="1629843"/>
          </a:xfrm>
          <a:prstGeom prst="bentConnector3">
            <a:avLst/>
          </a:prstGeom>
          <a:noFill/>
          <a:ln w="19050" cap="flat" cmpd="sng" algn="ctr">
            <a:solidFill>
              <a:srgbClr val="0070C0"/>
            </a:solidFill>
            <a:prstDash val="solid"/>
            <a:tailEnd type="triangle"/>
          </a:ln>
          <a:effectLst/>
        </p:spPr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AFAB65A4-BDCC-1368-95F4-4DF6C1C03B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003" t="39375" r="14539" b="32828"/>
          <a:stretch/>
        </p:blipFill>
        <p:spPr>
          <a:xfrm>
            <a:off x="-94695" y="4374142"/>
            <a:ext cx="2722485" cy="275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0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451AEE-EA9D-73E7-4619-B3354B390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2D29F93-D540-5E3F-A197-B5031A0E5B7B}"/>
              </a:ext>
            </a:extLst>
          </p:cNvPr>
          <p:cNvGrpSpPr/>
          <p:nvPr/>
        </p:nvGrpSpPr>
        <p:grpSpPr>
          <a:xfrm>
            <a:off x="1041237" y="1851916"/>
            <a:ext cx="4675572" cy="4034533"/>
            <a:chOff x="772357" y="1233994"/>
            <a:chExt cx="3506679" cy="302590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CEF5A1DA-9BC3-117A-1052-12DB6C96AB23}"/>
                </a:ext>
              </a:extLst>
            </p:cNvPr>
            <p:cNvSpPr/>
            <p:nvPr/>
          </p:nvSpPr>
          <p:spPr>
            <a:xfrm>
              <a:off x="772357" y="2095128"/>
              <a:ext cx="3506679" cy="2164766"/>
            </a:xfrm>
            <a:prstGeom prst="roundRect">
              <a:avLst/>
            </a:prstGeom>
            <a:solidFill>
              <a:srgbClr val="FC3B7B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just" defTabSz="121917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Du lịch trong những năm qua có những bước phát triển nhanh.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5F9E03C-B097-B939-0CB1-C9C643318D56}"/>
                </a:ext>
              </a:extLst>
            </p:cNvPr>
            <p:cNvSpPr/>
            <p:nvPr/>
          </p:nvSpPr>
          <p:spPr>
            <a:xfrm>
              <a:off x="1846553" y="1233994"/>
              <a:ext cx="1358288" cy="1263404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l="-16000" r="-12000"/>
              </a:stretch>
            </a:blipFill>
            <a:ln w="28575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AF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55246C7-2F80-3EED-91D3-F0E0F257FAD2}"/>
              </a:ext>
            </a:extLst>
          </p:cNvPr>
          <p:cNvGrpSpPr/>
          <p:nvPr/>
        </p:nvGrpSpPr>
        <p:grpSpPr>
          <a:xfrm>
            <a:off x="6475193" y="1851916"/>
            <a:ext cx="4675572" cy="4034533"/>
            <a:chOff x="4864966" y="831724"/>
            <a:chExt cx="3506679" cy="302590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42484FB-A1B0-886F-522D-C69092BA3734}"/>
                </a:ext>
              </a:extLst>
            </p:cNvPr>
            <p:cNvSpPr/>
            <p:nvPr/>
          </p:nvSpPr>
          <p:spPr>
            <a:xfrm>
              <a:off x="4864966" y="1692858"/>
              <a:ext cx="3506679" cy="2164766"/>
            </a:xfrm>
            <a:prstGeom prst="roundRect">
              <a:avLst/>
            </a:prstGeom>
            <a:solidFill>
              <a:srgbClr val="FC3B7B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just" defTabSz="121917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Đóng góp cho phát triển </a:t>
              </a:r>
              <a:b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</a:b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kinh tế, mở rộng giao lưu, </a:t>
              </a:r>
              <a:br>
                <a:rPr kumimoji="0" 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</a:br>
              <a:r>
                <a:rPr kumimoji="0" lang="vi-VN" sz="2200" b="0" i="0" u="none" strike="noStrike" kern="0" cap="none" spc="0" normalizeH="0" baseline="0" noProof="0" dirty="0">
                  <a:ln>
                    <a:noFill/>
                  </a:ln>
                  <a:solidFill>
                    <a:srgbClr val="191919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hợp tác.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0C0511-87A4-ACD8-9733-7A311D3FD262}"/>
                </a:ext>
              </a:extLst>
            </p:cNvPr>
            <p:cNvSpPr/>
            <p:nvPr/>
          </p:nvSpPr>
          <p:spPr>
            <a:xfrm>
              <a:off x="5939161" y="831724"/>
              <a:ext cx="1358288" cy="1263404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16000" r="-12000"/>
              </a:stretch>
            </a:blipFill>
            <a:ln w="28575" cap="flat" cmpd="sng" algn="ctr">
              <a:solidFill>
                <a:srgbClr val="FFFFFF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AF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400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8B25B7-AB1E-976D-EF61-9A2782187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1CDECE1-25A1-8E1E-5512-D4EF368AB243}"/>
              </a:ext>
            </a:extLst>
          </p:cNvPr>
          <p:cNvGrpSpPr/>
          <p:nvPr/>
        </p:nvGrpSpPr>
        <p:grpSpPr>
          <a:xfrm>
            <a:off x="462656" y="2074908"/>
            <a:ext cx="5409443" cy="4621042"/>
            <a:chOff x="295559" y="885825"/>
            <a:chExt cx="4057082" cy="34657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874CE2F-9A6D-3947-94E7-4C7B113D27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559" y="885825"/>
              <a:ext cx="4057082" cy="2606675"/>
            </a:xfrm>
            <a:prstGeom prst="rect">
              <a:avLst/>
            </a:prstGeom>
            <a:ln w="57150"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688F1A0-CDF5-86AA-3742-9FA57F56D447}"/>
                </a:ext>
              </a:extLst>
            </p:cNvPr>
            <p:cNvSpPr txBox="1"/>
            <p:nvPr/>
          </p:nvSpPr>
          <p:spPr>
            <a:xfrm>
              <a:off x="711199" y="3574518"/>
              <a:ext cx="3225800" cy="777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Cố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đô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Huế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 defTabSz="1219170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Thừa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Thiên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Huế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58254AB-F54F-46D6-7012-DC176C56F2F6}"/>
              </a:ext>
            </a:extLst>
          </p:cNvPr>
          <p:cNvGrpSpPr/>
          <p:nvPr/>
        </p:nvGrpSpPr>
        <p:grpSpPr>
          <a:xfrm>
            <a:off x="6457064" y="2074908"/>
            <a:ext cx="5126185" cy="4621042"/>
            <a:chOff x="4791361" y="862227"/>
            <a:chExt cx="3844639" cy="346578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F5B76F8-DB9C-A7EA-543B-30EB39A13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91361" y="862227"/>
              <a:ext cx="3844639" cy="2653869"/>
            </a:xfrm>
            <a:prstGeom prst="rect">
              <a:avLst/>
            </a:prstGeom>
            <a:ln w="76200">
              <a:solidFill>
                <a:srgbClr val="FFFFFF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EFABE8-994F-BF20-FA0C-440CD8363D2F}"/>
                </a:ext>
              </a:extLst>
            </p:cNvPr>
            <p:cNvSpPr txBox="1"/>
            <p:nvPr/>
          </p:nvSpPr>
          <p:spPr>
            <a:xfrm>
              <a:off x="5207002" y="3550920"/>
              <a:ext cx="3225800" cy="777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Lăng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Khải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Định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 defTabSz="1219170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  <a:defRPr/>
              </a:pP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Thừa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Thiên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Huế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280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B4BF9A-FB39-EEE9-2930-C2A1CA409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61FCEDB-1DB1-5D8B-202B-AA057F1A532B}"/>
              </a:ext>
            </a:extLst>
          </p:cNvPr>
          <p:cNvGrpSpPr/>
          <p:nvPr/>
        </p:nvGrpSpPr>
        <p:grpSpPr>
          <a:xfrm>
            <a:off x="462657" y="2074908"/>
            <a:ext cx="5148988" cy="4574610"/>
            <a:chOff x="342902" y="812800"/>
            <a:chExt cx="3861741" cy="343095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8F8EEC-70F4-B7E5-0901-DB4D5893F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902" y="812800"/>
              <a:ext cx="3861741" cy="2606675"/>
            </a:xfrm>
            <a:prstGeom prst="rect">
              <a:avLst/>
            </a:prstGeom>
            <a:ln w="76200"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D65F358-F60B-3074-A0F4-6993D6357F63}"/>
                </a:ext>
              </a:extLst>
            </p:cNvPr>
            <p:cNvSpPr txBox="1"/>
            <p:nvPr/>
          </p:nvSpPr>
          <p:spPr>
            <a:xfrm>
              <a:off x="804576" y="3466669"/>
              <a:ext cx="3130550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defRPr/>
              </a:pPr>
              <a:r>
                <a:rPr lang="vi-VN" sz="2200" dirty="0">
                  <a:latin typeface="UTM Avo" panose="02040603050506020204" pitchFamily="18" charset="0"/>
                </a:rPr>
                <a:t>Vườn quốc gia Pù Mát </a:t>
              </a:r>
            </a:p>
            <a:p>
              <a:pPr algn="ctr" defTabSz="1219170">
                <a:lnSpc>
                  <a:spcPct val="150000"/>
                </a:lnSpc>
                <a:defRPr/>
              </a:pPr>
              <a:r>
                <a:rPr lang="vi-VN" sz="2200" dirty="0">
                  <a:latin typeface="UTM Avo" panose="02040603050506020204" pitchFamily="18" charset="0"/>
                </a:rPr>
                <a:t>(Nghệ An)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47E410A-30E2-6632-6AAD-4E6CC130A153}"/>
              </a:ext>
            </a:extLst>
          </p:cNvPr>
          <p:cNvGrpSpPr/>
          <p:nvPr/>
        </p:nvGrpSpPr>
        <p:grpSpPr>
          <a:xfrm>
            <a:off x="5922435" y="2074908"/>
            <a:ext cx="6269565" cy="4621043"/>
            <a:chOff x="4200526" y="739585"/>
            <a:chExt cx="4702174" cy="3465782"/>
          </a:xfrm>
        </p:grpSpPr>
        <p:pic>
          <p:nvPicPr>
            <p:cNvPr id="7" name="Picture 2" descr="GIỚI THIỆU CHUNG VỀ VƯỜN QUỐC GIA PHONG NHA KẺ BÀNG">
              <a:extLst>
                <a:ext uri="{FF2B5EF4-FFF2-40B4-BE49-F238E27FC236}">
                  <a16:creationId xmlns:a16="http://schemas.microsoft.com/office/drawing/2014/main" id="{15BA2EAF-C08C-D01E-1C85-7D30307825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7901" y="739585"/>
              <a:ext cx="3538493" cy="2653870"/>
            </a:xfrm>
            <a:prstGeom prst="rect">
              <a:avLst/>
            </a:prstGeom>
            <a:noFill/>
            <a:ln w="76200"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1AD96B-3CF2-BC2F-E88F-29CE3F8B818F}"/>
                </a:ext>
              </a:extLst>
            </p:cNvPr>
            <p:cNvSpPr txBox="1"/>
            <p:nvPr/>
          </p:nvSpPr>
          <p:spPr>
            <a:xfrm>
              <a:off x="4200526" y="3428279"/>
              <a:ext cx="4702174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170">
                <a:lnSpc>
                  <a:spcPct val="150000"/>
                </a:lnSpc>
                <a:defRPr/>
              </a:pPr>
              <a:r>
                <a:rPr lang="vi-VN" sz="2200" dirty="0">
                  <a:latin typeface="UTM Avo" panose="02040603050506020204" pitchFamily="18" charset="0"/>
                </a:rPr>
                <a:t>Vườn quốc gia Phong Nha – Kẻ Bảng</a:t>
              </a:r>
            </a:p>
            <a:p>
              <a:pPr algn="ctr" defTabSz="1219170">
                <a:lnSpc>
                  <a:spcPct val="150000"/>
                </a:lnSpc>
                <a:defRPr/>
              </a:pPr>
              <a:r>
                <a:rPr lang="vi-VN" sz="2200" dirty="0">
                  <a:latin typeface="UTM Avo" panose="02040603050506020204" pitchFamily="18" charset="0"/>
                </a:rPr>
                <a:t>(Quảng Bình)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6208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0DBF9-5409-0A81-B5AA-EBCADA0B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4CECE1E-D3DC-2A76-E28A-6A343B5C2093}"/>
              </a:ext>
            </a:extLst>
          </p:cNvPr>
          <p:cNvGrpSpPr/>
          <p:nvPr/>
        </p:nvGrpSpPr>
        <p:grpSpPr>
          <a:xfrm>
            <a:off x="629543" y="2074908"/>
            <a:ext cx="4780624" cy="4653669"/>
            <a:chOff x="342900" y="736600"/>
            <a:chExt cx="3784600" cy="368409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A311D17-AF08-2807-A51D-B5D8A37A72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2900" y="736600"/>
              <a:ext cx="3784600" cy="28384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7CD5C6A-C678-3681-FA9B-2C300246D626}"/>
                </a:ext>
              </a:extLst>
            </p:cNvPr>
            <p:cNvSpPr txBox="1"/>
            <p:nvPr/>
          </p:nvSpPr>
          <p:spPr>
            <a:xfrm>
              <a:off x="723900" y="3600450"/>
              <a:ext cx="2997200" cy="82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defRPr/>
              </a:pP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Mâm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cơm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truyền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thống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– Tinh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hoa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ẩm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thực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Huế</a:t>
              </a:r>
              <a:endParaRPr lang="en-US" sz="2200" dirty="0">
                <a:solidFill>
                  <a:srgbClr val="191919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847045-9E2E-08DB-85DC-72F731AED255}"/>
              </a:ext>
            </a:extLst>
          </p:cNvPr>
          <p:cNvGrpSpPr/>
          <p:nvPr/>
        </p:nvGrpSpPr>
        <p:grpSpPr>
          <a:xfrm>
            <a:off x="6145577" y="2074910"/>
            <a:ext cx="5458414" cy="4404239"/>
            <a:chOff x="4479925" y="736601"/>
            <a:chExt cx="4321175" cy="348663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C3BC0EF5-9592-DF87-D398-019AB4B84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9925" y="736601"/>
              <a:ext cx="4321175" cy="287502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F444CF6-6296-2478-95C5-A699EE3730A4}"/>
                </a:ext>
              </a:extLst>
            </p:cNvPr>
            <p:cNvSpPr txBox="1"/>
            <p:nvPr/>
          </p:nvSpPr>
          <p:spPr>
            <a:xfrm>
              <a:off x="4908157" y="3797908"/>
              <a:ext cx="3596852" cy="425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lnSpc>
                  <a:spcPct val="150000"/>
                </a:lnSpc>
                <a:defRPr/>
              </a:pP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Làng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hương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Thuỷ</a:t>
              </a:r>
              <a:r>
                <a:rPr lang="en-US" sz="2200" dirty="0">
                  <a:solidFill>
                    <a:srgbClr val="191919"/>
                  </a:solidFill>
                  <a:latin typeface="UTM Avo" panose="02040603050506020204" pitchFamily="18" charset="0"/>
                </a:rPr>
                <a:t> Xuân – </a:t>
              </a:r>
              <a:r>
                <a:rPr lang="en-US" sz="2200" dirty="0" err="1">
                  <a:solidFill>
                    <a:srgbClr val="191919"/>
                  </a:solidFill>
                  <a:latin typeface="UTM Avo" panose="02040603050506020204" pitchFamily="18" charset="0"/>
                </a:rPr>
                <a:t>Huế</a:t>
              </a:r>
              <a:endParaRPr lang="en-US" sz="2200" dirty="0">
                <a:solidFill>
                  <a:srgbClr val="191919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178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A4E763-F503-4CD9-F63A-85F90FBB2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484A9BD-167D-31BC-60D1-EAA9F0225A9D}"/>
              </a:ext>
            </a:extLst>
          </p:cNvPr>
          <p:cNvSpPr/>
          <p:nvPr/>
        </p:nvSpPr>
        <p:spPr>
          <a:xfrm>
            <a:off x="3381375" y="5765403"/>
            <a:ext cx="558165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Nhã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nhạc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cung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đình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Huế</a:t>
            </a:r>
            <a:endParaRPr kumimoji="0" lang="en-US" sz="240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12BEEBE-37A9-BC78-63E0-676B6439FE6D}"/>
              </a:ext>
            </a:extLst>
          </p:cNvPr>
          <p:cNvGrpSpPr/>
          <p:nvPr/>
        </p:nvGrpSpPr>
        <p:grpSpPr>
          <a:xfrm>
            <a:off x="2618890" y="1705233"/>
            <a:ext cx="6954220" cy="3905795"/>
            <a:chOff x="2618890" y="1705233"/>
            <a:chExt cx="6954220" cy="3905795"/>
          </a:xfrm>
        </p:grpSpPr>
        <p:pic>
          <p:nvPicPr>
            <p:cNvPr id="7" name="Picture 6" descr="A screenshot of a video&#10;&#10;Description automatically generated">
              <a:hlinkClick r:id="rId4"/>
              <a:extLst>
                <a:ext uri="{FF2B5EF4-FFF2-40B4-BE49-F238E27FC236}">
                  <a16:creationId xmlns:a16="http://schemas.microsoft.com/office/drawing/2014/main" id="{95DC9C69-FEBB-D366-97AD-F33CDC2F8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8890" y="1705233"/>
              <a:ext cx="6954220" cy="3905795"/>
            </a:xfrm>
            <a:prstGeom prst="rect">
              <a:avLst/>
            </a:prstGeom>
          </p:spPr>
        </p:pic>
        <p:pic>
          <p:nvPicPr>
            <p:cNvPr id="4" name="Picture 3" descr="A red and white play button&#10;&#10;Description automatically generated">
              <a:hlinkClick r:id="rId4"/>
              <a:extLst>
                <a:ext uri="{FF2B5EF4-FFF2-40B4-BE49-F238E27FC236}">
                  <a16:creationId xmlns:a16="http://schemas.microsoft.com/office/drawing/2014/main" id="{B18CA0FD-CDD2-5701-C190-5543A409E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4918" y="2850077"/>
              <a:ext cx="2562164" cy="16721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169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B7B2F1-740A-2AE0-5188-C884ECB81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A8DF86AF-3938-9035-39F2-5A17E2EBDA44}"/>
              </a:ext>
            </a:extLst>
          </p:cNvPr>
          <p:cNvSpPr/>
          <p:nvPr/>
        </p:nvSpPr>
        <p:spPr>
          <a:xfrm>
            <a:off x="0" y="1726218"/>
            <a:ext cx="2937509" cy="667816"/>
          </a:xfrm>
          <a:prstGeom prst="homePlate">
            <a:avLst/>
          </a:prstGeom>
          <a:solidFill>
            <a:schemeClr val="bg1"/>
          </a:solidFill>
          <a:ln w="381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vi-VN" sz="2400" b="1" kern="0" dirty="0">
                <a:latin typeface="UTM Avo" panose="02040603050506020204" pitchFamily="18" charset="0"/>
                <a:sym typeface="Arial"/>
              </a:rPr>
              <a:t>Nguồn nước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A9A187-2951-B964-F52A-C144CBC826D2}"/>
              </a:ext>
            </a:extLst>
          </p:cNvPr>
          <p:cNvSpPr txBox="1"/>
          <p:nvPr/>
        </p:nvSpPr>
        <p:spPr>
          <a:xfrm>
            <a:off x="3071446" y="1825307"/>
            <a:ext cx="72790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191919"/>
                </a:solidFill>
                <a:latin typeface="UTM Avo" panose="02040603050506020204" pitchFamily="18" charset="0"/>
                <a:cs typeface="Arial"/>
                <a:sym typeface="Arial"/>
              </a:rPr>
              <a:t>Các điểm nước nóng, nước khoáng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A0DAE0-2C19-9C1F-B099-BE2A00BB5028}"/>
              </a:ext>
            </a:extLst>
          </p:cNvPr>
          <p:cNvGrpSpPr/>
          <p:nvPr/>
        </p:nvGrpSpPr>
        <p:grpSpPr>
          <a:xfrm>
            <a:off x="34775" y="2538312"/>
            <a:ext cx="6103813" cy="4256441"/>
            <a:chOff x="114640" y="1596799"/>
            <a:chExt cx="4577860" cy="3192331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4EA870B-5D0F-2CC1-6A69-BA77ECB21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663" y="1596799"/>
              <a:ext cx="3563815" cy="2374392"/>
            </a:xfrm>
            <a:prstGeom prst="rect">
              <a:avLst/>
            </a:prstGeom>
            <a:ln w="76200"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EC408E-75E7-8E33-D044-12B855315AF6}"/>
                </a:ext>
              </a:extLst>
            </p:cNvPr>
            <p:cNvSpPr txBox="1"/>
            <p:nvPr/>
          </p:nvSpPr>
          <p:spPr>
            <a:xfrm>
              <a:off x="114640" y="3947745"/>
              <a:ext cx="4577860" cy="8413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Suối nước nóng Sơn Kim </a:t>
              </a: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(Hà Tĩnh)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020BAC-2727-17A1-D3F3-1CE5F4E4A331}"/>
              </a:ext>
            </a:extLst>
          </p:cNvPr>
          <p:cNvGrpSpPr/>
          <p:nvPr/>
        </p:nvGrpSpPr>
        <p:grpSpPr>
          <a:xfrm>
            <a:off x="6088187" y="2538312"/>
            <a:ext cx="6103813" cy="4319688"/>
            <a:chOff x="4185478" y="1596799"/>
            <a:chExt cx="4577860" cy="323976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4D33C69-BE9D-C090-08C3-B347B0706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692501" y="1596799"/>
              <a:ext cx="3563815" cy="2374392"/>
            </a:xfrm>
            <a:prstGeom prst="rect">
              <a:avLst/>
            </a:prstGeom>
            <a:ln w="76200">
              <a:solidFill>
                <a:srgbClr val="FFF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0CA643-703F-0FE5-ED39-4B9282A4B168}"/>
                </a:ext>
              </a:extLst>
            </p:cNvPr>
            <p:cNvSpPr txBox="1"/>
            <p:nvPr/>
          </p:nvSpPr>
          <p:spPr>
            <a:xfrm>
              <a:off x="4185478" y="3989073"/>
              <a:ext cx="4577860" cy="847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Suối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nước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khoáng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nóng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Bang</a:t>
              </a:r>
              <a:r>
                <a:rPr lang="vi-VN" sz="24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cs typeface="Arial"/>
                  <a:sym typeface="Arial"/>
                </a:rPr>
                <a:t>(</a:t>
              </a:r>
              <a:r>
                <a:rPr lang="en-US" sz="24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Quảng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Bình</a:t>
              </a:r>
              <a:r>
                <a:rPr lang="vi-VN" sz="2400" kern="0" dirty="0">
                  <a:solidFill>
                    <a:srgbClr val="000000"/>
                  </a:solidFill>
                  <a:cs typeface="Arial"/>
                  <a:sym typeface="Arial"/>
                </a:rPr>
                <a:t>)</a:t>
              </a:r>
              <a:endPara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120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D9299-765B-ACD1-4D0E-8B2DC1624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88EBFB2B-F55C-4DFA-145D-1781776D3683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5. Phát triển kinh tế biển, đảo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66735E-E794-113F-0384-79A92DC9B2ED}"/>
              </a:ext>
            </a:extLst>
          </p:cNvPr>
          <p:cNvSpPr/>
          <p:nvPr/>
        </p:nvSpPr>
        <p:spPr>
          <a:xfrm>
            <a:off x="2633686" y="3488424"/>
            <a:ext cx="9107739" cy="1219857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lượng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khai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thác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cá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biển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Bắc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trung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Bộ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chiếm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13,2%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tổng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lượng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khai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thác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cá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biển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của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cả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nước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60D90C-A45A-466D-847A-961016AEE85B}"/>
              </a:ext>
            </a:extLst>
          </p:cNvPr>
          <p:cNvSpPr/>
          <p:nvPr/>
        </p:nvSpPr>
        <p:spPr>
          <a:xfrm>
            <a:off x="2633686" y="5052060"/>
            <a:ext cx="9107739" cy="1645920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Du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lịch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dạng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phẩm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hóa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tầng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kĩ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thuật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</a:t>
            </a:r>
          </a:p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G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óp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phần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lớn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về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số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lượng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khách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và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doanh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thu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du 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lịch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 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33EF99E0-EC55-1944-A811-B4B170A8F27A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1585108" y="3049775"/>
            <a:ext cx="1150456" cy="946700"/>
          </a:xfrm>
          <a:prstGeom prst="bentConnector2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4AABB92D-4190-6B0A-0EC5-DCC8D1FA5080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937326" y="4178659"/>
            <a:ext cx="2446021" cy="946700"/>
          </a:xfrm>
          <a:prstGeom prst="bentConnector2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DC2AAF5-87B5-4F7F-A99B-9ED1525F8266}"/>
              </a:ext>
            </a:extLst>
          </p:cNvPr>
          <p:cNvSpPr/>
          <p:nvPr/>
        </p:nvSpPr>
        <p:spPr>
          <a:xfrm>
            <a:off x="874255" y="2518749"/>
            <a:ext cx="3217686" cy="7513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rgbClr val="FDF9F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Thuận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68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" grpId="0" animBg="1"/>
      <p:bldP spid="9" grpId="0" animBg="1"/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E1327F-5CBE-6889-A435-C2CAA25E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03C9F2C-3D9B-40B4-0CB8-7ABF0A0B03C3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5. Phát triển kinh tế biển, đảo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54C7E60-4FC9-6604-ABDA-FFBFAD3B12E3}"/>
              </a:ext>
            </a:extLst>
          </p:cNvPr>
          <p:cNvSpPr/>
          <p:nvPr/>
        </p:nvSpPr>
        <p:spPr>
          <a:xfrm>
            <a:off x="2633686" y="3354276"/>
            <a:ext cx="9107739" cy="1645920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Giao thông vận tải gắn liền với các cảng biển ở các tỉnh. 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Liên kết chặt chẽ ở các địa phương, kết nối với </a:t>
            </a:r>
            <a:b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</a:b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cửa khẩu quốc tế.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542166-F000-6DA6-7A3A-2A1FBA419E00}"/>
              </a:ext>
            </a:extLst>
          </p:cNvPr>
          <p:cNvSpPr/>
          <p:nvPr/>
        </p:nvSpPr>
        <p:spPr>
          <a:xfrm>
            <a:off x="2633686" y="5084355"/>
            <a:ext cx="9107739" cy="1645920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 cap="flat" cmpd="sng" algn="ctr">
            <a:solidFill>
              <a:schemeClr val="tx1"/>
            </a:solidFill>
            <a:prstDash val="dash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>
                <a:latin typeface="UTM Avo" panose="02040603050506020204" pitchFamily="18" charset="0"/>
                <a:sym typeface="Arial"/>
              </a:rPr>
              <a:t>Khai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thác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khoáng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yếu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là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ti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– tan.</a:t>
            </a:r>
          </a:p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>
                <a:latin typeface="UTM Avo" panose="02040603050506020204" pitchFamily="18" charset="0"/>
                <a:sym typeface="Wingdings" panose="05000000000000000000" pitchFamily="2" charset="2"/>
              </a:rPr>
              <a:t>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Tạo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nguồn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cung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cấp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chủ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về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nguyên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,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thúc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đẩy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sự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phát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triển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của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công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chế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biến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khoáng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kern="0" dirty="0" err="1">
                <a:latin typeface="UTM Avo" panose="02040603050506020204" pitchFamily="18" charset="0"/>
                <a:sym typeface="Arial"/>
              </a:rPr>
              <a:t>sản</a:t>
            </a:r>
            <a:r>
              <a:rPr lang="en-US" sz="2400" kern="0" dirty="0">
                <a:latin typeface="UTM Avo" panose="02040603050506020204" pitchFamily="18" charset="0"/>
                <a:sym typeface="Arial"/>
              </a:rPr>
              <a:t>. </a:t>
            </a:r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982BDE2F-1871-D8D2-2BF7-7F0EB74F5E4A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1587746" y="3131296"/>
            <a:ext cx="1145180" cy="946700"/>
          </a:xfrm>
          <a:prstGeom prst="bentConnector2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E0CD7439-67BE-BF95-4052-38FB3CB77B61}"/>
              </a:ext>
            </a:extLst>
          </p:cNvPr>
          <p:cNvCxnSpPr>
            <a:cxnSpLocks/>
            <a:endCxn id="9" idx="1"/>
          </p:cNvCxnSpPr>
          <p:nvPr/>
        </p:nvCxnSpPr>
        <p:spPr>
          <a:xfrm rot="16200000" flipH="1">
            <a:off x="1001047" y="4274676"/>
            <a:ext cx="2318578" cy="946700"/>
          </a:xfrm>
          <a:prstGeom prst="bentConnector2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01513A4-ADFE-6FAA-5907-11EE11A845E8}"/>
              </a:ext>
            </a:extLst>
          </p:cNvPr>
          <p:cNvSpPr/>
          <p:nvPr/>
        </p:nvSpPr>
        <p:spPr>
          <a:xfrm>
            <a:off x="874255" y="2518749"/>
            <a:ext cx="3217686" cy="7513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9050" cap="flat" cmpd="sng" algn="ctr">
            <a:solidFill>
              <a:srgbClr val="FDF9F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Thuận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lợi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566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443715-60E2-0C79-818F-39727B331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7CFAF94-CD82-DBD5-F60F-546BCC2BA23F}"/>
              </a:ext>
            </a:extLst>
          </p:cNvPr>
          <p:cNvGrpSpPr/>
          <p:nvPr/>
        </p:nvGrpSpPr>
        <p:grpSpPr>
          <a:xfrm>
            <a:off x="358721" y="2073229"/>
            <a:ext cx="5737279" cy="4372758"/>
            <a:chOff x="281621" y="548833"/>
            <a:chExt cx="4302959" cy="3279568"/>
          </a:xfrm>
        </p:grpSpPr>
        <p:pic>
          <p:nvPicPr>
            <p:cNvPr id="5" name="Picture 4" descr="Tổng quan về Cảng Chân Mây (Thừa Thiên Huế)">
              <a:extLst>
                <a:ext uri="{FF2B5EF4-FFF2-40B4-BE49-F238E27FC236}">
                  <a16:creationId xmlns:a16="http://schemas.microsoft.com/office/drawing/2014/main" id="{58E15D5F-7966-D683-EDCF-B421D4EC2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621" y="548833"/>
              <a:ext cx="4302959" cy="250248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117232-4305-D72C-36E5-214E75F0F96E}"/>
                </a:ext>
              </a:extLst>
            </p:cNvPr>
            <p:cNvSpPr txBox="1"/>
            <p:nvPr/>
          </p:nvSpPr>
          <p:spPr>
            <a:xfrm>
              <a:off x="1254071" y="3051313"/>
              <a:ext cx="2358058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Cảng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Chân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Mây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/>
                <a:sym typeface="Arial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(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Thừa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Thiên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Huế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/>
                  <a:sym typeface="Arial"/>
                </a:rPr>
                <a:t>) 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E693A1C-3BBD-811A-8F28-D6A59D29606F}"/>
              </a:ext>
            </a:extLst>
          </p:cNvPr>
          <p:cNvGrpSpPr/>
          <p:nvPr/>
        </p:nvGrpSpPr>
        <p:grpSpPr>
          <a:xfrm>
            <a:off x="6335898" y="2073229"/>
            <a:ext cx="5339331" cy="4372758"/>
            <a:chOff x="4764503" y="1194877"/>
            <a:chExt cx="4004498" cy="3279568"/>
          </a:xfrm>
        </p:grpSpPr>
        <p:pic>
          <p:nvPicPr>
            <p:cNvPr id="12" name="Picture 11" descr="Tổng quan về Cảng biển Nghi Sơn (Thanh Hóa)">
              <a:extLst>
                <a:ext uri="{FF2B5EF4-FFF2-40B4-BE49-F238E27FC236}">
                  <a16:creationId xmlns:a16="http://schemas.microsoft.com/office/drawing/2014/main" id="{B8F5AEED-D24E-C8F1-0E70-4DF4FB5C4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4503" y="1194877"/>
              <a:ext cx="4004498" cy="25024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C93A83F-8E16-C443-6E94-1DFAB7B233D3}"/>
                </a:ext>
              </a:extLst>
            </p:cNvPr>
            <p:cNvSpPr txBox="1"/>
            <p:nvPr/>
          </p:nvSpPr>
          <p:spPr>
            <a:xfrm>
              <a:off x="5404554" y="3697357"/>
              <a:ext cx="2724396" cy="7770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Cảng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biển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Nghi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Sơn</a:t>
              </a:r>
              <a:endParaRPr lang="en-US" sz="22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(Thanh </a:t>
              </a:r>
              <a:r>
                <a:rPr lang="en-US" sz="22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Hoá</a:t>
              </a:r>
              <a:r>
                <a:rPr lang="en-US" sz="22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51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DF5ADA-5F5C-050E-09F2-31AD7BDA0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FBBB43C-C455-00CA-D1EF-8EE70F1C4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721" y="2073229"/>
            <a:ext cx="5638080" cy="3336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23B946-3AA1-DE3E-373B-CD4326800927}"/>
              </a:ext>
            </a:extLst>
          </p:cNvPr>
          <p:cNvSpPr txBox="1"/>
          <p:nvPr/>
        </p:nvSpPr>
        <p:spPr>
          <a:xfrm>
            <a:off x="1735266" y="5396362"/>
            <a:ext cx="2884990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Cát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thủy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tinh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(</a:t>
            </a:r>
            <a:r>
              <a:rPr lang="en-US" sz="2200" dirty="0" err="1">
                <a:latin typeface="UTM Avo" panose="02040603050506020204" pitchFamily="18" charset="0"/>
              </a:rPr>
              <a:t>Quảng</a:t>
            </a:r>
            <a:r>
              <a:rPr lang="en-US" sz="2200" dirty="0">
                <a:latin typeface="UTM Avo" panose="02040603050506020204" pitchFamily="18" charset="0"/>
              </a:rPr>
              <a:t> Bình)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6B8BB68-9B97-6387-AD2F-D40867E36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066" y="2096265"/>
            <a:ext cx="5154518" cy="33000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1607369-860F-BD2C-A03F-2B669508468C}"/>
              </a:ext>
            </a:extLst>
          </p:cNvPr>
          <p:cNvSpPr txBox="1"/>
          <p:nvPr/>
        </p:nvSpPr>
        <p:spPr>
          <a:xfrm>
            <a:off x="7670830" y="5396361"/>
            <a:ext cx="2884990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Khai </a:t>
            </a:r>
            <a:r>
              <a:rPr lang="en-US" sz="2200" dirty="0" err="1">
                <a:latin typeface="UTM Avo" panose="02040603050506020204" pitchFamily="18" charset="0"/>
              </a:rPr>
              <a:t>thác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ti</a:t>
            </a:r>
            <a:r>
              <a:rPr lang="en-US" sz="2200" dirty="0">
                <a:latin typeface="UTM Avo" panose="02040603050506020204" pitchFamily="18" charset="0"/>
              </a:rPr>
              <a:t> – tan</a:t>
            </a:r>
          </a:p>
          <a:p>
            <a:pPr algn="ctr"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</a:rPr>
              <a:t>(Hà </a:t>
            </a:r>
            <a:r>
              <a:rPr lang="en-US" sz="2200" dirty="0" err="1">
                <a:latin typeface="UTM Avo" panose="02040603050506020204" pitchFamily="18" charset="0"/>
              </a:rPr>
              <a:t>Tĩnh</a:t>
            </a:r>
            <a:r>
              <a:rPr lang="en-US" sz="2200" dirty="0">
                <a:latin typeface="UTM Avo" panose="02040603050506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86842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4DE7F-3011-DC47-6F3A-6E68FF781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00A2E76-28EF-0742-6641-8FA3F2D27475}"/>
              </a:ext>
            </a:extLst>
          </p:cNvPr>
          <p:cNvSpPr/>
          <p:nvPr/>
        </p:nvSpPr>
        <p:spPr>
          <a:xfrm>
            <a:off x="0" y="1697827"/>
            <a:ext cx="12192000" cy="7367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5. Phát triển kinh tế biển, đảo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BFDA87D-56F1-D777-766D-043B52A51C72}"/>
              </a:ext>
            </a:extLst>
          </p:cNvPr>
          <p:cNvSpPr/>
          <p:nvPr/>
        </p:nvSpPr>
        <p:spPr>
          <a:xfrm>
            <a:off x="273132" y="4164993"/>
            <a:ext cx="1934012" cy="751368"/>
          </a:xfrm>
          <a:prstGeom prst="roundRect">
            <a:avLst/>
          </a:prstGeom>
          <a:solidFill>
            <a:srgbClr val="FF9999"/>
          </a:solidFill>
          <a:ln w="19050" cap="flat" cmpd="sng" algn="ctr">
            <a:solidFill>
              <a:srgbClr val="FDF9F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Hạn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chế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86EDEE6-95AA-DB52-4C3F-84D0D7EFAF9E}"/>
              </a:ext>
            </a:extLst>
          </p:cNvPr>
          <p:cNvSpPr/>
          <p:nvPr/>
        </p:nvSpPr>
        <p:spPr>
          <a:xfrm>
            <a:off x="4677029" y="2651138"/>
            <a:ext cx="7379609" cy="700088"/>
          </a:xfrm>
          <a:prstGeom prst="roundRect">
            <a:avLst>
              <a:gd name="adj" fmla="val 12069"/>
            </a:avLst>
          </a:prstGeom>
          <a:solidFill>
            <a:srgbClr val="FFFFFF"/>
          </a:solidFill>
          <a:ln w="12700" cap="flat" cmpd="sng" algn="ctr">
            <a:solidFill>
              <a:srgbClr val="DD5A49">
                <a:shade val="1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tai.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5AED7EA-7898-D942-1B88-475617FBE4D3}"/>
              </a:ext>
            </a:extLst>
          </p:cNvPr>
          <p:cNvSpPr/>
          <p:nvPr/>
        </p:nvSpPr>
        <p:spPr>
          <a:xfrm>
            <a:off x="4677028" y="3584330"/>
            <a:ext cx="7379608" cy="753796"/>
          </a:xfrm>
          <a:prstGeom prst="roundRect">
            <a:avLst>
              <a:gd name="adj" fmla="val 15895"/>
            </a:avLst>
          </a:prstGeom>
          <a:solidFill>
            <a:srgbClr val="FFFFFF"/>
          </a:solidFill>
          <a:ln w="12700" cap="flat" cmpd="sng" algn="ctr">
            <a:solidFill>
              <a:srgbClr val="DD5A49">
                <a:shade val="1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Biến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đổi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hậu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194362E-A9AA-151C-EC12-4847492BBFF5}"/>
              </a:ext>
            </a:extLst>
          </p:cNvPr>
          <p:cNvSpPr/>
          <p:nvPr/>
        </p:nvSpPr>
        <p:spPr>
          <a:xfrm>
            <a:off x="4677027" y="4540677"/>
            <a:ext cx="7379608" cy="1229773"/>
          </a:xfrm>
          <a:prstGeom prst="roundRect">
            <a:avLst>
              <a:gd name="adj" fmla="val 9693"/>
            </a:avLst>
          </a:prstGeom>
          <a:solidFill>
            <a:srgbClr val="FFFFFF"/>
          </a:solidFill>
          <a:ln w="12700" cap="flat" cmpd="sng" algn="ctr">
            <a:solidFill>
              <a:srgbClr val="DD5A49">
                <a:shade val="1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Thiếu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phát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giữa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tỉnh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A727001-3C52-FF9F-86DB-F11DA26AB6E6}"/>
              </a:ext>
            </a:extLst>
          </p:cNvPr>
          <p:cNvSpPr/>
          <p:nvPr/>
        </p:nvSpPr>
        <p:spPr>
          <a:xfrm>
            <a:off x="4677026" y="5980877"/>
            <a:ext cx="7379608" cy="749808"/>
          </a:xfrm>
          <a:prstGeom prst="roundRect">
            <a:avLst>
              <a:gd name="adj" fmla="val 15895"/>
            </a:avLst>
          </a:prstGeom>
          <a:solidFill>
            <a:srgbClr val="FFFFFF"/>
          </a:solidFill>
          <a:ln w="12700" cap="flat" cmpd="sng" algn="ctr">
            <a:solidFill>
              <a:srgbClr val="DD5A49">
                <a:shade val="15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Gia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nguy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ô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nhiễm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môi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trường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ven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biển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.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FB4A4AD-6B60-AF83-D934-6D2B9A5938DB}"/>
              </a:ext>
            </a:extLst>
          </p:cNvPr>
          <p:cNvSpPr/>
          <p:nvPr/>
        </p:nvSpPr>
        <p:spPr>
          <a:xfrm>
            <a:off x="2697480" y="2994868"/>
            <a:ext cx="1703214" cy="75136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nhiên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A00C47F-A9D2-1791-3899-3A0862DF8A91}"/>
              </a:ext>
            </a:extLst>
          </p:cNvPr>
          <p:cNvSpPr/>
          <p:nvPr/>
        </p:nvSpPr>
        <p:spPr>
          <a:xfrm>
            <a:off x="2697480" y="5176658"/>
            <a:ext cx="1703214" cy="118758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5400" cap="flat" cmpd="sng" algn="ctr">
            <a:solidFill>
              <a:schemeClr val="bg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- </a:t>
            </a:r>
          </a:p>
          <a:p>
            <a:pPr marL="0" marR="0" lvl="0" indent="0" algn="ctr" defTabSz="121917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xã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hội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369B8380-0989-D827-D248-F22B4A84C87D}"/>
              </a:ext>
            </a:extLst>
          </p:cNvPr>
          <p:cNvCxnSpPr>
            <a:cxnSpLocks/>
            <a:stCxn id="3" idx="3"/>
            <a:endCxn id="23" idx="1"/>
          </p:cNvCxnSpPr>
          <p:nvPr/>
        </p:nvCxnSpPr>
        <p:spPr>
          <a:xfrm flipV="1">
            <a:off x="2207144" y="3370552"/>
            <a:ext cx="490336" cy="1170125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8EDC6697-AC72-A7A1-8B12-0CDFB3D90005}"/>
              </a:ext>
            </a:extLst>
          </p:cNvPr>
          <p:cNvCxnSpPr>
            <a:cxnSpLocks/>
            <a:stCxn id="3" idx="3"/>
            <a:endCxn id="24" idx="1"/>
          </p:cNvCxnSpPr>
          <p:nvPr/>
        </p:nvCxnSpPr>
        <p:spPr>
          <a:xfrm>
            <a:off x="2207144" y="4540677"/>
            <a:ext cx="490336" cy="1229773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54D6C3D4-7F4E-92B4-9E53-A93B540DD965}"/>
              </a:ext>
            </a:extLst>
          </p:cNvPr>
          <p:cNvCxnSpPr>
            <a:cxnSpLocks/>
            <a:stCxn id="23" idx="3"/>
            <a:endCxn id="19" idx="1"/>
          </p:cNvCxnSpPr>
          <p:nvPr/>
        </p:nvCxnSpPr>
        <p:spPr>
          <a:xfrm flipV="1">
            <a:off x="4400694" y="3001182"/>
            <a:ext cx="276335" cy="369370"/>
          </a:xfrm>
          <a:prstGeom prst="bentConnector3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831F8A7B-BB1D-3E33-635A-5DF616147196}"/>
              </a:ext>
            </a:extLst>
          </p:cNvPr>
          <p:cNvCxnSpPr>
            <a:cxnSpLocks/>
            <a:stCxn id="23" idx="3"/>
            <a:endCxn id="20" idx="1"/>
          </p:cNvCxnSpPr>
          <p:nvPr/>
        </p:nvCxnSpPr>
        <p:spPr>
          <a:xfrm>
            <a:off x="4400694" y="3370552"/>
            <a:ext cx="276334" cy="590676"/>
          </a:xfrm>
          <a:prstGeom prst="bentConnector3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725467A7-5251-3975-F7C8-7D7F0DE3C784}"/>
              </a:ext>
            </a:extLst>
          </p:cNvPr>
          <p:cNvCxnSpPr>
            <a:cxnSpLocks/>
            <a:stCxn id="24" idx="3"/>
            <a:endCxn id="21" idx="1"/>
          </p:cNvCxnSpPr>
          <p:nvPr/>
        </p:nvCxnSpPr>
        <p:spPr>
          <a:xfrm flipV="1">
            <a:off x="4400694" y="5155564"/>
            <a:ext cx="276333" cy="614886"/>
          </a:xfrm>
          <a:prstGeom prst="bentConnector3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122B9E6-B19A-1470-550B-7501A152F5A1}"/>
              </a:ext>
            </a:extLst>
          </p:cNvPr>
          <p:cNvCxnSpPr>
            <a:cxnSpLocks/>
            <a:stCxn id="24" idx="3"/>
            <a:endCxn id="22" idx="1"/>
          </p:cNvCxnSpPr>
          <p:nvPr/>
        </p:nvCxnSpPr>
        <p:spPr>
          <a:xfrm>
            <a:off x="4400694" y="5770450"/>
            <a:ext cx="276332" cy="585331"/>
          </a:xfrm>
          <a:prstGeom prst="bentConnector3">
            <a:avLst/>
          </a:prstGeom>
          <a:noFill/>
          <a:ln w="19050" cap="flat" cmpd="sng" algn="ctr">
            <a:solidFill>
              <a:srgbClr val="DD5A49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394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45594-29F5-01BA-1484-7D13A6719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52D742-1CAC-325C-6F37-BE9508F0191D}"/>
              </a:ext>
            </a:extLst>
          </p:cNvPr>
          <p:cNvSpPr txBox="1"/>
          <p:nvPr/>
        </p:nvSpPr>
        <p:spPr>
          <a:xfrm>
            <a:off x="1070250" y="5771504"/>
            <a:ext cx="1005150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Lũ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lụt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xảy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tỉnh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Bắc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Trung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Bộ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D38F4A3-ED2A-5E6C-804E-07969A7F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17097" r="17097"/>
          <a:stretch/>
        </p:blipFill>
        <p:spPr bwMode="auto">
          <a:xfrm>
            <a:off x="247650" y="1931856"/>
            <a:ext cx="3697716" cy="36977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4E0622-0C4F-CE1C-A97E-098FB474DB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21839" r="21839"/>
          <a:stretch/>
        </p:blipFill>
        <p:spPr bwMode="auto">
          <a:xfrm>
            <a:off x="8246634" y="1931856"/>
            <a:ext cx="3697716" cy="36977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B025DE4F-1184-1C09-5BC3-7B885EBDB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17156" r="17156"/>
          <a:stretch/>
        </p:blipFill>
        <p:spPr bwMode="auto">
          <a:xfrm>
            <a:off x="4247142" y="1931856"/>
            <a:ext cx="3697716" cy="36977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46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646AE-EC13-2B05-6158-8DD6ABA5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Xác định nguyên nhân khiến bãi biển Cửa Lò bị nhuộm đen bởi mùn biển">
            <a:extLst>
              <a:ext uri="{FF2B5EF4-FFF2-40B4-BE49-F238E27FC236}">
                <a16:creationId xmlns:a16="http://schemas.microsoft.com/office/drawing/2014/main" id="{F25046CB-8B67-68FB-665A-AD69642DA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24" y="2110827"/>
            <a:ext cx="5615276" cy="31525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684FD5-0F6C-B888-30CC-0689197B7A72}"/>
              </a:ext>
            </a:extLst>
          </p:cNvPr>
          <p:cNvSpPr txBox="1"/>
          <p:nvPr/>
        </p:nvSpPr>
        <p:spPr>
          <a:xfrm>
            <a:off x="824825" y="5352410"/>
            <a:ext cx="492707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Bãi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biển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Cửa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Lò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bị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nhuộm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đen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bởi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mùn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biển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0" name="Picture 6" descr="Nghệ An: Ô nhiễm vùng ven biển nguy cơ tăng cao">
            <a:extLst>
              <a:ext uri="{FF2B5EF4-FFF2-40B4-BE49-F238E27FC236}">
                <a16:creationId xmlns:a16="http://schemas.microsoft.com/office/drawing/2014/main" id="{214C8D62-2C7F-3E62-71B5-ED83DAC2D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60"/>
          <a:stretch/>
        </p:blipFill>
        <p:spPr bwMode="auto">
          <a:xfrm>
            <a:off x="6755799" y="2110826"/>
            <a:ext cx="4685160" cy="31392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3FBAFE7-64B0-7BE6-6B55-56B299881ABB}"/>
              </a:ext>
            </a:extLst>
          </p:cNvPr>
          <p:cNvSpPr txBox="1"/>
          <p:nvPr/>
        </p:nvSpPr>
        <p:spPr>
          <a:xfrm>
            <a:off x="6634841" y="5352410"/>
            <a:ext cx="492707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nhiễm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vùng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ven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biển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nguy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cơ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tăng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cao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29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672B4A6-8980-EA59-257C-F94EB2A044E2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E800A05-4604-9E6D-2C36-A5616C339F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DB5727D-C7AB-C721-9F6C-7B8AE79010F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5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7906ECE-919E-67EC-3314-6A8239F26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2452887"/>
              </p:ext>
            </p:extLst>
          </p:nvPr>
        </p:nvGraphicFramePr>
        <p:xfrm>
          <a:off x="6372655" y="2597522"/>
          <a:ext cx="5610266" cy="2455280"/>
        </p:xfrm>
        <a:graphic>
          <a:graphicData uri="http://schemas.openxmlformats.org/drawingml/2006/table">
            <a:tbl>
              <a:tblPr firstRow="1" bandRow="1"/>
              <a:tblGrid>
                <a:gridCol w="2371365">
                  <a:extLst>
                    <a:ext uri="{9D8B030D-6E8A-4147-A177-3AD203B41FA5}">
                      <a16:colId xmlns:a16="http://schemas.microsoft.com/office/drawing/2014/main" val="2831019660"/>
                    </a:ext>
                  </a:extLst>
                </a:gridCol>
                <a:gridCol w="3238901">
                  <a:extLst>
                    <a:ext uri="{9D8B030D-6E8A-4147-A177-3AD203B41FA5}">
                      <a16:colId xmlns:a16="http://schemas.microsoft.com/office/drawing/2014/main" val="3690569867"/>
                    </a:ext>
                  </a:extLst>
                </a:gridCol>
              </a:tblGrid>
              <a:tr h="12466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Đặc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điểm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tự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nhiên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5D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Ảnh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hưởng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đến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phát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triển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kinh</a:t>
                      </a:r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ea typeface="+mn-ea"/>
                          <a:cs typeface="+mn-cs"/>
                        </a:rPr>
                        <a:t>tế</a:t>
                      </a:r>
                      <a:endParaRPr lang="en-US" sz="2400" b="1" kern="12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6323606"/>
                  </a:ext>
                </a:extLst>
              </a:tr>
              <a:tr h="1208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kern="12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50000"/>
                        </a:lnSpc>
                      </a:pPr>
                      <a:endParaRPr lang="en-US" sz="2400" b="1" kern="12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ea typeface="+mn-ea"/>
                        <a:cs typeface="+mn-cs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9191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1118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C8BDDFF-8E36-ECE8-04B5-956D5DFAB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2237" y="3825162"/>
            <a:ext cx="1814217" cy="30328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FBBB16-2C5A-5910-32F6-14C6ECA78615}"/>
              </a:ext>
            </a:extLst>
          </p:cNvPr>
          <p:cNvSpPr txBox="1"/>
          <p:nvPr/>
        </p:nvSpPr>
        <p:spPr>
          <a:xfrm flipH="1">
            <a:off x="373647" y="1935959"/>
            <a:ext cx="4929872" cy="2270055"/>
          </a:xfrm>
          <a:prstGeom prst="wedgeRoundRectCallout">
            <a:avLst>
              <a:gd name="adj1" fmla="val -48098"/>
              <a:gd name="adj2" fmla="val 67334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Arial"/>
                <a:sym typeface="Arial"/>
              </a:rPr>
              <a:t>Hoàn thành bảng để thể hiện ảnh hưởng của các đặc điểm </a:t>
            </a:r>
            <a:b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Arial"/>
                <a:sym typeface="Arial"/>
              </a:rPr>
            </a:b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Arial"/>
                <a:sym typeface="Arial"/>
              </a:rPr>
              <a:t>tự nhiên đến phát triển kinh tế của Bắc Trung Bộ. </a:t>
            </a:r>
          </a:p>
        </p:txBody>
      </p:sp>
    </p:spTree>
    <p:extLst>
      <p:ext uri="{BB962C8B-B14F-4D97-AF65-F5344CB8AC3E}">
        <p14:creationId xmlns:p14="http://schemas.microsoft.com/office/powerpoint/2010/main" val="87088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2CD218AB-F476-39C3-CEFF-20FD90D2961A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CB402CD0-60BC-239E-830A-D22EBE85D5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64A23BE-C829-672D-F017-7D9CDDDD4EEB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10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Rectangle 402"/>
          <p:cNvSpPr/>
          <p:nvPr/>
        </p:nvSpPr>
        <p:spPr>
          <a:xfrm>
            <a:off x="11113" y="2061268"/>
            <a:ext cx="12180887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 w="28575">
                  <a:solidFill>
                    <a:sysClr val="windowText" lastClr="000000"/>
                  </a:solidFill>
                </a:ln>
                <a:solidFill>
                  <a:srgbClr val="FFF0D7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BÍ MẬT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38100">
                  <a:noFill/>
                </a:ln>
                <a:solidFill>
                  <a:srgbClr val="421B1A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NHỮNG TRANG SÁCH</a:t>
            </a:r>
            <a:endParaRPr kumimoji="0" lang="vi-VN" sz="5400" b="1" i="0" u="none" strike="noStrike" kern="0" cap="none" spc="0" normalizeH="0" baseline="0" noProof="0" dirty="0">
              <a:ln w="38100">
                <a:noFill/>
              </a:ln>
              <a:solidFill>
                <a:srgbClr val="421B1A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pSp>
        <p:nvGrpSpPr>
          <p:cNvPr id="489" name="Google Shape;2871;p66"/>
          <p:cNvGrpSpPr/>
          <p:nvPr/>
        </p:nvGrpSpPr>
        <p:grpSpPr>
          <a:xfrm>
            <a:off x="950967" y="1757265"/>
            <a:ext cx="864501" cy="1174504"/>
            <a:chOff x="638276" y="3526008"/>
            <a:chExt cx="714936" cy="971200"/>
          </a:xfrm>
        </p:grpSpPr>
        <p:sp>
          <p:nvSpPr>
            <p:cNvPr id="490" name="Google Shape;2872;p66"/>
            <p:cNvSpPr/>
            <p:nvPr/>
          </p:nvSpPr>
          <p:spPr>
            <a:xfrm>
              <a:off x="801537" y="3817400"/>
              <a:ext cx="388460" cy="388464"/>
            </a:xfrm>
            <a:custGeom>
              <a:avLst/>
              <a:gdLst/>
              <a:ahLst/>
              <a:cxnLst/>
              <a:rect l="l" t="t" r="r" b="b"/>
              <a:pathLst>
                <a:path w="91295" h="91296" extrusionOk="0">
                  <a:moveTo>
                    <a:pt x="75084" y="16212"/>
                  </a:moveTo>
                  <a:cubicBezTo>
                    <a:pt x="91295" y="32466"/>
                    <a:pt x="91295" y="58788"/>
                    <a:pt x="75084" y="75041"/>
                  </a:cubicBezTo>
                  <a:cubicBezTo>
                    <a:pt x="58830" y="91295"/>
                    <a:pt x="32466" y="91295"/>
                    <a:pt x="16255" y="75041"/>
                  </a:cubicBezTo>
                  <a:cubicBezTo>
                    <a:pt x="1" y="58788"/>
                    <a:pt x="1" y="32466"/>
                    <a:pt x="16255" y="16212"/>
                  </a:cubicBezTo>
                  <a:cubicBezTo>
                    <a:pt x="32466" y="1"/>
                    <a:pt x="58830" y="1"/>
                    <a:pt x="75084" y="16212"/>
                  </a:cubicBezTo>
                  <a:close/>
                </a:path>
              </a:pathLst>
            </a:custGeom>
            <a:gradFill>
              <a:gsLst>
                <a:gs pos="0">
                  <a:srgbClr val="F9EBAB">
                    <a:alpha val="21960"/>
                    <a:alpha val="21910"/>
                  </a:srgbClr>
                </a:gs>
                <a:gs pos="41000">
                  <a:srgbClr val="F9EBAB">
                    <a:alpha val="53333"/>
                    <a:alpha val="21910"/>
                  </a:srgbClr>
                </a:gs>
                <a:gs pos="100000">
                  <a:srgbClr val="F9EBAB">
                    <a:alpha val="77254"/>
                    <a:alpha val="2191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491" name="Google Shape;2873;p66"/>
            <p:cNvGrpSpPr/>
            <p:nvPr/>
          </p:nvGrpSpPr>
          <p:grpSpPr>
            <a:xfrm>
              <a:off x="638276" y="3526008"/>
              <a:ext cx="714936" cy="971200"/>
              <a:chOff x="9141124" y="2771118"/>
              <a:chExt cx="319239" cy="433649"/>
            </a:xfrm>
          </p:grpSpPr>
          <p:sp>
            <p:nvSpPr>
              <p:cNvPr id="492" name="Google Shape;2874;p66"/>
              <p:cNvSpPr/>
              <p:nvPr/>
            </p:nvSpPr>
            <p:spPr>
              <a:xfrm>
                <a:off x="9271960" y="3034862"/>
                <a:ext cx="17824" cy="25355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579" extrusionOk="0">
                    <a:moveTo>
                      <a:pt x="641" y="0"/>
                    </a:moveTo>
                    <a:cubicBezTo>
                      <a:pt x="385" y="0"/>
                      <a:pt x="129" y="384"/>
                      <a:pt x="43" y="811"/>
                    </a:cubicBezTo>
                    <a:cubicBezTo>
                      <a:pt x="1" y="1237"/>
                      <a:pt x="214" y="1579"/>
                      <a:pt x="470" y="1579"/>
                    </a:cubicBezTo>
                    <a:cubicBezTo>
                      <a:pt x="769" y="1579"/>
                      <a:pt x="1025" y="1237"/>
                      <a:pt x="1067" y="811"/>
                    </a:cubicBezTo>
                    <a:cubicBezTo>
                      <a:pt x="1110" y="384"/>
                      <a:pt x="939" y="0"/>
                      <a:pt x="641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3" name="Google Shape;2875;p66"/>
              <p:cNvSpPr/>
              <p:nvPr/>
            </p:nvSpPr>
            <p:spPr>
              <a:xfrm>
                <a:off x="9267175" y="2928674"/>
                <a:ext cx="54965" cy="93728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5837" extrusionOk="0">
                    <a:moveTo>
                      <a:pt x="1195" y="1"/>
                    </a:moveTo>
                    <a:cubicBezTo>
                      <a:pt x="1195" y="1"/>
                      <a:pt x="1962" y="1707"/>
                      <a:pt x="1109" y="2518"/>
                    </a:cubicBezTo>
                    <a:cubicBezTo>
                      <a:pt x="85" y="3499"/>
                      <a:pt x="0" y="5419"/>
                      <a:pt x="1579" y="5803"/>
                    </a:cubicBezTo>
                    <a:cubicBezTo>
                      <a:pt x="1673" y="5826"/>
                      <a:pt x="1762" y="5837"/>
                      <a:pt x="1847" y="5837"/>
                    </a:cubicBezTo>
                    <a:cubicBezTo>
                      <a:pt x="3190" y="5837"/>
                      <a:pt x="3423" y="3127"/>
                      <a:pt x="2901" y="1963"/>
                    </a:cubicBezTo>
                    <a:cubicBezTo>
                      <a:pt x="2517" y="1195"/>
                      <a:pt x="1920" y="513"/>
                      <a:pt x="1195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4" name="Google Shape;2876;p66"/>
              <p:cNvSpPr/>
              <p:nvPr/>
            </p:nvSpPr>
            <p:spPr>
              <a:xfrm>
                <a:off x="9274706" y="3031330"/>
                <a:ext cx="53439" cy="115213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7175" extrusionOk="0">
                    <a:moveTo>
                      <a:pt x="2456" y="0"/>
                    </a:moveTo>
                    <a:cubicBezTo>
                      <a:pt x="2434" y="0"/>
                      <a:pt x="2411" y="3"/>
                      <a:pt x="2389" y="7"/>
                    </a:cubicBezTo>
                    <a:lnTo>
                      <a:pt x="726" y="135"/>
                    </a:lnTo>
                    <a:cubicBezTo>
                      <a:pt x="512" y="135"/>
                      <a:pt x="342" y="306"/>
                      <a:pt x="342" y="519"/>
                    </a:cubicBezTo>
                    <a:cubicBezTo>
                      <a:pt x="171" y="3207"/>
                      <a:pt x="0" y="5937"/>
                      <a:pt x="214" y="7174"/>
                    </a:cubicBezTo>
                    <a:lnTo>
                      <a:pt x="3115" y="7174"/>
                    </a:lnTo>
                    <a:cubicBezTo>
                      <a:pt x="3328" y="5852"/>
                      <a:pt x="2944" y="3036"/>
                      <a:pt x="2859" y="391"/>
                    </a:cubicBezTo>
                    <a:cubicBezTo>
                      <a:pt x="2859" y="161"/>
                      <a:pt x="2653" y="0"/>
                      <a:pt x="2456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5" name="Google Shape;2877;p66"/>
              <p:cNvSpPr/>
              <p:nvPr/>
            </p:nvSpPr>
            <p:spPr>
              <a:xfrm>
                <a:off x="9209625" y="3132139"/>
                <a:ext cx="185657" cy="54804"/>
              </a:xfrm>
              <a:custGeom>
                <a:avLst/>
                <a:gdLst/>
                <a:ahLst/>
                <a:cxnLst/>
                <a:rect l="l" t="t" r="r" b="b"/>
                <a:pathLst>
                  <a:path w="11562" h="3413" extrusionOk="0">
                    <a:moveTo>
                      <a:pt x="5760" y="0"/>
                    </a:moveTo>
                    <a:cubicBezTo>
                      <a:pt x="3669" y="0"/>
                      <a:pt x="1" y="1067"/>
                      <a:pt x="1" y="1920"/>
                    </a:cubicBezTo>
                    <a:cubicBezTo>
                      <a:pt x="1" y="2730"/>
                      <a:pt x="2560" y="3413"/>
                      <a:pt x="5760" y="3413"/>
                    </a:cubicBezTo>
                    <a:cubicBezTo>
                      <a:pt x="8959" y="3413"/>
                      <a:pt x="11562" y="2730"/>
                      <a:pt x="11562" y="1920"/>
                    </a:cubicBezTo>
                    <a:cubicBezTo>
                      <a:pt x="11562" y="1067"/>
                      <a:pt x="7893" y="0"/>
                      <a:pt x="5760" y="0"/>
                    </a:cubicBezTo>
                    <a:close/>
                  </a:path>
                </a:pathLst>
              </a:custGeom>
              <a:solidFill>
                <a:srgbClr val="D893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6" name="Google Shape;2878;p66"/>
              <p:cNvSpPr/>
              <p:nvPr/>
            </p:nvSpPr>
            <p:spPr>
              <a:xfrm>
                <a:off x="9193872" y="2882091"/>
                <a:ext cx="15078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8047" extrusionOk="0">
                    <a:moveTo>
                      <a:pt x="0" y="1"/>
                    </a:moveTo>
                    <a:lnTo>
                      <a:pt x="0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7" name="Google Shape;2879;p66"/>
              <p:cNvSpPr/>
              <p:nvPr/>
            </p:nvSpPr>
            <p:spPr>
              <a:xfrm>
                <a:off x="9392520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40" y="18046"/>
                    </a:lnTo>
                    <a:lnTo>
                      <a:pt x="940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8" name="Google Shape;2880;p66"/>
              <p:cNvSpPr/>
              <p:nvPr/>
            </p:nvSpPr>
            <p:spPr>
              <a:xfrm>
                <a:off x="9338406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99" name="Google Shape;2881;p66"/>
              <p:cNvSpPr/>
              <p:nvPr/>
            </p:nvSpPr>
            <p:spPr>
              <a:xfrm>
                <a:off x="9182231" y="2880726"/>
                <a:ext cx="237025" cy="17824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110" extrusionOk="0">
                    <a:moveTo>
                      <a:pt x="0" y="1"/>
                    </a:moveTo>
                    <a:lnTo>
                      <a:pt x="0" y="299"/>
                    </a:lnTo>
                    <a:cubicBezTo>
                      <a:pt x="0" y="768"/>
                      <a:pt x="384" y="1110"/>
                      <a:pt x="811" y="1110"/>
                    </a:cubicBezTo>
                    <a:lnTo>
                      <a:pt x="13993" y="1110"/>
                    </a:lnTo>
                    <a:cubicBezTo>
                      <a:pt x="14419" y="1110"/>
                      <a:pt x="14761" y="768"/>
                      <a:pt x="14761" y="299"/>
                    </a:cubicBezTo>
                    <a:lnTo>
                      <a:pt x="14761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0" name="Google Shape;2882;p66"/>
              <p:cNvSpPr/>
              <p:nvPr/>
            </p:nvSpPr>
            <p:spPr>
              <a:xfrm>
                <a:off x="9182231" y="3152676"/>
                <a:ext cx="237025" cy="30172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879" extrusionOk="0">
                    <a:moveTo>
                      <a:pt x="1024" y="1"/>
                    </a:moveTo>
                    <a:cubicBezTo>
                      <a:pt x="469" y="1"/>
                      <a:pt x="0" y="470"/>
                      <a:pt x="0" y="1025"/>
                    </a:cubicBezTo>
                    <a:lnTo>
                      <a:pt x="0" y="1878"/>
                    </a:lnTo>
                    <a:lnTo>
                      <a:pt x="14761" y="1878"/>
                    </a:lnTo>
                    <a:lnTo>
                      <a:pt x="14761" y="1025"/>
                    </a:lnTo>
                    <a:cubicBezTo>
                      <a:pt x="14761" y="470"/>
                      <a:pt x="14334" y="1"/>
                      <a:pt x="13737" y="1"/>
                    </a:cubicBez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1" name="Google Shape;2883;p66"/>
              <p:cNvSpPr/>
              <p:nvPr/>
            </p:nvSpPr>
            <p:spPr>
              <a:xfrm>
                <a:off x="9180175" y="2803313"/>
                <a:ext cx="254158" cy="68533"/>
              </a:xfrm>
              <a:custGeom>
                <a:avLst/>
                <a:gdLst/>
                <a:ahLst/>
                <a:cxnLst/>
                <a:rect l="l" t="t" r="r" b="b"/>
                <a:pathLst>
                  <a:path w="15828" h="4268" extrusionOk="0">
                    <a:moveTo>
                      <a:pt x="7892" y="1"/>
                    </a:moveTo>
                    <a:cubicBezTo>
                      <a:pt x="3882" y="1"/>
                      <a:pt x="555" y="1835"/>
                      <a:pt x="0" y="4267"/>
                    </a:cubicBezTo>
                    <a:lnTo>
                      <a:pt x="15827" y="4267"/>
                    </a:lnTo>
                    <a:cubicBezTo>
                      <a:pt x="15230" y="1835"/>
                      <a:pt x="11902" y="1"/>
                      <a:pt x="7892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2" name="Google Shape;2884;p66"/>
              <p:cNvSpPr/>
              <p:nvPr/>
            </p:nvSpPr>
            <p:spPr>
              <a:xfrm>
                <a:off x="9296624" y="2771118"/>
                <a:ext cx="20570" cy="35648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220" extrusionOk="0">
                    <a:moveTo>
                      <a:pt x="640" y="1"/>
                    </a:moveTo>
                    <a:cubicBezTo>
                      <a:pt x="320" y="1"/>
                      <a:pt x="0" y="257"/>
                      <a:pt x="0" y="769"/>
                    </a:cubicBezTo>
                    <a:lnTo>
                      <a:pt x="0" y="2219"/>
                    </a:lnTo>
                    <a:lnTo>
                      <a:pt x="1280" y="2219"/>
                    </a:lnTo>
                    <a:lnTo>
                      <a:pt x="1280" y="769"/>
                    </a:lnTo>
                    <a:cubicBezTo>
                      <a:pt x="1280" y="257"/>
                      <a:pt x="960" y="1"/>
                      <a:pt x="640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3" name="Google Shape;2885;p66"/>
              <p:cNvSpPr/>
              <p:nvPr/>
            </p:nvSpPr>
            <p:spPr>
              <a:xfrm>
                <a:off x="9141124" y="2856062"/>
                <a:ext cx="319239" cy="28791"/>
              </a:xfrm>
              <a:custGeom>
                <a:avLst/>
                <a:gdLst/>
                <a:ahLst/>
                <a:cxnLst/>
                <a:rect l="l" t="t" r="r" b="b"/>
                <a:pathLst>
                  <a:path w="19881" h="1793" extrusionOk="0">
                    <a:moveTo>
                      <a:pt x="1707" y="1"/>
                    </a:moveTo>
                    <a:cubicBezTo>
                      <a:pt x="1" y="1"/>
                      <a:pt x="1" y="1793"/>
                      <a:pt x="1707" y="1793"/>
                    </a:cubicBezTo>
                    <a:lnTo>
                      <a:pt x="18217" y="1793"/>
                    </a:lnTo>
                    <a:cubicBezTo>
                      <a:pt x="19880" y="1793"/>
                      <a:pt x="19880" y="1"/>
                      <a:pt x="18217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4" name="Google Shape;2886;p66"/>
              <p:cNvSpPr/>
              <p:nvPr/>
            </p:nvSpPr>
            <p:spPr>
              <a:xfrm>
                <a:off x="9152091" y="3174611"/>
                <a:ext cx="301415" cy="30156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1878" extrusionOk="0">
                    <a:moveTo>
                      <a:pt x="1024" y="0"/>
                    </a:moveTo>
                    <a:cubicBezTo>
                      <a:pt x="0" y="0"/>
                      <a:pt x="0" y="1877"/>
                      <a:pt x="1024" y="1877"/>
                    </a:cubicBezTo>
                    <a:lnTo>
                      <a:pt x="17534" y="1877"/>
                    </a:lnTo>
                    <a:cubicBezTo>
                      <a:pt x="18771" y="1877"/>
                      <a:pt x="18771" y="0"/>
                      <a:pt x="17534" y="0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5" name="Google Shape;2887;p66"/>
              <p:cNvSpPr/>
              <p:nvPr/>
            </p:nvSpPr>
            <p:spPr>
              <a:xfrm>
                <a:off x="9215101" y="2803281"/>
                <a:ext cx="197989" cy="42584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2652" extrusionOk="0">
                    <a:moveTo>
                      <a:pt x="5486" y="0"/>
                    </a:moveTo>
                    <a:cubicBezTo>
                      <a:pt x="3561" y="0"/>
                      <a:pt x="1683" y="512"/>
                      <a:pt x="1" y="1496"/>
                    </a:cubicBezTo>
                    <a:cubicBezTo>
                      <a:pt x="2270" y="2266"/>
                      <a:pt x="4655" y="2651"/>
                      <a:pt x="7010" y="2651"/>
                    </a:cubicBezTo>
                    <a:cubicBezTo>
                      <a:pt x="7134" y="2651"/>
                      <a:pt x="7257" y="2650"/>
                      <a:pt x="7381" y="2648"/>
                    </a:cubicBezTo>
                    <a:cubicBezTo>
                      <a:pt x="9045" y="2648"/>
                      <a:pt x="10709" y="2477"/>
                      <a:pt x="12330" y="2179"/>
                    </a:cubicBezTo>
                    <a:cubicBezTo>
                      <a:pt x="10879" y="856"/>
                      <a:pt x="8490" y="3"/>
                      <a:pt x="5717" y="3"/>
                    </a:cubicBezTo>
                    <a:cubicBezTo>
                      <a:pt x="5640" y="1"/>
                      <a:pt x="5563" y="0"/>
                      <a:pt x="5486" y="0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6" name="Google Shape;2888;p66"/>
              <p:cNvSpPr/>
              <p:nvPr/>
            </p:nvSpPr>
            <p:spPr>
              <a:xfrm>
                <a:off x="9150710" y="2856062"/>
                <a:ext cx="300741" cy="14516"/>
              </a:xfrm>
              <a:custGeom>
                <a:avLst/>
                <a:gdLst/>
                <a:ahLst/>
                <a:cxnLst/>
                <a:rect l="l" t="t" r="r" b="b"/>
                <a:pathLst>
                  <a:path w="18729" h="904" extrusionOk="0">
                    <a:moveTo>
                      <a:pt x="1110" y="1"/>
                    </a:moveTo>
                    <a:cubicBezTo>
                      <a:pt x="683" y="1"/>
                      <a:pt x="257" y="129"/>
                      <a:pt x="1" y="470"/>
                    </a:cubicBezTo>
                    <a:cubicBezTo>
                      <a:pt x="231" y="738"/>
                      <a:pt x="598" y="903"/>
                      <a:pt x="979" y="903"/>
                    </a:cubicBezTo>
                    <a:cubicBezTo>
                      <a:pt x="1023" y="903"/>
                      <a:pt x="1066" y="901"/>
                      <a:pt x="1110" y="897"/>
                    </a:cubicBezTo>
                    <a:lnTo>
                      <a:pt x="17620" y="897"/>
                    </a:lnTo>
                    <a:cubicBezTo>
                      <a:pt x="17659" y="901"/>
                      <a:pt x="17698" y="903"/>
                      <a:pt x="17738" y="903"/>
                    </a:cubicBezTo>
                    <a:cubicBezTo>
                      <a:pt x="18089" y="903"/>
                      <a:pt x="18461" y="738"/>
                      <a:pt x="18729" y="470"/>
                    </a:cubicBezTo>
                    <a:cubicBezTo>
                      <a:pt x="18430" y="129"/>
                      <a:pt x="18004" y="1"/>
                      <a:pt x="17620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7" name="Google Shape;2889;p66"/>
              <p:cNvSpPr/>
              <p:nvPr/>
            </p:nvSpPr>
            <p:spPr>
              <a:xfrm>
                <a:off x="9158257" y="3174498"/>
                <a:ext cx="289083" cy="13826"/>
              </a:xfrm>
              <a:custGeom>
                <a:avLst/>
                <a:gdLst/>
                <a:ahLst/>
                <a:cxnLst/>
                <a:rect l="l" t="t" r="r" b="b"/>
                <a:pathLst>
                  <a:path w="18003" h="861" extrusionOk="0">
                    <a:moveTo>
                      <a:pt x="17253" y="1"/>
                    </a:moveTo>
                    <a:cubicBezTo>
                      <a:pt x="17219" y="1"/>
                      <a:pt x="17184" y="3"/>
                      <a:pt x="17150" y="7"/>
                    </a:cubicBezTo>
                    <a:lnTo>
                      <a:pt x="640" y="7"/>
                    </a:lnTo>
                    <a:cubicBezTo>
                      <a:pt x="341" y="7"/>
                      <a:pt x="85" y="178"/>
                      <a:pt x="0" y="434"/>
                    </a:cubicBezTo>
                    <a:cubicBezTo>
                      <a:pt x="85" y="690"/>
                      <a:pt x="341" y="860"/>
                      <a:pt x="640" y="860"/>
                    </a:cubicBezTo>
                    <a:lnTo>
                      <a:pt x="17150" y="860"/>
                    </a:lnTo>
                    <a:cubicBezTo>
                      <a:pt x="17491" y="860"/>
                      <a:pt x="17790" y="690"/>
                      <a:pt x="18003" y="434"/>
                    </a:cubicBezTo>
                    <a:cubicBezTo>
                      <a:pt x="17811" y="166"/>
                      <a:pt x="17551" y="1"/>
                      <a:pt x="17253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8" name="Google Shape;2890;p66"/>
              <p:cNvSpPr/>
              <p:nvPr/>
            </p:nvSpPr>
            <p:spPr>
              <a:xfrm>
                <a:off x="9187016" y="3174611"/>
                <a:ext cx="79485" cy="13713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854" extrusionOk="0">
                    <a:moveTo>
                      <a:pt x="214" y="0"/>
                    </a:moveTo>
                    <a:cubicBezTo>
                      <a:pt x="129" y="0"/>
                      <a:pt x="86" y="171"/>
                      <a:pt x="43" y="427"/>
                    </a:cubicBezTo>
                    <a:cubicBezTo>
                      <a:pt x="1" y="640"/>
                      <a:pt x="129" y="853"/>
                      <a:pt x="214" y="853"/>
                    </a:cubicBezTo>
                    <a:lnTo>
                      <a:pt x="4693" y="853"/>
                    </a:lnTo>
                    <a:cubicBezTo>
                      <a:pt x="4821" y="853"/>
                      <a:pt x="4907" y="640"/>
                      <a:pt x="4949" y="427"/>
                    </a:cubicBezTo>
                    <a:cubicBezTo>
                      <a:pt x="4907" y="171"/>
                      <a:pt x="4821" y="0"/>
                      <a:pt x="4693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09" name="Google Shape;2891;p66"/>
              <p:cNvSpPr/>
              <p:nvPr/>
            </p:nvSpPr>
            <p:spPr>
              <a:xfrm>
                <a:off x="9277436" y="3031426"/>
                <a:ext cx="40433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993" extrusionOk="0">
                    <a:moveTo>
                      <a:pt x="2219" y="1"/>
                    </a:moveTo>
                    <a:lnTo>
                      <a:pt x="598" y="172"/>
                    </a:lnTo>
                    <a:cubicBezTo>
                      <a:pt x="385" y="172"/>
                      <a:pt x="214" y="342"/>
                      <a:pt x="172" y="556"/>
                    </a:cubicBezTo>
                    <a:cubicBezTo>
                      <a:pt x="129" y="1665"/>
                      <a:pt x="44" y="2817"/>
                      <a:pt x="1" y="3840"/>
                    </a:cubicBezTo>
                    <a:cubicBezTo>
                      <a:pt x="257" y="4523"/>
                      <a:pt x="641" y="4992"/>
                      <a:pt x="1068" y="4992"/>
                    </a:cubicBezTo>
                    <a:cubicBezTo>
                      <a:pt x="1835" y="4992"/>
                      <a:pt x="2518" y="3371"/>
                      <a:pt x="2518" y="1323"/>
                    </a:cubicBezTo>
                    <a:cubicBezTo>
                      <a:pt x="2518" y="897"/>
                      <a:pt x="2475" y="428"/>
                      <a:pt x="2390" y="1"/>
                    </a:cubicBezTo>
                    <a:close/>
                  </a:path>
                </a:pathLst>
              </a:custGeom>
              <a:solidFill>
                <a:srgbClr val="F7D8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0" name="Google Shape;2892;p66"/>
              <p:cNvSpPr/>
              <p:nvPr/>
            </p:nvSpPr>
            <p:spPr>
              <a:xfrm>
                <a:off x="9277436" y="2974582"/>
                <a:ext cx="40433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2983" extrusionOk="0">
                    <a:moveTo>
                      <a:pt x="1409" y="0"/>
                    </a:moveTo>
                    <a:cubicBezTo>
                      <a:pt x="684" y="0"/>
                      <a:pt x="86" y="1024"/>
                      <a:pt x="1" y="2346"/>
                    </a:cubicBezTo>
                    <a:cubicBezTo>
                      <a:pt x="214" y="2645"/>
                      <a:pt x="556" y="2858"/>
                      <a:pt x="940" y="2944"/>
                    </a:cubicBezTo>
                    <a:cubicBezTo>
                      <a:pt x="1039" y="2970"/>
                      <a:pt x="1134" y="2982"/>
                      <a:pt x="1223" y="2982"/>
                    </a:cubicBezTo>
                    <a:cubicBezTo>
                      <a:pt x="2013" y="2982"/>
                      <a:pt x="2403" y="2020"/>
                      <a:pt x="2518" y="1024"/>
                    </a:cubicBezTo>
                    <a:cubicBezTo>
                      <a:pt x="2219" y="384"/>
                      <a:pt x="1835" y="0"/>
                      <a:pt x="1409" y="0"/>
                    </a:cubicBezTo>
                    <a:close/>
                  </a:path>
                </a:pathLst>
              </a:custGeom>
              <a:solidFill>
                <a:srgbClr val="FFAD6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1" name="Google Shape;2893;p66"/>
              <p:cNvSpPr/>
              <p:nvPr/>
            </p:nvSpPr>
            <p:spPr>
              <a:xfrm>
                <a:off x="9284983" y="2993065"/>
                <a:ext cx="24680" cy="28582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780" extrusionOk="0">
                    <a:moveTo>
                      <a:pt x="853" y="1"/>
                    </a:moveTo>
                    <a:cubicBezTo>
                      <a:pt x="427" y="1"/>
                      <a:pt x="86" y="598"/>
                      <a:pt x="0" y="1409"/>
                    </a:cubicBezTo>
                    <a:cubicBezTo>
                      <a:pt x="171" y="1579"/>
                      <a:pt x="384" y="1707"/>
                      <a:pt x="598" y="1750"/>
                    </a:cubicBezTo>
                    <a:cubicBezTo>
                      <a:pt x="667" y="1770"/>
                      <a:pt x="732" y="1779"/>
                      <a:pt x="793" y="1779"/>
                    </a:cubicBezTo>
                    <a:cubicBezTo>
                      <a:pt x="1252" y="1779"/>
                      <a:pt x="1461" y="1239"/>
                      <a:pt x="1536" y="598"/>
                    </a:cubicBezTo>
                    <a:cubicBezTo>
                      <a:pt x="1365" y="214"/>
                      <a:pt x="1152" y="1"/>
                      <a:pt x="853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2" name="Google Shape;2894;p66"/>
              <p:cNvSpPr/>
              <p:nvPr/>
            </p:nvSpPr>
            <p:spPr>
              <a:xfrm>
                <a:off x="9278817" y="3075279"/>
                <a:ext cx="26736" cy="19189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1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6" y="683"/>
                      <a:pt x="427" y="1195"/>
                      <a:pt x="854" y="1195"/>
                    </a:cubicBezTo>
                    <a:cubicBezTo>
                      <a:pt x="1237" y="1195"/>
                      <a:pt x="1579" y="726"/>
                      <a:pt x="1664" y="128"/>
                    </a:cubicBezTo>
                    <a:lnTo>
                      <a:pt x="1664" y="128"/>
                    </a:lnTo>
                    <a:cubicBezTo>
                      <a:pt x="1493" y="384"/>
                      <a:pt x="1195" y="555"/>
                      <a:pt x="854" y="555"/>
                    </a:cubicBezTo>
                    <a:cubicBezTo>
                      <a:pt x="512" y="512"/>
                      <a:pt x="171" y="342"/>
                      <a:pt x="0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3" name="Google Shape;2895;p66"/>
              <p:cNvSpPr/>
              <p:nvPr/>
            </p:nvSpPr>
            <p:spPr>
              <a:xfrm>
                <a:off x="9293879" y="3036918"/>
                <a:ext cx="2604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82" extrusionOk="0">
                    <a:moveTo>
                      <a:pt x="1579" y="0"/>
                    </a:moveTo>
                    <a:lnTo>
                      <a:pt x="1579" y="0"/>
                    </a:lnTo>
                    <a:cubicBezTo>
                      <a:pt x="1451" y="299"/>
                      <a:pt x="1195" y="555"/>
                      <a:pt x="897" y="726"/>
                    </a:cubicBezTo>
                    <a:cubicBezTo>
                      <a:pt x="802" y="753"/>
                      <a:pt x="699" y="767"/>
                      <a:pt x="596" y="767"/>
                    </a:cubicBezTo>
                    <a:cubicBezTo>
                      <a:pt x="372" y="767"/>
                      <a:pt x="147" y="701"/>
                      <a:pt x="1" y="555"/>
                    </a:cubicBezTo>
                    <a:lnTo>
                      <a:pt x="1" y="555"/>
                    </a:lnTo>
                    <a:cubicBezTo>
                      <a:pt x="141" y="976"/>
                      <a:pt x="455" y="1282"/>
                      <a:pt x="776" y="1282"/>
                    </a:cubicBezTo>
                    <a:cubicBezTo>
                      <a:pt x="845" y="1282"/>
                      <a:pt x="914" y="1268"/>
                      <a:pt x="982" y="1237"/>
                    </a:cubicBezTo>
                    <a:cubicBezTo>
                      <a:pt x="1409" y="981"/>
                      <a:pt x="1622" y="512"/>
                      <a:pt x="1579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4" name="Google Shape;2896;p66"/>
              <p:cNvSpPr/>
              <p:nvPr/>
            </p:nvSpPr>
            <p:spPr>
              <a:xfrm>
                <a:off x="9208934" y="2856062"/>
                <a:ext cx="85651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897" extrusionOk="0">
                    <a:moveTo>
                      <a:pt x="300" y="1"/>
                    </a:moveTo>
                    <a:cubicBezTo>
                      <a:pt x="129" y="1"/>
                      <a:pt x="44" y="214"/>
                      <a:pt x="1" y="470"/>
                    </a:cubicBezTo>
                    <a:cubicBezTo>
                      <a:pt x="44" y="726"/>
                      <a:pt x="129" y="897"/>
                      <a:pt x="300" y="897"/>
                    </a:cubicBezTo>
                    <a:lnTo>
                      <a:pt x="5035" y="897"/>
                    </a:lnTo>
                    <a:cubicBezTo>
                      <a:pt x="5163" y="897"/>
                      <a:pt x="5291" y="726"/>
                      <a:pt x="5334" y="470"/>
                    </a:cubicBezTo>
                    <a:cubicBezTo>
                      <a:pt x="5291" y="214"/>
                      <a:pt x="5163" y="1"/>
                      <a:pt x="503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5" name="Google Shape;2897;p66"/>
              <p:cNvSpPr/>
              <p:nvPr/>
            </p:nvSpPr>
            <p:spPr>
              <a:xfrm>
                <a:off x="9312377" y="2856062"/>
                <a:ext cx="52765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897" extrusionOk="0">
                    <a:moveTo>
                      <a:pt x="214" y="1"/>
                    </a:moveTo>
                    <a:cubicBezTo>
                      <a:pt x="129" y="1"/>
                      <a:pt x="86" y="214"/>
                      <a:pt x="43" y="470"/>
                    </a:cubicBezTo>
                    <a:cubicBezTo>
                      <a:pt x="1" y="726"/>
                      <a:pt x="129" y="897"/>
                      <a:pt x="214" y="897"/>
                    </a:cubicBezTo>
                    <a:lnTo>
                      <a:pt x="3072" y="897"/>
                    </a:lnTo>
                    <a:cubicBezTo>
                      <a:pt x="3158" y="897"/>
                      <a:pt x="3243" y="726"/>
                      <a:pt x="3243" y="470"/>
                    </a:cubicBezTo>
                    <a:cubicBezTo>
                      <a:pt x="3286" y="214"/>
                      <a:pt x="3158" y="1"/>
                      <a:pt x="3072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6" name="Google Shape;2898;p66"/>
              <p:cNvSpPr/>
              <p:nvPr/>
            </p:nvSpPr>
            <p:spPr>
              <a:xfrm>
                <a:off x="9339097" y="2819499"/>
                <a:ext cx="47289" cy="17422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085" extrusionOk="0">
                    <a:moveTo>
                      <a:pt x="845" y="1"/>
                    </a:moveTo>
                    <a:cubicBezTo>
                      <a:pt x="387" y="1"/>
                      <a:pt x="73" y="96"/>
                      <a:pt x="43" y="273"/>
                    </a:cubicBezTo>
                    <a:cubicBezTo>
                      <a:pt x="0" y="529"/>
                      <a:pt x="555" y="870"/>
                      <a:pt x="1366" y="998"/>
                    </a:cubicBezTo>
                    <a:cubicBezTo>
                      <a:pt x="1644" y="1057"/>
                      <a:pt x="1907" y="1085"/>
                      <a:pt x="2134" y="1085"/>
                    </a:cubicBezTo>
                    <a:cubicBezTo>
                      <a:pt x="2569" y="1085"/>
                      <a:pt x="2873" y="981"/>
                      <a:pt x="2901" y="785"/>
                    </a:cubicBezTo>
                    <a:cubicBezTo>
                      <a:pt x="2944" y="529"/>
                      <a:pt x="2347" y="230"/>
                      <a:pt x="1536" y="59"/>
                    </a:cubicBezTo>
                    <a:cubicBezTo>
                      <a:pt x="1285" y="20"/>
                      <a:pt x="1051" y="1"/>
                      <a:pt x="84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17" name="Google Shape;2899;p66"/>
              <p:cNvSpPr/>
              <p:nvPr/>
            </p:nvSpPr>
            <p:spPr>
              <a:xfrm>
                <a:off x="9306901" y="2808805"/>
                <a:ext cx="30846" cy="10293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41" extrusionOk="0">
                    <a:moveTo>
                      <a:pt x="939" y="0"/>
                    </a:moveTo>
                    <a:cubicBezTo>
                      <a:pt x="384" y="0"/>
                      <a:pt x="0" y="171"/>
                      <a:pt x="0" y="342"/>
                    </a:cubicBezTo>
                    <a:cubicBezTo>
                      <a:pt x="0" y="512"/>
                      <a:pt x="427" y="640"/>
                      <a:pt x="939" y="640"/>
                    </a:cubicBezTo>
                    <a:cubicBezTo>
                      <a:pt x="1494" y="640"/>
                      <a:pt x="1920" y="469"/>
                      <a:pt x="1920" y="299"/>
                    </a:cubicBezTo>
                    <a:cubicBezTo>
                      <a:pt x="1920" y="128"/>
                      <a:pt x="1451" y="0"/>
                      <a:pt x="939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18" name="Google Shape;2900;p66"/>
          <p:cNvGrpSpPr/>
          <p:nvPr/>
        </p:nvGrpSpPr>
        <p:grpSpPr>
          <a:xfrm>
            <a:off x="10372392" y="1743702"/>
            <a:ext cx="864501" cy="1174504"/>
            <a:chOff x="638276" y="3526008"/>
            <a:chExt cx="714936" cy="971200"/>
          </a:xfrm>
        </p:grpSpPr>
        <p:sp>
          <p:nvSpPr>
            <p:cNvPr id="519" name="Google Shape;2901;p66"/>
            <p:cNvSpPr/>
            <p:nvPr/>
          </p:nvSpPr>
          <p:spPr>
            <a:xfrm>
              <a:off x="801537" y="3817400"/>
              <a:ext cx="388460" cy="388464"/>
            </a:xfrm>
            <a:custGeom>
              <a:avLst/>
              <a:gdLst/>
              <a:ahLst/>
              <a:cxnLst/>
              <a:rect l="l" t="t" r="r" b="b"/>
              <a:pathLst>
                <a:path w="91295" h="91296" extrusionOk="0">
                  <a:moveTo>
                    <a:pt x="75084" y="16212"/>
                  </a:moveTo>
                  <a:cubicBezTo>
                    <a:pt x="91295" y="32466"/>
                    <a:pt x="91295" y="58788"/>
                    <a:pt x="75084" y="75041"/>
                  </a:cubicBezTo>
                  <a:cubicBezTo>
                    <a:pt x="58830" y="91295"/>
                    <a:pt x="32466" y="91295"/>
                    <a:pt x="16255" y="75041"/>
                  </a:cubicBezTo>
                  <a:cubicBezTo>
                    <a:pt x="1" y="58788"/>
                    <a:pt x="1" y="32466"/>
                    <a:pt x="16255" y="16212"/>
                  </a:cubicBezTo>
                  <a:cubicBezTo>
                    <a:pt x="32466" y="1"/>
                    <a:pt x="58830" y="1"/>
                    <a:pt x="75084" y="16212"/>
                  </a:cubicBezTo>
                  <a:close/>
                </a:path>
              </a:pathLst>
            </a:custGeom>
            <a:gradFill>
              <a:gsLst>
                <a:gs pos="0">
                  <a:srgbClr val="F9EBAB">
                    <a:alpha val="21960"/>
                    <a:alpha val="21910"/>
                  </a:srgbClr>
                </a:gs>
                <a:gs pos="41000">
                  <a:srgbClr val="F9EBAB">
                    <a:alpha val="53333"/>
                    <a:alpha val="21910"/>
                  </a:srgbClr>
                </a:gs>
                <a:gs pos="100000">
                  <a:srgbClr val="F9EBAB">
                    <a:alpha val="77254"/>
                    <a:alpha val="2191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520" name="Google Shape;2902;p66"/>
            <p:cNvGrpSpPr/>
            <p:nvPr/>
          </p:nvGrpSpPr>
          <p:grpSpPr>
            <a:xfrm>
              <a:off x="638276" y="3526008"/>
              <a:ext cx="714936" cy="971200"/>
              <a:chOff x="9141124" y="2771118"/>
              <a:chExt cx="319239" cy="433649"/>
            </a:xfrm>
          </p:grpSpPr>
          <p:sp>
            <p:nvSpPr>
              <p:cNvPr id="521" name="Google Shape;2903;p66"/>
              <p:cNvSpPr/>
              <p:nvPr/>
            </p:nvSpPr>
            <p:spPr>
              <a:xfrm>
                <a:off x="9271960" y="3034862"/>
                <a:ext cx="17824" cy="25355"/>
              </a:xfrm>
              <a:custGeom>
                <a:avLst/>
                <a:gdLst/>
                <a:ahLst/>
                <a:cxnLst/>
                <a:rect l="l" t="t" r="r" b="b"/>
                <a:pathLst>
                  <a:path w="1110" h="1579" extrusionOk="0">
                    <a:moveTo>
                      <a:pt x="641" y="0"/>
                    </a:moveTo>
                    <a:cubicBezTo>
                      <a:pt x="385" y="0"/>
                      <a:pt x="129" y="384"/>
                      <a:pt x="43" y="811"/>
                    </a:cubicBezTo>
                    <a:cubicBezTo>
                      <a:pt x="1" y="1237"/>
                      <a:pt x="214" y="1579"/>
                      <a:pt x="470" y="1579"/>
                    </a:cubicBezTo>
                    <a:cubicBezTo>
                      <a:pt x="769" y="1579"/>
                      <a:pt x="1025" y="1237"/>
                      <a:pt x="1067" y="811"/>
                    </a:cubicBezTo>
                    <a:cubicBezTo>
                      <a:pt x="1110" y="384"/>
                      <a:pt x="939" y="0"/>
                      <a:pt x="641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2" name="Google Shape;2904;p66"/>
              <p:cNvSpPr/>
              <p:nvPr/>
            </p:nvSpPr>
            <p:spPr>
              <a:xfrm>
                <a:off x="9267175" y="2928674"/>
                <a:ext cx="54965" cy="93728"/>
              </a:xfrm>
              <a:custGeom>
                <a:avLst/>
                <a:gdLst/>
                <a:ahLst/>
                <a:cxnLst/>
                <a:rect l="l" t="t" r="r" b="b"/>
                <a:pathLst>
                  <a:path w="3423" h="5837" extrusionOk="0">
                    <a:moveTo>
                      <a:pt x="1195" y="1"/>
                    </a:moveTo>
                    <a:cubicBezTo>
                      <a:pt x="1195" y="1"/>
                      <a:pt x="1962" y="1707"/>
                      <a:pt x="1109" y="2518"/>
                    </a:cubicBezTo>
                    <a:cubicBezTo>
                      <a:pt x="85" y="3499"/>
                      <a:pt x="0" y="5419"/>
                      <a:pt x="1579" y="5803"/>
                    </a:cubicBezTo>
                    <a:cubicBezTo>
                      <a:pt x="1673" y="5826"/>
                      <a:pt x="1762" y="5837"/>
                      <a:pt x="1847" y="5837"/>
                    </a:cubicBezTo>
                    <a:cubicBezTo>
                      <a:pt x="3190" y="5837"/>
                      <a:pt x="3423" y="3127"/>
                      <a:pt x="2901" y="1963"/>
                    </a:cubicBezTo>
                    <a:cubicBezTo>
                      <a:pt x="2517" y="1195"/>
                      <a:pt x="1920" y="513"/>
                      <a:pt x="1195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3" name="Google Shape;2905;p66"/>
              <p:cNvSpPr/>
              <p:nvPr/>
            </p:nvSpPr>
            <p:spPr>
              <a:xfrm>
                <a:off x="9274706" y="3031330"/>
                <a:ext cx="53439" cy="115213"/>
              </a:xfrm>
              <a:custGeom>
                <a:avLst/>
                <a:gdLst/>
                <a:ahLst/>
                <a:cxnLst/>
                <a:rect l="l" t="t" r="r" b="b"/>
                <a:pathLst>
                  <a:path w="3328" h="7175" extrusionOk="0">
                    <a:moveTo>
                      <a:pt x="2456" y="0"/>
                    </a:moveTo>
                    <a:cubicBezTo>
                      <a:pt x="2434" y="0"/>
                      <a:pt x="2411" y="3"/>
                      <a:pt x="2389" y="7"/>
                    </a:cubicBezTo>
                    <a:lnTo>
                      <a:pt x="726" y="135"/>
                    </a:lnTo>
                    <a:cubicBezTo>
                      <a:pt x="512" y="135"/>
                      <a:pt x="342" y="306"/>
                      <a:pt x="342" y="519"/>
                    </a:cubicBezTo>
                    <a:cubicBezTo>
                      <a:pt x="171" y="3207"/>
                      <a:pt x="0" y="5937"/>
                      <a:pt x="214" y="7174"/>
                    </a:cubicBezTo>
                    <a:lnTo>
                      <a:pt x="3115" y="7174"/>
                    </a:lnTo>
                    <a:cubicBezTo>
                      <a:pt x="3328" y="5852"/>
                      <a:pt x="2944" y="3036"/>
                      <a:pt x="2859" y="391"/>
                    </a:cubicBezTo>
                    <a:cubicBezTo>
                      <a:pt x="2859" y="161"/>
                      <a:pt x="2653" y="0"/>
                      <a:pt x="2456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4" name="Google Shape;2906;p66"/>
              <p:cNvSpPr/>
              <p:nvPr/>
            </p:nvSpPr>
            <p:spPr>
              <a:xfrm>
                <a:off x="9209625" y="3132139"/>
                <a:ext cx="185657" cy="54804"/>
              </a:xfrm>
              <a:custGeom>
                <a:avLst/>
                <a:gdLst/>
                <a:ahLst/>
                <a:cxnLst/>
                <a:rect l="l" t="t" r="r" b="b"/>
                <a:pathLst>
                  <a:path w="11562" h="3413" extrusionOk="0">
                    <a:moveTo>
                      <a:pt x="5760" y="0"/>
                    </a:moveTo>
                    <a:cubicBezTo>
                      <a:pt x="3669" y="0"/>
                      <a:pt x="1" y="1067"/>
                      <a:pt x="1" y="1920"/>
                    </a:cubicBezTo>
                    <a:cubicBezTo>
                      <a:pt x="1" y="2730"/>
                      <a:pt x="2560" y="3413"/>
                      <a:pt x="5760" y="3413"/>
                    </a:cubicBezTo>
                    <a:cubicBezTo>
                      <a:pt x="8959" y="3413"/>
                      <a:pt x="11562" y="2730"/>
                      <a:pt x="11562" y="1920"/>
                    </a:cubicBezTo>
                    <a:cubicBezTo>
                      <a:pt x="11562" y="1067"/>
                      <a:pt x="7893" y="0"/>
                      <a:pt x="5760" y="0"/>
                    </a:cubicBezTo>
                    <a:close/>
                  </a:path>
                </a:pathLst>
              </a:custGeom>
              <a:solidFill>
                <a:srgbClr val="D8934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5" name="Google Shape;2907;p66"/>
              <p:cNvSpPr/>
              <p:nvPr/>
            </p:nvSpPr>
            <p:spPr>
              <a:xfrm>
                <a:off x="9193872" y="2882091"/>
                <a:ext cx="15078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39" h="18047" extrusionOk="0">
                    <a:moveTo>
                      <a:pt x="0" y="1"/>
                    </a:moveTo>
                    <a:lnTo>
                      <a:pt x="0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6" name="Google Shape;2908;p66"/>
              <p:cNvSpPr/>
              <p:nvPr/>
            </p:nvSpPr>
            <p:spPr>
              <a:xfrm>
                <a:off x="9392520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40" y="18046"/>
                    </a:lnTo>
                    <a:lnTo>
                      <a:pt x="940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7" name="Google Shape;2909;p66"/>
              <p:cNvSpPr/>
              <p:nvPr/>
            </p:nvSpPr>
            <p:spPr>
              <a:xfrm>
                <a:off x="9338406" y="2882091"/>
                <a:ext cx="15094" cy="289790"/>
              </a:xfrm>
              <a:custGeom>
                <a:avLst/>
                <a:gdLst/>
                <a:ahLst/>
                <a:cxnLst/>
                <a:rect l="l" t="t" r="r" b="b"/>
                <a:pathLst>
                  <a:path w="940" h="18047" extrusionOk="0">
                    <a:moveTo>
                      <a:pt x="1" y="1"/>
                    </a:moveTo>
                    <a:lnTo>
                      <a:pt x="1" y="18046"/>
                    </a:lnTo>
                    <a:lnTo>
                      <a:pt x="939" y="18046"/>
                    </a:lnTo>
                    <a:lnTo>
                      <a:pt x="939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8" name="Google Shape;2910;p66"/>
              <p:cNvSpPr/>
              <p:nvPr/>
            </p:nvSpPr>
            <p:spPr>
              <a:xfrm>
                <a:off x="9182231" y="2880726"/>
                <a:ext cx="237025" cy="17824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110" extrusionOk="0">
                    <a:moveTo>
                      <a:pt x="0" y="1"/>
                    </a:moveTo>
                    <a:lnTo>
                      <a:pt x="0" y="299"/>
                    </a:lnTo>
                    <a:cubicBezTo>
                      <a:pt x="0" y="768"/>
                      <a:pt x="384" y="1110"/>
                      <a:pt x="811" y="1110"/>
                    </a:cubicBezTo>
                    <a:lnTo>
                      <a:pt x="13993" y="1110"/>
                    </a:lnTo>
                    <a:cubicBezTo>
                      <a:pt x="14419" y="1110"/>
                      <a:pt x="14761" y="768"/>
                      <a:pt x="14761" y="299"/>
                    </a:cubicBezTo>
                    <a:lnTo>
                      <a:pt x="14761" y="1"/>
                    </a:ln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29" name="Google Shape;2911;p66"/>
              <p:cNvSpPr/>
              <p:nvPr/>
            </p:nvSpPr>
            <p:spPr>
              <a:xfrm>
                <a:off x="9182231" y="3152676"/>
                <a:ext cx="237025" cy="30172"/>
              </a:xfrm>
              <a:custGeom>
                <a:avLst/>
                <a:gdLst/>
                <a:ahLst/>
                <a:cxnLst/>
                <a:rect l="l" t="t" r="r" b="b"/>
                <a:pathLst>
                  <a:path w="14761" h="1879" extrusionOk="0">
                    <a:moveTo>
                      <a:pt x="1024" y="1"/>
                    </a:moveTo>
                    <a:cubicBezTo>
                      <a:pt x="469" y="1"/>
                      <a:pt x="0" y="470"/>
                      <a:pt x="0" y="1025"/>
                    </a:cubicBezTo>
                    <a:lnTo>
                      <a:pt x="0" y="1878"/>
                    </a:lnTo>
                    <a:lnTo>
                      <a:pt x="14761" y="1878"/>
                    </a:lnTo>
                    <a:lnTo>
                      <a:pt x="14761" y="1025"/>
                    </a:lnTo>
                    <a:cubicBezTo>
                      <a:pt x="14761" y="470"/>
                      <a:pt x="14334" y="1"/>
                      <a:pt x="13737" y="1"/>
                    </a:cubicBezTo>
                    <a:close/>
                  </a:path>
                </a:pathLst>
              </a:custGeom>
              <a:solidFill>
                <a:srgbClr val="44363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0" name="Google Shape;2912;p66"/>
              <p:cNvSpPr/>
              <p:nvPr/>
            </p:nvSpPr>
            <p:spPr>
              <a:xfrm>
                <a:off x="9180175" y="2803313"/>
                <a:ext cx="254158" cy="68533"/>
              </a:xfrm>
              <a:custGeom>
                <a:avLst/>
                <a:gdLst/>
                <a:ahLst/>
                <a:cxnLst/>
                <a:rect l="l" t="t" r="r" b="b"/>
                <a:pathLst>
                  <a:path w="15828" h="4268" extrusionOk="0">
                    <a:moveTo>
                      <a:pt x="7892" y="1"/>
                    </a:moveTo>
                    <a:cubicBezTo>
                      <a:pt x="3882" y="1"/>
                      <a:pt x="555" y="1835"/>
                      <a:pt x="0" y="4267"/>
                    </a:cubicBezTo>
                    <a:lnTo>
                      <a:pt x="15827" y="4267"/>
                    </a:lnTo>
                    <a:cubicBezTo>
                      <a:pt x="15230" y="1835"/>
                      <a:pt x="11902" y="1"/>
                      <a:pt x="7892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1" name="Google Shape;2913;p66"/>
              <p:cNvSpPr/>
              <p:nvPr/>
            </p:nvSpPr>
            <p:spPr>
              <a:xfrm>
                <a:off x="9296624" y="2771118"/>
                <a:ext cx="20570" cy="35648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2220" extrusionOk="0">
                    <a:moveTo>
                      <a:pt x="640" y="1"/>
                    </a:moveTo>
                    <a:cubicBezTo>
                      <a:pt x="320" y="1"/>
                      <a:pt x="0" y="257"/>
                      <a:pt x="0" y="769"/>
                    </a:cubicBezTo>
                    <a:lnTo>
                      <a:pt x="0" y="2219"/>
                    </a:lnTo>
                    <a:lnTo>
                      <a:pt x="1280" y="2219"/>
                    </a:lnTo>
                    <a:lnTo>
                      <a:pt x="1280" y="769"/>
                    </a:lnTo>
                    <a:cubicBezTo>
                      <a:pt x="1280" y="257"/>
                      <a:pt x="960" y="1"/>
                      <a:pt x="640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2" name="Google Shape;2914;p66"/>
              <p:cNvSpPr/>
              <p:nvPr/>
            </p:nvSpPr>
            <p:spPr>
              <a:xfrm>
                <a:off x="9141124" y="2856062"/>
                <a:ext cx="319239" cy="28791"/>
              </a:xfrm>
              <a:custGeom>
                <a:avLst/>
                <a:gdLst/>
                <a:ahLst/>
                <a:cxnLst/>
                <a:rect l="l" t="t" r="r" b="b"/>
                <a:pathLst>
                  <a:path w="19881" h="1793" extrusionOk="0">
                    <a:moveTo>
                      <a:pt x="1707" y="1"/>
                    </a:moveTo>
                    <a:cubicBezTo>
                      <a:pt x="1" y="1"/>
                      <a:pt x="1" y="1793"/>
                      <a:pt x="1707" y="1793"/>
                    </a:cubicBezTo>
                    <a:lnTo>
                      <a:pt x="18217" y="1793"/>
                    </a:lnTo>
                    <a:cubicBezTo>
                      <a:pt x="19880" y="1793"/>
                      <a:pt x="19880" y="1"/>
                      <a:pt x="18217" y="1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3" name="Google Shape;2915;p66"/>
              <p:cNvSpPr/>
              <p:nvPr/>
            </p:nvSpPr>
            <p:spPr>
              <a:xfrm>
                <a:off x="9152091" y="3174611"/>
                <a:ext cx="301415" cy="30156"/>
              </a:xfrm>
              <a:custGeom>
                <a:avLst/>
                <a:gdLst/>
                <a:ahLst/>
                <a:cxnLst/>
                <a:rect l="l" t="t" r="r" b="b"/>
                <a:pathLst>
                  <a:path w="18771" h="1878" extrusionOk="0">
                    <a:moveTo>
                      <a:pt x="1024" y="0"/>
                    </a:moveTo>
                    <a:cubicBezTo>
                      <a:pt x="0" y="0"/>
                      <a:pt x="0" y="1877"/>
                      <a:pt x="1024" y="1877"/>
                    </a:cubicBezTo>
                    <a:lnTo>
                      <a:pt x="17534" y="1877"/>
                    </a:lnTo>
                    <a:cubicBezTo>
                      <a:pt x="18771" y="1877"/>
                      <a:pt x="18771" y="0"/>
                      <a:pt x="17534" y="0"/>
                    </a:cubicBezTo>
                    <a:close/>
                  </a:path>
                </a:pathLst>
              </a:custGeom>
              <a:solidFill>
                <a:srgbClr val="66505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4" name="Google Shape;2916;p66"/>
              <p:cNvSpPr/>
              <p:nvPr/>
            </p:nvSpPr>
            <p:spPr>
              <a:xfrm>
                <a:off x="9215101" y="2803281"/>
                <a:ext cx="197989" cy="42584"/>
              </a:xfrm>
              <a:custGeom>
                <a:avLst/>
                <a:gdLst/>
                <a:ahLst/>
                <a:cxnLst/>
                <a:rect l="l" t="t" r="r" b="b"/>
                <a:pathLst>
                  <a:path w="12330" h="2652" extrusionOk="0">
                    <a:moveTo>
                      <a:pt x="5486" y="0"/>
                    </a:moveTo>
                    <a:cubicBezTo>
                      <a:pt x="3561" y="0"/>
                      <a:pt x="1683" y="512"/>
                      <a:pt x="1" y="1496"/>
                    </a:cubicBezTo>
                    <a:cubicBezTo>
                      <a:pt x="2270" y="2266"/>
                      <a:pt x="4655" y="2651"/>
                      <a:pt x="7010" y="2651"/>
                    </a:cubicBezTo>
                    <a:cubicBezTo>
                      <a:pt x="7134" y="2651"/>
                      <a:pt x="7257" y="2650"/>
                      <a:pt x="7381" y="2648"/>
                    </a:cubicBezTo>
                    <a:cubicBezTo>
                      <a:pt x="9045" y="2648"/>
                      <a:pt x="10709" y="2477"/>
                      <a:pt x="12330" y="2179"/>
                    </a:cubicBezTo>
                    <a:cubicBezTo>
                      <a:pt x="10879" y="856"/>
                      <a:pt x="8490" y="3"/>
                      <a:pt x="5717" y="3"/>
                    </a:cubicBezTo>
                    <a:cubicBezTo>
                      <a:pt x="5640" y="1"/>
                      <a:pt x="5563" y="0"/>
                      <a:pt x="5486" y="0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5" name="Google Shape;2917;p66"/>
              <p:cNvSpPr/>
              <p:nvPr/>
            </p:nvSpPr>
            <p:spPr>
              <a:xfrm>
                <a:off x="9150710" y="2856062"/>
                <a:ext cx="300741" cy="14516"/>
              </a:xfrm>
              <a:custGeom>
                <a:avLst/>
                <a:gdLst/>
                <a:ahLst/>
                <a:cxnLst/>
                <a:rect l="l" t="t" r="r" b="b"/>
                <a:pathLst>
                  <a:path w="18729" h="904" extrusionOk="0">
                    <a:moveTo>
                      <a:pt x="1110" y="1"/>
                    </a:moveTo>
                    <a:cubicBezTo>
                      <a:pt x="683" y="1"/>
                      <a:pt x="257" y="129"/>
                      <a:pt x="1" y="470"/>
                    </a:cubicBezTo>
                    <a:cubicBezTo>
                      <a:pt x="231" y="738"/>
                      <a:pt x="598" y="903"/>
                      <a:pt x="979" y="903"/>
                    </a:cubicBezTo>
                    <a:cubicBezTo>
                      <a:pt x="1023" y="903"/>
                      <a:pt x="1066" y="901"/>
                      <a:pt x="1110" y="897"/>
                    </a:cubicBezTo>
                    <a:lnTo>
                      <a:pt x="17620" y="897"/>
                    </a:lnTo>
                    <a:cubicBezTo>
                      <a:pt x="17659" y="901"/>
                      <a:pt x="17698" y="903"/>
                      <a:pt x="17738" y="903"/>
                    </a:cubicBezTo>
                    <a:cubicBezTo>
                      <a:pt x="18089" y="903"/>
                      <a:pt x="18461" y="738"/>
                      <a:pt x="18729" y="470"/>
                    </a:cubicBezTo>
                    <a:cubicBezTo>
                      <a:pt x="18430" y="129"/>
                      <a:pt x="18004" y="1"/>
                      <a:pt x="17620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6" name="Google Shape;2918;p66"/>
              <p:cNvSpPr/>
              <p:nvPr/>
            </p:nvSpPr>
            <p:spPr>
              <a:xfrm>
                <a:off x="9158257" y="3174498"/>
                <a:ext cx="289083" cy="13826"/>
              </a:xfrm>
              <a:custGeom>
                <a:avLst/>
                <a:gdLst/>
                <a:ahLst/>
                <a:cxnLst/>
                <a:rect l="l" t="t" r="r" b="b"/>
                <a:pathLst>
                  <a:path w="18003" h="861" extrusionOk="0">
                    <a:moveTo>
                      <a:pt x="17253" y="1"/>
                    </a:moveTo>
                    <a:cubicBezTo>
                      <a:pt x="17219" y="1"/>
                      <a:pt x="17184" y="3"/>
                      <a:pt x="17150" y="7"/>
                    </a:cubicBezTo>
                    <a:lnTo>
                      <a:pt x="640" y="7"/>
                    </a:lnTo>
                    <a:cubicBezTo>
                      <a:pt x="341" y="7"/>
                      <a:pt x="85" y="178"/>
                      <a:pt x="0" y="434"/>
                    </a:cubicBezTo>
                    <a:cubicBezTo>
                      <a:pt x="85" y="690"/>
                      <a:pt x="341" y="860"/>
                      <a:pt x="640" y="860"/>
                    </a:cubicBezTo>
                    <a:lnTo>
                      <a:pt x="17150" y="860"/>
                    </a:lnTo>
                    <a:cubicBezTo>
                      <a:pt x="17491" y="860"/>
                      <a:pt x="17790" y="690"/>
                      <a:pt x="18003" y="434"/>
                    </a:cubicBezTo>
                    <a:cubicBezTo>
                      <a:pt x="17811" y="166"/>
                      <a:pt x="17551" y="1"/>
                      <a:pt x="17253" y="1"/>
                    </a:cubicBezTo>
                    <a:close/>
                  </a:path>
                </a:pathLst>
              </a:custGeom>
              <a:solidFill>
                <a:srgbClr val="8C686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7" name="Google Shape;2919;p66"/>
              <p:cNvSpPr/>
              <p:nvPr/>
            </p:nvSpPr>
            <p:spPr>
              <a:xfrm>
                <a:off x="9187016" y="3174611"/>
                <a:ext cx="79485" cy="13713"/>
              </a:xfrm>
              <a:custGeom>
                <a:avLst/>
                <a:gdLst/>
                <a:ahLst/>
                <a:cxnLst/>
                <a:rect l="l" t="t" r="r" b="b"/>
                <a:pathLst>
                  <a:path w="4950" h="854" extrusionOk="0">
                    <a:moveTo>
                      <a:pt x="214" y="0"/>
                    </a:moveTo>
                    <a:cubicBezTo>
                      <a:pt x="129" y="0"/>
                      <a:pt x="86" y="171"/>
                      <a:pt x="43" y="427"/>
                    </a:cubicBezTo>
                    <a:cubicBezTo>
                      <a:pt x="1" y="640"/>
                      <a:pt x="129" y="853"/>
                      <a:pt x="214" y="853"/>
                    </a:cubicBezTo>
                    <a:lnTo>
                      <a:pt x="4693" y="853"/>
                    </a:lnTo>
                    <a:cubicBezTo>
                      <a:pt x="4821" y="853"/>
                      <a:pt x="4907" y="640"/>
                      <a:pt x="4949" y="427"/>
                    </a:cubicBezTo>
                    <a:cubicBezTo>
                      <a:pt x="4907" y="171"/>
                      <a:pt x="4821" y="0"/>
                      <a:pt x="4693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8" name="Google Shape;2920;p66"/>
              <p:cNvSpPr/>
              <p:nvPr/>
            </p:nvSpPr>
            <p:spPr>
              <a:xfrm>
                <a:off x="9277436" y="3031426"/>
                <a:ext cx="40433" cy="80175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4993" extrusionOk="0">
                    <a:moveTo>
                      <a:pt x="2219" y="1"/>
                    </a:moveTo>
                    <a:lnTo>
                      <a:pt x="598" y="172"/>
                    </a:lnTo>
                    <a:cubicBezTo>
                      <a:pt x="385" y="172"/>
                      <a:pt x="214" y="342"/>
                      <a:pt x="172" y="556"/>
                    </a:cubicBezTo>
                    <a:cubicBezTo>
                      <a:pt x="129" y="1665"/>
                      <a:pt x="44" y="2817"/>
                      <a:pt x="1" y="3840"/>
                    </a:cubicBezTo>
                    <a:cubicBezTo>
                      <a:pt x="257" y="4523"/>
                      <a:pt x="641" y="4992"/>
                      <a:pt x="1068" y="4992"/>
                    </a:cubicBezTo>
                    <a:cubicBezTo>
                      <a:pt x="1835" y="4992"/>
                      <a:pt x="2518" y="3371"/>
                      <a:pt x="2518" y="1323"/>
                    </a:cubicBezTo>
                    <a:cubicBezTo>
                      <a:pt x="2518" y="897"/>
                      <a:pt x="2475" y="428"/>
                      <a:pt x="2390" y="1"/>
                    </a:cubicBezTo>
                    <a:close/>
                  </a:path>
                </a:pathLst>
              </a:custGeom>
              <a:solidFill>
                <a:srgbClr val="F7D8A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39" name="Google Shape;2921;p66"/>
              <p:cNvSpPr/>
              <p:nvPr/>
            </p:nvSpPr>
            <p:spPr>
              <a:xfrm>
                <a:off x="9277436" y="2974582"/>
                <a:ext cx="40433" cy="47900"/>
              </a:xfrm>
              <a:custGeom>
                <a:avLst/>
                <a:gdLst/>
                <a:ahLst/>
                <a:cxnLst/>
                <a:rect l="l" t="t" r="r" b="b"/>
                <a:pathLst>
                  <a:path w="2518" h="2983" extrusionOk="0">
                    <a:moveTo>
                      <a:pt x="1409" y="0"/>
                    </a:moveTo>
                    <a:cubicBezTo>
                      <a:pt x="684" y="0"/>
                      <a:pt x="86" y="1024"/>
                      <a:pt x="1" y="2346"/>
                    </a:cubicBezTo>
                    <a:cubicBezTo>
                      <a:pt x="214" y="2645"/>
                      <a:pt x="556" y="2858"/>
                      <a:pt x="940" y="2944"/>
                    </a:cubicBezTo>
                    <a:cubicBezTo>
                      <a:pt x="1039" y="2970"/>
                      <a:pt x="1134" y="2982"/>
                      <a:pt x="1223" y="2982"/>
                    </a:cubicBezTo>
                    <a:cubicBezTo>
                      <a:pt x="2013" y="2982"/>
                      <a:pt x="2403" y="2020"/>
                      <a:pt x="2518" y="1024"/>
                    </a:cubicBezTo>
                    <a:cubicBezTo>
                      <a:pt x="2219" y="384"/>
                      <a:pt x="1835" y="0"/>
                      <a:pt x="1409" y="0"/>
                    </a:cubicBezTo>
                    <a:close/>
                  </a:path>
                </a:pathLst>
              </a:custGeom>
              <a:solidFill>
                <a:srgbClr val="FFAD6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0" name="Google Shape;2922;p66"/>
              <p:cNvSpPr/>
              <p:nvPr/>
            </p:nvSpPr>
            <p:spPr>
              <a:xfrm>
                <a:off x="9284983" y="2993065"/>
                <a:ext cx="24680" cy="28582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1780" extrusionOk="0">
                    <a:moveTo>
                      <a:pt x="853" y="1"/>
                    </a:moveTo>
                    <a:cubicBezTo>
                      <a:pt x="427" y="1"/>
                      <a:pt x="86" y="598"/>
                      <a:pt x="0" y="1409"/>
                    </a:cubicBezTo>
                    <a:cubicBezTo>
                      <a:pt x="171" y="1579"/>
                      <a:pt x="384" y="1707"/>
                      <a:pt x="598" y="1750"/>
                    </a:cubicBezTo>
                    <a:cubicBezTo>
                      <a:pt x="667" y="1770"/>
                      <a:pt x="732" y="1779"/>
                      <a:pt x="793" y="1779"/>
                    </a:cubicBezTo>
                    <a:cubicBezTo>
                      <a:pt x="1252" y="1779"/>
                      <a:pt x="1461" y="1239"/>
                      <a:pt x="1536" y="598"/>
                    </a:cubicBezTo>
                    <a:cubicBezTo>
                      <a:pt x="1365" y="214"/>
                      <a:pt x="1152" y="1"/>
                      <a:pt x="853" y="1"/>
                    </a:cubicBezTo>
                    <a:close/>
                  </a:path>
                </a:pathLst>
              </a:custGeom>
              <a:solidFill>
                <a:srgbClr val="F2D3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1" name="Google Shape;2923;p66"/>
              <p:cNvSpPr/>
              <p:nvPr/>
            </p:nvSpPr>
            <p:spPr>
              <a:xfrm>
                <a:off x="9278817" y="3075279"/>
                <a:ext cx="26736" cy="19189"/>
              </a:xfrm>
              <a:custGeom>
                <a:avLst/>
                <a:gdLst/>
                <a:ahLst/>
                <a:cxnLst/>
                <a:rect l="l" t="t" r="r" b="b"/>
                <a:pathLst>
                  <a:path w="1665" h="1195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86" y="683"/>
                      <a:pt x="427" y="1195"/>
                      <a:pt x="854" y="1195"/>
                    </a:cubicBezTo>
                    <a:cubicBezTo>
                      <a:pt x="1237" y="1195"/>
                      <a:pt x="1579" y="726"/>
                      <a:pt x="1664" y="128"/>
                    </a:cubicBezTo>
                    <a:lnTo>
                      <a:pt x="1664" y="128"/>
                    </a:lnTo>
                    <a:cubicBezTo>
                      <a:pt x="1493" y="384"/>
                      <a:pt x="1195" y="555"/>
                      <a:pt x="854" y="555"/>
                    </a:cubicBezTo>
                    <a:cubicBezTo>
                      <a:pt x="512" y="512"/>
                      <a:pt x="171" y="342"/>
                      <a:pt x="0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2" name="Google Shape;2924;p66"/>
              <p:cNvSpPr/>
              <p:nvPr/>
            </p:nvSpPr>
            <p:spPr>
              <a:xfrm>
                <a:off x="9293879" y="3036918"/>
                <a:ext cx="26045" cy="20586"/>
              </a:xfrm>
              <a:custGeom>
                <a:avLst/>
                <a:gdLst/>
                <a:ahLst/>
                <a:cxnLst/>
                <a:rect l="l" t="t" r="r" b="b"/>
                <a:pathLst>
                  <a:path w="1622" h="1282" extrusionOk="0">
                    <a:moveTo>
                      <a:pt x="1579" y="0"/>
                    </a:moveTo>
                    <a:lnTo>
                      <a:pt x="1579" y="0"/>
                    </a:lnTo>
                    <a:cubicBezTo>
                      <a:pt x="1451" y="299"/>
                      <a:pt x="1195" y="555"/>
                      <a:pt x="897" y="726"/>
                    </a:cubicBezTo>
                    <a:cubicBezTo>
                      <a:pt x="802" y="753"/>
                      <a:pt x="699" y="767"/>
                      <a:pt x="596" y="767"/>
                    </a:cubicBezTo>
                    <a:cubicBezTo>
                      <a:pt x="372" y="767"/>
                      <a:pt x="147" y="701"/>
                      <a:pt x="1" y="555"/>
                    </a:cubicBezTo>
                    <a:lnTo>
                      <a:pt x="1" y="555"/>
                    </a:lnTo>
                    <a:cubicBezTo>
                      <a:pt x="141" y="976"/>
                      <a:pt x="455" y="1282"/>
                      <a:pt x="776" y="1282"/>
                    </a:cubicBezTo>
                    <a:cubicBezTo>
                      <a:pt x="845" y="1282"/>
                      <a:pt x="914" y="1268"/>
                      <a:pt x="982" y="1237"/>
                    </a:cubicBezTo>
                    <a:cubicBezTo>
                      <a:pt x="1409" y="981"/>
                      <a:pt x="1622" y="512"/>
                      <a:pt x="1579" y="0"/>
                    </a:cubicBezTo>
                    <a:close/>
                  </a:path>
                </a:pathLst>
              </a:custGeom>
              <a:solidFill>
                <a:srgbClr val="EAC57D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3" name="Google Shape;2925;p66"/>
              <p:cNvSpPr/>
              <p:nvPr/>
            </p:nvSpPr>
            <p:spPr>
              <a:xfrm>
                <a:off x="9208934" y="2856062"/>
                <a:ext cx="85651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5334" h="897" extrusionOk="0">
                    <a:moveTo>
                      <a:pt x="300" y="1"/>
                    </a:moveTo>
                    <a:cubicBezTo>
                      <a:pt x="129" y="1"/>
                      <a:pt x="44" y="214"/>
                      <a:pt x="1" y="470"/>
                    </a:cubicBezTo>
                    <a:cubicBezTo>
                      <a:pt x="44" y="726"/>
                      <a:pt x="129" y="897"/>
                      <a:pt x="300" y="897"/>
                    </a:cubicBezTo>
                    <a:lnTo>
                      <a:pt x="5035" y="897"/>
                    </a:lnTo>
                    <a:cubicBezTo>
                      <a:pt x="5163" y="897"/>
                      <a:pt x="5291" y="726"/>
                      <a:pt x="5334" y="470"/>
                    </a:cubicBezTo>
                    <a:cubicBezTo>
                      <a:pt x="5291" y="214"/>
                      <a:pt x="5163" y="1"/>
                      <a:pt x="503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4" name="Google Shape;2926;p66"/>
              <p:cNvSpPr/>
              <p:nvPr/>
            </p:nvSpPr>
            <p:spPr>
              <a:xfrm>
                <a:off x="9312377" y="2856062"/>
                <a:ext cx="52765" cy="14404"/>
              </a:xfrm>
              <a:custGeom>
                <a:avLst/>
                <a:gdLst/>
                <a:ahLst/>
                <a:cxnLst/>
                <a:rect l="l" t="t" r="r" b="b"/>
                <a:pathLst>
                  <a:path w="3286" h="897" extrusionOk="0">
                    <a:moveTo>
                      <a:pt x="214" y="1"/>
                    </a:moveTo>
                    <a:cubicBezTo>
                      <a:pt x="129" y="1"/>
                      <a:pt x="86" y="214"/>
                      <a:pt x="43" y="470"/>
                    </a:cubicBezTo>
                    <a:cubicBezTo>
                      <a:pt x="1" y="726"/>
                      <a:pt x="129" y="897"/>
                      <a:pt x="214" y="897"/>
                    </a:cubicBezTo>
                    <a:lnTo>
                      <a:pt x="3072" y="897"/>
                    </a:lnTo>
                    <a:cubicBezTo>
                      <a:pt x="3158" y="897"/>
                      <a:pt x="3243" y="726"/>
                      <a:pt x="3243" y="470"/>
                    </a:cubicBezTo>
                    <a:cubicBezTo>
                      <a:pt x="3286" y="214"/>
                      <a:pt x="3158" y="1"/>
                      <a:pt x="3072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5" name="Google Shape;2927;p66"/>
              <p:cNvSpPr/>
              <p:nvPr/>
            </p:nvSpPr>
            <p:spPr>
              <a:xfrm>
                <a:off x="9339097" y="2819499"/>
                <a:ext cx="47289" cy="17422"/>
              </a:xfrm>
              <a:custGeom>
                <a:avLst/>
                <a:gdLst/>
                <a:ahLst/>
                <a:cxnLst/>
                <a:rect l="l" t="t" r="r" b="b"/>
                <a:pathLst>
                  <a:path w="2945" h="1085" extrusionOk="0">
                    <a:moveTo>
                      <a:pt x="845" y="1"/>
                    </a:moveTo>
                    <a:cubicBezTo>
                      <a:pt x="387" y="1"/>
                      <a:pt x="73" y="96"/>
                      <a:pt x="43" y="273"/>
                    </a:cubicBezTo>
                    <a:cubicBezTo>
                      <a:pt x="0" y="529"/>
                      <a:pt x="555" y="870"/>
                      <a:pt x="1366" y="998"/>
                    </a:cubicBezTo>
                    <a:cubicBezTo>
                      <a:pt x="1644" y="1057"/>
                      <a:pt x="1907" y="1085"/>
                      <a:pt x="2134" y="1085"/>
                    </a:cubicBezTo>
                    <a:cubicBezTo>
                      <a:pt x="2569" y="1085"/>
                      <a:pt x="2873" y="981"/>
                      <a:pt x="2901" y="785"/>
                    </a:cubicBezTo>
                    <a:cubicBezTo>
                      <a:pt x="2944" y="529"/>
                      <a:pt x="2347" y="230"/>
                      <a:pt x="1536" y="59"/>
                    </a:cubicBezTo>
                    <a:cubicBezTo>
                      <a:pt x="1285" y="20"/>
                      <a:pt x="1051" y="1"/>
                      <a:pt x="845" y="1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46" name="Google Shape;2928;p66"/>
              <p:cNvSpPr/>
              <p:nvPr/>
            </p:nvSpPr>
            <p:spPr>
              <a:xfrm>
                <a:off x="9306901" y="2808805"/>
                <a:ext cx="30846" cy="10293"/>
              </a:xfrm>
              <a:custGeom>
                <a:avLst/>
                <a:gdLst/>
                <a:ahLst/>
                <a:cxnLst/>
                <a:rect l="l" t="t" r="r" b="b"/>
                <a:pathLst>
                  <a:path w="1921" h="641" extrusionOk="0">
                    <a:moveTo>
                      <a:pt x="939" y="0"/>
                    </a:moveTo>
                    <a:cubicBezTo>
                      <a:pt x="384" y="0"/>
                      <a:pt x="0" y="171"/>
                      <a:pt x="0" y="342"/>
                    </a:cubicBezTo>
                    <a:cubicBezTo>
                      <a:pt x="0" y="512"/>
                      <a:pt x="427" y="640"/>
                      <a:pt x="939" y="640"/>
                    </a:cubicBezTo>
                    <a:cubicBezTo>
                      <a:pt x="1494" y="640"/>
                      <a:pt x="1920" y="469"/>
                      <a:pt x="1920" y="299"/>
                    </a:cubicBezTo>
                    <a:cubicBezTo>
                      <a:pt x="1920" y="128"/>
                      <a:pt x="1451" y="0"/>
                      <a:pt x="939" y="0"/>
                    </a:cubicBezTo>
                    <a:close/>
                  </a:path>
                </a:pathLst>
              </a:custGeom>
              <a:solidFill>
                <a:srgbClr val="B5939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47" name="Google Shape;2954;p66"/>
          <p:cNvGrpSpPr/>
          <p:nvPr/>
        </p:nvGrpSpPr>
        <p:grpSpPr>
          <a:xfrm>
            <a:off x="939622" y="1146278"/>
            <a:ext cx="4358367" cy="506932"/>
            <a:chOff x="713263" y="859708"/>
            <a:chExt cx="3268775" cy="380199"/>
          </a:xfrm>
        </p:grpSpPr>
        <p:sp>
          <p:nvSpPr>
            <p:cNvPr id="548" name="Google Shape;2955;p66"/>
            <p:cNvSpPr/>
            <p:nvPr/>
          </p:nvSpPr>
          <p:spPr>
            <a:xfrm>
              <a:off x="3796469" y="876794"/>
              <a:ext cx="59429" cy="28229"/>
            </a:xfrm>
            <a:custGeom>
              <a:avLst/>
              <a:gdLst/>
              <a:ahLst/>
              <a:cxnLst/>
              <a:rect l="l" t="t" r="r" b="b"/>
              <a:pathLst>
                <a:path w="400" h="190" extrusionOk="0">
                  <a:moveTo>
                    <a:pt x="1" y="1"/>
                  </a:moveTo>
                  <a:lnTo>
                    <a:pt x="1" y="189"/>
                  </a:lnTo>
                  <a:lnTo>
                    <a:pt x="399" y="189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49" name="Google Shape;2956;p66"/>
            <p:cNvSpPr/>
            <p:nvPr/>
          </p:nvSpPr>
          <p:spPr>
            <a:xfrm>
              <a:off x="3911763" y="876794"/>
              <a:ext cx="62549" cy="28229"/>
            </a:xfrm>
            <a:custGeom>
              <a:avLst/>
              <a:gdLst/>
              <a:ahLst/>
              <a:cxnLst/>
              <a:rect l="l" t="t" r="r" b="b"/>
              <a:pathLst>
                <a:path w="421" h="190" extrusionOk="0">
                  <a:moveTo>
                    <a:pt x="1" y="1"/>
                  </a:moveTo>
                  <a:lnTo>
                    <a:pt x="11" y="189"/>
                  </a:lnTo>
                  <a:lnTo>
                    <a:pt x="420" y="189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0" name="Google Shape;2957;p66"/>
            <p:cNvSpPr/>
            <p:nvPr/>
          </p:nvSpPr>
          <p:spPr>
            <a:xfrm>
              <a:off x="2525271" y="878428"/>
              <a:ext cx="37440" cy="18720"/>
            </a:xfrm>
            <a:custGeom>
              <a:avLst/>
              <a:gdLst/>
              <a:ahLst/>
              <a:cxnLst/>
              <a:rect l="l" t="t" r="r" b="b"/>
              <a:pathLst>
                <a:path w="252" h="126" extrusionOk="0">
                  <a:moveTo>
                    <a:pt x="0" y="0"/>
                  </a:moveTo>
                  <a:lnTo>
                    <a:pt x="10" y="126"/>
                  </a:lnTo>
                  <a:lnTo>
                    <a:pt x="252" y="12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1" name="Google Shape;2958;p66"/>
            <p:cNvSpPr/>
            <p:nvPr/>
          </p:nvSpPr>
          <p:spPr>
            <a:xfrm>
              <a:off x="2607729" y="876794"/>
              <a:ext cx="65669" cy="28229"/>
            </a:xfrm>
            <a:custGeom>
              <a:avLst/>
              <a:gdLst/>
              <a:ahLst/>
              <a:cxnLst/>
              <a:rect l="l" t="t" r="r" b="b"/>
              <a:pathLst>
                <a:path w="442" h="190" extrusionOk="0">
                  <a:moveTo>
                    <a:pt x="1" y="1"/>
                  </a:moveTo>
                  <a:lnTo>
                    <a:pt x="1" y="189"/>
                  </a:lnTo>
                  <a:lnTo>
                    <a:pt x="441" y="189"/>
                  </a:lnTo>
                  <a:lnTo>
                    <a:pt x="431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2" name="Google Shape;2959;p66"/>
            <p:cNvSpPr/>
            <p:nvPr/>
          </p:nvSpPr>
          <p:spPr>
            <a:xfrm>
              <a:off x="2737137" y="876794"/>
              <a:ext cx="68640" cy="28229"/>
            </a:xfrm>
            <a:custGeom>
              <a:avLst/>
              <a:gdLst/>
              <a:ahLst/>
              <a:cxnLst/>
              <a:rect l="l" t="t" r="r" b="b"/>
              <a:pathLst>
                <a:path w="462" h="190" extrusionOk="0">
                  <a:moveTo>
                    <a:pt x="0" y="1"/>
                  </a:moveTo>
                  <a:lnTo>
                    <a:pt x="0" y="189"/>
                  </a:lnTo>
                  <a:lnTo>
                    <a:pt x="462" y="189"/>
                  </a:lnTo>
                  <a:lnTo>
                    <a:pt x="462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3" name="Google Shape;2960;p66"/>
            <p:cNvSpPr/>
            <p:nvPr/>
          </p:nvSpPr>
          <p:spPr>
            <a:xfrm>
              <a:off x="3140664" y="878428"/>
              <a:ext cx="54675" cy="18720"/>
            </a:xfrm>
            <a:custGeom>
              <a:avLst/>
              <a:gdLst/>
              <a:ahLst/>
              <a:cxnLst/>
              <a:rect l="l" t="t" r="r" b="b"/>
              <a:pathLst>
                <a:path w="368" h="126" extrusionOk="0">
                  <a:moveTo>
                    <a:pt x="0" y="0"/>
                  </a:moveTo>
                  <a:lnTo>
                    <a:pt x="0" y="126"/>
                  </a:lnTo>
                  <a:lnTo>
                    <a:pt x="367" y="126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4" name="Google Shape;2961;p66"/>
            <p:cNvSpPr/>
            <p:nvPr/>
          </p:nvSpPr>
          <p:spPr>
            <a:xfrm>
              <a:off x="3262197" y="876794"/>
              <a:ext cx="96721" cy="28229"/>
            </a:xfrm>
            <a:custGeom>
              <a:avLst/>
              <a:gdLst/>
              <a:ahLst/>
              <a:cxnLst/>
              <a:rect l="l" t="t" r="r" b="b"/>
              <a:pathLst>
                <a:path w="651" h="190" extrusionOk="0">
                  <a:moveTo>
                    <a:pt x="0" y="1"/>
                  </a:moveTo>
                  <a:lnTo>
                    <a:pt x="0" y="189"/>
                  </a:lnTo>
                  <a:lnTo>
                    <a:pt x="640" y="189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5" name="Google Shape;2962;p66"/>
            <p:cNvSpPr/>
            <p:nvPr/>
          </p:nvSpPr>
          <p:spPr>
            <a:xfrm>
              <a:off x="1833510" y="878428"/>
              <a:ext cx="54675" cy="18720"/>
            </a:xfrm>
            <a:custGeom>
              <a:avLst/>
              <a:gdLst/>
              <a:ahLst/>
              <a:cxnLst/>
              <a:rect l="l" t="t" r="r" b="b"/>
              <a:pathLst>
                <a:path w="368" h="126" extrusionOk="0">
                  <a:moveTo>
                    <a:pt x="0" y="0"/>
                  </a:moveTo>
                  <a:lnTo>
                    <a:pt x="0" y="126"/>
                  </a:lnTo>
                  <a:lnTo>
                    <a:pt x="367" y="126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6" name="Google Shape;2963;p66"/>
            <p:cNvSpPr/>
            <p:nvPr/>
          </p:nvSpPr>
          <p:spPr>
            <a:xfrm>
              <a:off x="1955044" y="876794"/>
              <a:ext cx="96721" cy="28229"/>
            </a:xfrm>
            <a:custGeom>
              <a:avLst/>
              <a:gdLst/>
              <a:ahLst/>
              <a:cxnLst/>
              <a:rect l="l" t="t" r="r" b="b"/>
              <a:pathLst>
                <a:path w="651" h="190" extrusionOk="0">
                  <a:moveTo>
                    <a:pt x="0" y="1"/>
                  </a:moveTo>
                  <a:lnTo>
                    <a:pt x="0" y="189"/>
                  </a:lnTo>
                  <a:lnTo>
                    <a:pt x="650" y="189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557" name="Google Shape;2964;p66"/>
            <p:cNvSpPr/>
            <p:nvPr/>
          </p:nvSpPr>
          <p:spPr>
            <a:xfrm>
              <a:off x="2146556" y="876794"/>
              <a:ext cx="102961" cy="28229"/>
            </a:xfrm>
            <a:custGeom>
              <a:avLst/>
              <a:gdLst/>
              <a:ahLst/>
              <a:cxnLst/>
              <a:rect l="l" t="t" r="r" b="b"/>
              <a:pathLst>
                <a:path w="693" h="190" extrusionOk="0">
                  <a:moveTo>
                    <a:pt x="1" y="1"/>
                  </a:moveTo>
                  <a:lnTo>
                    <a:pt x="11" y="189"/>
                  </a:lnTo>
                  <a:lnTo>
                    <a:pt x="693" y="189"/>
                  </a:lnTo>
                  <a:lnTo>
                    <a:pt x="693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558" name="Google Shape;2965;p66"/>
            <p:cNvGrpSpPr/>
            <p:nvPr/>
          </p:nvGrpSpPr>
          <p:grpSpPr>
            <a:xfrm>
              <a:off x="713263" y="859708"/>
              <a:ext cx="3268775" cy="380199"/>
              <a:chOff x="975489" y="863689"/>
              <a:chExt cx="3268775" cy="380199"/>
            </a:xfrm>
          </p:grpSpPr>
          <p:sp>
            <p:nvSpPr>
              <p:cNvPr id="559" name="Google Shape;2966;p66"/>
              <p:cNvSpPr/>
              <p:nvPr/>
            </p:nvSpPr>
            <p:spPr>
              <a:xfrm>
                <a:off x="2505355" y="905736"/>
                <a:ext cx="166847" cy="338151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2276" extrusionOk="0">
                    <a:moveTo>
                      <a:pt x="588" y="0"/>
                    </a:moveTo>
                    <a:lnTo>
                      <a:pt x="1" y="2171"/>
                    </a:lnTo>
                    <a:lnTo>
                      <a:pt x="546" y="2276"/>
                    </a:lnTo>
                    <a:lnTo>
                      <a:pt x="1123" y="74"/>
                    </a:lnTo>
                    <a:lnTo>
                      <a:pt x="5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0" name="Google Shape;2967;p66"/>
              <p:cNvSpPr/>
              <p:nvPr/>
            </p:nvSpPr>
            <p:spPr>
              <a:xfrm>
                <a:off x="2536556" y="905736"/>
                <a:ext cx="135647" cy="207407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396" extrusionOk="0">
                    <a:moveTo>
                      <a:pt x="378" y="0"/>
                    </a:moveTo>
                    <a:lnTo>
                      <a:pt x="1" y="1395"/>
                    </a:lnTo>
                    <a:cubicBezTo>
                      <a:pt x="200" y="1374"/>
                      <a:pt x="399" y="1332"/>
                      <a:pt x="598" y="1280"/>
                    </a:cubicBezTo>
                    <a:lnTo>
                      <a:pt x="913" y="74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1" name="Google Shape;2968;p66"/>
              <p:cNvSpPr/>
              <p:nvPr/>
            </p:nvSpPr>
            <p:spPr>
              <a:xfrm>
                <a:off x="2592717" y="930696"/>
                <a:ext cx="54675" cy="4531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05" extrusionOk="0">
                    <a:moveTo>
                      <a:pt x="74" y="0"/>
                    </a:moveTo>
                    <a:lnTo>
                      <a:pt x="0" y="294"/>
                    </a:lnTo>
                    <a:lnTo>
                      <a:pt x="283" y="304"/>
                    </a:lnTo>
                    <a:lnTo>
                      <a:pt x="367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2" name="Google Shape;2969;p66"/>
              <p:cNvSpPr/>
              <p:nvPr/>
            </p:nvSpPr>
            <p:spPr>
              <a:xfrm>
                <a:off x="2525710" y="1186094"/>
                <a:ext cx="51555" cy="45463"/>
              </a:xfrm>
              <a:custGeom>
                <a:avLst/>
                <a:gdLst/>
                <a:ahLst/>
                <a:cxnLst/>
                <a:rect l="l" t="t" r="r" b="b"/>
                <a:pathLst>
                  <a:path w="347" h="306" extrusionOk="0">
                    <a:moveTo>
                      <a:pt x="63" y="1"/>
                    </a:moveTo>
                    <a:lnTo>
                      <a:pt x="0" y="232"/>
                    </a:lnTo>
                    <a:lnTo>
                      <a:pt x="283" y="305"/>
                    </a:lnTo>
                    <a:lnTo>
                      <a:pt x="346" y="64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3" name="Google Shape;2970;p66"/>
              <p:cNvSpPr/>
              <p:nvPr/>
            </p:nvSpPr>
            <p:spPr>
              <a:xfrm>
                <a:off x="2598957" y="986708"/>
                <a:ext cx="14114" cy="32835"/>
              </a:xfrm>
              <a:custGeom>
                <a:avLst/>
                <a:gdLst/>
                <a:ahLst/>
                <a:cxnLst/>
                <a:rect l="l" t="t" r="r" b="b"/>
                <a:pathLst>
                  <a:path w="95" h="221" extrusionOk="0">
                    <a:moveTo>
                      <a:pt x="53" y="1"/>
                    </a:moveTo>
                    <a:lnTo>
                      <a:pt x="0" y="221"/>
                    </a:lnTo>
                    <a:lnTo>
                      <a:pt x="42" y="221"/>
                    </a:ln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4" name="Google Shape;2971;p66"/>
              <p:cNvSpPr/>
              <p:nvPr/>
            </p:nvSpPr>
            <p:spPr>
              <a:xfrm>
                <a:off x="1664130" y="896376"/>
                <a:ext cx="115441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2329" extrusionOk="0">
                    <a:moveTo>
                      <a:pt x="0" y="0"/>
                    </a:moveTo>
                    <a:lnTo>
                      <a:pt x="32" y="2328"/>
                    </a:lnTo>
                    <a:lnTo>
                      <a:pt x="776" y="2328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5" name="Google Shape;2972;p66"/>
              <p:cNvSpPr/>
              <p:nvPr/>
            </p:nvSpPr>
            <p:spPr>
              <a:xfrm>
                <a:off x="975489" y="896376"/>
                <a:ext cx="151247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2329" extrusionOk="0">
                    <a:moveTo>
                      <a:pt x="32" y="0"/>
                    </a:moveTo>
                    <a:lnTo>
                      <a:pt x="0" y="2328"/>
                    </a:lnTo>
                    <a:lnTo>
                      <a:pt x="923" y="2328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6" name="Google Shape;2973;p66"/>
              <p:cNvSpPr/>
              <p:nvPr/>
            </p:nvSpPr>
            <p:spPr>
              <a:xfrm>
                <a:off x="1385256" y="991463"/>
                <a:ext cx="109201" cy="250939"/>
              </a:xfrm>
              <a:custGeom>
                <a:avLst/>
                <a:gdLst/>
                <a:ahLst/>
                <a:cxnLst/>
                <a:rect l="l" t="t" r="r" b="b"/>
                <a:pathLst>
                  <a:path w="735" h="1689" extrusionOk="0">
                    <a:moveTo>
                      <a:pt x="42" y="0"/>
                    </a:moveTo>
                    <a:lnTo>
                      <a:pt x="0" y="1688"/>
                    </a:lnTo>
                    <a:lnTo>
                      <a:pt x="734" y="1688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7" name="Google Shape;2974;p66"/>
              <p:cNvSpPr/>
              <p:nvPr/>
            </p:nvSpPr>
            <p:spPr>
              <a:xfrm>
                <a:off x="1280809" y="896376"/>
                <a:ext cx="88995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599" h="2329" extrusionOk="0">
                    <a:moveTo>
                      <a:pt x="1" y="0"/>
                    </a:moveTo>
                    <a:lnTo>
                      <a:pt x="64" y="2328"/>
                    </a:lnTo>
                    <a:lnTo>
                      <a:pt x="598" y="2328"/>
                    </a:lnTo>
                    <a:lnTo>
                      <a:pt x="5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8" name="Google Shape;2975;p66"/>
              <p:cNvSpPr/>
              <p:nvPr/>
            </p:nvSpPr>
            <p:spPr>
              <a:xfrm>
                <a:off x="1126589" y="929062"/>
                <a:ext cx="146641" cy="313339"/>
              </a:xfrm>
              <a:custGeom>
                <a:avLst/>
                <a:gdLst/>
                <a:ahLst/>
                <a:cxnLst/>
                <a:rect l="l" t="t" r="r" b="b"/>
                <a:pathLst>
                  <a:path w="987" h="2109" extrusionOk="0">
                    <a:moveTo>
                      <a:pt x="84" y="1"/>
                    </a:moveTo>
                    <a:lnTo>
                      <a:pt x="1" y="2108"/>
                    </a:lnTo>
                    <a:lnTo>
                      <a:pt x="986" y="2108"/>
                    </a:lnTo>
                    <a:lnTo>
                      <a:pt x="902" y="64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69" name="Google Shape;2976;p66"/>
              <p:cNvSpPr/>
              <p:nvPr/>
            </p:nvSpPr>
            <p:spPr>
              <a:xfrm>
                <a:off x="1502036" y="924456"/>
                <a:ext cx="151247" cy="31794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2140" extrusionOk="0">
                    <a:moveTo>
                      <a:pt x="1" y="0"/>
                    </a:moveTo>
                    <a:lnTo>
                      <a:pt x="32" y="2139"/>
                    </a:lnTo>
                    <a:lnTo>
                      <a:pt x="1018" y="2139"/>
                    </a:lnTo>
                    <a:lnTo>
                      <a:pt x="913" y="3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0" name="Google Shape;2977;p66"/>
              <p:cNvSpPr/>
              <p:nvPr/>
            </p:nvSpPr>
            <p:spPr>
              <a:xfrm>
                <a:off x="1667250" y="1116116"/>
                <a:ext cx="112321" cy="126287"/>
              </a:xfrm>
              <a:custGeom>
                <a:avLst/>
                <a:gdLst/>
                <a:ahLst/>
                <a:cxnLst/>
                <a:rect l="l" t="t" r="r" b="b"/>
                <a:pathLst>
                  <a:path w="756" h="850" extrusionOk="0">
                    <a:moveTo>
                      <a:pt x="0" y="0"/>
                    </a:moveTo>
                    <a:lnTo>
                      <a:pt x="11" y="839"/>
                    </a:lnTo>
                    <a:lnTo>
                      <a:pt x="755" y="849"/>
                    </a:lnTo>
                    <a:lnTo>
                      <a:pt x="713" y="315"/>
                    </a:lnTo>
                    <a:cubicBezTo>
                      <a:pt x="483" y="189"/>
                      <a:pt x="242" y="94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1" name="Google Shape;2978;p66"/>
              <p:cNvSpPr/>
              <p:nvPr/>
            </p:nvSpPr>
            <p:spPr>
              <a:xfrm>
                <a:off x="975489" y="1031875"/>
                <a:ext cx="146641" cy="21052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1417" extrusionOk="0">
                    <a:moveTo>
                      <a:pt x="986" y="1"/>
                    </a:moveTo>
                    <a:lnTo>
                      <a:pt x="986" y="1"/>
                    </a:lnTo>
                    <a:cubicBezTo>
                      <a:pt x="651" y="11"/>
                      <a:pt x="325" y="43"/>
                      <a:pt x="21" y="74"/>
                    </a:cubicBezTo>
                    <a:lnTo>
                      <a:pt x="0" y="1416"/>
                    </a:lnTo>
                    <a:lnTo>
                      <a:pt x="923" y="1416"/>
                    </a:lnTo>
                    <a:lnTo>
                      <a:pt x="98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2" name="Google Shape;2979;p66"/>
              <p:cNvSpPr/>
              <p:nvPr/>
            </p:nvSpPr>
            <p:spPr>
              <a:xfrm>
                <a:off x="1385256" y="1049109"/>
                <a:ext cx="109201" cy="194779"/>
              </a:xfrm>
              <a:custGeom>
                <a:avLst/>
                <a:gdLst/>
                <a:ahLst/>
                <a:cxnLst/>
                <a:rect l="l" t="t" r="r" b="b"/>
                <a:pathLst>
                  <a:path w="735" h="1311" extrusionOk="0">
                    <a:moveTo>
                      <a:pt x="32" y="0"/>
                    </a:moveTo>
                    <a:lnTo>
                      <a:pt x="0" y="1311"/>
                    </a:lnTo>
                    <a:lnTo>
                      <a:pt x="734" y="1300"/>
                    </a:lnTo>
                    <a:lnTo>
                      <a:pt x="703" y="115"/>
                    </a:lnTo>
                    <a:cubicBezTo>
                      <a:pt x="483" y="74"/>
                      <a:pt x="262" y="32"/>
                      <a:pt x="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3" name="Google Shape;2980;p66"/>
              <p:cNvSpPr/>
              <p:nvPr/>
            </p:nvSpPr>
            <p:spPr>
              <a:xfrm>
                <a:off x="1283929" y="1036629"/>
                <a:ext cx="85875" cy="205773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385" extrusionOk="0">
                    <a:moveTo>
                      <a:pt x="1" y="0"/>
                    </a:moveTo>
                    <a:lnTo>
                      <a:pt x="43" y="1384"/>
                    </a:lnTo>
                    <a:lnTo>
                      <a:pt x="577" y="1384"/>
                    </a:lnTo>
                    <a:lnTo>
                      <a:pt x="556" y="53"/>
                    </a:lnTo>
                    <a:cubicBezTo>
                      <a:pt x="378" y="32"/>
                      <a:pt x="189" y="11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4" name="Google Shape;2981;p66"/>
              <p:cNvSpPr/>
              <p:nvPr/>
            </p:nvSpPr>
            <p:spPr>
              <a:xfrm>
                <a:off x="1126589" y="1031875"/>
                <a:ext cx="146641" cy="21052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1417" extrusionOk="0">
                    <a:moveTo>
                      <a:pt x="63" y="1"/>
                    </a:moveTo>
                    <a:lnTo>
                      <a:pt x="1" y="1416"/>
                    </a:lnTo>
                    <a:lnTo>
                      <a:pt x="986" y="1416"/>
                    </a:lnTo>
                    <a:lnTo>
                      <a:pt x="934" y="22"/>
                    </a:lnTo>
                    <a:cubicBezTo>
                      <a:pt x="630" y="1"/>
                      <a:pt x="347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5" name="Google Shape;2982;p66"/>
              <p:cNvSpPr/>
              <p:nvPr/>
            </p:nvSpPr>
            <p:spPr>
              <a:xfrm>
                <a:off x="1505156" y="1069315"/>
                <a:ext cx="148127" cy="173087"/>
              </a:xfrm>
              <a:custGeom>
                <a:avLst/>
                <a:gdLst/>
                <a:ahLst/>
                <a:cxnLst/>
                <a:rect l="l" t="t" r="r" b="b"/>
                <a:pathLst>
                  <a:path w="997" h="1165" extrusionOk="0">
                    <a:moveTo>
                      <a:pt x="1" y="0"/>
                    </a:moveTo>
                    <a:lnTo>
                      <a:pt x="11" y="1164"/>
                    </a:lnTo>
                    <a:lnTo>
                      <a:pt x="997" y="1164"/>
                    </a:lnTo>
                    <a:lnTo>
                      <a:pt x="955" y="263"/>
                    </a:lnTo>
                    <a:cubicBezTo>
                      <a:pt x="640" y="158"/>
                      <a:pt x="326" y="63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6" name="Google Shape;2983;p66"/>
              <p:cNvSpPr/>
              <p:nvPr/>
            </p:nvSpPr>
            <p:spPr>
              <a:xfrm>
                <a:off x="995696" y="1203329"/>
                <a:ext cx="90481" cy="2347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58" extrusionOk="0">
                    <a:moveTo>
                      <a:pt x="11" y="0"/>
                    </a:moveTo>
                    <a:lnTo>
                      <a:pt x="1" y="158"/>
                    </a:lnTo>
                    <a:lnTo>
                      <a:pt x="609" y="158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7" name="Google Shape;2984;p66"/>
              <p:cNvSpPr/>
              <p:nvPr/>
            </p:nvSpPr>
            <p:spPr>
              <a:xfrm>
                <a:off x="997330" y="1165888"/>
                <a:ext cx="90481" cy="21989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48" extrusionOk="0">
                    <a:moveTo>
                      <a:pt x="0" y="1"/>
                    </a:moveTo>
                    <a:lnTo>
                      <a:pt x="0" y="147"/>
                    </a:lnTo>
                    <a:lnTo>
                      <a:pt x="598" y="147"/>
                    </a:lnTo>
                    <a:lnTo>
                      <a:pt x="60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8" name="Google Shape;2985;p66"/>
              <p:cNvSpPr/>
              <p:nvPr/>
            </p:nvSpPr>
            <p:spPr>
              <a:xfrm>
                <a:off x="1156155" y="1193969"/>
                <a:ext cx="85875" cy="29715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00" extrusionOk="0">
                    <a:moveTo>
                      <a:pt x="1" y="0"/>
                    </a:moveTo>
                    <a:lnTo>
                      <a:pt x="1" y="200"/>
                    </a:lnTo>
                    <a:lnTo>
                      <a:pt x="578" y="200"/>
                    </a:lnTo>
                    <a:lnTo>
                      <a:pt x="578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79" name="Google Shape;2986;p66"/>
              <p:cNvSpPr/>
              <p:nvPr/>
            </p:nvSpPr>
            <p:spPr>
              <a:xfrm>
                <a:off x="989455" y="910341"/>
                <a:ext cx="99841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672" y="137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0" name="Google Shape;2987;p66"/>
              <p:cNvSpPr/>
              <p:nvPr/>
            </p:nvSpPr>
            <p:spPr>
              <a:xfrm>
                <a:off x="1318695" y="916582"/>
                <a:ext cx="18423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17" extrusionOk="0">
                    <a:moveTo>
                      <a:pt x="63" y="0"/>
                    </a:moveTo>
                    <a:cubicBezTo>
                      <a:pt x="0" y="0"/>
                      <a:pt x="0" y="117"/>
                      <a:pt x="63" y="117"/>
                    </a:cubicBezTo>
                    <a:cubicBezTo>
                      <a:pt x="65" y="117"/>
                      <a:pt x="68" y="117"/>
                      <a:pt x="71" y="116"/>
                    </a:cubicBezTo>
                    <a:cubicBezTo>
                      <a:pt x="92" y="116"/>
                      <a:pt x="123" y="95"/>
                      <a:pt x="123" y="64"/>
                    </a:cubicBezTo>
                    <a:cubicBezTo>
                      <a:pt x="123" y="32"/>
                      <a:pt x="92" y="1"/>
                      <a:pt x="71" y="1"/>
                    </a:cubicBezTo>
                    <a:cubicBezTo>
                      <a:pt x="68" y="0"/>
                      <a:pt x="65" y="0"/>
                      <a:pt x="63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1" name="Google Shape;2988;p66"/>
              <p:cNvSpPr/>
              <p:nvPr/>
            </p:nvSpPr>
            <p:spPr>
              <a:xfrm>
                <a:off x="1196122" y="1158163"/>
                <a:ext cx="16343" cy="11292"/>
              </a:xfrm>
              <a:custGeom>
                <a:avLst/>
                <a:gdLst/>
                <a:ahLst/>
                <a:cxnLst/>
                <a:rect l="l" t="t" r="r" b="b"/>
                <a:pathLst>
                  <a:path w="110" h="76" extrusionOk="0">
                    <a:moveTo>
                      <a:pt x="57" y="0"/>
                    </a:moveTo>
                    <a:cubicBezTo>
                      <a:pt x="0" y="0"/>
                      <a:pt x="56" y="76"/>
                      <a:pt x="90" y="76"/>
                    </a:cubicBezTo>
                    <a:cubicBezTo>
                      <a:pt x="99" y="76"/>
                      <a:pt x="107" y="69"/>
                      <a:pt x="109" y="53"/>
                    </a:cubicBezTo>
                    <a:cubicBezTo>
                      <a:pt x="109" y="21"/>
                      <a:pt x="88" y="0"/>
                      <a:pt x="57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2" name="Google Shape;2989;p66"/>
              <p:cNvSpPr/>
              <p:nvPr/>
            </p:nvSpPr>
            <p:spPr>
              <a:xfrm>
                <a:off x="1405462" y="1207935"/>
                <a:ext cx="67155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452" h="127" extrusionOk="0">
                    <a:moveTo>
                      <a:pt x="11" y="1"/>
                    </a:moveTo>
                    <a:lnTo>
                      <a:pt x="1" y="127"/>
                    </a:lnTo>
                    <a:lnTo>
                      <a:pt x="452" y="127"/>
                    </a:lnTo>
                    <a:lnTo>
                      <a:pt x="45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3" name="Google Shape;2990;p66"/>
              <p:cNvSpPr/>
              <p:nvPr/>
            </p:nvSpPr>
            <p:spPr>
              <a:xfrm>
                <a:off x="1304284" y="1187729"/>
                <a:ext cx="54675" cy="43829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95" extrusionOk="0">
                    <a:moveTo>
                      <a:pt x="367" y="0"/>
                    </a:moveTo>
                    <a:lnTo>
                      <a:pt x="0" y="11"/>
                    </a:lnTo>
                    <a:lnTo>
                      <a:pt x="0" y="294"/>
                    </a:lnTo>
                    <a:lnTo>
                      <a:pt x="357" y="273"/>
                    </a:lnTo>
                    <a:lnTo>
                      <a:pt x="367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4" name="Google Shape;2991;p66"/>
              <p:cNvSpPr/>
              <p:nvPr/>
            </p:nvSpPr>
            <p:spPr>
              <a:xfrm>
                <a:off x="1534722" y="943176"/>
                <a:ext cx="78149" cy="3432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231" extrusionOk="0">
                    <a:moveTo>
                      <a:pt x="11" y="0"/>
                    </a:moveTo>
                    <a:lnTo>
                      <a:pt x="1" y="231"/>
                    </a:lnTo>
                    <a:lnTo>
                      <a:pt x="525" y="231"/>
                    </a:ln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5" name="Google Shape;2992;p66"/>
              <p:cNvSpPr/>
              <p:nvPr/>
            </p:nvSpPr>
            <p:spPr>
              <a:xfrm>
                <a:off x="1673490" y="913462"/>
                <a:ext cx="62400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63" extrusionOk="0">
                    <a:moveTo>
                      <a:pt x="11" y="1"/>
                    </a:moveTo>
                    <a:lnTo>
                      <a:pt x="0" y="242"/>
                    </a:lnTo>
                    <a:lnTo>
                      <a:pt x="420" y="263"/>
                    </a:lnTo>
                    <a:lnTo>
                      <a:pt x="420" y="22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6" name="Google Shape;2993;p66"/>
              <p:cNvSpPr/>
              <p:nvPr/>
            </p:nvSpPr>
            <p:spPr>
              <a:xfrm>
                <a:off x="1523876" y="1200209"/>
                <a:ext cx="104595" cy="28229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90" extrusionOk="0">
                    <a:moveTo>
                      <a:pt x="1" y="0"/>
                    </a:moveTo>
                    <a:lnTo>
                      <a:pt x="11" y="189"/>
                    </a:lnTo>
                    <a:lnTo>
                      <a:pt x="703" y="189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7" name="Google Shape;2994;p66"/>
              <p:cNvSpPr/>
              <p:nvPr/>
            </p:nvSpPr>
            <p:spPr>
              <a:xfrm>
                <a:off x="1679730" y="1161283"/>
                <a:ext cx="78001" cy="71761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83" extrusionOk="0">
                    <a:moveTo>
                      <a:pt x="0" y="0"/>
                    </a:moveTo>
                    <a:lnTo>
                      <a:pt x="11" y="483"/>
                    </a:lnTo>
                    <a:lnTo>
                      <a:pt x="525" y="483"/>
                    </a:lnTo>
                    <a:lnTo>
                      <a:pt x="514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8" name="Google Shape;2995;p66"/>
              <p:cNvSpPr/>
              <p:nvPr/>
            </p:nvSpPr>
            <p:spPr>
              <a:xfrm>
                <a:off x="1327610" y="1144048"/>
                <a:ext cx="7874" cy="32983"/>
              </a:xfrm>
              <a:custGeom>
                <a:avLst/>
                <a:gdLst/>
                <a:ahLst/>
                <a:cxnLst/>
                <a:rect l="l" t="t" r="r" b="b"/>
                <a:pathLst>
                  <a:path w="53" h="222" extrusionOk="0">
                    <a:moveTo>
                      <a:pt x="53" y="1"/>
                    </a:moveTo>
                    <a:lnTo>
                      <a:pt x="0" y="11"/>
                    </a:lnTo>
                    <a:lnTo>
                      <a:pt x="0" y="221"/>
                    </a:lnTo>
                    <a:lnTo>
                      <a:pt x="53" y="221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89" name="Google Shape;2996;p66"/>
              <p:cNvSpPr/>
              <p:nvPr/>
            </p:nvSpPr>
            <p:spPr>
              <a:xfrm>
                <a:off x="1424183" y="1008252"/>
                <a:ext cx="26297" cy="21394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44" extrusionOk="0">
                    <a:moveTo>
                      <a:pt x="107" y="0"/>
                    </a:moveTo>
                    <a:cubicBezTo>
                      <a:pt x="103" y="0"/>
                      <a:pt x="99" y="1"/>
                      <a:pt x="95" y="2"/>
                    </a:cubicBezTo>
                    <a:cubicBezTo>
                      <a:pt x="32" y="2"/>
                      <a:pt x="0" y="86"/>
                      <a:pt x="53" y="128"/>
                    </a:cubicBezTo>
                    <a:cubicBezTo>
                      <a:pt x="66" y="139"/>
                      <a:pt x="80" y="143"/>
                      <a:pt x="95" y="143"/>
                    </a:cubicBezTo>
                    <a:cubicBezTo>
                      <a:pt x="137" y="143"/>
                      <a:pt x="176" y="102"/>
                      <a:pt x="168" y="55"/>
                    </a:cubicBezTo>
                    <a:cubicBezTo>
                      <a:pt x="159" y="28"/>
                      <a:pt x="134" y="0"/>
                      <a:pt x="107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0" name="Google Shape;2997;p66"/>
              <p:cNvSpPr/>
              <p:nvPr/>
            </p:nvSpPr>
            <p:spPr>
              <a:xfrm>
                <a:off x="2778137" y="863689"/>
                <a:ext cx="7488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504" h="2549" extrusionOk="0">
                    <a:moveTo>
                      <a:pt x="0" y="0"/>
                    </a:moveTo>
                    <a:lnTo>
                      <a:pt x="21" y="2548"/>
                    </a:lnTo>
                    <a:lnTo>
                      <a:pt x="503" y="2548"/>
                    </a:lnTo>
                    <a:lnTo>
                      <a:pt x="3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1" name="Google Shape;2998;p66"/>
              <p:cNvSpPr/>
              <p:nvPr/>
            </p:nvSpPr>
            <p:spPr>
              <a:xfrm>
                <a:off x="3683250" y="925942"/>
                <a:ext cx="113955" cy="31645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2130" extrusionOk="0">
                    <a:moveTo>
                      <a:pt x="1" y="1"/>
                    </a:moveTo>
                    <a:lnTo>
                      <a:pt x="32" y="2129"/>
                    </a:lnTo>
                    <a:lnTo>
                      <a:pt x="766" y="2129"/>
                    </a:lnTo>
                    <a:lnTo>
                      <a:pt x="6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2" name="Google Shape;2999;p66"/>
              <p:cNvSpPr/>
              <p:nvPr/>
            </p:nvSpPr>
            <p:spPr>
              <a:xfrm>
                <a:off x="3801663" y="925942"/>
                <a:ext cx="98355" cy="316459"/>
              </a:xfrm>
              <a:custGeom>
                <a:avLst/>
                <a:gdLst/>
                <a:ahLst/>
                <a:cxnLst/>
                <a:rect l="l" t="t" r="r" b="b"/>
                <a:pathLst>
                  <a:path w="662" h="2130" extrusionOk="0">
                    <a:moveTo>
                      <a:pt x="22" y="1"/>
                    </a:moveTo>
                    <a:lnTo>
                      <a:pt x="1" y="2129"/>
                    </a:lnTo>
                    <a:lnTo>
                      <a:pt x="598" y="2129"/>
                    </a:lnTo>
                    <a:lnTo>
                      <a:pt x="66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3" name="Google Shape;3000;p66"/>
              <p:cNvSpPr/>
              <p:nvPr/>
            </p:nvSpPr>
            <p:spPr>
              <a:xfrm>
                <a:off x="3683250" y="925942"/>
                <a:ext cx="106081" cy="223007"/>
              </a:xfrm>
              <a:custGeom>
                <a:avLst/>
                <a:gdLst/>
                <a:ahLst/>
                <a:cxnLst/>
                <a:rect l="l" t="t" r="r" b="b"/>
                <a:pathLst>
                  <a:path w="714" h="1501" extrusionOk="0">
                    <a:moveTo>
                      <a:pt x="1" y="1"/>
                    </a:moveTo>
                    <a:lnTo>
                      <a:pt x="22" y="1500"/>
                    </a:lnTo>
                    <a:lnTo>
                      <a:pt x="74" y="1500"/>
                    </a:lnTo>
                    <a:cubicBezTo>
                      <a:pt x="294" y="1500"/>
                      <a:pt x="504" y="1490"/>
                      <a:pt x="714" y="1479"/>
                    </a:cubicBezTo>
                    <a:lnTo>
                      <a:pt x="6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4" name="Google Shape;3001;p66"/>
              <p:cNvSpPr/>
              <p:nvPr/>
            </p:nvSpPr>
            <p:spPr>
              <a:xfrm>
                <a:off x="3801663" y="925942"/>
                <a:ext cx="98355" cy="218253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469" extrusionOk="0">
                    <a:moveTo>
                      <a:pt x="22" y="1"/>
                    </a:moveTo>
                    <a:lnTo>
                      <a:pt x="1" y="1469"/>
                    </a:lnTo>
                    <a:cubicBezTo>
                      <a:pt x="221" y="1448"/>
                      <a:pt x="431" y="1416"/>
                      <a:pt x="619" y="1385"/>
                    </a:cubicBezTo>
                    <a:lnTo>
                      <a:pt x="66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5" name="Google Shape;3002;p66"/>
              <p:cNvSpPr/>
              <p:nvPr/>
            </p:nvSpPr>
            <p:spPr>
              <a:xfrm>
                <a:off x="3692610" y="940056"/>
                <a:ext cx="67155" cy="24960"/>
              </a:xfrm>
              <a:custGeom>
                <a:avLst/>
                <a:gdLst/>
                <a:ahLst/>
                <a:cxnLst/>
                <a:rect l="l" t="t" r="r" b="b"/>
                <a:pathLst>
                  <a:path w="452" h="168" extrusionOk="0">
                    <a:moveTo>
                      <a:pt x="1" y="0"/>
                    </a:moveTo>
                    <a:lnTo>
                      <a:pt x="11" y="168"/>
                    </a:lnTo>
                    <a:lnTo>
                      <a:pt x="451" y="168"/>
                    </a:lnTo>
                    <a:lnTo>
                      <a:pt x="441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6" name="Google Shape;3003;p66"/>
              <p:cNvSpPr/>
              <p:nvPr/>
            </p:nvSpPr>
            <p:spPr>
              <a:xfrm>
                <a:off x="3817263" y="1189214"/>
                <a:ext cx="57795" cy="3610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43" extrusionOk="0">
                    <a:moveTo>
                      <a:pt x="0" y="1"/>
                    </a:moveTo>
                    <a:lnTo>
                      <a:pt x="11" y="242"/>
                    </a:lnTo>
                    <a:lnTo>
                      <a:pt x="388" y="242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7" name="Google Shape;3004;p66"/>
              <p:cNvSpPr/>
              <p:nvPr/>
            </p:nvSpPr>
            <p:spPr>
              <a:xfrm>
                <a:off x="3821869" y="941542"/>
                <a:ext cx="70275" cy="21989"/>
              </a:xfrm>
              <a:custGeom>
                <a:avLst/>
                <a:gdLst/>
                <a:ahLst/>
                <a:cxnLst/>
                <a:rect l="l" t="t" r="r" b="b"/>
                <a:pathLst>
                  <a:path w="473" h="148" extrusionOk="0">
                    <a:moveTo>
                      <a:pt x="1" y="1"/>
                    </a:moveTo>
                    <a:lnTo>
                      <a:pt x="11" y="147"/>
                    </a:lnTo>
                    <a:lnTo>
                      <a:pt x="473" y="147"/>
                    </a:lnTo>
                    <a:lnTo>
                      <a:pt x="47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8" name="Google Shape;3005;p66"/>
              <p:cNvSpPr/>
              <p:nvPr/>
            </p:nvSpPr>
            <p:spPr>
              <a:xfrm>
                <a:off x="3734656" y="1203329"/>
                <a:ext cx="11143" cy="14114"/>
              </a:xfrm>
              <a:custGeom>
                <a:avLst/>
                <a:gdLst/>
                <a:ahLst/>
                <a:cxnLst/>
                <a:rect l="l" t="t" r="r" b="b"/>
                <a:pathLst>
                  <a:path w="75" h="95" extrusionOk="0">
                    <a:moveTo>
                      <a:pt x="32" y="0"/>
                    </a:moveTo>
                    <a:cubicBezTo>
                      <a:pt x="11" y="0"/>
                      <a:pt x="1" y="21"/>
                      <a:pt x="1" y="42"/>
                    </a:cubicBezTo>
                    <a:cubicBezTo>
                      <a:pt x="1" y="74"/>
                      <a:pt x="11" y="95"/>
                      <a:pt x="32" y="95"/>
                    </a:cubicBezTo>
                    <a:cubicBezTo>
                      <a:pt x="64" y="95"/>
                      <a:pt x="74" y="74"/>
                      <a:pt x="74" y="42"/>
                    </a:cubicBezTo>
                    <a:cubicBezTo>
                      <a:pt x="74" y="21"/>
                      <a:pt x="64" y="0"/>
                      <a:pt x="32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599" name="Google Shape;3006;p66"/>
              <p:cNvSpPr/>
              <p:nvPr/>
            </p:nvSpPr>
            <p:spPr>
              <a:xfrm>
                <a:off x="3723810" y="985223"/>
                <a:ext cx="10994" cy="14114"/>
              </a:xfrm>
              <a:custGeom>
                <a:avLst/>
                <a:gdLst/>
                <a:ahLst/>
                <a:cxnLst/>
                <a:rect l="l" t="t" r="r" b="b"/>
                <a:pathLst>
                  <a:path w="74" h="95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cubicBezTo>
                      <a:pt x="0" y="74"/>
                      <a:pt x="21" y="95"/>
                      <a:pt x="42" y="95"/>
                    </a:cubicBezTo>
                    <a:cubicBezTo>
                      <a:pt x="63" y="95"/>
                      <a:pt x="74" y="74"/>
                      <a:pt x="74" y="42"/>
                    </a:cubicBezTo>
                    <a:cubicBezTo>
                      <a:pt x="74" y="21"/>
                      <a:pt x="63" y="0"/>
                      <a:pt x="42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0" name="Google Shape;3007;p66"/>
              <p:cNvSpPr/>
              <p:nvPr/>
            </p:nvSpPr>
            <p:spPr>
              <a:xfrm>
                <a:off x="3839104" y="1156528"/>
                <a:ext cx="1262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7" extrusionOk="0">
                    <a:moveTo>
                      <a:pt x="42" y="1"/>
                    </a:moveTo>
                    <a:cubicBezTo>
                      <a:pt x="21" y="1"/>
                      <a:pt x="0" y="32"/>
                      <a:pt x="0" y="64"/>
                    </a:cubicBezTo>
                    <a:cubicBezTo>
                      <a:pt x="0" y="85"/>
                      <a:pt x="21" y="116"/>
                      <a:pt x="42" y="116"/>
                    </a:cubicBezTo>
                    <a:cubicBezTo>
                      <a:pt x="63" y="116"/>
                      <a:pt x="84" y="85"/>
                      <a:pt x="84" y="64"/>
                    </a:cubicBezTo>
                    <a:cubicBezTo>
                      <a:pt x="84" y="3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1" name="Google Shape;3008;p66"/>
              <p:cNvSpPr/>
              <p:nvPr/>
            </p:nvSpPr>
            <p:spPr>
              <a:xfrm>
                <a:off x="3918591" y="1013155"/>
                <a:ext cx="112321" cy="229247"/>
              </a:xfrm>
              <a:custGeom>
                <a:avLst/>
                <a:gdLst/>
                <a:ahLst/>
                <a:cxnLst/>
                <a:rect l="l" t="t" r="r" b="b"/>
                <a:pathLst>
                  <a:path w="756" h="1543" extrusionOk="0">
                    <a:moveTo>
                      <a:pt x="0" y="1"/>
                    </a:moveTo>
                    <a:lnTo>
                      <a:pt x="0" y="1542"/>
                    </a:lnTo>
                    <a:lnTo>
                      <a:pt x="713" y="1542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2" name="Google Shape;3009;p66"/>
              <p:cNvSpPr/>
              <p:nvPr/>
            </p:nvSpPr>
            <p:spPr>
              <a:xfrm>
                <a:off x="3918591" y="1013155"/>
                <a:ext cx="112321" cy="1170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788" extrusionOk="0">
                    <a:moveTo>
                      <a:pt x="0" y="1"/>
                    </a:moveTo>
                    <a:lnTo>
                      <a:pt x="0" y="662"/>
                    </a:lnTo>
                    <a:cubicBezTo>
                      <a:pt x="220" y="704"/>
                      <a:pt x="472" y="745"/>
                      <a:pt x="734" y="787"/>
                    </a:cubicBezTo>
                    <a:lnTo>
                      <a:pt x="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3" name="Google Shape;3010;p66"/>
              <p:cNvSpPr/>
              <p:nvPr/>
            </p:nvSpPr>
            <p:spPr>
              <a:xfrm>
                <a:off x="3929437" y="1025635"/>
                <a:ext cx="76515" cy="32983"/>
              </a:xfrm>
              <a:custGeom>
                <a:avLst/>
                <a:gdLst/>
                <a:ahLst/>
                <a:cxnLst/>
                <a:rect l="l" t="t" r="r" b="b"/>
                <a:pathLst>
                  <a:path w="515" h="222" extrusionOk="0">
                    <a:moveTo>
                      <a:pt x="514" y="1"/>
                    </a:moveTo>
                    <a:lnTo>
                      <a:pt x="11" y="22"/>
                    </a:lnTo>
                    <a:lnTo>
                      <a:pt x="0" y="221"/>
                    </a:lnTo>
                    <a:lnTo>
                      <a:pt x="504" y="200"/>
                    </a:lnTo>
                    <a:lnTo>
                      <a:pt x="51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4" name="Google Shape;3011;p66"/>
              <p:cNvSpPr/>
              <p:nvPr/>
            </p:nvSpPr>
            <p:spPr>
              <a:xfrm>
                <a:off x="3930922" y="1203329"/>
                <a:ext cx="71909" cy="32835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21" extrusionOk="0">
                    <a:moveTo>
                      <a:pt x="483" y="0"/>
                    </a:moveTo>
                    <a:lnTo>
                      <a:pt x="11" y="21"/>
                    </a:lnTo>
                    <a:lnTo>
                      <a:pt x="1" y="220"/>
                    </a:lnTo>
                    <a:lnTo>
                      <a:pt x="473" y="200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5" name="Google Shape;3012;p66"/>
              <p:cNvSpPr/>
              <p:nvPr/>
            </p:nvSpPr>
            <p:spPr>
              <a:xfrm>
                <a:off x="4049336" y="863689"/>
                <a:ext cx="101475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683" h="2549" extrusionOk="0">
                    <a:moveTo>
                      <a:pt x="1" y="0"/>
                    </a:moveTo>
                    <a:lnTo>
                      <a:pt x="32" y="2548"/>
                    </a:lnTo>
                    <a:lnTo>
                      <a:pt x="683" y="2548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6" name="Google Shape;3013;p66"/>
              <p:cNvSpPr/>
              <p:nvPr/>
            </p:nvSpPr>
            <p:spPr>
              <a:xfrm>
                <a:off x="4155269" y="863689"/>
                <a:ext cx="88995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599" h="2549" extrusionOk="0">
                    <a:moveTo>
                      <a:pt x="22" y="0"/>
                    </a:moveTo>
                    <a:lnTo>
                      <a:pt x="1" y="2548"/>
                    </a:lnTo>
                    <a:lnTo>
                      <a:pt x="536" y="2548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7" name="Google Shape;3014;p66"/>
              <p:cNvSpPr/>
              <p:nvPr/>
            </p:nvSpPr>
            <p:spPr>
              <a:xfrm>
                <a:off x="4049336" y="863689"/>
                <a:ext cx="95235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641" h="1804" extrusionOk="0">
                    <a:moveTo>
                      <a:pt x="1" y="0"/>
                    </a:moveTo>
                    <a:lnTo>
                      <a:pt x="22" y="1804"/>
                    </a:lnTo>
                    <a:lnTo>
                      <a:pt x="64" y="1804"/>
                    </a:lnTo>
                    <a:cubicBezTo>
                      <a:pt x="263" y="1793"/>
                      <a:pt x="452" y="1783"/>
                      <a:pt x="641" y="1772"/>
                    </a:cubicBez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8" name="Google Shape;3015;p66"/>
              <p:cNvSpPr/>
              <p:nvPr/>
            </p:nvSpPr>
            <p:spPr>
              <a:xfrm>
                <a:off x="4156903" y="863689"/>
                <a:ext cx="87361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762" extrusionOk="0">
                    <a:moveTo>
                      <a:pt x="21" y="0"/>
                    </a:moveTo>
                    <a:lnTo>
                      <a:pt x="0" y="1762"/>
                    </a:lnTo>
                    <a:cubicBezTo>
                      <a:pt x="189" y="1730"/>
                      <a:pt x="368" y="1699"/>
                      <a:pt x="556" y="1657"/>
                    </a:cubicBezTo>
                    <a:lnTo>
                      <a:pt x="58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09" name="Google Shape;3016;p66"/>
              <p:cNvSpPr/>
              <p:nvPr/>
            </p:nvSpPr>
            <p:spPr>
              <a:xfrm>
                <a:off x="4169384" y="1179854"/>
                <a:ext cx="53040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357" y="284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0" name="Google Shape;3017;p66"/>
              <p:cNvSpPr/>
              <p:nvPr/>
            </p:nvSpPr>
            <p:spPr>
              <a:xfrm>
                <a:off x="4096137" y="1195455"/>
                <a:ext cx="950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64" h="117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53"/>
                    </a:cubicBezTo>
                    <a:cubicBezTo>
                      <a:pt x="1" y="85"/>
                      <a:pt x="11" y="116"/>
                      <a:pt x="32" y="116"/>
                    </a:cubicBezTo>
                    <a:cubicBezTo>
                      <a:pt x="42" y="116"/>
                      <a:pt x="63" y="85"/>
                      <a:pt x="63" y="53"/>
                    </a:cubicBezTo>
                    <a:cubicBezTo>
                      <a:pt x="63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1" name="Google Shape;3018;p66"/>
              <p:cNvSpPr/>
              <p:nvPr/>
            </p:nvSpPr>
            <p:spPr>
              <a:xfrm>
                <a:off x="4086777" y="935302"/>
                <a:ext cx="9509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53"/>
                    </a:cubicBezTo>
                    <a:cubicBezTo>
                      <a:pt x="1" y="85"/>
                      <a:pt x="11" y="105"/>
                      <a:pt x="32" y="105"/>
                    </a:cubicBezTo>
                    <a:cubicBezTo>
                      <a:pt x="53" y="105"/>
                      <a:pt x="64" y="85"/>
                      <a:pt x="64" y="53"/>
                    </a:cubicBezTo>
                    <a:cubicBezTo>
                      <a:pt x="64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2" name="Google Shape;3019;p66"/>
              <p:cNvSpPr/>
              <p:nvPr/>
            </p:nvSpPr>
            <p:spPr>
              <a:xfrm>
                <a:off x="4189590" y="1140928"/>
                <a:ext cx="11143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75" h="127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64"/>
                    </a:cubicBezTo>
                    <a:cubicBezTo>
                      <a:pt x="1" y="95"/>
                      <a:pt x="11" y="127"/>
                      <a:pt x="32" y="127"/>
                    </a:cubicBezTo>
                    <a:cubicBezTo>
                      <a:pt x="53" y="127"/>
                      <a:pt x="74" y="95"/>
                      <a:pt x="74" y="64"/>
                    </a:cubicBezTo>
                    <a:cubicBezTo>
                      <a:pt x="74" y="22"/>
                      <a:pt x="64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3" name="Google Shape;3020;p66"/>
              <p:cNvSpPr/>
              <p:nvPr/>
            </p:nvSpPr>
            <p:spPr>
              <a:xfrm>
                <a:off x="2860596" y="863689"/>
                <a:ext cx="11232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56" h="2549" extrusionOk="0">
                    <a:moveTo>
                      <a:pt x="1" y="0"/>
                    </a:moveTo>
                    <a:lnTo>
                      <a:pt x="22" y="2548"/>
                    </a:lnTo>
                    <a:lnTo>
                      <a:pt x="756" y="2548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4" name="Google Shape;3021;p66"/>
              <p:cNvSpPr/>
              <p:nvPr/>
            </p:nvSpPr>
            <p:spPr>
              <a:xfrm>
                <a:off x="2977523" y="863689"/>
                <a:ext cx="98206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661" h="2549" extrusionOk="0">
                    <a:moveTo>
                      <a:pt x="21" y="0"/>
                    </a:moveTo>
                    <a:lnTo>
                      <a:pt x="0" y="2548"/>
                    </a:lnTo>
                    <a:lnTo>
                      <a:pt x="598" y="2548"/>
                    </a:lnTo>
                    <a:lnTo>
                      <a:pt x="66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5" name="Google Shape;3022;p66"/>
              <p:cNvSpPr/>
              <p:nvPr/>
            </p:nvSpPr>
            <p:spPr>
              <a:xfrm>
                <a:off x="2673690" y="894741"/>
                <a:ext cx="96721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2340" extrusionOk="0">
                    <a:moveTo>
                      <a:pt x="1" y="1"/>
                    </a:moveTo>
                    <a:lnTo>
                      <a:pt x="11" y="2339"/>
                    </a:lnTo>
                    <a:lnTo>
                      <a:pt x="651" y="2339"/>
                    </a:lnTo>
                    <a:lnTo>
                      <a:pt x="588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6" name="Google Shape;3023;p66"/>
              <p:cNvSpPr/>
              <p:nvPr/>
            </p:nvSpPr>
            <p:spPr>
              <a:xfrm>
                <a:off x="2778137" y="863689"/>
                <a:ext cx="70126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472" h="1794" extrusionOk="0">
                    <a:moveTo>
                      <a:pt x="0" y="0"/>
                    </a:moveTo>
                    <a:lnTo>
                      <a:pt x="11" y="1772"/>
                    </a:lnTo>
                    <a:cubicBezTo>
                      <a:pt x="157" y="1783"/>
                      <a:pt x="315" y="1793"/>
                      <a:pt x="472" y="1793"/>
                    </a:cubicBezTo>
                    <a:lnTo>
                      <a:pt x="3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7" name="Google Shape;3024;p66"/>
              <p:cNvSpPr/>
              <p:nvPr/>
            </p:nvSpPr>
            <p:spPr>
              <a:xfrm>
                <a:off x="2860596" y="863689"/>
                <a:ext cx="104595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804" extrusionOk="0">
                    <a:moveTo>
                      <a:pt x="1" y="0"/>
                    </a:moveTo>
                    <a:lnTo>
                      <a:pt x="22" y="1804"/>
                    </a:lnTo>
                    <a:lnTo>
                      <a:pt x="64" y="1804"/>
                    </a:lnTo>
                    <a:cubicBezTo>
                      <a:pt x="284" y="1804"/>
                      <a:pt x="504" y="1783"/>
                      <a:pt x="703" y="1772"/>
                    </a:cubicBez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8" name="Google Shape;3025;p66"/>
              <p:cNvSpPr/>
              <p:nvPr/>
            </p:nvSpPr>
            <p:spPr>
              <a:xfrm>
                <a:off x="2979009" y="863689"/>
                <a:ext cx="96721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651" h="1762" extrusionOk="0">
                    <a:moveTo>
                      <a:pt x="11" y="0"/>
                    </a:moveTo>
                    <a:lnTo>
                      <a:pt x="1" y="1762"/>
                    </a:lnTo>
                    <a:cubicBezTo>
                      <a:pt x="211" y="1730"/>
                      <a:pt x="410" y="1699"/>
                      <a:pt x="609" y="1657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19" name="Google Shape;3026;p66"/>
              <p:cNvSpPr/>
              <p:nvPr/>
            </p:nvSpPr>
            <p:spPr>
              <a:xfrm>
                <a:off x="2673690" y="894741"/>
                <a:ext cx="93601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53" extrusionOk="0">
                    <a:moveTo>
                      <a:pt x="1" y="1"/>
                    </a:moveTo>
                    <a:lnTo>
                      <a:pt x="11" y="1448"/>
                    </a:lnTo>
                    <a:cubicBezTo>
                      <a:pt x="210" y="1501"/>
                      <a:pt x="420" y="1532"/>
                      <a:pt x="630" y="1553"/>
                    </a:cubicBezTo>
                    <a:lnTo>
                      <a:pt x="588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0" name="Google Shape;3027;p66"/>
              <p:cNvSpPr/>
              <p:nvPr/>
            </p:nvSpPr>
            <p:spPr>
              <a:xfrm>
                <a:off x="2686170" y="913462"/>
                <a:ext cx="64035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430" y="158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1" name="Google Shape;3028;p66"/>
              <p:cNvSpPr/>
              <p:nvPr/>
            </p:nvSpPr>
            <p:spPr>
              <a:xfrm>
                <a:off x="2687656" y="952388"/>
                <a:ext cx="6254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59" extrusionOk="0">
                    <a:moveTo>
                      <a:pt x="1" y="1"/>
                    </a:moveTo>
                    <a:lnTo>
                      <a:pt x="1" y="158"/>
                    </a:lnTo>
                    <a:lnTo>
                      <a:pt x="420" y="158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2" name="Google Shape;3029;p66"/>
              <p:cNvSpPr/>
              <p:nvPr/>
            </p:nvSpPr>
            <p:spPr>
              <a:xfrm>
                <a:off x="2684536" y="1201695"/>
                <a:ext cx="70275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473" y="137"/>
                    </a:lnTo>
                    <a:lnTo>
                      <a:pt x="47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3" name="Google Shape;3030;p66"/>
              <p:cNvSpPr/>
              <p:nvPr/>
            </p:nvSpPr>
            <p:spPr>
              <a:xfrm>
                <a:off x="2807703" y="1198575"/>
                <a:ext cx="1099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74" h="117" extrusionOk="0">
                    <a:moveTo>
                      <a:pt x="32" y="1"/>
                    </a:moveTo>
                    <a:cubicBezTo>
                      <a:pt x="11" y="1"/>
                      <a:pt x="0" y="22"/>
                      <a:pt x="0" y="53"/>
                    </a:cubicBezTo>
                    <a:cubicBezTo>
                      <a:pt x="0" y="85"/>
                      <a:pt x="11" y="116"/>
                      <a:pt x="32" y="116"/>
                    </a:cubicBezTo>
                    <a:cubicBezTo>
                      <a:pt x="53" y="116"/>
                      <a:pt x="74" y="85"/>
                      <a:pt x="74" y="53"/>
                    </a:cubicBezTo>
                    <a:cubicBezTo>
                      <a:pt x="74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4" name="Google Shape;3031;p66"/>
              <p:cNvSpPr/>
              <p:nvPr/>
            </p:nvSpPr>
            <p:spPr>
              <a:xfrm>
                <a:off x="2993124" y="1179854"/>
                <a:ext cx="59280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399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399" y="284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5" name="Google Shape;3032;p66"/>
              <p:cNvSpPr/>
              <p:nvPr/>
            </p:nvSpPr>
            <p:spPr>
              <a:xfrm>
                <a:off x="2910517" y="1195455"/>
                <a:ext cx="1099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74" h="117" extrusionOk="0">
                    <a:moveTo>
                      <a:pt x="42" y="1"/>
                    </a:moveTo>
                    <a:cubicBezTo>
                      <a:pt x="21" y="1"/>
                      <a:pt x="0" y="22"/>
                      <a:pt x="0" y="53"/>
                    </a:cubicBezTo>
                    <a:cubicBezTo>
                      <a:pt x="0" y="85"/>
                      <a:pt x="21" y="116"/>
                      <a:pt x="42" y="116"/>
                    </a:cubicBezTo>
                    <a:cubicBezTo>
                      <a:pt x="63" y="116"/>
                      <a:pt x="74" y="85"/>
                      <a:pt x="74" y="53"/>
                    </a:cubicBezTo>
                    <a:cubicBezTo>
                      <a:pt x="74" y="2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6" name="Google Shape;3033;p66"/>
              <p:cNvSpPr/>
              <p:nvPr/>
            </p:nvSpPr>
            <p:spPr>
              <a:xfrm>
                <a:off x="2901156" y="935302"/>
                <a:ext cx="12629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6" extrusionOk="0">
                    <a:moveTo>
                      <a:pt x="42" y="1"/>
                    </a:moveTo>
                    <a:cubicBezTo>
                      <a:pt x="21" y="1"/>
                      <a:pt x="1" y="22"/>
                      <a:pt x="1" y="53"/>
                    </a:cubicBezTo>
                    <a:cubicBezTo>
                      <a:pt x="1" y="85"/>
                      <a:pt x="21" y="105"/>
                      <a:pt x="42" y="105"/>
                    </a:cubicBezTo>
                    <a:cubicBezTo>
                      <a:pt x="63" y="105"/>
                      <a:pt x="84" y="85"/>
                      <a:pt x="84" y="53"/>
                    </a:cubicBezTo>
                    <a:cubicBezTo>
                      <a:pt x="84" y="2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7" name="Google Shape;3034;p66"/>
              <p:cNvSpPr/>
              <p:nvPr/>
            </p:nvSpPr>
            <p:spPr>
              <a:xfrm>
                <a:off x="3014964" y="1140928"/>
                <a:ext cx="14114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95" h="127" extrusionOk="0">
                    <a:moveTo>
                      <a:pt x="42" y="1"/>
                    </a:moveTo>
                    <a:cubicBezTo>
                      <a:pt x="21" y="1"/>
                      <a:pt x="0" y="22"/>
                      <a:pt x="0" y="64"/>
                    </a:cubicBezTo>
                    <a:cubicBezTo>
                      <a:pt x="0" y="95"/>
                      <a:pt x="21" y="127"/>
                      <a:pt x="42" y="127"/>
                    </a:cubicBezTo>
                    <a:cubicBezTo>
                      <a:pt x="73" y="127"/>
                      <a:pt x="94" y="95"/>
                      <a:pt x="94" y="64"/>
                    </a:cubicBezTo>
                    <a:cubicBezTo>
                      <a:pt x="94" y="22"/>
                      <a:pt x="7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8" name="Google Shape;3035;p66"/>
              <p:cNvSpPr/>
              <p:nvPr/>
            </p:nvSpPr>
            <p:spPr>
              <a:xfrm>
                <a:off x="3376296" y="863689"/>
                <a:ext cx="10608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549" extrusionOk="0">
                    <a:moveTo>
                      <a:pt x="85" y="0"/>
                    </a:moveTo>
                    <a:lnTo>
                      <a:pt x="1" y="2548"/>
                    </a:lnTo>
                    <a:lnTo>
                      <a:pt x="714" y="2548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29" name="Google Shape;3036;p66"/>
              <p:cNvSpPr/>
              <p:nvPr/>
            </p:nvSpPr>
            <p:spPr>
              <a:xfrm>
                <a:off x="3094303" y="967988"/>
                <a:ext cx="112321" cy="274413"/>
              </a:xfrm>
              <a:custGeom>
                <a:avLst/>
                <a:gdLst/>
                <a:ahLst/>
                <a:cxnLst/>
                <a:rect l="l" t="t" r="r" b="b"/>
                <a:pathLst>
                  <a:path w="756" h="1847" extrusionOk="0">
                    <a:moveTo>
                      <a:pt x="1" y="1"/>
                    </a:moveTo>
                    <a:lnTo>
                      <a:pt x="1" y="1846"/>
                    </a:lnTo>
                    <a:lnTo>
                      <a:pt x="714" y="1846"/>
                    </a:lnTo>
                    <a:lnTo>
                      <a:pt x="7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0" name="Google Shape;3037;p66"/>
              <p:cNvSpPr/>
              <p:nvPr/>
            </p:nvSpPr>
            <p:spPr>
              <a:xfrm>
                <a:off x="3500949" y="863689"/>
                <a:ext cx="16060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2549" extrusionOk="0">
                    <a:moveTo>
                      <a:pt x="64" y="0"/>
                    </a:moveTo>
                    <a:lnTo>
                      <a:pt x="1" y="2548"/>
                    </a:lnTo>
                    <a:lnTo>
                      <a:pt x="1081" y="2548"/>
                    </a:lnTo>
                    <a:lnTo>
                      <a:pt x="95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1" name="Google Shape;3038;p66"/>
              <p:cNvSpPr/>
              <p:nvPr/>
            </p:nvSpPr>
            <p:spPr>
              <a:xfrm>
                <a:off x="3220590" y="894741"/>
                <a:ext cx="141887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340" extrusionOk="0">
                    <a:moveTo>
                      <a:pt x="74" y="1"/>
                    </a:moveTo>
                    <a:lnTo>
                      <a:pt x="0" y="2339"/>
                    </a:lnTo>
                    <a:lnTo>
                      <a:pt x="954" y="2339"/>
                    </a:lnTo>
                    <a:lnTo>
                      <a:pt x="944" y="32"/>
                    </a:lnTo>
                    <a:lnTo>
                      <a:pt x="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2" name="Google Shape;3039;p66"/>
              <p:cNvSpPr/>
              <p:nvPr/>
            </p:nvSpPr>
            <p:spPr>
              <a:xfrm>
                <a:off x="3381050" y="863689"/>
                <a:ext cx="99841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794" extrusionOk="0">
                    <a:moveTo>
                      <a:pt x="53" y="0"/>
                    </a:moveTo>
                    <a:lnTo>
                      <a:pt x="0" y="1772"/>
                    </a:lnTo>
                    <a:cubicBezTo>
                      <a:pt x="210" y="1783"/>
                      <a:pt x="441" y="1793"/>
                      <a:pt x="671" y="1793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3" name="Google Shape;3040;p66"/>
              <p:cNvSpPr/>
              <p:nvPr/>
            </p:nvSpPr>
            <p:spPr>
              <a:xfrm>
                <a:off x="3094303" y="967988"/>
                <a:ext cx="112321" cy="140401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45" extrusionOk="0">
                    <a:moveTo>
                      <a:pt x="1" y="1"/>
                    </a:moveTo>
                    <a:lnTo>
                      <a:pt x="1" y="787"/>
                    </a:lnTo>
                    <a:cubicBezTo>
                      <a:pt x="232" y="850"/>
                      <a:pt x="473" y="903"/>
                      <a:pt x="735" y="945"/>
                    </a:cubicBezTo>
                    <a:lnTo>
                      <a:pt x="7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4" name="Google Shape;3041;p66"/>
              <p:cNvSpPr/>
              <p:nvPr/>
            </p:nvSpPr>
            <p:spPr>
              <a:xfrm>
                <a:off x="3504070" y="863689"/>
                <a:ext cx="151247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804" extrusionOk="0">
                    <a:moveTo>
                      <a:pt x="43" y="0"/>
                    </a:moveTo>
                    <a:lnTo>
                      <a:pt x="1" y="1804"/>
                    </a:lnTo>
                    <a:lnTo>
                      <a:pt x="74" y="1804"/>
                    </a:lnTo>
                    <a:cubicBezTo>
                      <a:pt x="399" y="1804"/>
                      <a:pt x="714" y="1783"/>
                      <a:pt x="1018" y="1772"/>
                    </a:cubicBezTo>
                    <a:lnTo>
                      <a:pt x="9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5" name="Google Shape;3042;p66"/>
              <p:cNvSpPr/>
              <p:nvPr/>
            </p:nvSpPr>
            <p:spPr>
              <a:xfrm>
                <a:off x="3225196" y="894741"/>
                <a:ext cx="135647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553" extrusionOk="0">
                    <a:moveTo>
                      <a:pt x="43" y="1"/>
                    </a:moveTo>
                    <a:lnTo>
                      <a:pt x="1" y="1448"/>
                    </a:lnTo>
                    <a:cubicBezTo>
                      <a:pt x="284" y="1501"/>
                      <a:pt x="588" y="1532"/>
                      <a:pt x="913" y="1553"/>
                    </a:cubicBezTo>
                    <a:lnTo>
                      <a:pt x="913" y="3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6" name="Google Shape;3043;p66"/>
              <p:cNvSpPr/>
              <p:nvPr/>
            </p:nvSpPr>
            <p:spPr>
              <a:xfrm>
                <a:off x="3250157" y="913462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30" y="158"/>
                    </a:lnTo>
                    <a:lnTo>
                      <a:pt x="63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7" name="Google Shape;3044;p66"/>
              <p:cNvSpPr/>
              <p:nvPr/>
            </p:nvSpPr>
            <p:spPr>
              <a:xfrm>
                <a:off x="3250157" y="952388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19" y="158"/>
                    </a:lnTo>
                    <a:lnTo>
                      <a:pt x="63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8" name="Google Shape;3045;p66"/>
              <p:cNvSpPr/>
              <p:nvPr/>
            </p:nvSpPr>
            <p:spPr>
              <a:xfrm>
                <a:off x="3234556" y="1201695"/>
                <a:ext cx="106081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714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703" y="137"/>
                    </a:lnTo>
                    <a:lnTo>
                      <a:pt x="71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39" name="Google Shape;3046;p66"/>
              <p:cNvSpPr/>
              <p:nvPr/>
            </p:nvSpPr>
            <p:spPr>
              <a:xfrm>
                <a:off x="3416857" y="1198575"/>
                <a:ext cx="1723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63" y="1"/>
                    </a:moveTo>
                    <a:cubicBezTo>
                      <a:pt x="32" y="1"/>
                      <a:pt x="0" y="22"/>
                      <a:pt x="0" y="53"/>
                    </a:cubicBezTo>
                    <a:cubicBezTo>
                      <a:pt x="0" y="85"/>
                      <a:pt x="21" y="116"/>
                      <a:pt x="53" y="116"/>
                    </a:cubicBezTo>
                    <a:cubicBezTo>
                      <a:pt x="84" y="116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3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0" name="Google Shape;3047;p66"/>
              <p:cNvSpPr/>
              <p:nvPr/>
            </p:nvSpPr>
            <p:spPr>
              <a:xfrm>
                <a:off x="3105297" y="982103"/>
                <a:ext cx="76515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515" h="263" extrusionOk="0">
                    <a:moveTo>
                      <a:pt x="514" y="0"/>
                    </a:moveTo>
                    <a:lnTo>
                      <a:pt x="11" y="21"/>
                    </a:lnTo>
                    <a:lnTo>
                      <a:pt x="0" y="262"/>
                    </a:lnTo>
                    <a:lnTo>
                      <a:pt x="514" y="241"/>
                    </a:lnTo>
                    <a:lnTo>
                      <a:pt x="514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1" name="Google Shape;3048;p66"/>
              <p:cNvSpPr/>
              <p:nvPr/>
            </p:nvSpPr>
            <p:spPr>
              <a:xfrm>
                <a:off x="3106783" y="1195455"/>
                <a:ext cx="71909" cy="39223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64" extrusionOk="0">
                    <a:moveTo>
                      <a:pt x="483" y="1"/>
                    </a:moveTo>
                    <a:lnTo>
                      <a:pt x="11" y="22"/>
                    </a:lnTo>
                    <a:lnTo>
                      <a:pt x="1" y="263"/>
                    </a:lnTo>
                    <a:lnTo>
                      <a:pt x="483" y="242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2" name="Google Shape;3049;p66"/>
              <p:cNvSpPr/>
              <p:nvPr/>
            </p:nvSpPr>
            <p:spPr>
              <a:xfrm>
                <a:off x="3571076" y="1195455"/>
                <a:ext cx="1723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64" y="1"/>
                    </a:moveTo>
                    <a:cubicBezTo>
                      <a:pt x="32" y="1"/>
                      <a:pt x="1" y="22"/>
                      <a:pt x="1" y="53"/>
                    </a:cubicBezTo>
                    <a:cubicBezTo>
                      <a:pt x="1" y="85"/>
                      <a:pt x="22" y="116"/>
                      <a:pt x="53" y="116"/>
                    </a:cubicBezTo>
                    <a:cubicBezTo>
                      <a:pt x="85" y="116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3" name="Google Shape;3050;p66"/>
              <p:cNvSpPr/>
              <p:nvPr/>
            </p:nvSpPr>
            <p:spPr>
              <a:xfrm>
                <a:off x="3566471" y="935302"/>
                <a:ext cx="17234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06" extrusionOk="0">
                    <a:moveTo>
                      <a:pt x="63" y="1"/>
                    </a:moveTo>
                    <a:cubicBezTo>
                      <a:pt x="32" y="1"/>
                      <a:pt x="11" y="22"/>
                      <a:pt x="11" y="53"/>
                    </a:cubicBezTo>
                    <a:cubicBezTo>
                      <a:pt x="0" y="85"/>
                      <a:pt x="32" y="105"/>
                      <a:pt x="63" y="105"/>
                    </a:cubicBezTo>
                    <a:cubicBezTo>
                      <a:pt x="95" y="105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3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4" name="Google Shape;3051;p66"/>
              <p:cNvSpPr/>
              <p:nvPr/>
            </p:nvSpPr>
            <p:spPr>
              <a:xfrm>
                <a:off x="2080137" y="863689"/>
                <a:ext cx="11068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549" extrusionOk="0">
                    <a:moveTo>
                      <a:pt x="0" y="0"/>
                    </a:moveTo>
                    <a:lnTo>
                      <a:pt x="32" y="2548"/>
                    </a:lnTo>
                    <a:lnTo>
                      <a:pt x="745" y="2548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5" name="Google Shape;3052;p66"/>
              <p:cNvSpPr/>
              <p:nvPr/>
            </p:nvSpPr>
            <p:spPr>
              <a:xfrm>
                <a:off x="1790269" y="967988"/>
                <a:ext cx="118561" cy="27441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1847" extrusionOk="0">
                    <a:moveTo>
                      <a:pt x="1" y="1"/>
                    </a:moveTo>
                    <a:lnTo>
                      <a:pt x="85" y="1846"/>
                    </a:lnTo>
                    <a:lnTo>
                      <a:pt x="798" y="1846"/>
                    </a:lnTo>
                    <a:lnTo>
                      <a:pt x="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6" name="Google Shape;3053;p66"/>
              <p:cNvSpPr/>
              <p:nvPr/>
            </p:nvSpPr>
            <p:spPr>
              <a:xfrm>
                <a:off x="2203156" y="863689"/>
                <a:ext cx="16684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2549" extrusionOk="0">
                    <a:moveTo>
                      <a:pt x="1" y="0"/>
                    </a:moveTo>
                    <a:lnTo>
                      <a:pt x="43" y="2548"/>
                    </a:lnTo>
                    <a:lnTo>
                      <a:pt x="1123" y="2548"/>
                    </a:lnTo>
                    <a:lnTo>
                      <a:pt x="89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7" name="Google Shape;3054;p66"/>
              <p:cNvSpPr/>
              <p:nvPr/>
            </p:nvSpPr>
            <p:spPr>
              <a:xfrm>
                <a:off x="2377730" y="863689"/>
                <a:ext cx="14500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549" extrusionOk="0">
                    <a:moveTo>
                      <a:pt x="32" y="0"/>
                    </a:moveTo>
                    <a:lnTo>
                      <a:pt x="0" y="2548"/>
                    </a:lnTo>
                    <a:lnTo>
                      <a:pt x="891" y="2548"/>
                    </a:lnTo>
                    <a:lnTo>
                      <a:pt x="9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8" name="Google Shape;3055;p66"/>
              <p:cNvSpPr/>
              <p:nvPr/>
            </p:nvSpPr>
            <p:spPr>
              <a:xfrm>
                <a:off x="1924283" y="894741"/>
                <a:ext cx="146641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987" h="2340" extrusionOk="0">
                    <a:moveTo>
                      <a:pt x="1" y="1"/>
                    </a:moveTo>
                    <a:lnTo>
                      <a:pt x="32" y="2339"/>
                    </a:lnTo>
                    <a:lnTo>
                      <a:pt x="986" y="2339"/>
                    </a:lnTo>
                    <a:lnTo>
                      <a:pt x="881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49" name="Google Shape;3056;p66"/>
              <p:cNvSpPr/>
              <p:nvPr/>
            </p:nvSpPr>
            <p:spPr>
              <a:xfrm>
                <a:off x="2080137" y="863689"/>
                <a:ext cx="104446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794" extrusionOk="0">
                    <a:moveTo>
                      <a:pt x="0" y="0"/>
                    </a:moveTo>
                    <a:lnTo>
                      <a:pt x="21" y="1772"/>
                    </a:lnTo>
                    <a:cubicBezTo>
                      <a:pt x="241" y="1783"/>
                      <a:pt x="472" y="1793"/>
                      <a:pt x="703" y="1793"/>
                    </a:cubicBezTo>
                    <a:lnTo>
                      <a:pt x="5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0" name="Google Shape;3057;p66"/>
              <p:cNvSpPr/>
              <p:nvPr/>
            </p:nvSpPr>
            <p:spPr>
              <a:xfrm>
                <a:off x="1790269" y="967988"/>
                <a:ext cx="115441" cy="140401"/>
              </a:xfrm>
              <a:custGeom>
                <a:avLst/>
                <a:gdLst/>
                <a:ahLst/>
                <a:cxnLst/>
                <a:rect l="l" t="t" r="r" b="b"/>
                <a:pathLst>
                  <a:path w="777" h="945" extrusionOk="0">
                    <a:moveTo>
                      <a:pt x="1" y="1"/>
                    </a:moveTo>
                    <a:lnTo>
                      <a:pt x="43" y="787"/>
                    </a:lnTo>
                    <a:cubicBezTo>
                      <a:pt x="263" y="850"/>
                      <a:pt x="515" y="903"/>
                      <a:pt x="777" y="945"/>
                    </a:cubicBezTo>
                    <a:lnTo>
                      <a:pt x="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1" name="Google Shape;3058;p66"/>
              <p:cNvSpPr/>
              <p:nvPr/>
            </p:nvSpPr>
            <p:spPr>
              <a:xfrm>
                <a:off x="2203156" y="863689"/>
                <a:ext cx="156001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1804" extrusionOk="0">
                    <a:moveTo>
                      <a:pt x="1" y="0"/>
                    </a:moveTo>
                    <a:lnTo>
                      <a:pt x="32" y="1804"/>
                    </a:lnTo>
                    <a:lnTo>
                      <a:pt x="105" y="1804"/>
                    </a:lnTo>
                    <a:cubicBezTo>
                      <a:pt x="431" y="1804"/>
                      <a:pt x="745" y="1783"/>
                      <a:pt x="1049" y="1772"/>
                    </a:cubicBezTo>
                    <a:lnTo>
                      <a:pt x="89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2" name="Google Shape;3059;p66"/>
              <p:cNvSpPr/>
              <p:nvPr/>
            </p:nvSpPr>
            <p:spPr>
              <a:xfrm>
                <a:off x="2379216" y="863689"/>
                <a:ext cx="145007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976" h="1762" extrusionOk="0">
                    <a:moveTo>
                      <a:pt x="22" y="0"/>
                    </a:moveTo>
                    <a:lnTo>
                      <a:pt x="1" y="1762"/>
                    </a:lnTo>
                    <a:cubicBezTo>
                      <a:pt x="315" y="1730"/>
                      <a:pt x="619" y="1699"/>
                      <a:pt x="913" y="1657"/>
                    </a:cubicBezTo>
                    <a:lnTo>
                      <a:pt x="97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3" name="Google Shape;3060;p66"/>
              <p:cNvSpPr/>
              <p:nvPr/>
            </p:nvSpPr>
            <p:spPr>
              <a:xfrm>
                <a:off x="1924283" y="894741"/>
                <a:ext cx="140401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553" extrusionOk="0">
                    <a:moveTo>
                      <a:pt x="1" y="1"/>
                    </a:moveTo>
                    <a:lnTo>
                      <a:pt x="22" y="1448"/>
                    </a:lnTo>
                    <a:cubicBezTo>
                      <a:pt x="315" y="1501"/>
                      <a:pt x="619" y="1532"/>
                      <a:pt x="944" y="1553"/>
                    </a:cubicBezTo>
                    <a:lnTo>
                      <a:pt x="881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4" name="Google Shape;3061;p66"/>
              <p:cNvSpPr/>
              <p:nvPr/>
            </p:nvSpPr>
            <p:spPr>
              <a:xfrm>
                <a:off x="1944489" y="913462"/>
                <a:ext cx="9374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59" extrusionOk="0">
                    <a:moveTo>
                      <a:pt x="1" y="1"/>
                    </a:moveTo>
                    <a:lnTo>
                      <a:pt x="1" y="158"/>
                    </a:lnTo>
                    <a:lnTo>
                      <a:pt x="630" y="158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5" name="Google Shape;3062;p66"/>
              <p:cNvSpPr/>
              <p:nvPr/>
            </p:nvSpPr>
            <p:spPr>
              <a:xfrm>
                <a:off x="1946123" y="952388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30" y="158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6" name="Google Shape;3063;p66"/>
              <p:cNvSpPr/>
              <p:nvPr/>
            </p:nvSpPr>
            <p:spPr>
              <a:xfrm>
                <a:off x="1941369" y="1201695"/>
                <a:ext cx="104595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704" y="137"/>
                    </a:lnTo>
                    <a:lnTo>
                      <a:pt x="70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7" name="Google Shape;3064;p66"/>
              <p:cNvSpPr/>
              <p:nvPr/>
            </p:nvSpPr>
            <p:spPr>
              <a:xfrm>
                <a:off x="2122480" y="1201695"/>
                <a:ext cx="18572" cy="14263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6" extrusionOk="0">
                    <a:moveTo>
                      <a:pt x="104" y="1"/>
                    </a:moveTo>
                    <a:cubicBezTo>
                      <a:pt x="67" y="1"/>
                      <a:pt x="0" y="87"/>
                      <a:pt x="72" y="95"/>
                    </a:cubicBezTo>
                    <a:cubicBezTo>
                      <a:pt x="103" y="95"/>
                      <a:pt x="124" y="64"/>
                      <a:pt x="124" y="32"/>
                    </a:cubicBezTo>
                    <a:cubicBezTo>
                      <a:pt x="124" y="9"/>
                      <a:pt x="116" y="1"/>
                      <a:pt x="10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8" name="Google Shape;3065;p66"/>
              <p:cNvSpPr/>
              <p:nvPr/>
            </p:nvSpPr>
            <p:spPr>
              <a:xfrm>
                <a:off x="2401057" y="1179854"/>
                <a:ext cx="85875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577" y="284"/>
                    </a:lnTo>
                    <a:lnTo>
                      <a:pt x="577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59" name="Google Shape;3066;p66"/>
              <p:cNvSpPr/>
              <p:nvPr/>
            </p:nvSpPr>
            <p:spPr>
              <a:xfrm>
                <a:off x="1804384" y="982103"/>
                <a:ext cx="74881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504" h="263" extrusionOk="0">
                    <a:moveTo>
                      <a:pt x="503" y="0"/>
                    </a:moveTo>
                    <a:lnTo>
                      <a:pt x="0" y="21"/>
                    </a:lnTo>
                    <a:lnTo>
                      <a:pt x="0" y="262"/>
                    </a:lnTo>
                    <a:lnTo>
                      <a:pt x="503" y="241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0" name="Google Shape;3067;p66"/>
              <p:cNvSpPr/>
              <p:nvPr/>
            </p:nvSpPr>
            <p:spPr>
              <a:xfrm>
                <a:off x="1815229" y="1195455"/>
                <a:ext cx="70275" cy="3922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264" extrusionOk="0">
                    <a:moveTo>
                      <a:pt x="472" y="1"/>
                    </a:moveTo>
                    <a:lnTo>
                      <a:pt x="1" y="22"/>
                    </a:lnTo>
                    <a:lnTo>
                      <a:pt x="1" y="263"/>
                    </a:lnTo>
                    <a:lnTo>
                      <a:pt x="472" y="242"/>
                    </a:lnTo>
                    <a:lnTo>
                      <a:pt x="47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1" name="Google Shape;3068;p66"/>
              <p:cNvSpPr/>
              <p:nvPr/>
            </p:nvSpPr>
            <p:spPr>
              <a:xfrm>
                <a:off x="2276403" y="1195455"/>
                <a:ext cx="1886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17" extrusionOk="0">
                    <a:moveTo>
                      <a:pt x="56" y="0"/>
                    </a:moveTo>
                    <a:cubicBezTo>
                      <a:pt x="1" y="0"/>
                      <a:pt x="3" y="116"/>
                      <a:pt x="63" y="116"/>
                    </a:cubicBezTo>
                    <a:cubicBezTo>
                      <a:pt x="95" y="116"/>
                      <a:pt x="126" y="85"/>
                      <a:pt x="126" y="53"/>
                    </a:cubicBezTo>
                    <a:cubicBezTo>
                      <a:pt x="126" y="22"/>
                      <a:pt x="95" y="1"/>
                      <a:pt x="63" y="1"/>
                    </a:cubicBezTo>
                    <a:cubicBezTo>
                      <a:pt x="61" y="0"/>
                      <a:pt x="58" y="0"/>
                      <a:pt x="56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2" name="Google Shape;3069;p66"/>
              <p:cNvSpPr/>
              <p:nvPr/>
            </p:nvSpPr>
            <p:spPr>
              <a:xfrm>
                <a:off x="2261100" y="938422"/>
                <a:ext cx="18572" cy="12629"/>
              </a:xfrm>
              <a:custGeom>
                <a:avLst/>
                <a:gdLst/>
                <a:ahLst/>
                <a:cxnLst/>
                <a:rect l="l" t="t" r="r" b="b"/>
                <a:pathLst>
                  <a:path w="125" h="85" extrusionOk="0">
                    <a:moveTo>
                      <a:pt x="104" y="0"/>
                    </a:moveTo>
                    <a:cubicBezTo>
                      <a:pt x="67" y="0"/>
                      <a:pt x="1" y="84"/>
                      <a:pt x="72" y="84"/>
                    </a:cubicBezTo>
                    <a:cubicBezTo>
                      <a:pt x="103" y="84"/>
                      <a:pt x="124" y="64"/>
                      <a:pt x="124" y="32"/>
                    </a:cubicBezTo>
                    <a:cubicBezTo>
                      <a:pt x="124" y="9"/>
                      <a:pt x="116" y="0"/>
                      <a:pt x="104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3" name="Google Shape;3070;p66"/>
              <p:cNvSpPr/>
              <p:nvPr/>
            </p:nvSpPr>
            <p:spPr>
              <a:xfrm>
                <a:off x="2433743" y="1140928"/>
                <a:ext cx="18869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64" y="1"/>
                    </a:moveTo>
                    <a:cubicBezTo>
                      <a:pt x="22" y="1"/>
                      <a:pt x="1" y="22"/>
                      <a:pt x="1" y="64"/>
                    </a:cubicBezTo>
                    <a:cubicBezTo>
                      <a:pt x="1" y="95"/>
                      <a:pt x="22" y="127"/>
                      <a:pt x="64" y="127"/>
                    </a:cubicBezTo>
                    <a:cubicBezTo>
                      <a:pt x="95" y="127"/>
                      <a:pt x="126" y="95"/>
                      <a:pt x="126" y="64"/>
                    </a:cubicBezTo>
                    <a:cubicBezTo>
                      <a:pt x="126" y="22"/>
                      <a:pt x="95" y="1"/>
                      <a:pt x="6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64" name="Google Shape;3071;p66"/>
              <p:cNvSpPr/>
              <p:nvPr/>
            </p:nvSpPr>
            <p:spPr>
              <a:xfrm>
                <a:off x="2446966" y="939759"/>
                <a:ext cx="23177" cy="15897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07" extrusionOk="0">
                    <a:moveTo>
                      <a:pt x="135" y="0"/>
                    </a:moveTo>
                    <a:cubicBezTo>
                      <a:pt x="93" y="0"/>
                      <a:pt x="1" y="107"/>
                      <a:pt x="90" y="107"/>
                    </a:cubicBezTo>
                    <a:cubicBezTo>
                      <a:pt x="121" y="107"/>
                      <a:pt x="153" y="75"/>
                      <a:pt x="153" y="34"/>
                    </a:cubicBezTo>
                    <a:cubicBezTo>
                      <a:pt x="155" y="10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665" name="Google Shape;3072;p66"/>
          <p:cNvGrpSpPr/>
          <p:nvPr/>
        </p:nvGrpSpPr>
        <p:grpSpPr>
          <a:xfrm>
            <a:off x="6871222" y="1146278"/>
            <a:ext cx="4358367" cy="506932"/>
            <a:chOff x="5161963" y="859708"/>
            <a:chExt cx="3268775" cy="380199"/>
          </a:xfrm>
        </p:grpSpPr>
        <p:sp>
          <p:nvSpPr>
            <p:cNvPr id="666" name="Google Shape;3073;p66"/>
            <p:cNvSpPr/>
            <p:nvPr/>
          </p:nvSpPr>
          <p:spPr>
            <a:xfrm flipH="1">
              <a:off x="5288102" y="876794"/>
              <a:ext cx="59429" cy="28229"/>
            </a:xfrm>
            <a:custGeom>
              <a:avLst/>
              <a:gdLst/>
              <a:ahLst/>
              <a:cxnLst/>
              <a:rect l="l" t="t" r="r" b="b"/>
              <a:pathLst>
                <a:path w="400" h="190" extrusionOk="0">
                  <a:moveTo>
                    <a:pt x="1" y="1"/>
                  </a:moveTo>
                  <a:lnTo>
                    <a:pt x="1" y="189"/>
                  </a:lnTo>
                  <a:lnTo>
                    <a:pt x="399" y="189"/>
                  </a:lnTo>
                  <a:lnTo>
                    <a:pt x="389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67" name="Google Shape;3074;p66"/>
            <p:cNvSpPr/>
            <p:nvPr/>
          </p:nvSpPr>
          <p:spPr>
            <a:xfrm flipH="1">
              <a:off x="5169688" y="876794"/>
              <a:ext cx="62549" cy="28229"/>
            </a:xfrm>
            <a:custGeom>
              <a:avLst/>
              <a:gdLst/>
              <a:ahLst/>
              <a:cxnLst/>
              <a:rect l="l" t="t" r="r" b="b"/>
              <a:pathLst>
                <a:path w="421" h="190" extrusionOk="0">
                  <a:moveTo>
                    <a:pt x="1" y="1"/>
                  </a:moveTo>
                  <a:lnTo>
                    <a:pt x="11" y="189"/>
                  </a:lnTo>
                  <a:lnTo>
                    <a:pt x="420" y="189"/>
                  </a:lnTo>
                  <a:lnTo>
                    <a:pt x="42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68" name="Google Shape;3075;p66"/>
            <p:cNvSpPr/>
            <p:nvPr/>
          </p:nvSpPr>
          <p:spPr>
            <a:xfrm flipH="1">
              <a:off x="6581289" y="878428"/>
              <a:ext cx="37440" cy="18720"/>
            </a:xfrm>
            <a:custGeom>
              <a:avLst/>
              <a:gdLst/>
              <a:ahLst/>
              <a:cxnLst/>
              <a:rect l="l" t="t" r="r" b="b"/>
              <a:pathLst>
                <a:path w="252" h="126" extrusionOk="0">
                  <a:moveTo>
                    <a:pt x="0" y="0"/>
                  </a:moveTo>
                  <a:lnTo>
                    <a:pt x="10" y="126"/>
                  </a:lnTo>
                  <a:lnTo>
                    <a:pt x="252" y="126"/>
                  </a:lnTo>
                  <a:lnTo>
                    <a:pt x="252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69" name="Google Shape;3076;p66"/>
            <p:cNvSpPr/>
            <p:nvPr/>
          </p:nvSpPr>
          <p:spPr>
            <a:xfrm flipH="1">
              <a:off x="6470602" y="876794"/>
              <a:ext cx="65669" cy="28229"/>
            </a:xfrm>
            <a:custGeom>
              <a:avLst/>
              <a:gdLst/>
              <a:ahLst/>
              <a:cxnLst/>
              <a:rect l="l" t="t" r="r" b="b"/>
              <a:pathLst>
                <a:path w="442" h="190" extrusionOk="0">
                  <a:moveTo>
                    <a:pt x="1" y="1"/>
                  </a:moveTo>
                  <a:lnTo>
                    <a:pt x="1" y="189"/>
                  </a:lnTo>
                  <a:lnTo>
                    <a:pt x="441" y="189"/>
                  </a:lnTo>
                  <a:lnTo>
                    <a:pt x="431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0" name="Google Shape;3077;p66"/>
            <p:cNvSpPr/>
            <p:nvPr/>
          </p:nvSpPr>
          <p:spPr>
            <a:xfrm flipH="1">
              <a:off x="6338222" y="876794"/>
              <a:ext cx="68640" cy="28229"/>
            </a:xfrm>
            <a:custGeom>
              <a:avLst/>
              <a:gdLst/>
              <a:ahLst/>
              <a:cxnLst/>
              <a:rect l="l" t="t" r="r" b="b"/>
              <a:pathLst>
                <a:path w="462" h="190" extrusionOk="0">
                  <a:moveTo>
                    <a:pt x="0" y="1"/>
                  </a:moveTo>
                  <a:lnTo>
                    <a:pt x="0" y="189"/>
                  </a:lnTo>
                  <a:lnTo>
                    <a:pt x="462" y="189"/>
                  </a:lnTo>
                  <a:lnTo>
                    <a:pt x="462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1" name="Google Shape;3078;p66"/>
            <p:cNvSpPr/>
            <p:nvPr/>
          </p:nvSpPr>
          <p:spPr>
            <a:xfrm flipH="1">
              <a:off x="5948661" y="878428"/>
              <a:ext cx="54675" cy="18720"/>
            </a:xfrm>
            <a:custGeom>
              <a:avLst/>
              <a:gdLst/>
              <a:ahLst/>
              <a:cxnLst/>
              <a:rect l="l" t="t" r="r" b="b"/>
              <a:pathLst>
                <a:path w="368" h="126" extrusionOk="0">
                  <a:moveTo>
                    <a:pt x="0" y="0"/>
                  </a:moveTo>
                  <a:lnTo>
                    <a:pt x="0" y="126"/>
                  </a:lnTo>
                  <a:lnTo>
                    <a:pt x="367" y="126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2" name="Google Shape;3079;p66"/>
            <p:cNvSpPr/>
            <p:nvPr/>
          </p:nvSpPr>
          <p:spPr>
            <a:xfrm flipH="1">
              <a:off x="5785082" y="876794"/>
              <a:ext cx="96721" cy="28229"/>
            </a:xfrm>
            <a:custGeom>
              <a:avLst/>
              <a:gdLst/>
              <a:ahLst/>
              <a:cxnLst/>
              <a:rect l="l" t="t" r="r" b="b"/>
              <a:pathLst>
                <a:path w="651" h="190" extrusionOk="0">
                  <a:moveTo>
                    <a:pt x="0" y="1"/>
                  </a:moveTo>
                  <a:lnTo>
                    <a:pt x="0" y="189"/>
                  </a:lnTo>
                  <a:lnTo>
                    <a:pt x="640" y="189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3" name="Google Shape;3080;p66"/>
            <p:cNvSpPr/>
            <p:nvPr/>
          </p:nvSpPr>
          <p:spPr>
            <a:xfrm flipH="1">
              <a:off x="7255815" y="878428"/>
              <a:ext cx="54675" cy="18720"/>
            </a:xfrm>
            <a:custGeom>
              <a:avLst/>
              <a:gdLst/>
              <a:ahLst/>
              <a:cxnLst/>
              <a:rect l="l" t="t" r="r" b="b"/>
              <a:pathLst>
                <a:path w="368" h="126" extrusionOk="0">
                  <a:moveTo>
                    <a:pt x="0" y="0"/>
                  </a:moveTo>
                  <a:lnTo>
                    <a:pt x="0" y="126"/>
                  </a:lnTo>
                  <a:lnTo>
                    <a:pt x="367" y="126"/>
                  </a:lnTo>
                  <a:lnTo>
                    <a:pt x="367" y="0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4" name="Google Shape;3081;p66"/>
            <p:cNvSpPr/>
            <p:nvPr/>
          </p:nvSpPr>
          <p:spPr>
            <a:xfrm flipH="1">
              <a:off x="7092236" y="876794"/>
              <a:ext cx="96721" cy="28229"/>
            </a:xfrm>
            <a:custGeom>
              <a:avLst/>
              <a:gdLst/>
              <a:ahLst/>
              <a:cxnLst/>
              <a:rect l="l" t="t" r="r" b="b"/>
              <a:pathLst>
                <a:path w="651" h="190" extrusionOk="0">
                  <a:moveTo>
                    <a:pt x="0" y="1"/>
                  </a:moveTo>
                  <a:lnTo>
                    <a:pt x="0" y="189"/>
                  </a:lnTo>
                  <a:lnTo>
                    <a:pt x="650" y="189"/>
                  </a:lnTo>
                  <a:lnTo>
                    <a:pt x="650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675" name="Google Shape;3082;p66"/>
            <p:cNvSpPr/>
            <p:nvPr/>
          </p:nvSpPr>
          <p:spPr>
            <a:xfrm flipH="1">
              <a:off x="6894484" y="876794"/>
              <a:ext cx="102961" cy="28229"/>
            </a:xfrm>
            <a:custGeom>
              <a:avLst/>
              <a:gdLst/>
              <a:ahLst/>
              <a:cxnLst/>
              <a:rect l="l" t="t" r="r" b="b"/>
              <a:pathLst>
                <a:path w="693" h="190" extrusionOk="0">
                  <a:moveTo>
                    <a:pt x="1" y="1"/>
                  </a:moveTo>
                  <a:lnTo>
                    <a:pt x="11" y="189"/>
                  </a:lnTo>
                  <a:lnTo>
                    <a:pt x="693" y="189"/>
                  </a:lnTo>
                  <a:lnTo>
                    <a:pt x="693" y="1"/>
                  </a:lnTo>
                  <a:close/>
                </a:path>
              </a:pathLst>
            </a:custGeom>
            <a:solidFill>
              <a:srgbClr val="FFF2E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grpSp>
          <p:nvGrpSpPr>
            <p:cNvPr id="676" name="Google Shape;3083;p66"/>
            <p:cNvGrpSpPr/>
            <p:nvPr/>
          </p:nvGrpSpPr>
          <p:grpSpPr>
            <a:xfrm flipH="1">
              <a:off x="5161963" y="859708"/>
              <a:ext cx="3268775" cy="380199"/>
              <a:chOff x="975489" y="863689"/>
              <a:chExt cx="3268775" cy="380199"/>
            </a:xfrm>
          </p:grpSpPr>
          <p:sp>
            <p:nvSpPr>
              <p:cNvPr id="677" name="Google Shape;3084;p66"/>
              <p:cNvSpPr/>
              <p:nvPr/>
            </p:nvSpPr>
            <p:spPr>
              <a:xfrm>
                <a:off x="2505355" y="905736"/>
                <a:ext cx="166847" cy="338151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2276" extrusionOk="0">
                    <a:moveTo>
                      <a:pt x="588" y="0"/>
                    </a:moveTo>
                    <a:lnTo>
                      <a:pt x="1" y="2171"/>
                    </a:lnTo>
                    <a:lnTo>
                      <a:pt x="546" y="2276"/>
                    </a:lnTo>
                    <a:lnTo>
                      <a:pt x="1123" y="74"/>
                    </a:lnTo>
                    <a:lnTo>
                      <a:pt x="58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78" name="Google Shape;3085;p66"/>
              <p:cNvSpPr/>
              <p:nvPr/>
            </p:nvSpPr>
            <p:spPr>
              <a:xfrm>
                <a:off x="2536556" y="905736"/>
                <a:ext cx="135647" cy="207407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396" extrusionOk="0">
                    <a:moveTo>
                      <a:pt x="378" y="0"/>
                    </a:moveTo>
                    <a:lnTo>
                      <a:pt x="1" y="1395"/>
                    </a:lnTo>
                    <a:cubicBezTo>
                      <a:pt x="200" y="1374"/>
                      <a:pt x="399" y="1332"/>
                      <a:pt x="598" y="1280"/>
                    </a:cubicBezTo>
                    <a:lnTo>
                      <a:pt x="913" y="74"/>
                    </a:lnTo>
                    <a:lnTo>
                      <a:pt x="37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79" name="Google Shape;3086;p66"/>
              <p:cNvSpPr/>
              <p:nvPr/>
            </p:nvSpPr>
            <p:spPr>
              <a:xfrm>
                <a:off x="2592717" y="930696"/>
                <a:ext cx="54675" cy="45315"/>
              </a:xfrm>
              <a:custGeom>
                <a:avLst/>
                <a:gdLst/>
                <a:ahLst/>
                <a:cxnLst/>
                <a:rect l="l" t="t" r="r" b="b"/>
                <a:pathLst>
                  <a:path w="368" h="305" extrusionOk="0">
                    <a:moveTo>
                      <a:pt x="74" y="0"/>
                    </a:moveTo>
                    <a:lnTo>
                      <a:pt x="0" y="294"/>
                    </a:lnTo>
                    <a:lnTo>
                      <a:pt x="283" y="304"/>
                    </a:lnTo>
                    <a:lnTo>
                      <a:pt x="367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0" name="Google Shape;3087;p66"/>
              <p:cNvSpPr/>
              <p:nvPr/>
            </p:nvSpPr>
            <p:spPr>
              <a:xfrm>
                <a:off x="2525710" y="1186094"/>
                <a:ext cx="51555" cy="45463"/>
              </a:xfrm>
              <a:custGeom>
                <a:avLst/>
                <a:gdLst/>
                <a:ahLst/>
                <a:cxnLst/>
                <a:rect l="l" t="t" r="r" b="b"/>
                <a:pathLst>
                  <a:path w="347" h="306" extrusionOk="0">
                    <a:moveTo>
                      <a:pt x="63" y="1"/>
                    </a:moveTo>
                    <a:lnTo>
                      <a:pt x="0" y="232"/>
                    </a:lnTo>
                    <a:lnTo>
                      <a:pt x="283" y="305"/>
                    </a:lnTo>
                    <a:lnTo>
                      <a:pt x="346" y="64"/>
                    </a:lnTo>
                    <a:lnTo>
                      <a:pt x="6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1" name="Google Shape;3088;p66"/>
              <p:cNvSpPr/>
              <p:nvPr/>
            </p:nvSpPr>
            <p:spPr>
              <a:xfrm>
                <a:off x="2598957" y="986708"/>
                <a:ext cx="14114" cy="32835"/>
              </a:xfrm>
              <a:custGeom>
                <a:avLst/>
                <a:gdLst/>
                <a:ahLst/>
                <a:cxnLst/>
                <a:rect l="l" t="t" r="r" b="b"/>
                <a:pathLst>
                  <a:path w="95" h="221" extrusionOk="0">
                    <a:moveTo>
                      <a:pt x="53" y="1"/>
                    </a:moveTo>
                    <a:lnTo>
                      <a:pt x="0" y="221"/>
                    </a:lnTo>
                    <a:lnTo>
                      <a:pt x="42" y="221"/>
                    </a:lnTo>
                    <a:lnTo>
                      <a:pt x="95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2" name="Google Shape;3089;p66"/>
              <p:cNvSpPr/>
              <p:nvPr/>
            </p:nvSpPr>
            <p:spPr>
              <a:xfrm>
                <a:off x="1664130" y="896376"/>
                <a:ext cx="115441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777" h="2329" extrusionOk="0">
                    <a:moveTo>
                      <a:pt x="0" y="0"/>
                    </a:moveTo>
                    <a:lnTo>
                      <a:pt x="32" y="2328"/>
                    </a:lnTo>
                    <a:lnTo>
                      <a:pt x="776" y="2328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3" name="Google Shape;3090;p66"/>
              <p:cNvSpPr/>
              <p:nvPr/>
            </p:nvSpPr>
            <p:spPr>
              <a:xfrm>
                <a:off x="975489" y="896376"/>
                <a:ext cx="151247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2329" extrusionOk="0">
                    <a:moveTo>
                      <a:pt x="32" y="0"/>
                    </a:moveTo>
                    <a:lnTo>
                      <a:pt x="0" y="2328"/>
                    </a:lnTo>
                    <a:lnTo>
                      <a:pt x="923" y="2328"/>
                    </a:lnTo>
                    <a:lnTo>
                      <a:pt x="101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4" name="Google Shape;3091;p66"/>
              <p:cNvSpPr/>
              <p:nvPr/>
            </p:nvSpPr>
            <p:spPr>
              <a:xfrm>
                <a:off x="1385256" y="991463"/>
                <a:ext cx="109201" cy="250939"/>
              </a:xfrm>
              <a:custGeom>
                <a:avLst/>
                <a:gdLst/>
                <a:ahLst/>
                <a:cxnLst/>
                <a:rect l="l" t="t" r="r" b="b"/>
                <a:pathLst>
                  <a:path w="735" h="1689" extrusionOk="0">
                    <a:moveTo>
                      <a:pt x="42" y="0"/>
                    </a:moveTo>
                    <a:lnTo>
                      <a:pt x="0" y="1688"/>
                    </a:lnTo>
                    <a:lnTo>
                      <a:pt x="734" y="1688"/>
                    </a:lnTo>
                    <a:lnTo>
                      <a:pt x="692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5" name="Google Shape;3092;p66"/>
              <p:cNvSpPr/>
              <p:nvPr/>
            </p:nvSpPr>
            <p:spPr>
              <a:xfrm>
                <a:off x="1280809" y="896376"/>
                <a:ext cx="88995" cy="346025"/>
              </a:xfrm>
              <a:custGeom>
                <a:avLst/>
                <a:gdLst/>
                <a:ahLst/>
                <a:cxnLst/>
                <a:rect l="l" t="t" r="r" b="b"/>
                <a:pathLst>
                  <a:path w="599" h="2329" extrusionOk="0">
                    <a:moveTo>
                      <a:pt x="1" y="0"/>
                    </a:moveTo>
                    <a:lnTo>
                      <a:pt x="64" y="2328"/>
                    </a:lnTo>
                    <a:lnTo>
                      <a:pt x="598" y="2328"/>
                    </a:lnTo>
                    <a:lnTo>
                      <a:pt x="56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6" name="Google Shape;3093;p66"/>
              <p:cNvSpPr/>
              <p:nvPr/>
            </p:nvSpPr>
            <p:spPr>
              <a:xfrm>
                <a:off x="1126589" y="929062"/>
                <a:ext cx="146641" cy="313339"/>
              </a:xfrm>
              <a:custGeom>
                <a:avLst/>
                <a:gdLst/>
                <a:ahLst/>
                <a:cxnLst/>
                <a:rect l="l" t="t" r="r" b="b"/>
                <a:pathLst>
                  <a:path w="987" h="2109" extrusionOk="0">
                    <a:moveTo>
                      <a:pt x="84" y="1"/>
                    </a:moveTo>
                    <a:lnTo>
                      <a:pt x="1" y="2108"/>
                    </a:lnTo>
                    <a:lnTo>
                      <a:pt x="986" y="2108"/>
                    </a:lnTo>
                    <a:lnTo>
                      <a:pt x="902" y="64"/>
                    </a:lnTo>
                    <a:lnTo>
                      <a:pt x="84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7" name="Google Shape;3094;p66"/>
              <p:cNvSpPr/>
              <p:nvPr/>
            </p:nvSpPr>
            <p:spPr>
              <a:xfrm>
                <a:off x="1502036" y="924456"/>
                <a:ext cx="151247" cy="31794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2140" extrusionOk="0">
                    <a:moveTo>
                      <a:pt x="1" y="0"/>
                    </a:moveTo>
                    <a:lnTo>
                      <a:pt x="32" y="2139"/>
                    </a:lnTo>
                    <a:lnTo>
                      <a:pt x="1018" y="2139"/>
                    </a:lnTo>
                    <a:lnTo>
                      <a:pt x="913" y="3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8" name="Google Shape;3095;p66"/>
              <p:cNvSpPr/>
              <p:nvPr/>
            </p:nvSpPr>
            <p:spPr>
              <a:xfrm>
                <a:off x="1667250" y="1116116"/>
                <a:ext cx="112321" cy="126287"/>
              </a:xfrm>
              <a:custGeom>
                <a:avLst/>
                <a:gdLst/>
                <a:ahLst/>
                <a:cxnLst/>
                <a:rect l="l" t="t" r="r" b="b"/>
                <a:pathLst>
                  <a:path w="756" h="850" extrusionOk="0">
                    <a:moveTo>
                      <a:pt x="0" y="0"/>
                    </a:moveTo>
                    <a:lnTo>
                      <a:pt x="11" y="839"/>
                    </a:lnTo>
                    <a:lnTo>
                      <a:pt x="755" y="849"/>
                    </a:lnTo>
                    <a:lnTo>
                      <a:pt x="713" y="315"/>
                    </a:lnTo>
                    <a:cubicBezTo>
                      <a:pt x="483" y="189"/>
                      <a:pt x="242" y="94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89" name="Google Shape;3096;p66"/>
              <p:cNvSpPr/>
              <p:nvPr/>
            </p:nvSpPr>
            <p:spPr>
              <a:xfrm>
                <a:off x="975489" y="1031875"/>
                <a:ext cx="146641" cy="21052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1417" extrusionOk="0">
                    <a:moveTo>
                      <a:pt x="986" y="1"/>
                    </a:moveTo>
                    <a:lnTo>
                      <a:pt x="986" y="1"/>
                    </a:lnTo>
                    <a:cubicBezTo>
                      <a:pt x="651" y="11"/>
                      <a:pt x="325" y="43"/>
                      <a:pt x="21" y="74"/>
                    </a:cubicBezTo>
                    <a:lnTo>
                      <a:pt x="0" y="1416"/>
                    </a:lnTo>
                    <a:lnTo>
                      <a:pt x="923" y="1416"/>
                    </a:lnTo>
                    <a:lnTo>
                      <a:pt x="986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0" name="Google Shape;3097;p66"/>
              <p:cNvSpPr/>
              <p:nvPr/>
            </p:nvSpPr>
            <p:spPr>
              <a:xfrm>
                <a:off x="1385256" y="1049109"/>
                <a:ext cx="109201" cy="194779"/>
              </a:xfrm>
              <a:custGeom>
                <a:avLst/>
                <a:gdLst/>
                <a:ahLst/>
                <a:cxnLst/>
                <a:rect l="l" t="t" r="r" b="b"/>
                <a:pathLst>
                  <a:path w="735" h="1311" extrusionOk="0">
                    <a:moveTo>
                      <a:pt x="32" y="0"/>
                    </a:moveTo>
                    <a:lnTo>
                      <a:pt x="0" y="1311"/>
                    </a:lnTo>
                    <a:lnTo>
                      <a:pt x="734" y="1300"/>
                    </a:lnTo>
                    <a:lnTo>
                      <a:pt x="703" y="115"/>
                    </a:lnTo>
                    <a:cubicBezTo>
                      <a:pt x="483" y="74"/>
                      <a:pt x="262" y="32"/>
                      <a:pt x="3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1" name="Google Shape;3098;p66"/>
              <p:cNvSpPr/>
              <p:nvPr/>
            </p:nvSpPr>
            <p:spPr>
              <a:xfrm>
                <a:off x="1283929" y="1036629"/>
                <a:ext cx="85875" cy="205773"/>
              </a:xfrm>
              <a:custGeom>
                <a:avLst/>
                <a:gdLst/>
                <a:ahLst/>
                <a:cxnLst/>
                <a:rect l="l" t="t" r="r" b="b"/>
                <a:pathLst>
                  <a:path w="578" h="1385" extrusionOk="0">
                    <a:moveTo>
                      <a:pt x="1" y="0"/>
                    </a:moveTo>
                    <a:lnTo>
                      <a:pt x="43" y="1384"/>
                    </a:lnTo>
                    <a:lnTo>
                      <a:pt x="577" y="1384"/>
                    </a:lnTo>
                    <a:lnTo>
                      <a:pt x="556" y="53"/>
                    </a:lnTo>
                    <a:cubicBezTo>
                      <a:pt x="378" y="32"/>
                      <a:pt x="189" y="11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2" name="Google Shape;3099;p66"/>
              <p:cNvSpPr/>
              <p:nvPr/>
            </p:nvSpPr>
            <p:spPr>
              <a:xfrm>
                <a:off x="1126589" y="1031875"/>
                <a:ext cx="146641" cy="210527"/>
              </a:xfrm>
              <a:custGeom>
                <a:avLst/>
                <a:gdLst/>
                <a:ahLst/>
                <a:cxnLst/>
                <a:rect l="l" t="t" r="r" b="b"/>
                <a:pathLst>
                  <a:path w="987" h="1417" extrusionOk="0">
                    <a:moveTo>
                      <a:pt x="63" y="1"/>
                    </a:moveTo>
                    <a:lnTo>
                      <a:pt x="1" y="1416"/>
                    </a:lnTo>
                    <a:lnTo>
                      <a:pt x="986" y="1416"/>
                    </a:lnTo>
                    <a:lnTo>
                      <a:pt x="934" y="22"/>
                    </a:lnTo>
                    <a:cubicBezTo>
                      <a:pt x="630" y="1"/>
                      <a:pt x="347" y="1"/>
                      <a:pt x="63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3" name="Google Shape;3100;p66"/>
              <p:cNvSpPr/>
              <p:nvPr/>
            </p:nvSpPr>
            <p:spPr>
              <a:xfrm>
                <a:off x="1505156" y="1069315"/>
                <a:ext cx="148127" cy="173087"/>
              </a:xfrm>
              <a:custGeom>
                <a:avLst/>
                <a:gdLst/>
                <a:ahLst/>
                <a:cxnLst/>
                <a:rect l="l" t="t" r="r" b="b"/>
                <a:pathLst>
                  <a:path w="997" h="1165" extrusionOk="0">
                    <a:moveTo>
                      <a:pt x="1" y="0"/>
                    </a:moveTo>
                    <a:lnTo>
                      <a:pt x="11" y="1164"/>
                    </a:lnTo>
                    <a:lnTo>
                      <a:pt x="997" y="1164"/>
                    </a:lnTo>
                    <a:lnTo>
                      <a:pt x="955" y="263"/>
                    </a:lnTo>
                    <a:cubicBezTo>
                      <a:pt x="640" y="158"/>
                      <a:pt x="326" y="63"/>
                      <a:pt x="1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4" name="Google Shape;3101;p66"/>
              <p:cNvSpPr/>
              <p:nvPr/>
            </p:nvSpPr>
            <p:spPr>
              <a:xfrm>
                <a:off x="995696" y="1203329"/>
                <a:ext cx="90481" cy="23474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58" extrusionOk="0">
                    <a:moveTo>
                      <a:pt x="11" y="0"/>
                    </a:moveTo>
                    <a:lnTo>
                      <a:pt x="1" y="158"/>
                    </a:lnTo>
                    <a:lnTo>
                      <a:pt x="609" y="158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5" name="Google Shape;3102;p66"/>
              <p:cNvSpPr/>
              <p:nvPr/>
            </p:nvSpPr>
            <p:spPr>
              <a:xfrm>
                <a:off x="997330" y="1165888"/>
                <a:ext cx="90481" cy="21989"/>
              </a:xfrm>
              <a:custGeom>
                <a:avLst/>
                <a:gdLst/>
                <a:ahLst/>
                <a:cxnLst/>
                <a:rect l="l" t="t" r="r" b="b"/>
                <a:pathLst>
                  <a:path w="609" h="148" extrusionOk="0">
                    <a:moveTo>
                      <a:pt x="0" y="1"/>
                    </a:moveTo>
                    <a:lnTo>
                      <a:pt x="0" y="147"/>
                    </a:lnTo>
                    <a:lnTo>
                      <a:pt x="598" y="147"/>
                    </a:lnTo>
                    <a:lnTo>
                      <a:pt x="60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6" name="Google Shape;3103;p66"/>
              <p:cNvSpPr/>
              <p:nvPr/>
            </p:nvSpPr>
            <p:spPr>
              <a:xfrm>
                <a:off x="1156155" y="1193969"/>
                <a:ext cx="85875" cy="29715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00" extrusionOk="0">
                    <a:moveTo>
                      <a:pt x="1" y="0"/>
                    </a:moveTo>
                    <a:lnTo>
                      <a:pt x="1" y="200"/>
                    </a:lnTo>
                    <a:lnTo>
                      <a:pt x="578" y="200"/>
                    </a:lnTo>
                    <a:lnTo>
                      <a:pt x="578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7" name="Google Shape;3104;p66"/>
              <p:cNvSpPr/>
              <p:nvPr/>
            </p:nvSpPr>
            <p:spPr>
              <a:xfrm>
                <a:off x="989455" y="910341"/>
                <a:ext cx="99841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672" y="137"/>
                    </a:lnTo>
                    <a:lnTo>
                      <a:pt x="67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8" name="Google Shape;3105;p66"/>
              <p:cNvSpPr/>
              <p:nvPr/>
            </p:nvSpPr>
            <p:spPr>
              <a:xfrm>
                <a:off x="1318695" y="916582"/>
                <a:ext cx="18423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24" h="117" extrusionOk="0">
                    <a:moveTo>
                      <a:pt x="63" y="0"/>
                    </a:moveTo>
                    <a:cubicBezTo>
                      <a:pt x="0" y="0"/>
                      <a:pt x="0" y="117"/>
                      <a:pt x="63" y="117"/>
                    </a:cubicBezTo>
                    <a:cubicBezTo>
                      <a:pt x="65" y="117"/>
                      <a:pt x="68" y="117"/>
                      <a:pt x="71" y="116"/>
                    </a:cubicBezTo>
                    <a:cubicBezTo>
                      <a:pt x="92" y="116"/>
                      <a:pt x="123" y="95"/>
                      <a:pt x="123" y="64"/>
                    </a:cubicBezTo>
                    <a:cubicBezTo>
                      <a:pt x="123" y="32"/>
                      <a:pt x="92" y="1"/>
                      <a:pt x="71" y="1"/>
                    </a:cubicBezTo>
                    <a:cubicBezTo>
                      <a:pt x="68" y="0"/>
                      <a:pt x="65" y="0"/>
                      <a:pt x="63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699" name="Google Shape;3106;p66"/>
              <p:cNvSpPr/>
              <p:nvPr/>
            </p:nvSpPr>
            <p:spPr>
              <a:xfrm>
                <a:off x="1196122" y="1158163"/>
                <a:ext cx="16343" cy="11292"/>
              </a:xfrm>
              <a:custGeom>
                <a:avLst/>
                <a:gdLst/>
                <a:ahLst/>
                <a:cxnLst/>
                <a:rect l="l" t="t" r="r" b="b"/>
                <a:pathLst>
                  <a:path w="110" h="76" extrusionOk="0">
                    <a:moveTo>
                      <a:pt x="57" y="0"/>
                    </a:moveTo>
                    <a:cubicBezTo>
                      <a:pt x="0" y="0"/>
                      <a:pt x="56" y="76"/>
                      <a:pt x="90" y="76"/>
                    </a:cubicBezTo>
                    <a:cubicBezTo>
                      <a:pt x="99" y="76"/>
                      <a:pt x="107" y="69"/>
                      <a:pt x="109" y="53"/>
                    </a:cubicBezTo>
                    <a:cubicBezTo>
                      <a:pt x="109" y="21"/>
                      <a:pt x="88" y="0"/>
                      <a:pt x="57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0" name="Google Shape;3107;p66"/>
              <p:cNvSpPr/>
              <p:nvPr/>
            </p:nvSpPr>
            <p:spPr>
              <a:xfrm>
                <a:off x="1405462" y="1207935"/>
                <a:ext cx="67155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452" h="127" extrusionOk="0">
                    <a:moveTo>
                      <a:pt x="11" y="1"/>
                    </a:moveTo>
                    <a:lnTo>
                      <a:pt x="1" y="127"/>
                    </a:lnTo>
                    <a:lnTo>
                      <a:pt x="452" y="127"/>
                    </a:lnTo>
                    <a:lnTo>
                      <a:pt x="45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1" name="Google Shape;3108;p66"/>
              <p:cNvSpPr/>
              <p:nvPr/>
            </p:nvSpPr>
            <p:spPr>
              <a:xfrm>
                <a:off x="1304284" y="1187729"/>
                <a:ext cx="54675" cy="43829"/>
              </a:xfrm>
              <a:custGeom>
                <a:avLst/>
                <a:gdLst/>
                <a:ahLst/>
                <a:cxnLst/>
                <a:rect l="l" t="t" r="r" b="b"/>
                <a:pathLst>
                  <a:path w="368" h="295" extrusionOk="0">
                    <a:moveTo>
                      <a:pt x="367" y="0"/>
                    </a:moveTo>
                    <a:lnTo>
                      <a:pt x="0" y="11"/>
                    </a:lnTo>
                    <a:lnTo>
                      <a:pt x="0" y="294"/>
                    </a:lnTo>
                    <a:lnTo>
                      <a:pt x="357" y="273"/>
                    </a:lnTo>
                    <a:lnTo>
                      <a:pt x="367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2" name="Google Shape;3109;p66"/>
              <p:cNvSpPr/>
              <p:nvPr/>
            </p:nvSpPr>
            <p:spPr>
              <a:xfrm>
                <a:off x="1534722" y="943176"/>
                <a:ext cx="78149" cy="34320"/>
              </a:xfrm>
              <a:custGeom>
                <a:avLst/>
                <a:gdLst/>
                <a:ahLst/>
                <a:cxnLst/>
                <a:rect l="l" t="t" r="r" b="b"/>
                <a:pathLst>
                  <a:path w="526" h="231" extrusionOk="0">
                    <a:moveTo>
                      <a:pt x="11" y="0"/>
                    </a:moveTo>
                    <a:lnTo>
                      <a:pt x="1" y="231"/>
                    </a:lnTo>
                    <a:lnTo>
                      <a:pt x="525" y="231"/>
                    </a:lnTo>
                    <a:lnTo>
                      <a:pt x="525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3" name="Google Shape;3110;p66"/>
              <p:cNvSpPr/>
              <p:nvPr/>
            </p:nvSpPr>
            <p:spPr>
              <a:xfrm>
                <a:off x="1673490" y="913462"/>
                <a:ext cx="62400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263" extrusionOk="0">
                    <a:moveTo>
                      <a:pt x="11" y="1"/>
                    </a:moveTo>
                    <a:lnTo>
                      <a:pt x="0" y="242"/>
                    </a:lnTo>
                    <a:lnTo>
                      <a:pt x="420" y="263"/>
                    </a:lnTo>
                    <a:lnTo>
                      <a:pt x="420" y="22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4" name="Google Shape;3111;p66"/>
              <p:cNvSpPr/>
              <p:nvPr/>
            </p:nvSpPr>
            <p:spPr>
              <a:xfrm>
                <a:off x="1523876" y="1200209"/>
                <a:ext cx="104595" cy="28229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90" extrusionOk="0">
                    <a:moveTo>
                      <a:pt x="1" y="0"/>
                    </a:moveTo>
                    <a:lnTo>
                      <a:pt x="11" y="189"/>
                    </a:lnTo>
                    <a:lnTo>
                      <a:pt x="703" y="189"/>
                    </a:lnTo>
                    <a:lnTo>
                      <a:pt x="69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5" name="Google Shape;3112;p66"/>
              <p:cNvSpPr/>
              <p:nvPr/>
            </p:nvSpPr>
            <p:spPr>
              <a:xfrm>
                <a:off x="1679730" y="1161283"/>
                <a:ext cx="78001" cy="71761"/>
              </a:xfrm>
              <a:custGeom>
                <a:avLst/>
                <a:gdLst/>
                <a:ahLst/>
                <a:cxnLst/>
                <a:rect l="l" t="t" r="r" b="b"/>
                <a:pathLst>
                  <a:path w="525" h="483" extrusionOk="0">
                    <a:moveTo>
                      <a:pt x="0" y="0"/>
                    </a:moveTo>
                    <a:lnTo>
                      <a:pt x="11" y="483"/>
                    </a:lnTo>
                    <a:lnTo>
                      <a:pt x="525" y="483"/>
                    </a:lnTo>
                    <a:lnTo>
                      <a:pt x="514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6" name="Google Shape;3113;p66"/>
              <p:cNvSpPr/>
              <p:nvPr/>
            </p:nvSpPr>
            <p:spPr>
              <a:xfrm>
                <a:off x="1327610" y="1144048"/>
                <a:ext cx="7874" cy="32983"/>
              </a:xfrm>
              <a:custGeom>
                <a:avLst/>
                <a:gdLst/>
                <a:ahLst/>
                <a:cxnLst/>
                <a:rect l="l" t="t" r="r" b="b"/>
                <a:pathLst>
                  <a:path w="53" h="222" extrusionOk="0">
                    <a:moveTo>
                      <a:pt x="53" y="1"/>
                    </a:moveTo>
                    <a:lnTo>
                      <a:pt x="0" y="11"/>
                    </a:lnTo>
                    <a:lnTo>
                      <a:pt x="0" y="221"/>
                    </a:lnTo>
                    <a:lnTo>
                      <a:pt x="53" y="221"/>
                    </a:ln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7" name="Google Shape;3114;p66"/>
              <p:cNvSpPr/>
              <p:nvPr/>
            </p:nvSpPr>
            <p:spPr>
              <a:xfrm>
                <a:off x="1424183" y="1008252"/>
                <a:ext cx="26297" cy="21394"/>
              </a:xfrm>
              <a:custGeom>
                <a:avLst/>
                <a:gdLst/>
                <a:ahLst/>
                <a:cxnLst/>
                <a:rect l="l" t="t" r="r" b="b"/>
                <a:pathLst>
                  <a:path w="177" h="144" extrusionOk="0">
                    <a:moveTo>
                      <a:pt x="107" y="0"/>
                    </a:moveTo>
                    <a:cubicBezTo>
                      <a:pt x="103" y="0"/>
                      <a:pt x="99" y="1"/>
                      <a:pt x="95" y="2"/>
                    </a:cubicBezTo>
                    <a:cubicBezTo>
                      <a:pt x="32" y="2"/>
                      <a:pt x="0" y="86"/>
                      <a:pt x="53" y="128"/>
                    </a:cubicBezTo>
                    <a:cubicBezTo>
                      <a:pt x="66" y="139"/>
                      <a:pt x="80" y="143"/>
                      <a:pt x="95" y="143"/>
                    </a:cubicBezTo>
                    <a:cubicBezTo>
                      <a:pt x="137" y="143"/>
                      <a:pt x="176" y="102"/>
                      <a:pt x="168" y="55"/>
                    </a:cubicBezTo>
                    <a:cubicBezTo>
                      <a:pt x="159" y="28"/>
                      <a:pt x="134" y="0"/>
                      <a:pt x="107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8" name="Google Shape;3115;p66"/>
              <p:cNvSpPr/>
              <p:nvPr/>
            </p:nvSpPr>
            <p:spPr>
              <a:xfrm>
                <a:off x="2778137" y="863689"/>
                <a:ext cx="7488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504" h="2549" extrusionOk="0">
                    <a:moveTo>
                      <a:pt x="0" y="0"/>
                    </a:moveTo>
                    <a:lnTo>
                      <a:pt x="21" y="2548"/>
                    </a:lnTo>
                    <a:lnTo>
                      <a:pt x="503" y="2548"/>
                    </a:lnTo>
                    <a:lnTo>
                      <a:pt x="3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09" name="Google Shape;3116;p66"/>
              <p:cNvSpPr/>
              <p:nvPr/>
            </p:nvSpPr>
            <p:spPr>
              <a:xfrm>
                <a:off x="3683250" y="925942"/>
                <a:ext cx="113955" cy="316459"/>
              </a:xfrm>
              <a:custGeom>
                <a:avLst/>
                <a:gdLst/>
                <a:ahLst/>
                <a:cxnLst/>
                <a:rect l="l" t="t" r="r" b="b"/>
                <a:pathLst>
                  <a:path w="767" h="2130" extrusionOk="0">
                    <a:moveTo>
                      <a:pt x="1" y="1"/>
                    </a:moveTo>
                    <a:lnTo>
                      <a:pt x="32" y="2129"/>
                    </a:lnTo>
                    <a:lnTo>
                      <a:pt x="766" y="2129"/>
                    </a:lnTo>
                    <a:lnTo>
                      <a:pt x="6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0" name="Google Shape;3117;p66"/>
              <p:cNvSpPr/>
              <p:nvPr/>
            </p:nvSpPr>
            <p:spPr>
              <a:xfrm>
                <a:off x="3801663" y="925942"/>
                <a:ext cx="98355" cy="316459"/>
              </a:xfrm>
              <a:custGeom>
                <a:avLst/>
                <a:gdLst/>
                <a:ahLst/>
                <a:cxnLst/>
                <a:rect l="l" t="t" r="r" b="b"/>
                <a:pathLst>
                  <a:path w="662" h="2130" extrusionOk="0">
                    <a:moveTo>
                      <a:pt x="22" y="1"/>
                    </a:moveTo>
                    <a:lnTo>
                      <a:pt x="1" y="2129"/>
                    </a:lnTo>
                    <a:lnTo>
                      <a:pt x="598" y="2129"/>
                    </a:lnTo>
                    <a:lnTo>
                      <a:pt x="66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1" name="Google Shape;3118;p66"/>
              <p:cNvSpPr/>
              <p:nvPr/>
            </p:nvSpPr>
            <p:spPr>
              <a:xfrm>
                <a:off x="3683250" y="925942"/>
                <a:ext cx="106081" cy="223007"/>
              </a:xfrm>
              <a:custGeom>
                <a:avLst/>
                <a:gdLst/>
                <a:ahLst/>
                <a:cxnLst/>
                <a:rect l="l" t="t" r="r" b="b"/>
                <a:pathLst>
                  <a:path w="714" h="1501" extrusionOk="0">
                    <a:moveTo>
                      <a:pt x="1" y="1"/>
                    </a:moveTo>
                    <a:lnTo>
                      <a:pt x="22" y="1500"/>
                    </a:lnTo>
                    <a:lnTo>
                      <a:pt x="74" y="1500"/>
                    </a:lnTo>
                    <a:cubicBezTo>
                      <a:pt x="294" y="1500"/>
                      <a:pt x="504" y="1490"/>
                      <a:pt x="714" y="1479"/>
                    </a:cubicBezTo>
                    <a:lnTo>
                      <a:pt x="609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2" name="Google Shape;3119;p66"/>
              <p:cNvSpPr/>
              <p:nvPr/>
            </p:nvSpPr>
            <p:spPr>
              <a:xfrm>
                <a:off x="3801663" y="925942"/>
                <a:ext cx="98355" cy="218253"/>
              </a:xfrm>
              <a:custGeom>
                <a:avLst/>
                <a:gdLst/>
                <a:ahLst/>
                <a:cxnLst/>
                <a:rect l="l" t="t" r="r" b="b"/>
                <a:pathLst>
                  <a:path w="662" h="1469" extrusionOk="0">
                    <a:moveTo>
                      <a:pt x="22" y="1"/>
                    </a:moveTo>
                    <a:lnTo>
                      <a:pt x="1" y="1469"/>
                    </a:lnTo>
                    <a:cubicBezTo>
                      <a:pt x="221" y="1448"/>
                      <a:pt x="431" y="1416"/>
                      <a:pt x="619" y="1385"/>
                    </a:cubicBezTo>
                    <a:lnTo>
                      <a:pt x="66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3" name="Google Shape;3120;p66"/>
              <p:cNvSpPr/>
              <p:nvPr/>
            </p:nvSpPr>
            <p:spPr>
              <a:xfrm>
                <a:off x="3692610" y="940056"/>
                <a:ext cx="67155" cy="24960"/>
              </a:xfrm>
              <a:custGeom>
                <a:avLst/>
                <a:gdLst/>
                <a:ahLst/>
                <a:cxnLst/>
                <a:rect l="l" t="t" r="r" b="b"/>
                <a:pathLst>
                  <a:path w="452" h="168" extrusionOk="0">
                    <a:moveTo>
                      <a:pt x="1" y="0"/>
                    </a:moveTo>
                    <a:lnTo>
                      <a:pt x="11" y="168"/>
                    </a:lnTo>
                    <a:lnTo>
                      <a:pt x="451" y="168"/>
                    </a:lnTo>
                    <a:lnTo>
                      <a:pt x="441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4" name="Google Shape;3121;p66"/>
              <p:cNvSpPr/>
              <p:nvPr/>
            </p:nvSpPr>
            <p:spPr>
              <a:xfrm>
                <a:off x="3817263" y="1189214"/>
                <a:ext cx="57795" cy="36103"/>
              </a:xfrm>
              <a:custGeom>
                <a:avLst/>
                <a:gdLst/>
                <a:ahLst/>
                <a:cxnLst/>
                <a:rect l="l" t="t" r="r" b="b"/>
                <a:pathLst>
                  <a:path w="389" h="243" extrusionOk="0">
                    <a:moveTo>
                      <a:pt x="0" y="1"/>
                    </a:moveTo>
                    <a:lnTo>
                      <a:pt x="11" y="242"/>
                    </a:lnTo>
                    <a:lnTo>
                      <a:pt x="388" y="242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5" name="Google Shape;3122;p66"/>
              <p:cNvSpPr/>
              <p:nvPr/>
            </p:nvSpPr>
            <p:spPr>
              <a:xfrm>
                <a:off x="3821869" y="941542"/>
                <a:ext cx="70275" cy="21989"/>
              </a:xfrm>
              <a:custGeom>
                <a:avLst/>
                <a:gdLst/>
                <a:ahLst/>
                <a:cxnLst/>
                <a:rect l="l" t="t" r="r" b="b"/>
                <a:pathLst>
                  <a:path w="473" h="148" extrusionOk="0">
                    <a:moveTo>
                      <a:pt x="1" y="1"/>
                    </a:moveTo>
                    <a:lnTo>
                      <a:pt x="11" y="147"/>
                    </a:lnTo>
                    <a:lnTo>
                      <a:pt x="473" y="147"/>
                    </a:lnTo>
                    <a:lnTo>
                      <a:pt x="47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6" name="Google Shape;3123;p66"/>
              <p:cNvSpPr/>
              <p:nvPr/>
            </p:nvSpPr>
            <p:spPr>
              <a:xfrm>
                <a:off x="3734656" y="1203329"/>
                <a:ext cx="11143" cy="14114"/>
              </a:xfrm>
              <a:custGeom>
                <a:avLst/>
                <a:gdLst/>
                <a:ahLst/>
                <a:cxnLst/>
                <a:rect l="l" t="t" r="r" b="b"/>
                <a:pathLst>
                  <a:path w="75" h="95" extrusionOk="0">
                    <a:moveTo>
                      <a:pt x="32" y="0"/>
                    </a:moveTo>
                    <a:cubicBezTo>
                      <a:pt x="11" y="0"/>
                      <a:pt x="1" y="21"/>
                      <a:pt x="1" y="42"/>
                    </a:cubicBezTo>
                    <a:cubicBezTo>
                      <a:pt x="1" y="74"/>
                      <a:pt x="11" y="95"/>
                      <a:pt x="32" y="95"/>
                    </a:cubicBezTo>
                    <a:cubicBezTo>
                      <a:pt x="64" y="95"/>
                      <a:pt x="74" y="74"/>
                      <a:pt x="74" y="42"/>
                    </a:cubicBezTo>
                    <a:cubicBezTo>
                      <a:pt x="74" y="21"/>
                      <a:pt x="64" y="0"/>
                      <a:pt x="32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7" name="Google Shape;3124;p66"/>
              <p:cNvSpPr/>
              <p:nvPr/>
            </p:nvSpPr>
            <p:spPr>
              <a:xfrm>
                <a:off x="3723810" y="985223"/>
                <a:ext cx="10994" cy="14114"/>
              </a:xfrm>
              <a:custGeom>
                <a:avLst/>
                <a:gdLst/>
                <a:ahLst/>
                <a:cxnLst/>
                <a:rect l="l" t="t" r="r" b="b"/>
                <a:pathLst>
                  <a:path w="74" h="95" extrusionOk="0">
                    <a:moveTo>
                      <a:pt x="42" y="0"/>
                    </a:moveTo>
                    <a:cubicBezTo>
                      <a:pt x="21" y="0"/>
                      <a:pt x="0" y="21"/>
                      <a:pt x="0" y="42"/>
                    </a:cubicBezTo>
                    <a:cubicBezTo>
                      <a:pt x="0" y="74"/>
                      <a:pt x="21" y="95"/>
                      <a:pt x="42" y="95"/>
                    </a:cubicBezTo>
                    <a:cubicBezTo>
                      <a:pt x="63" y="95"/>
                      <a:pt x="74" y="74"/>
                      <a:pt x="74" y="42"/>
                    </a:cubicBezTo>
                    <a:cubicBezTo>
                      <a:pt x="74" y="21"/>
                      <a:pt x="63" y="0"/>
                      <a:pt x="42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8" name="Google Shape;3125;p66"/>
              <p:cNvSpPr/>
              <p:nvPr/>
            </p:nvSpPr>
            <p:spPr>
              <a:xfrm>
                <a:off x="3839104" y="1156528"/>
                <a:ext cx="1262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85" h="117" extrusionOk="0">
                    <a:moveTo>
                      <a:pt x="42" y="1"/>
                    </a:moveTo>
                    <a:cubicBezTo>
                      <a:pt x="21" y="1"/>
                      <a:pt x="0" y="32"/>
                      <a:pt x="0" y="64"/>
                    </a:cubicBezTo>
                    <a:cubicBezTo>
                      <a:pt x="0" y="85"/>
                      <a:pt x="21" y="116"/>
                      <a:pt x="42" y="116"/>
                    </a:cubicBezTo>
                    <a:cubicBezTo>
                      <a:pt x="63" y="116"/>
                      <a:pt x="84" y="85"/>
                      <a:pt x="84" y="64"/>
                    </a:cubicBezTo>
                    <a:cubicBezTo>
                      <a:pt x="84" y="3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19" name="Google Shape;3126;p66"/>
              <p:cNvSpPr/>
              <p:nvPr/>
            </p:nvSpPr>
            <p:spPr>
              <a:xfrm>
                <a:off x="3918591" y="1013155"/>
                <a:ext cx="112321" cy="229247"/>
              </a:xfrm>
              <a:custGeom>
                <a:avLst/>
                <a:gdLst/>
                <a:ahLst/>
                <a:cxnLst/>
                <a:rect l="l" t="t" r="r" b="b"/>
                <a:pathLst>
                  <a:path w="756" h="1543" extrusionOk="0">
                    <a:moveTo>
                      <a:pt x="0" y="1"/>
                    </a:moveTo>
                    <a:lnTo>
                      <a:pt x="0" y="1542"/>
                    </a:lnTo>
                    <a:lnTo>
                      <a:pt x="713" y="1542"/>
                    </a:lnTo>
                    <a:lnTo>
                      <a:pt x="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0" name="Google Shape;3127;p66"/>
              <p:cNvSpPr/>
              <p:nvPr/>
            </p:nvSpPr>
            <p:spPr>
              <a:xfrm>
                <a:off x="3918591" y="1013155"/>
                <a:ext cx="112321" cy="117075"/>
              </a:xfrm>
              <a:custGeom>
                <a:avLst/>
                <a:gdLst/>
                <a:ahLst/>
                <a:cxnLst/>
                <a:rect l="l" t="t" r="r" b="b"/>
                <a:pathLst>
                  <a:path w="756" h="788" extrusionOk="0">
                    <a:moveTo>
                      <a:pt x="0" y="1"/>
                    </a:moveTo>
                    <a:lnTo>
                      <a:pt x="0" y="662"/>
                    </a:lnTo>
                    <a:cubicBezTo>
                      <a:pt x="220" y="704"/>
                      <a:pt x="472" y="745"/>
                      <a:pt x="734" y="787"/>
                    </a:cubicBezTo>
                    <a:lnTo>
                      <a:pt x="755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1" name="Google Shape;3128;p66"/>
              <p:cNvSpPr/>
              <p:nvPr/>
            </p:nvSpPr>
            <p:spPr>
              <a:xfrm>
                <a:off x="3929437" y="1025635"/>
                <a:ext cx="76515" cy="32983"/>
              </a:xfrm>
              <a:custGeom>
                <a:avLst/>
                <a:gdLst/>
                <a:ahLst/>
                <a:cxnLst/>
                <a:rect l="l" t="t" r="r" b="b"/>
                <a:pathLst>
                  <a:path w="515" h="222" extrusionOk="0">
                    <a:moveTo>
                      <a:pt x="514" y="1"/>
                    </a:moveTo>
                    <a:lnTo>
                      <a:pt x="11" y="22"/>
                    </a:lnTo>
                    <a:lnTo>
                      <a:pt x="0" y="221"/>
                    </a:lnTo>
                    <a:lnTo>
                      <a:pt x="504" y="200"/>
                    </a:lnTo>
                    <a:lnTo>
                      <a:pt x="51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2" name="Google Shape;3129;p66"/>
              <p:cNvSpPr/>
              <p:nvPr/>
            </p:nvSpPr>
            <p:spPr>
              <a:xfrm>
                <a:off x="3930922" y="1203329"/>
                <a:ext cx="71909" cy="32835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21" extrusionOk="0">
                    <a:moveTo>
                      <a:pt x="483" y="0"/>
                    </a:moveTo>
                    <a:lnTo>
                      <a:pt x="11" y="21"/>
                    </a:lnTo>
                    <a:lnTo>
                      <a:pt x="1" y="220"/>
                    </a:lnTo>
                    <a:lnTo>
                      <a:pt x="473" y="200"/>
                    </a:lnTo>
                    <a:lnTo>
                      <a:pt x="48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3" name="Google Shape;3130;p66"/>
              <p:cNvSpPr/>
              <p:nvPr/>
            </p:nvSpPr>
            <p:spPr>
              <a:xfrm>
                <a:off x="4049336" y="863689"/>
                <a:ext cx="101475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683" h="2549" extrusionOk="0">
                    <a:moveTo>
                      <a:pt x="1" y="0"/>
                    </a:moveTo>
                    <a:lnTo>
                      <a:pt x="32" y="2548"/>
                    </a:lnTo>
                    <a:lnTo>
                      <a:pt x="683" y="2548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4" name="Google Shape;3131;p66"/>
              <p:cNvSpPr/>
              <p:nvPr/>
            </p:nvSpPr>
            <p:spPr>
              <a:xfrm>
                <a:off x="4155269" y="863689"/>
                <a:ext cx="88995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599" h="2549" extrusionOk="0">
                    <a:moveTo>
                      <a:pt x="22" y="0"/>
                    </a:moveTo>
                    <a:lnTo>
                      <a:pt x="1" y="2548"/>
                    </a:lnTo>
                    <a:lnTo>
                      <a:pt x="536" y="2548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5" name="Google Shape;3132;p66"/>
              <p:cNvSpPr/>
              <p:nvPr/>
            </p:nvSpPr>
            <p:spPr>
              <a:xfrm>
                <a:off x="4049336" y="863689"/>
                <a:ext cx="95235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641" h="1804" extrusionOk="0">
                    <a:moveTo>
                      <a:pt x="1" y="0"/>
                    </a:moveTo>
                    <a:lnTo>
                      <a:pt x="22" y="1804"/>
                    </a:lnTo>
                    <a:lnTo>
                      <a:pt x="64" y="1804"/>
                    </a:lnTo>
                    <a:cubicBezTo>
                      <a:pt x="263" y="1793"/>
                      <a:pt x="452" y="1783"/>
                      <a:pt x="641" y="1772"/>
                    </a:cubicBez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6" name="Google Shape;3133;p66"/>
              <p:cNvSpPr/>
              <p:nvPr/>
            </p:nvSpPr>
            <p:spPr>
              <a:xfrm>
                <a:off x="4156903" y="863689"/>
                <a:ext cx="87361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588" h="1762" extrusionOk="0">
                    <a:moveTo>
                      <a:pt x="21" y="0"/>
                    </a:moveTo>
                    <a:lnTo>
                      <a:pt x="0" y="1762"/>
                    </a:lnTo>
                    <a:cubicBezTo>
                      <a:pt x="189" y="1730"/>
                      <a:pt x="368" y="1699"/>
                      <a:pt x="556" y="1657"/>
                    </a:cubicBezTo>
                    <a:lnTo>
                      <a:pt x="58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7" name="Google Shape;3134;p66"/>
              <p:cNvSpPr/>
              <p:nvPr/>
            </p:nvSpPr>
            <p:spPr>
              <a:xfrm>
                <a:off x="4169384" y="1179854"/>
                <a:ext cx="53040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357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357" y="284"/>
                    </a:lnTo>
                    <a:lnTo>
                      <a:pt x="346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8" name="Google Shape;3135;p66"/>
              <p:cNvSpPr/>
              <p:nvPr/>
            </p:nvSpPr>
            <p:spPr>
              <a:xfrm>
                <a:off x="4096137" y="1195455"/>
                <a:ext cx="950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64" h="117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53"/>
                    </a:cubicBezTo>
                    <a:cubicBezTo>
                      <a:pt x="1" y="85"/>
                      <a:pt x="11" y="116"/>
                      <a:pt x="32" y="116"/>
                    </a:cubicBezTo>
                    <a:cubicBezTo>
                      <a:pt x="42" y="116"/>
                      <a:pt x="63" y="85"/>
                      <a:pt x="63" y="53"/>
                    </a:cubicBezTo>
                    <a:cubicBezTo>
                      <a:pt x="63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29" name="Google Shape;3136;p66"/>
              <p:cNvSpPr/>
              <p:nvPr/>
            </p:nvSpPr>
            <p:spPr>
              <a:xfrm>
                <a:off x="4086777" y="935302"/>
                <a:ext cx="9509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64" h="106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53"/>
                    </a:cubicBezTo>
                    <a:cubicBezTo>
                      <a:pt x="1" y="85"/>
                      <a:pt x="11" y="105"/>
                      <a:pt x="32" y="105"/>
                    </a:cubicBezTo>
                    <a:cubicBezTo>
                      <a:pt x="53" y="105"/>
                      <a:pt x="64" y="85"/>
                      <a:pt x="64" y="53"/>
                    </a:cubicBezTo>
                    <a:cubicBezTo>
                      <a:pt x="64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0" name="Google Shape;3137;p66"/>
              <p:cNvSpPr/>
              <p:nvPr/>
            </p:nvSpPr>
            <p:spPr>
              <a:xfrm>
                <a:off x="4189590" y="1140928"/>
                <a:ext cx="11143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75" h="127" extrusionOk="0">
                    <a:moveTo>
                      <a:pt x="32" y="1"/>
                    </a:moveTo>
                    <a:cubicBezTo>
                      <a:pt x="11" y="1"/>
                      <a:pt x="1" y="22"/>
                      <a:pt x="1" y="64"/>
                    </a:cubicBezTo>
                    <a:cubicBezTo>
                      <a:pt x="1" y="95"/>
                      <a:pt x="11" y="127"/>
                      <a:pt x="32" y="127"/>
                    </a:cubicBezTo>
                    <a:cubicBezTo>
                      <a:pt x="53" y="127"/>
                      <a:pt x="74" y="95"/>
                      <a:pt x="74" y="64"/>
                    </a:cubicBezTo>
                    <a:cubicBezTo>
                      <a:pt x="74" y="22"/>
                      <a:pt x="64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1" name="Google Shape;3138;p66"/>
              <p:cNvSpPr/>
              <p:nvPr/>
            </p:nvSpPr>
            <p:spPr>
              <a:xfrm>
                <a:off x="2860596" y="863689"/>
                <a:ext cx="11232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56" h="2549" extrusionOk="0">
                    <a:moveTo>
                      <a:pt x="1" y="0"/>
                    </a:moveTo>
                    <a:lnTo>
                      <a:pt x="22" y="2548"/>
                    </a:lnTo>
                    <a:lnTo>
                      <a:pt x="756" y="2548"/>
                    </a:ln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2" name="Google Shape;3139;p66"/>
              <p:cNvSpPr/>
              <p:nvPr/>
            </p:nvSpPr>
            <p:spPr>
              <a:xfrm>
                <a:off x="2977523" y="863689"/>
                <a:ext cx="98206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661" h="2549" extrusionOk="0">
                    <a:moveTo>
                      <a:pt x="21" y="0"/>
                    </a:moveTo>
                    <a:lnTo>
                      <a:pt x="0" y="2548"/>
                    </a:lnTo>
                    <a:lnTo>
                      <a:pt x="598" y="2548"/>
                    </a:lnTo>
                    <a:lnTo>
                      <a:pt x="66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3" name="Google Shape;3140;p66"/>
              <p:cNvSpPr/>
              <p:nvPr/>
            </p:nvSpPr>
            <p:spPr>
              <a:xfrm>
                <a:off x="2673690" y="894741"/>
                <a:ext cx="96721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651" h="2340" extrusionOk="0">
                    <a:moveTo>
                      <a:pt x="1" y="1"/>
                    </a:moveTo>
                    <a:lnTo>
                      <a:pt x="11" y="2339"/>
                    </a:lnTo>
                    <a:lnTo>
                      <a:pt x="651" y="2339"/>
                    </a:lnTo>
                    <a:lnTo>
                      <a:pt x="588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4" name="Google Shape;3141;p66"/>
              <p:cNvSpPr/>
              <p:nvPr/>
            </p:nvSpPr>
            <p:spPr>
              <a:xfrm>
                <a:off x="2778137" y="863689"/>
                <a:ext cx="70126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472" h="1794" extrusionOk="0">
                    <a:moveTo>
                      <a:pt x="0" y="0"/>
                    </a:moveTo>
                    <a:lnTo>
                      <a:pt x="11" y="1772"/>
                    </a:lnTo>
                    <a:cubicBezTo>
                      <a:pt x="157" y="1783"/>
                      <a:pt x="315" y="1793"/>
                      <a:pt x="472" y="1793"/>
                    </a:cubicBezTo>
                    <a:lnTo>
                      <a:pt x="3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5" name="Google Shape;3142;p66"/>
              <p:cNvSpPr/>
              <p:nvPr/>
            </p:nvSpPr>
            <p:spPr>
              <a:xfrm>
                <a:off x="2860596" y="863689"/>
                <a:ext cx="104595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804" extrusionOk="0">
                    <a:moveTo>
                      <a:pt x="1" y="0"/>
                    </a:moveTo>
                    <a:lnTo>
                      <a:pt x="22" y="1804"/>
                    </a:lnTo>
                    <a:lnTo>
                      <a:pt x="64" y="1804"/>
                    </a:lnTo>
                    <a:cubicBezTo>
                      <a:pt x="284" y="1804"/>
                      <a:pt x="504" y="1783"/>
                      <a:pt x="703" y="1772"/>
                    </a:cubicBezTo>
                    <a:lnTo>
                      <a:pt x="599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6" name="Google Shape;3143;p66"/>
              <p:cNvSpPr/>
              <p:nvPr/>
            </p:nvSpPr>
            <p:spPr>
              <a:xfrm>
                <a:off x="2979009" y="863689"/>
                <a:ext cx="96721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651" h="1762" extrusionOk="0">
                    <a:moveTo>
                      <a:pt x="11" y="0"/>
                    </a:moveTo>
                    <a:lnTo>
                      <a:pt x="1" y="1762"/>
                    </a:lnTo>
                    <a:cubicBezTo>
                      <a:pt x="211" y="1730"/>
                      <a:pt x="410" y="1699"/>
                      <a:pt x="609" y="1657"/>
                    </a:cubicBezTo>
                    <a:lnTo>
                      <a:pt x="651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7" name="Google Shape;3144;p66"/>
              <p:cNvSpPr/>
              <p:nvPr/>
            </p:nvSpPr>
            <p:spPr>
              <a:xfrm>
                <a:off x="2673690" y="894741"/>
                <a:ext cx="93601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53" extrusionOk="0">
                    <a:moveTo>
                      <a:pt x="1" y="1"/>
                    </a:moveTo>
                    <a:lnTo>
                      <a:pt x="11" y="1448"/>
                    </a:lnTo>
                    <a:cubicBezTo>
                      <a:pt x="210" y="1501"/>
                      <a:pt x="420" y="1532"/>
                      <a:pt x="630" y="1553"/>
                    </a:cubicBezTo>
                    <a:lnTo>
                      <a:pt x="588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8" name="Google Shape;3145;p66"/>
              <p:cNvSpPr/>
              <p:nvPr/>
            </p:nvSpPr>
            <p:spPr>
              <a:xfrm>
                <a:off x="2686170" y="913462"/>
                <a:ext cx="64035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431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430" y="158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39" name="Google Shape;3146;p66"/>
              <p:cNvSpPr/>
              <p:nvPr/>
            </p:nvSpPr>
            <p:spPr>
              <a:xfrm>
                <a:off x="2687656" y="952388"/>
                <a:ext cx="6254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421" h="159" extrusionOk="0">
                    <a:moveTo>
                      <a:pt x="1" y="1"/>
                    </a:moveTo>
                    <a:lnTo>
                      <a:pt x="1" y="158"/>
                    </a:lnTo>
                    <a:lnTo>
                      <a:pt x="420" y="158"/>
                    </a:lnTo>
                    <a:lnTo>
                      <a:pt x="4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0" name="Google Shape;3147;p66"/>
              <p:cNvSpPr/>
              <p:nvPr/>
            </p:nvSpPr>
            <p:spPr>
              <a:xfrm>
                <a:off x="2684536" y="1201695"/>
                <a:ext cx="70275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473" y="137"/>
                    </a:lnTo>
                    <a:lnTo>
                      <a:pt x="47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1" name="Google Shape;3148;p66"/>
              <p:cNvSpPr/>
              <p:nvPr/>
            </p:nvSpPr>
            <p:spPr>
              <a:xfrm>
                <a:off x="2807703" y="1198575"/>
                <a:ext cx="1099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74" h="117" extrusionOk="0">
                    <a:moveTo>
                      <a:pt x="32" y="1"/>
                    </a:moveTo>
                    <a:cubicBezTo>
                      <a:pt x="11" y="1"/>
                      <a:pt x="0" y="22"/>
                      <a:pt x="0" y="53"/>
                    </a:cubicBezTo>
                    <a:cubicBezTo>
                      <a:pt x="0" y="85"/>
                      <a:pt x="11" y="116"/>
                      <a:pt x="32" y="116"/>
                    </a:cubicBezTo>
                    <a:cubicBezTo>
                      <a:pt x="53" y="116"/>
                      <a:pt x="74" y="85"/>
                      <a:pt x="74" y="53"/>
                    </a:cubicBezTo>
                    <a:cubicBezTo>
                      <a:pt x="74" y="22"/>
                      <a:pt x="53" y="1"/>
                      <a:pt x="3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2" name="Google Shape;3149;p66"/>
              <p:cNvSpPr/>
              <p:nvPr/>
            </p:nvSpPr>
            <p:spPr>
              <a:xfrm>
                <a:off x="2993124" y="1179854"/>
                <a:ext cx="59280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399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399" y="284"/>
                    </a:lnTo>
                    <a:lnTo>
                      <a:pt x="388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3" name="Google Shape;3150;p66"/>
              <p:cNvSpPr/>
              <p:nvPr/>
            </p:nvSpPr>
            <p:spPr>
              <a:xfrm>
                <a:off x="2910517" y="1195455"/>
                <a:ext cx="1099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74" h="117" extrusionOk="0">
                    <a:moveTo>
                      <a:pt x="42" y="1"/>
                    </a:moveTo>
                    <a:cubicBezTo>
                      <a:pt x="21" y="1"/>
                      <a:pt x="0" y="22"/>
                      <a:pt x="0" y="53"/>
                    </a:cubicBezTo>
                    <a:cubicBezTo>
                      <a:pt x="0" y="85"/>
                      <a:pt x="21" y="116"/>
                      <a:pt x="42" y="116"/>
                    </a:cubicBezTo>
                    <a:cubicBezTo>
                      <a:pt x="63" y="116"/>
                      <a:pt x="74" y="85"/>
                      <a:pt x="74" y="53"/>
                    </a:cubicBezTo>
                    <a:cubicBezTo>
                      <a:pt x="74" y="2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4" name="Google Shape;3151;p66"/>
              <p:cNvSpPr/>
              <p:nvPr/>
            </p:nvSpPr>
            <p:spPr>
              <a:xfrm>
                <a:off x="2901156" y="935302"/>
                <a:ext cx="12629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85" h="106" extrusionOk="0">
                    <a:moveTo>
                      <a:pt x="42" y="1"/>
                    </a:moveTo>
                    <a:cubicBezTo>
                      <a:pt x="21" y="1"/>
                      <a:pt x="1" y="22"/>
                      <a:pt x="1" y="53"/>
                    </a:cubicBezTo>
                    <a:cubicBezTo>
                      <a:pt x="1" y="85"/>
                      <a:pt x="21" y="105"/>
                      <a:pt x="42" y="105"/>
                    </a:cubicBezTo>
                    <a:cubicBezTo>
                      <a:pt x="63" y="105"/>
                      <a:pt x="84" y="85"/>
                      <a:pt x="84" y="53"/>
                    </a:cubicBezTo>
                    <a:cubicBezTo>
                      <a:pt x="84" y="22"/>
                      <a:pt x="6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5" name="Google Shape;3152;p66"/>
              <p:cNvSpPr/>
              <p:nvPr/>
            </p:nvSpPr>
            <p:spPr>
              <a:xfrm>
                <a:off x="3014964" y="1140928"/>
                <a:ext cx="14114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95" h="127" extrusionOk="0">
                    <a:moveTo>
                      <a:pt x="42" y="1"/>
                    </a:moveTo>
                    <a:cubicBezTo>
                      <a:pt x="21" y="1"/>
                      <a:pt x="0" y="22"/>
                      <a:pt x="0" y="64"/>
                    </a:cubicBezTo>
                    <a:cubicBezTo>
                      <a:pt x="0" y="95"/>
                      <a:pt x="21" y="127"/>
                      <a:pt x="42" y="127"/>
                    </a:cubicBezTo>
                    <a:cubicBezTo>
                      <a:pt x="73" y="127"/>
                      <a:pt x="94" y="95"/>
                      <a:pt x="94" y="64"/>
                    </a:cubicBezTo>
                    <a:cubicBezTo>
                      <a:pt x="94" y="22"/>
                      <a:pt x="73" y="1"/>
                      <a:pt x="42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6" name="Google Shape;3153;p66"/>
              <p:cNvSpPr/>
              <p:nvPr/>
            </p:nvSpPr>
            <p:spPr>
              <a:xfrm>
                <a:off x="3376296" y="863689"/>
                <a:ext cx="106081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14" h="2549" extrusionOk="0">
                    <a:moveTo>
                      <a:pt x="85" y="0"/>
                    </a:moveTo>
                    <a:lnTo>
                      <a:pt x="1" y="2548"/>
                    </a:lnTo>
                    <a:lnTo>
                      <a:pt x="714" y="2548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7" name="Google Shape;3154;p66"/>
              <p:cNvSpPr/>
              <p:nvPr/>
            </p:nvSpPr>
            <p:spPr>
              <a:xfrm>
                <a:off x="3094303" y="967988"/>
                <a:ext cx="112321" cy="274413"/>
              </a:xfrm>
              <a:custGeom>
                <a:avLst/>
                <a:gdLst/>
                <a:ahLst/>
                <a:cxnLst/>
                <a:rect l="l" t="t" r="r" b="b"/>
                <a:pathLst>
                  <a:path w="756" h="1847" extrusionOk="0">
                    <a:moveTo>
                      <a:pt x="1" y="1"/>
                    </a:moveTo>
                    <a:lnTo>
                      <a:pt x="1" y="1846"/>
                    </a:lnTo>
                    <a:lnTo>
                      <a:pt x="714" y="1846"/>
                    </a:lnTo>
                    <a:lnTo>
                      <a:pt x="7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8" name="Google Shape;3155;p66"/>
              <p:cNvSpPr/>
              <p:nvPr/>
            </p:nvSpPr>
            <p:spPr>
              <a:xfrm>
                <a:off x="3500949" y="863689"/>
                <a:ext cx="16060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1081" h="2549" extrusionOk="0">
                    <a:moveTo>
                      <a:pt x="64" y="0"/>
                    </a:moveTo>
                    <a:lnTo>
                      <a:pt x="1" y="2548"/>
                    </a:lnTo>
                    <a:lnTo>
                      <a:pt x="1081" y="2548"/>
                    </a:lnTo>
                    <a:lnTo>
                      <a:pt x="95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49" name="Google Shape;3156;p66"/>
              <p:cNvSpPr/>
              <p:nvPr/>
            </p:nvSpPr>
            <p:spPr>
              <a:xfrm>
                <a:off x="3220590" y="894741"/>
                <a:ext cx="141887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955" h="2340" extrusionOk="0">
                    <a:moveTo>
                      <a:pt x="74" y="1"/>
                    </a:moveTo>
                    <a:lnTo>
                      <a:pt x="0" y="2339"/>
                    </a:lnTo>
                    <a:lnTo>
                      <a:pt x="954" y="2339"/>
                    </a:lnTo>
                    <a:lnTo>
                      <a:pt x="944" y="32"/>
                    </a:lnTo>
                    <a:lnTo>
                      <a:pt x="74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0" name="Google Shape;3157;p66"/>
              <p:cNvSpPr/>
              <p:nvPr/>
            </p:nvSpPr>
            <p:spPr>
              <a:xfrm>
                <a:off x="3381050" y="863689"/>
                <a:ext cx="99841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672" h="1794" extrusionOk="0">
                    <a:moveTo>
                      <a:pt x="53" y="0"/>
                    </a:moveTo>
                    <a:lnTo>
                      <a:pt x="0" y="1772"/>
                    </a:lnTo>
                    <a:cubicBezTo>
                      <a:pt x="210" y="1783"/>
                      <a:pt x="441" y="1793"/>
                      <a:pt x="671" y="1793"/>
                    </a:cubicBezTo>
                    <a:lnTo>
                      <a:pt x="64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1" name="Google Shape;3158;p66"/>
              <p:cNvSpPr/>
              <p:nvPr/>
            </p:nvSpPr>
            <p:spPr>
              <a:xfrm>
                <a:off x="3094303" y="967988"/>
                <a:ext cx="112321" cy="140401"/>
              </a:xfrm>
              <a:custGeom>
                <a:avLst/>
                <a:gdLst/>
                <a:ahLst/>
                <a:cxnLst/>
                <a:rect l="l" t="t" r="r" b="b"/>
                <a:pathLst>
                  <a:path w="756" h="945" extrusionOk="0">
                    <a:moveTo>
                      <a:pt x="1" y="1"/>
                    </a:moveTo>
                    <a:lnTo>
                      <a:pt x="1" y="787"/>
                    </a:lnTo>
                    <a:cubicBezTo>
                      <a:pt x="232" y="850"/>
                      <a:pt x="473" y="903"/>
                      <a:pt x="735" y="945"/>
                    </a:cubicBezTo>
                    <a:lnTo>
                      <a:pt x="75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2" name="Google Shape;3159;p66"/>
              <p:cNvSpPr/>
              <p:nvPr/>
            </p:nvSpPr>
            <p:spPr>
              <a:xfrm>
                <a:off x="3504070" y="863689"/>
                <a:ext cx="151247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1018" h="1804" extrusionOk="0">
                    <a:moveTo>
                      <a:pt x="43" y="0"/>
                    </a:moveTo>
                    <a:lnTo>
                      <a:pt x="1" y="1804"/>
                    </a:lnTo>
                    <a:lnTo>
                      <a:pt x="74" y="1804"/>
                    </a:lnTo>
                    <a:cubicBezTo>
                      <a:pt x="399" y="1804"/>
                      <a:pt x="714" y="1783"/>
                      <a:pt x="1018" y="1772"/>
                    </a:cubicBezTo>
                    <a:lnTo>
                      <a:pt x="93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3" name="Google Shape;3160;p66"/>
              <p:cNvSpPr/>
              <p:nvPr/>
            </p:nvSpPr>
            <p:spPr>
              <a:xfrm>
                <a:off x="3225196" y="894741"/>
                <a:ext cx="135647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913" h="1553" extrusionOk="0">
                    <a:moveTo>
                      <a:pt x="43" y="1"/>
                    </a:moveTo>
                    <a:lnTo>
                      <a:pt x="1" y="1448"/>
                    </a:lnTo>
                    <a:cubicBezTo>
                      <a:pt x="284" y="1501"/>
                      <a:pt x="588" y="1532"/>
                      <a:pt x="913" y="1553"/>
                    </a:cubicBezTo>
                    <a:lnTo>
                      <a:pt x="913" y="32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4" name="Google Shape;3161;p66"/>
              <p:cNvSpPr/>
              <p:nvPr/>
            </p:nvSpPr>
            <p:spPr>
              <a:xfrm>
                <a:off x="3250157" y="913462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30" y="158"/>
                    </a:lnTo>
                    <a:lnTo>
                      <a:pt x="63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5" name="Google Shape;3162;p66"/>
              <p:cNvSpPr/>
              <p:nvPr/>
            </p:nvSpPr>
            <p:spPr>
              <a:xfrm>
                <a:off x="3250157" y="952388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19" y="158"/>
                    </a:lnTo>
                    <a:lnTo>
                      <a:pt x="63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6" name="Google Shape;3163;p66"/>
              <p:cNvSpPr/>
              <p:nvPr/>
            </p:nvSpPr>
            <p:spPr>
              <a:xfrm>
                <a:off x="3234556" y="1201695"/>
                <a:ext cx="106081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714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703" y="137"/>
                    </a:lnTo>
                    <a:lnTo>
                      <a:pt x="71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7" name="Google Shape;3164;p66"/>
              <p:cNvSpPr/>
              <p:nvPr/>
            </p:nvSpPr>
            <p:spPr>
              <a:xfrm>
                <a:off x="3416857" y="1198575"/>
                <a:ext cx="1723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63" y="1"/>
                    </a:moveTo>
                    <a:cubicBezTo>
                      <a:pt x="32" y="1"/>
                      <a:pt x="0" y="22"/>
                      <a:pt x="0" y="53"/>
                    </a:cubicBezTo>
                    <a:cubicBezTo>
                      <a:pt x="0" y="85"/>
                      <a:pt x="21" y="116"/>
                      <a:pt x="53" y="116"/>
                    </a:cubicBezTo>
                    <a:cubicBezTo>
                      <a:pt x="84" y="116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3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8" name="Google Shape;3165;p66"/>
              <p:cNvSpPr/>
              <p:nvPr/>
            </p:nvSpPr>
            <p:spPr>
              <a:xfrm>
                <a:off x="3105297" y="982103"/>
                <a:ext cx="76515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515" h="263" extrusionOk="0">
                    <a:moveTo>
                      <a:pt x="514" y="0"/>
                    </a:moveTo>
                    <a:lnTo>
                      <a:pt x="11" y="21"/>
                    </a:lnTo>
                    <a:lnTo>
                      <a:pt x="0" y="262"/>
                    </a:lnTo>
                    <a:lnTo>
                      <a:pt x="514" y="241"/>
                    </a:lnTo>
                    <a:lnTo>
                      <a:pt x="514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59" name="Google Shape;3166;p66"/>
              <p:cNvSpPr/>
              <p:nvPr/>
            </p:nvSpPr>
            <p:spPr>
              <a:xfrm>
                <a:off x="3106783" y="1195455"/>
                <a:ext cx="71909" cy="39223"/>
              </a:xfrm>
              <a:custGeom>
                <a:avLst/>
                <a:gdLst/>
                <a:ahLst/>
                <a:cxnLst/>
                <a:rect l="l" t="t" r="r" b="b"/>
                <a:pathLst>
                  <a:path w="484" h="264" extrusionOk="0">
                    <a:moveTo>
                      <a:pt x="483" y="1"/>
                    </a:moveTo>
                    <a:lnTo>
                      <a:pt x="11" y="22"/>
                    </a:lnTo>
                    <a:lnTo>
                      <a:pt x="1" y="263"/>
                    </a:lnTo>
                    <a:lnTo>
                      <a:pt x="483" y="242"/>
                    </a:lnTo>
                    <a:lnTo>
                      <a:pt x="483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0" name="Google Shape;3167;p66"/>
              <p:cNvSpPr/>
              <p:nvPr/>
            </p:nvSpPr>
            <p:spPr>
              <a:xfrm>
                <a:off x="3571076" y="1195455"/>
                <a:ext cx="17234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17" extrusionOk="0">
                    <a:moveTo>
                      <a:pt x="64" y="1"/>
                    </a:moveTo>
                    <a:cubicBezTo>
                      <a:pt x="32" y="1"/>
                      <a:pt x="1" y="22"/>
                      <a:pt x="1" y="53"/>
                    </a:cubicBezTo>
                    <a:cubicBezTo>
                      <a:pt x="1" y="85"/>
                      <a:pt x="22" y="116"/>
                      <a:pt x="53" y="116"/>
                    </a:cubicBezTo>
                    <a:cubicBezTo>
                      <a:pt x="85" y="116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1" name="Google Shape;3168;p66"/>
              <p:cNvSpPr/>
              <p:nvPr/>
            </p:nvSpPr>
            <p:spPr>
              <a:xfrm>
                <a:off x="3566471" y="935302"/>
                <a:ext cx="17234" cy="15749"/>
              </a:xfrm>
              <a:custGeom>
                <a:avLst/>
                <a:gdLst/>
                <a:ahLst/>
                <a:cxnLst/>
                <a:rect l="l" t="t" r="r" b="b"/>
                <a:pathLst>
                  <a:path w="116" h="106" extrusionOk="0">
                    <a:moveTo>
                      <a:pt x="63" y="1"/>
                    </a:moveTo>
                    <a:cubicBezTo>
                      <a:pt x="32" y="1"/>
                      <a:pt x="11" y="22"/>
                      <a:pt x="11" y="53"/>
                    </a:cubicBezTo>
                    <a:cubicBezTo>
                      <a:pt x="0" y="85"/>
                      <a:pt x="32" y="105"/>
                      <a:pt x="63" y="105"/>
                    </a:cubicBezTo>
                    <a:cubicBezTo>
                      <a:pt x="95" y="105"/>
                      <a:pt x="116" y="85"/>
                      <a:pt x="116" y="53"/>
                    </a:cubicBezTo>
                    <a:cubicBezTo>
                      <a:pt x="116" y="22"/>
                      <a:pt x="95" y="1"/>
                      <a:pt x="63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2" name="Google Shape;3169;p66"/>
              <p:cNvSpPr/>
              <p:nvPr/>
            </p:nvSpPr>
            <p:spPr>
              <a:xfrm>
                <a:off x="2080137" y="863689"/>
                <a:ext cx="11068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745" h="2549" extrusionOk="0">
                    <a:moveTo>
                      <a:pt x="0" y="0"/>
                    </a:moveTo>
                    <a:lnTo>
                      <a:pt x="32" y="2548"/>
                    </a:lnTo>
                    <a:lnTo>
                      <a:pt x="745" y="2548"/>
                    </a:lnTo>
                    <a:lnTo>
                      <a:pt x="5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3" name="Google Shape;3170;p66"/>
              <p:cNvSpPr/>
              <p:nvPr/>
            </p:nvSpPr>
            <p:spPr>
              <a:xfrm>
                <a:off x="1790269" y="967988"/>
                <a:ext cx="118561" cy="274413"/>
              </a:xfrm>
              <a:custGeom>
                <a:avLst/>
                <a:gdLst/>
                <a:ahLst/>
                <a:cxnLst/>
                <a:rect l="l" t="t" r="r" b="b"/>
                <a:pathLst>
                  <a:path w="798" h="1847" extrusionOk="0">
                    <a:moveTo>
                      <a:pt x="1" y="1"/>
                    </a:moveTo>
                    <a:lnTo>
                      <a:pt x="85" y="1846"/>
                    </a:lnTo>
                    <a:lnTo>
                      <a:pt x="798" y="1846"/>
                    </a:lnTo>
                    <a:lnTo>
                      <a:pt x="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4" name="Google Shape;3171;p66"/>
              <p:cNvSpPr/>
              <p:nvPr/>
            </p:nvSpPr>
            <p:spPr>
              <a:xfrm>
                <a:off x="2203156" y="863689"/>
                <a:ext cx="16684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2549" extrusionOk="0">
                    <a:moveTo>
                      <a:pt x="1" y="0"/>
                    </a:moveTo>
                    <a:lnTo>
                      <a:pt x="43" y="2548"/>
                    </a:lnTo>
                    <a:lnTo>
                      <a:pt x="1123" y="2548"/>
                    </a:lnTo>
                    <a:lnTo>
                      <a:pt x="89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5" name="Google Shape;3172;p66"/>
              <p:cNvSpPr/>
              <p:nvPr/>
            </p:nvSpPr>
            <p:spPr>
              <a:xfrm>
                <a:off x="2377730" y="863689"/>
                <a:ext cx="145007" cy="378711"/>
              </a:xfrm>
              <a:custGeom>
                <a:avLst/>
                <a:gdLst/>
                <a:ahLst/>
                <a:cxnLst/>
                <a:rect l="l" t="t" r="r" b="b"/>
                <a:pathLst>
                  <a:path w="976" h="2549" extrusionOk="0">
                    <a:moveTo>
                      <a:pt x="32" y="0"/>
                    </a:moveTo>
                    <a:lnTo>
                      <a:pt x="0" y="2548"/>
                    </a:lnTo>
                    <a:lnTo>
                      <a:pt x="891" y="2548"/>
                    </a:lnTo>
                    <a:lnTo>
                      <a:pt x="97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6" name="Google Shape;3173;p66"/>
              <p:cNvSpPr/>
              <p:nvPr/>
            </p:nvSpPr>
            <p:spPr>
              <a:xfrm>
                <a:off x="1924283" y="894741"/>
                <a:ext cx="146641" cy="347660"/>
              </a:xfrm>
              <a:custGeom>
                <a:avLst/>
                <a:gdLst/>
                <a:ahLst/>
                <a:cxnLst/>
                <a:rect l="l" t="t" r="r" b="b"/>
                <a:pathLst>
                  <a:path w="987" h="2340" extrusionOk="0">
                    <a:moveTo>
                      <a:pt x="1" y="1"/>
                    </a:moveTo>
                    <a:lnTo>
                      <a:pt x="32" y="2339"/>
                    </a:lnTo>
                    <a:lnTo>
                      <a:pt x="986" y="2339"/>
                    </a:lnTo>
                    <a:lnTo>
                      <a:pt x="881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7" name="Google Shape;3174;p66"/>
              <p:cNvSpPr/>
              <p:nvPr/>
            </p:nvSpPr>
            <p:spPr>
              <a:xfrm>
                <a:off x="2080137" y="863689"/>
                <a:ext cx="104446" cy="266539"/>
              </a:xfrm>
              <a:custGeom>
                <a:avLst/>
                <a:gdLst/>
                <a:ahLst/>
                <a:cxnLst/>
                <a:rect l="l" t="t" r="r" b="b"/>
                <a:pathLst>
                  <a:path w="703" h="1794" extrusionOk="0">
                    <a:moveTo>
                      <a:pt x="0" y="0"/>
                    </a:moveTo>
                    <a:lnTo>
                      <a:pt x="21" y="1772"/>
                    </a:lnTo>
                    <a:cubicBezTo>
                      <a:pt x="241" y="1783"/>
                      <a:pt x="472" y="1793"/>
                      <a:pt x="703" y="1793"/>
                    </a:cubicBezTo>
                    <a:lnTo>
                      <a:pt x="58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8" name="Google Shape;3175;p66"/>
              <p:cNvSpPr/>
              <p:nvPr/>
            </p:nvSpPr>
            <p:spPr>
              <a:xfrm>
                <a:off x="1790269" y="967988"/>
                <a:ext cx="115441" cy="140401"/>
              </a:xfrm>
              <a:custGeom>
                <a:avLst/>
                <a:gdLst/>
                <a:ahLst/>
                <a:cxnLst/>
                <a:rect l="l" t="t" r="r" b="b"/>
                <a:pathLst>
                  <a:path w="777" h="945" extrusionOk="0">
                    <a:moveTo>
                      <a:pt x="1" y="1"/>
                    </a:moveTo>
                    <a:lnTo>
                      <a:pt x="43" y="787"/>
                    </a:lnTo>
                    <a:cubicBezTo>
                      <a:pt x="263" y="850"/>
                      <a:pt x="515" y="903"/>
                      <a:pt x="777" y="945"/>
                    </a:cubicBezTo>
                    <a:lnTo>
                      <a:pt x="766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69" name="Google Shape;3176;p66"/>
              <p:cNvSpPr/>
              <p:nvPr/>
            </p:nvSpPr>
            <p:spPr>
              <a:xfrm>
                <a:off x="2203156" y="863689"/>
                <a:ext cx="156001" cy="268025"/>
              </a:xfrm>
              <a:custGeom>
                <a:avLst/>
                <a:gdLst/>
                <a:ahLst/>
                <a:cxnLst/>
                <a:rect l="l" t="t" r="r" b="b"/>
                <a:pathLst>
                  <a:path w="1050" h="1804" extrusionOk="0">
                    <a:moveTo>
                      <a:pt x="1" y="0"/>
                    </a:moveTo>
                    <a:lnTo>
                      <a:pt x="32" y="1804"/>
                    </a:lnTo>
                    <a:lnTo>
                      <a:pt x="105" y="1804"/>
                    </a:lnTo>
                    <a:cubicBezTo>
                      <a:pt x="431" y="1804"/>
                      <a:pt x="745" y="1783"/>
                      <a:pt x="1049" y="1772"/>
                    </a:cubicBezTo>
                    <a:lnTo>
                      <a:pt x="89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0" name="Google Shape;3177;p66"/>
              <p:cNvSpPr/>
              <p:nvPr/>
            </p:nvSpPr>
            <p:spPr>
              <a:xfrm>
                <a:off x="2379216" y="863689"/>
                <a:ext cx="145007" cy="261785"/>
              </a:xfrm>
              <a:custGeom>
                <a:avLst/>
                <a:gdLst/>
                <a:ahLst/>
                <a:cxnLst/>
                <a:rect l="l" t="t" r="r" b="b"/>
                <a:pathLst>
                  <a:path w="976" h="1762" extrusionOk="0">
                    <a:moveTo>
                      <a:pt x="22" y="0"/>
                    </a:moveTo>
                    <a:lnTo>
                      <a:pt x="1" y="1762"/>
                    </a:lnTo>
                    <a:cubicBezTo>
                      <a:pt x="315" y="1730"/>
                      <a:pt x="619" y="1699"/>
                      <a:pt x="913" y="1657"/>
                    </a:cubicBezTo>
                    <a:lnTo>
                      <a:pt x="97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1" name="Google Shape;3178;p66"/>
              <p:cNvSpPr/>
              <p:nvPr/>
            </p:nvSpPr>
            <p:spPr>
              <a:xfrm>
                <a:off x="1924283" y="894741"/>
                <a:ext cx="140401" cy="230733"/>
              </a:xfrm>
              <a:custGeom>
                <a:avLst/>
                <a:gdLst/>
                <a:ahLst/>
                <a:cxnLst/>
                <a:rect l="l" t="t" r="r" b="b"/>
                <a:pathLst>
                  <a:path w="945" h="1553" extrusionOk="0">
                    <a:moveTo>
                      <a:pt x="1" y="1"/>
                    </a:moveTo>
                    <a:lnTo>
                      <a:pt x="22" y="1448"/>
                    </a:lnTo>
                    <a:cubicBezTo>
                      <a:pt x="315" y="1501"/>
                      <a:pt x="619" y="1532"/>
                      <a:pt x="944" y="1553"/>
                    </a:cubicBezTo>
                    <a:lnTo>
                      <a:pt x="881" y="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2" name="Google Shape;3179;p66"/>
              <p:cNvSpPr/>
              <p:nvPr/>
            </p:nvSpPr>
            <p:spPr>
              <a:xfrm>
                <a:off x="1944489" y="913462"/>
                <a:ext cx="93749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1" h="159" extrusionOk="0">
                    <a:moveTo>
                      <a:pt x="1" y="1"/>
                    </a:moveTo>
                    <a:lnTo>
                      <a:pt x="1" y="158"/>
                    </a:lnTo>
                    <a:lnTo>
                      <a:pt x="630" y="158"/>
                    </a:lnTo>
                    <a:lnTo>
                      <a:pt x="620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3" name="Google Shape;3180;p66"/>
              <p:cNvSpPr/>
              <p:nvPr/>
            </p:nvSpPr>
            <p:spPr>
              <a:xfrm>
                <a:off x="1946123" y="952388"/>
                <a:ext cx="93601" cy="23623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59" extrusionOk="0">
                    <a:moveTo>
                      <a:pt x="0" y="1"/>
                    </a:moveTo>
                    <a:lnTo>
                      <a:pt x="0" y="158"/>
                    </a:lnTo>
                    <a:lnTo>
                      <a:pt x="630" y="158"/>
                    </a:lnTo>
                    <a:lnTo>
                      <a:pt x="619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4" name="Google Shape;3181;p66"/>
              <p:cNvSpPr/>
              <p:nvPr/>
            </p:nvSpPr>
            <p:spPr>
              <a:xfrm>
                <a:off x="1941369" y="1201695"/>
                <a:ext cx="104595" cy="20503"/>
              </a:xfrm>
              <a:custGeom>
                <a:avLst/>
                <a:gdLst/>
                <a:ahLst/>
                <a:cxnLst/>
                <a:rect l="l" t="t" r="r" b="b"/>
                <a:pathLst>
                  <a:path w="704" h="138" extrusionOk="0">
                    <a:moveTo>
                      <a:pt x="1" y="1"/>
                    </a:moveTo>
                    <a:lnTo>
                      <a:pt x="1" y="137"/>
                    </a:lnTo>
                    <a:lnTo>
                      <a:pt x="704" y="137"/>
                    </a:lnTo>
                    <a:lnTo>
                      <a:pt x="704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5" name="Google Shape;3182;p66"/>
              <p:cNvSpPr/>
              <p:nvPr/>
            </p:nvSpPr>
            <p:spPr>
              <a:xfrm>
                <a:off x="2122480" y="1201695"/>
                <a:ext cx="18572" cy="14263"/>
              </a:xfrm>
              <a:custGeom>
                <a:avLst/>
                <a:gdLst/>
                <a:ahLst/>
                <a:cxnLst/>
                <a:rect l="l" t="t" r="r" b="b"/>
                <a:pathLst>
                  <a:path w="125" h="96" extrusionOk="0">
                    <a:moveTo>
                      <a:pt x="104" y="1"/>
                    </a:moveTo>
                    <a:cubicBezTo>
                      <a:pt x="67" y="1"/>
                      <a:pt x="0" y="87"/>
                      <a:pt x="72" y="95"/>
                    </a:cubicBezTo>
                    <a:cubicBezTo>
                      <a:pt x="103" y="95"/>
                      <a:pt x="124" y="64"/>
                      <a:pt x="124" y="32"/>
                    </a:cubicBezTo>
                    <a:cubicBezTo>
                      <a:pt x="124" y="9"/>
                      <a:pt x="116" y="1"/>
                      <a:pt x="10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6" name="Google Shape;3183;p66"/>
              <p:cNvSpPr/>
              <p:nvPr/>
            </p:nvSpPr>
            <p:spPr>
              <a:xfrm>
                <a:off x="2401057" y="1179854"/>
                <a:ext cx="85875" cy="42343"/>
              </a:xfrm>
              <a:custGeom>
                <a:avLst/>
                <a:gdLst/>
                <a:ahLst/>
                <a:cxnLst/>
                <a:rect l="l" t="t" r="r" b="b"/>
                <a:pathLst>
                  <a:path w="578" h="285" extrusionOk="0">
                    <a:moveTo>
                      <a:pt x="0" y="1"/>
                    </a:moveTo>
                    <a:lnTo>
                      <a:pt x="11" y="284"/>
                    </a:lnTo>
                    <a:lnTo>
                      <a:pt x="577" y="284"/>
                    </a:lnTo>
                    <a:lnTo>
                      <a:pt x="577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7" name="Google Shape;3184;p66"/>
              <p:cNvSpPr/>
              <p:nvPr/>
            </p:nvSpPr>
            <p:spPr>
              <a:xfrm>
                <a:off x="1804384" y="982103"/>
                <a:ext cx="74881" cy="39075"/>
              </a:xfrm>
              <a:custGeom>
                <a:avLst/>
                <a:gdLst/>
                <a:ahLst/>
                <a:cxnLst/>
                <a:rect l="l" t="t" r="r" b="b"/>
                <a:pathLst>
                  <a:path w="504" h="263" extrusionOk="0">
                    <a:moveTo>
                      <a:pt x="503" y="0"/>
                    </a:moveTo>
                    <a:lnTo>
                      <a:pt x="0" y="21"/>
                    </a:lnTo>
                    <a:lnTo>
                      <a:pt x="0" y="262"/>
                    </a:lnTo>
                    <a:lnTo>
                      <a:pt x="503" y="241"/>
                    </a:lnTo>
                    <a:lnTo>
                      <a:pt x="503" y="0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8" name="Google Shape;3185;p66"/>
              <p:cNvSpPr/>
              <p:nvPr/>
            </p:nvSpPr>
            <p:spPr>
              <a:xfrm>
                <a:off x="1815229" y="1195455"/>
                <a:ext cx="70275" cy="39223"/>
              </a:xfrm>
              <a:custGeom>
                <a:avLst/>
                <a:gdLst/>
                <a:ahLst/>
                <a:cxnLst/>
                <a:rect l="l" t="t" r="r" b="b"/>
                <a:pathLst>
                  <a:path w="473" h="264" extrusionOk="0">
                    <a:moveTo>
                      <a:pt x="472" y="1"/>
                    </a:moveTo>
                    <a:lnTo>
                      <a:pt x="1" y="22"/>
                    </a:lnTo>
                    <a:lnTo>
                      <a:pt x="1" y="263"/>
                    </a:lnTo>
                    <a:lnTo>
                      <a:pt x="472" y="242"/>
                    </a:lnTo>
                    <a:lnTo>
                      <a:pt x="472" y="1"/>
                    </a:ln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79" name="Google Shape;3186;p66"/>
              <p:cNvSpPr/>
              <p:nvPr/>
            </p:nvSpPr>
            <p:spPr>
              <a:xfrm>
                <a:off x="2276403" y="1195455"/>
                <a:ext cx="18869" cy="17383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17" extrusionOk="0">
                    <a:moveTo>
                      <a:pt x="56" y="0"/>
                    </a:moveTo>
                    <a:cubicBezTo>
                      <a:pt x="1" y="0"/>
                      <a:pt x="3" y="116"/>
                      <a:pt x="63" y="116"/>
                    </a:cubicBezTo>
                    <a:cubicBezTo>
                      <a:pt x="95" y="116"/>
                      <a:pt x="126" y="85"/>
                      <a:pt x="126" y="53"/>
                    </a:cubicBezTo>
                    <a:cubicBezTo>
                      <a:pt x="126" y="22"/>
                      <a:pt x="95" y="1"/>
                      <a:pt x="63" y="1"/>
                    </a:cubicBezTo>
                    <a:cubicBezTo>
                      <a:pt x="61" y="0"/>
                      <a:pt x="58" y="0"/>
                      <a:pt x="56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80" name="Google Shape;3187;p66"/>
              <p:cNvSpPr/>
              <p:nvPr/>
            </p:nvSpPr>
            <p:spPr>
              <a:xfrm>
                <a:off x="2261100" y="938422"/>
                <a:ext cx="18572" cy="12629"/>
              </a:xfrm>
              <a:custGeom>
                <a:avLst/>
                <a:gdLst/>
                <a:ahLst/>
                <a:cxnLst/>
                <a:rect l="l" t="t" r="r" b="b"/>
                <a:pathLst>
                  <a:path w="125" h="85" extrusionOk="0">
                    <a:moveTo>
                      <a:pt x="104" y="0"/>
                    </a:moveTo>
                    <a:cubicBezTo>
                      <a:pt x="67" y="0"/>
                      <a:pt x="1" y="84"/>
                      <a:pt x="72" y="84"/>
                    </a:cubicBezTo>
                    <a:cubicBezTo>
                      <a:pt x="103" y="84"/>
                      <a:pt x="124" y="64"/>
                      <a:pt x="124" y="32"/>
                    </a:cubicBezTo>
                    <a:cubicBezTo>
                      <a:pt x="124" y="9"/>
                      <a:pt x="116" y="0"/>
                      <a:pt x="104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81" name="Google Shape;3188;p66"/>
              <p:cNvSpPr/>
              <p:nvPr/>
            </p:nvSpPr>
            <p:spPr>
              <a:xfrm>
                <a:off x="2433743" y="1140928"/>
                <a:ext cx="18869" cy="18869"/>
              </a:xfrm>
              <a:custGeom>
                <a:avLst/>
                <a:gdLst/>
                <a:ahLst/>
                <a:cxnLst/>
                <a:rect l="l" t="t" r="r" b="b"/>
                <a:pathLst>
                  <a:path w="127" h="127" extrusionOk="0">
                    <a:moveTo>
                      <a:pt x="64" y="1"/>
                    </a:moveTo>
                    <a:cubicBezTo>
                      <a:pt x="22" y="1"/>
                      <a:pt x="1" y="22"/>
                      <a:pt x="1" y="64"/>
                    </a:cubicBezTo>
                    <a:cubicBezTo>
                      <a:pt x="1" y="95"/>
                      <a:pt x="22" y="127"/>
                      <a:pt x="64" y="127"/>
                    </a:cubicBezTo>
                    <a:cubicBezTo>
                      <a:pt x="95" y="127"/>
                      <a:pt x="126" y="95"/>
                      <a:pt x="126" y="64"/>
                    </a:cubicBezTo>
                    <a:cubicBezTo>
                      <a:pt x="126" y="22"/>
                      <a:pt x="95" y="1"/>
                      <a:pt x="64" y="1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782" name="Google Shape;3189;p66"/>
              <p:cNvSpPr/>
              <p:nvPr/>
            </p:nvSpPr>
            <p:spPr>
              <a:xfrm>
                <a:off x="2446966" y="939759"/>
                <a:ext cx="23177" cy="15897"/>
              </a:xfrm>
              <a:custGeom>
                <a:avLst/>
                <a:gdLst/>
                <a:ahLst/>
                <a:cxnLst/>
                <a:rect l="l" t="t" r="r" b="b"/>
                <a:pathLst>
                  <a:path w="156" h="107" extrusionOk="0">
                    <a:moveTo>
                      <a:pt x="135" y="0"/>
                    </a:moveTo>
                    <a:cubicBezTo>
                      <a:pt x="93" y="0"/>
                      <a:pt x="1" y="107"/>
                      <a:pt x="90" y="107"/>
                    </a:cubicBezTo>
                    <a:cubicBezTo>
                      <a:pt x="121" y="107"/>
                      <a:pt x="153" y="75"/>
                      <a:pt x="153" y="34"/>
                    </a:cubicBezTo>
                    <a:cubicBezTo>
                      <a:pt x="155" y="10"/>
                      <a:pt x="147" y="0"/>
                      <a:pt x="135" y="0"/>
                    </a:cubicBezTo>
                    <a:close/>
                  </a:path>
                </a:pathLst>
              </a:custGeom>
              <a:solidFill>
                <a:srgbClr val="FFF2E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67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/>
                  <a:sym typeface="Arial"/>
                </a:endParaRPr>
              </a:p>
            </p:txBody>
          </p:sp>
        </p:grpSp>
      </p:grpSp>
      <p:sp>
        <p:nvSpPr>
          <p:cNvPr id="783" name="Google Shape;3190;p66"/>
          <p:cNvSpPr/>
          <p:nvPr/>
        </p:nvSpPr>
        <p:spPr>
          <a:xfrm>
            <a:off x="6" y="1639701"/>
            <a:ext cx="12191989" cy="104001"/>
          </a:xfrm>
          <a:custGeom>
            <a:avLst/>
            <a:gdLst/>
            <a:ahLst/>
            <a:cxnLst/>
            <a:rect l="l" t="t" r="r" b="b"/>
            <a:pathLst>
              <a:path w="27171" h="525" extrusionOk="0">
                <a:moveTo>
                  <a:pt x="1" y="1"/>
                </a:moveTo>
                <a:lnTo>
                  <a:pt x="1" y="525"/>
                </a:lnTo>
                <a:lnTo>
                  <a:pt x="27171" y="525"/>
                </a:lnTo>
                <a:lnTo>
                  <a:pt x="27171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790" name="Picture 78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818" y="4153439"/>
            <a:ext cx="2072820" cy="1064860"/>
          </a:xfrm>
          <a:prstGeom prst="rect">
            <a:avLst/>
          </a:prstGeom>
        </p:spPr>
      </p:pic>
      <p:pic>
        <p:nvPicPr>
          <p:cNvPr id="791" name="Picture 79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733" y="4153439"/>
            <a:ext cx="2072820" cy="1064860"/>
          </a:xfrm>
          <a:prstGeom prst="rect">
            <a:avLst/>
          </a:prstGeom>
        </p:spPr>
      </p:pic>
      <p:pic>
        <p:nvPicPr>
          <p:cNvPr id="792" name="Picture 791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903" y="4153439"/>
            <a:ext cx="2072820" cy="1064860"/>
          </a:xfrm>
          <a:prstGeom prst="rect">
            <a:avLst/>
          </a:prstGeom>
        </p:spPr>
      </p:pic>
      <p:pic>
        <p:nvPicPr>
          <p:cNvPr id="793" name="Picture 792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8354" y="4148329"/>
            <a:ext cx="2072820" cy="1064860"/>
          </a:xfrm>
          <a:prstGeom prst="rect">
            <a:avLst/>
          </a:prstGeom>
        </p:spPr>
      </p:pic>
      <p:pic>
        <p:nvPicPr>
          <p:cNvPr id="5124" name="Picture 4" descr="https://cdn-icons-png.flaticon.com/128/585/585606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2601" y="5080001"/>
            <a:ext cx="808585" cy="8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9B2A4FB-54A2-B9FB-D1AE-96417002FFB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nhac_nen_powerpoint_vui_nhon-www_tiengdong_com">
            <a:hlinkClick r:id="" action="ppaction://media"/>
            <a:extLst>
              <a:ext uri="{FF2B5EF4-FFF2-40B4-BE49-F238E27FC236}">
                <a16:creationId xmlns:a16="http://schemas.microsoft.com/office/drawing/2014/main" id="{1C89366B-4D42-4B6D-0336-D68C76B7A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503488" y="-11004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8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7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3"/>
                  </p:tgtEl>
                </p:cond>
              </p:nextCondLst>
            </p:seq>
            <p:audio>
              <p:cMediaNode vol="80000" numSld="6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âu hỏi">
            <a:extLst>
              <a:ext uri="{FF2B5EF4-FFF2-40B4-BE49-F238E27FC236}">
                <a16:creationId xmlns:a16="http://schemas.microsoft.com/office/drawing/2014/main" id="{018AD89B-885D-983C-F4F6-FC485515F49D}"/>
              </a:ext>
            </a:extLst>
          </p:cNvPr>
          <p:cNvSpPr/>
          <p:nvPr/>
        </p:nvSpPr>
        <p:spPr>
          <a:xfrm>
            <a:off x="925287" y="979716"/>
            <a:ext cx="10341429" cy="12379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Câu 1: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Các nhà máy xi măng lớn thuộc vùng Bắc Trung Bộ là </a:t>
            </a:r>
          </a:p>
        </p:txBody>
      </p:sp>
      <p:sp>
        <p:nvSpPr>
          <p:cNvPr id="6" name="Đáp án đúng">
            <a:extLst>
              <a:ext uri="{FF2B5EF4-FFF2-40B4-BE49-F238E27FC236}">
                <a16:creationId xmlns:a16="http://schemas.microsoft.com/office/drawing/2014/main" id="{4D1DA2F5-D9A5-C765-0E47-25DD326F3067}"/>
              </a:ext>
            </a:extLst>
          </p:cNvPr>
          <p:cNvSpPr/>
          <p:nvPr/>
        </p:nvSpPr>
        <p:spPr>
          <a:xfrm>
            <a:off x="925285" y="2505837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A. Bỉm Sơn, Hoàng Mai,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Tam Điệp</a:t>
            </a:r>
            <a:r>
              <a:rPr lang="en-US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  <a:endParaRPr lang="vi-VN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Đáp án sai 1">
            <a:extLst>
              <a:ext uri="{FF2B5EF4-FFF2-40B4-BE49-F238E27FC236}">
                <a16:creationId xmlns:a16="http://schemas.microsoft.com/office/drawing/2014/main" id="{1713963F-2894-56F2-E53C-4371936FB85C}"/>
              </a:ext>
            </a:extLst>
          </p:cNvPr>
          <p:cNvSpPr/>
          <p:nvPr/>
        </p:nvSpPr>
        <p:spPr>
          <a:xfrm>
            <a:off x="925285" y="4430303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C. Bỉm Sơn, Hoàng Mai,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Hoàng Thạch. </a:t>
            </a:r>
          </a:p>
        </p:txBody>
      </p:sp>
      <p:sp>
        <p:nvSpPr>
          <p:cNvPr id="8" name="Đáp án sai 2">
            <a:extLst>
              <a:ext uri="{FF2B5EF4-FFF2-40B4-BE49-F238E27FC236}">
                <a16:creationId xmlns:a16="http://schemas.microsoft.com/office/drawing/2014/main" id="{72E080E8-9CBE-7E1E-25CC-340E27A4D017}"/>
              </a:ext>
            </a:extLst>
          </p:cNvPr>
          <p:cNvSpPr/>
          <p:nvPr/>
        </p:nvSpPr>
        <p:spPr>
          <a:xfrm>
            <a:off x="6285794" y="250330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B. Bỉm Sơn, Hoàng Mai,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Nghi Sơn. </a:t>
            </a:r>
          </a:p>
        </p:txBody>
      </p:sp>
      <p:sp>
        <p:nvSpPr>
          <p:cNvPr id="9" name="Đáp án sai 3">
            <a:extLst>
              <a:ext uri="{FF2B5EF4-FFF2-40B4-BE49-F238E27FC236}">
                <a16:creationId xmlns:a16="http://schemas.microsoft.com/office/drawing/2014/main" id="{98AC7C36-17E6-7D99-2014-5789447F054D}"/>
              </a:ext>
            </a:extLst>
          </p:cNvPr>
          <p:cNvSpPr/>
          <p:nvPr/>
        </p:nvSpPr>
        <p:spPr>
          <a:xfrm>
            <a:off x="6285794" y="443283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D. Bỉm Sơn, Tam Điệp, </a:t>
            </a: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Yên Bình</a:t>
            </a:r>
            <a:r>
              <a:rPr lang="en-US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  <a:endParaRPr lang="vi-VN" sz="2400" kern="0" noProof="1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9218" name="Picture 2" descr="https://cdn-icons-png.flaticon.com/128/7988/7988979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62488" y="5778500"/>
            <a:ext cx="942184" cy="9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28F75E-938C-EEA0-C533-B3B41FFD24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78353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âu hỏi">
            <a:extLst>
              <a:ext uri="{FF2B5EF4-FFF2-40B4-BE49-F238E27FC236}">
                <a16:creationId xmlns:a16="http://schemas.microsoft.com/office/drawing/2014/main" id="{5EA6A1D0-94F1-C8FD-1F25-EE015E52196F}"/>
              </a:ext>
            </a:extLst>
          </p:cNvPr>
          <p:cNvSpPr/>
          <p:nvPr/>
        </p:nvSpPr>
        <p:spPr>
          <a:xfrm>
            <a:off x="925287" y="785131"/>
            <a:ext cx="10341429" cy="143256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Câu 2: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Hạn chế lớn nhất về tự nhiên trong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 triển nông nghiệp của Bắc Trung Bộ là </a:t>
            </a:r>
          </a:p>
        </p:txBody>
      </p:sp>
      <p:sp>
        <p:nvSpPr>
          <p:cNvPr id="6" name="Đáp án đúng">
            <a:extLst>
              <a:ext uri="{FF2B5EF4-FFF2-40B4-BE49-F238E27FC236}">
                <a16:creationId xmlns:a16="http://schemas.microsoft.com/office/drawing/2014/main" id="{F71CF67F-45F6-7B3B-46BD-9CB099F65D10}"/>
              </a:ext>
            </a:extLst>
          </p:cNvPr>
          <p:cNvSpPr/>
          <p:nvPr/>
        </p:nvSpPr>
        <p:spPr>
          <a:xfrm>
            <a:off x="925285" y="2505837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A. bão, lũ lụt, hạn hán.</a:t>
            </a:r>
          </a:p>
        </p:txBody>
      </p:sp>
      <p:sp>
        <p:nvSpPr>
          <p:cNvPr id="8" name="Đáp án sai 1">
            <a:extLst>
              <a:ext uri="{FF2B5EF4-FFF2-40B4-BE49-F238E27FC236}">
                <a16:creationId xmlns:a16="http://schemas.microsoft.com/office/drawing/2014/main" id="{A153B866-6290-EDEF-B83C-648DC7CD536E}"/>
              </a:ext>
            </a:extLst>
          </p:cNvPr>
          <p:cNvSpPr/>
          <p:nvPr/>
        </p:nvSpPr>
        <p:spPr>
          <a:xfrm>
            <a:off x="925285" y="4430303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C. xâm nhập mặn, ngập úng.</a:t>
            </a:r>
          </a:p>
        </p:txBody>
      </p:sp>
      <p:sp>
        <p:nvSpPr>
          <p:cNvPr id="9" name="Đáp án sai 2">
            <a:extLst>
              <a:ext uri="{FF2B5EF4-FFF2-40B4-BE49-F238E27FC236}">
                <a16:creationId xmlns:a16="http://schemas.microsoft.com/office/drawing/2014/main" id="{F31F0896-F346-E7D7-6044-A893D5E855B4}"/>
              </a:ext>
            </a:extLst>
          </p:cNvPr>
          <p:cNvSpPr/>
          <p:nvPr/>
        </p:nvSpPr>
        <p:spPr>
          <a:xfrm>
            <a:off x="6285794" y="250330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B. gió lào khô nóng, bão cát.</a:t>
            </a:r>
          </a:p>
        </p:txBody>
      </p:sp>
      <p:sp>
        <p:nvSpPr>
          <p:cNvPr id="10" name="Đáp án sai 3">
            <a:extLst>
              <a:ext uri="{FF2B5EF4-FFF2-40B4-BE49-F238E27FC236}">
                <a16:creationId xmlns:a16="http://schemas.microsoft.com/office/drawing/2014/main" id="{8FB7D949-1D57-7C6A-107E-209B5B0D3821}"/>
              </a:ext>
            </a:extLst>
          </p:cNvPr>
          <p:cNvSpPr/>
          <p:nvPr/>
        </p:nvSpPr>
        <p:spPr>
          <a:xfrm>
            <a:off x="6285794" y="443283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D. sóng lừng, sạt lở bờ biển.</a:t>
            </a:r>
          </a:p>
        </p:txBody>
      </p:sp>
      <p:pic>
        <p:nvPicPr>
          <p:cNvPr id="13" name="Picture 2" descr="https://cdn-icons-png.flaticon.com/128/7988/7988979.png">
            <a:hlinkClick r:id="rId6" action="ppaction://hlinksldjump"/>
            <a:extLst>
              <a:ext uri="{FF2B5EF4-FFF2-40B4-BE49-F238E27FC236}">
                <a16:creationId xmlns:a16="http://schemas.microsoft.com/office/drawing/2014/main" id="{86134C10-E083-DAD2-20B6-0849026ED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62488" y="5778500"/>
            <a:ext cx="942184" cy="9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9ED26F-5D8F-F0B7-9207-3292FA50F0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06335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âu hỏi">
            <a:extLst>
              <a:ext uri="{FF2B5EF4-FFF2-40B4-BE49-F238E27FC236}">
                <a16:creationId xmlns:a16="http://schemas.microsoft.com/office/drawing/2014/main" id="{3B9A624A-3C10-9467-A5E0-818C8BC5E20E}"/>
              </a:ext>
            </a:extLst>
          </p:cNvPr>
          <p:cNvSpPr/>
          <p:nvPr/>
        </p:nvSpPr>
        <p:spPr>
          <a:xfrm>
            <a:off x="925287" y="785131"/>
            <a:ext cx="10341429" cy="143256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Câu 3: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Tại sao các nhà máy thuỷ điện ở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Bắc Trung Bộ chủ yếu có công suất nhỏ? </a:t>
            </a:r>
          </a:p>
        </p:txBody>
      </p:sp>
      <p:sp>
        <p:nvSpPr>
          <p:cNvPr id="23" name="Đáp án đúng">
            <a:extLst>
              <a:ext uri="{FF2B5EF4-FFF2-40B4-BE49-F238E27FC236}">
                <a16:creationId xmlns:a16="http://schemas.microsoft.com/office/drawing/2014/main" id="{1F7E2D91-C61A-7876-FA80-370C1F34BF31}"/>
              </a:ext>
            </a:extLst>
          </p:cNvPr>
          <p:cNvSpPr/>
          <p:nvPr/>
        </p:nvSpPr>
        <p:spPr>
          <a:xfrm>
            <a:off x="925285" y="2505837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A. Các sông suối luôn ít nước quanh năm. </a:t>
            </a:r>
          </a:p>
        </p:txBody>
      </p:sp>
      <p:sp>
        <p:nvSpPr>
          <p:cNvPr id="24" name="Đáp án sai 1">
            <a:extLst>
              <a:ext uri="{FF2B5EF4-FFF2-40B4-BE49-F238E27FC236}">
                <a16:creationId xmlns:a16="http://schemas.microsoft.com/office/drawing/2014/main" id="{62438994-4496-4A7E-F6C8-D15D77B23ADB}"/>
              </a:ext>
            </a:extLst>
          </p:cNvPr>
          <p:cNvSpPr/>
          <p:nvPr/>
        </p:nvSpPr>
        <p:spPr>
          <a:xfrm>
            <a:off x="925285" y="4430303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C. Thiếu vốn để xây dựng các nhà máy thuỷ điện quy mô lớn. </a:t>
            </a:r>
          </a:p>
        </p:txBody>
      </p:sp>
      <p:sp>
        <p:nvSpPr>
          <p:cNvPr id="25" name="Đáp án sai 2">
            <a:extLst>
              <a:ext uri="{FF2B5EF4-FFF2-40B4-BE49-F238E27FC236}">
                <a16:creationId xmlns:a16="http://schemas.microsoft.com/office/drawing/2014/main" id="{90F77FA1-A582-AB79-6FFE-8CCAE9F0CCF9}"/>
              </a:ext>
            </a:extLst>
          </p:cNvPr>
          <p:cNvSpPr/>
          <p:nvPr/>
        </p:nvSpPr>
        <p:spPr>
          <a:xfrm>
            <a:off x="6285794" y="250330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B. Phần lớn sông ngắn, </a:t>
            </a:r>
            <a:br>
              <a:rPr lang="en-US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</a:b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trữ năng thuỷ điện ít.</a:t>
            </a:r>
          </a:p>
        </p:txBody>
      </p:sp>
      <p:sp>
        <p:nvSpPr>
          <p:cNvPr id="26" name="Đáp án sai 3">
            <a:extLst>
              <a:ext uri="{FF2B5EF4-FFF2-40B4-BE49-F238E27FC236}">
                <a16:creationId xmlns:a16="http://schemas.microsoft.com/office/drawing/2014/main" id="{8D8ED208-3248-2C5E-3551-D6264F3D4D6A}"/>
              </a:ext>
            </a:extLst>
          </p:cNvPr>
          <p:cNvSpPr/>
          <p:nvPr/>
        </p:nvSpPr>
        <p:spPr>
          <a:xfrm>
            <a:off x="6285794" y="443283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D. Nhu cầu tiêu thụ điện</a:t>
            </a:r>
            <a:endParaRPr lang="en-US" sz="2400" kern="0" noProof="1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trong sản xuất và sinh hoạt chưa cao.</a:t>
            </a:r>
          </a:p>
        </p:txBody>
      </p:sp>
      <p:pic>
        <p:nvPicPr>
          <p:cNvPr id="27" name="Picture 2" descr="https://cdn-icons-png.flaticon.com/128/7988/7988979.png">
            <a:hlinkClick r:id="rId6" action="ppaction://hlinksldjump"/>
            <a:extLst>
              <a:ext uri="{FF2B5EF4-FFF2-40B4-BE49-F238E27FC236}">
                <a16:creationId xmlns:a16="http://schemas.microsoft.com/office/drawing/2014/main" id="{2920E65A-8718-6931-A920-683DEFC42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62488" y="5778500"/>
            <a:ext cx="942184" cy="9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E48DCE6-D307-30BC-09AE-1D5BD6C55F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58883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âu hỏi">
            <a:extLst>
              <a:ext uri="{FF2B5EF4-FFF2-40B4-BE49-F238E27FC236}">
                <a16:creationId xmlns:a16="http://schemas.microsoft.com/office/drawing/2014/main" id="{A6E64D27-82B3-825D-2B8F-54584FFF9A22}"/>
              </a:ext>
            </a:extLst>
          </p:cNvPr>
          <p:cNvSpPr/>
          <p:nvPr/>
        </p:nvSpPr>
        <p:spPr>
          <a:xfrm>
            <a:off x="925287" y="785131"/>
            <a:ext cx="10341429" cy="1432569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b="1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Câu 4: </a:t>
            </a: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Di sản văn hóa thế giới ở Bắc Trung Bộ</a:t>
            </a:r>
            <a:endParaRPr lang="en-US" sz="2400" noProof="1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được UNESCO công nhận là</a:t>
            </a:r>
          </a:p>
        </p:txBody>
      </p:sp>
      <p:sp>
        <p:nvSpPr>
          <p:cNvPr id="6" name="Đáp án đúng">
            <a:extLst>
              <a:ext uri="{FF2B5EF4-FFF2-40B4-BE49-F238E27FC236}">
                <a16:creationId xmlns:a16="http://schemas.microsoft.com/office/drawing/2014/main" id="{A5CBE63B-E3B3-2CAF-5388-735F7882C9A2}"/>
              </a:ext>
            </a:extLst>
          </p:cNvPr>
          <p:cNvSpPr/>
          <p:nvPr/>
        </p:nvSpPr>
        <p:spPr>
          <a:xfrm>
            <a:off x="925285" y="2505837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A. Phong Nha – Kẻ Bàng.</a:t>
            </a:r>
          </a:p>
        </p:txBody>
      </p:sp>
      <p:sp>
        <p:nvSpPr>
          <p:cNvPr id="8" name="Đáp án sai 1">
            <a:extLst>
              <a:ext uri="{FF2B5EF4-FFF2-40B4-BE49-F238E27FC236}">
                <a16:creationId xmlns:a16="http://schemas.microsoft.com/office/drawing/2014/main" id="{BF48B25F-AE91-24EE-44B5-A0B87DA6F40F}"/>
              </a:ext>
            </a:extLst>
          </p:cNvPr>
          <p:cNvSpPr/>
          <p:nvPr/>
        </p:nvSpPr>
        <p:spPr>
          <a:xfrm>
            <a:off x="925285" y="4430303"/>
            <a:ext cx="4980923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C. Cố đô Huế.</a:t>
            </a:r>
          </a:p>
        </p:txBody>
      </p:sp>
      <p:sp>
        <p:nvSpPr>
          <p:cNvPr id="9" name="Đáp án sai 2">
            <a:extLst>
              <a:ext uri="{FF2B5EF4-FFF2-40B4-BE49-F238E27FC236}">
                <a16:creationId xmlns:a16="http://schemas.microsoft.com/office/drawing/2014/main" id="{04D2D92E-BB51-E392-7B5A-BFBC2FE5A687}"/>
              </a:ext>
            </a:extLst>
          </p:cNvPr>
          <p:cNvSpPr/>
          <p:nvPr/>
        </p:nvSpPr>
        <p:spPr>
          <a:xfrm>
            <a:off x="6285794" y="250330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it-IT" sz="24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B. Di tích Mĩ Sơn.</a:t>
            </a:r>
          </a:p>
        </p:txBody>
      </p:sp>
      <p:sp>
        <p:nvSpPr>
          <p:cNvPr id="10" name="Đáp án sai 3">
            <a:extLst>
              <a:ext uri="{FF2B5EF4-FFF2-40B4-BE49-F238E27FC236}">
                <a16:creationId xmlns:a16="http://schemas.microsoft.com/office/drawing/2014/main" id="{28436FDB-6163-FCCB-1E14-3F7142B3EC09}"/>
              </a:ext>
            </a:extLst>
          </p:cNvPr>
          <p:cNvSpPr/>
          <p:nvPr/>
        </p:nvSpPr>
        <p:spPr>
          <a:xfrm>
            <a:off x="6285794" y="4432835"/>
            <a:ext cx="4980921" cy="163886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>
              <a:lnSpc>
                <a:spcPct val="150000"/>
              </a:lnSpc>
              <a:defRPr/>
            </a:pPr>
            <a:r>
              <a:rPr lang="vi-VN" sz="2400" kern="0" noProof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D. Phố cổ Hội An.</a:t>
            </a:r>
          </a:p>
        </p:txBody>
      </p:sp>
      <p:pic>
        <p:nvPicPr>
          <p:cNvPr id="13" name="Picture 2" descr="https://cdn-icons-png.flaticon.com/128/7988/7988979.png">
            <a:hlinkClick r:id="rId6" action="ppaction://hlinksldjump"/>
            <a:extLst>
              <a:ext uri="{FF2B5EF4-FFF2-40B4-BE49-F238E27FC236}">
                <a16:creationId xmlns:a16="http://schemas.microsoft.com/office/drawing/2014/main" id="{2D6A0FB7-B448-EA8D-B3B5-79B44F2B5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062488" y="5778500"/>
            <a:ext cx="942184" cy="94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442D354-31B2-F157-432B-879A662B699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49400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ldren-yay-sound-effect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ld -Uh oh!- Sound Effect - High-Quality Sound 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3" name="Google Shape;2703;p65"/>
          <p:cNvGrpSpPr/>
          <p:nvPr/>
        </p:nvGrpSpPr>
        <p:grpSpPr>
          <a:xfrm rot="1321491" flipH="1">
            <a:off x="10281302" y="2527425"/>
            <a:ext cx="1336092" cy="707336"/>
            <a:chOff x="-1074225" y="4512538"/>
            <a:chExt cx="714950" cy="378500"/>
          </a:xfrm>
        </p:grpSpPr>
        <p:sp>
          <p:nvSpPr>
            <p:cNvPr id="2704" name="Google Shape;2704;p65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05" name="Google Shape;2705;p65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06" name="Google Shape;2706;p65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07" name="Google Shape;2707;p65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08" name="Google Shape;2708;p65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09" name="Google Shape;2709;p65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0" name="Google Shape;2710;p65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1" name="Google Shape;2711;p65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2" name="Google Shape;2712;p65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3" name="Google Shape;2713;p65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4" name="Google Shape;2714;p65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715" name="Google Shape;2715;p65"/>
          <p:cNvGrpSpPr/>
          <p:nvPr/>
        </p:nvGrpSpPr>
        <p:grpSpPr>
          <a:xfrm>
            <a:off x="9470792" y="1117884"/>
            <a:ext cx="1336123" cy="707353"/>
            <a:chOff x="-1074225" y="4512538"/>
            <a:chExt cx="714950" cy="378500"/>
          </a:xfrm>
        </p:grpSpPr>
        <p:sp>
          <p:nvSpPr>
            <p:cNvPr id="2716" name="Google Shape;2716;p65"/>
            <p:cNvSpPr/>
            <p:nvPr/>
          </p:nvSpPr>
          <p:spPr>
            <a:xfrm>
              <a:off x="-962825" y="4548088"/>
              <a:ext cx="188375" cy="120175"/>
            </a:xfrm>
            <a:custGeom>
              <a:avLst/>
              <a:gdLst/>
              <a:ahLst/>
              <a:cxnLst/>
              <a:rect l="l" t="t" r="r" b="b"/>
              <a:pathLst>
                <a:path w="7535" h="4807" extrusionOk="0">
                  <a:moveTo>
                    <a:pt x="2269" y="0"/>
                  </a:moveTo>
                  <a:lnTo>
                    <a:pt x="0" y="2619"/>
                  </a:lnTo>
                  <a:lnTo>
                    <a:pt x="7534" y="4807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7" name="Google Shape;2717;p65"/>
            <p:cNvSpPr/>
            <p:nvPr/>
          </p:nvSpPr>
          <p:spPr>
            <a:xfrm>
              <a:off x="-1064100" y="4512538"/>
              <a:ext cx="642725" cy="266450"/>
            </a:xfrm>
            <a:custGeom>
              <a:avLst/>
              <a:gdLst/>
              <a:ahLst/>
              <a:cxnLst/>
              <a:rect l="l" t="t" r="r" b="b"/>
              <a:pathLst>
                <a:path w="25709" h="10658" extrusionOk="0">
                  <a:moveTo>
                    <a:pt x="15471" y="1"/>
                  </a:moveTo>
                  <a:cubicBezTo>
                    <a:pt x="14774" y="1"/>
                    <a:pt x="14066" y="74"/>
                    <a:pt x="13395" y="261"/>
                  </a:cubicBezTo>
                  <a:cubicBezTo>
                    <a:pt x="10532" y="1044"/>
                    <a:pt x="8696" y="3582"/>
                    <a:pt x="8696" y="3582"/>
                  </a:cubicBezTo>
                  <a:lnTo>
                    <a:pt x="8075" y="3636"/>
                  </a:lnTo>
                  <a:cubicBezTo>
                    <a:pt x="8075" y="3636"/>
                    <a:pt x="6914" y="1152"/>
                    <a:pt x="5375" y="1098"/>
                  </a:cubicBezTo>
                  <a:cubicBezTo>
                    <a:pt x="5293" y="1094"/>
                    <a:pt x="5208" y="1091"/>
                    <a:pt x="5120" y="1091"/>
                  </a:cubicBezTo>
                  <a:cubicBezTo>
                    <a:pt x="4135" y="1091"/>
                    <a:pt x="2728" y="1465"/>
                    <a:pt x="1" y="4365"/>
                  </a:cubicBezTo>
                  <a:lnTo>
                    <a:pt x="10640" y="10657"/>
                  </a:lnTo>
                  <a:lnTo>
                    <a:pt x="25708" y="9172"/>
                  </a:lnTo>
                  <a:lnTo>
                    <a:pt x="20388" y="963"/>
                  </a:lnTo>
                  <a:cubicBezTo>
                    <a:pt x="20388" y="963"/>
                    <a:pt x="18000" y="1"/>
                    <a:pt x="15471" y="1"/>
                  </a:cubicBez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8" name="Google Shape;2718;p65"/>
            <p:cNvSpPr/>
            <p:nvPr/>
          </p:nvSpPr>
          <p:spPr>
            <a:xfrm>
              <a:off x="-1053975" y="4564288"/>
              <a:ext cx="81050" cy="60775"/>
            </a:xfrm>
            <a:custGeom>
              <a:avLst/>
              <a:gdLst/>
              <a:ahLst/>
              <a:cxnLst/>
              <a:rect l="l" t="t" r="r" b="b"/>
              <a:pathLst>
                <a:path w="3242" h="2431" extrusionOk="0">
                  <a:moveTo>
                    <a:pt x="3241" y="0"/>
                  </a:moveTo>
                  <a:lnTo>
                    <a:pt x="3241" y="0"/>
                  </a:lnTo>
                  <a:cubicBezTo>
                    <a:pt x="3241" y="0"/>
                    <a:pt x="1000" y="1026"/>
                    <a:pt x="1" y="2295"/>
                  </a:cubicBezTo>
                  <a:lnTo>
                    <a:pt x="649" y="2430"/>
                  </a:lnTo>
                  <a:cubicBezTo>
                    <a:pt x="973" y="1377"/>
                    <a:pt x="3241" y="0"/>
                    <a:pt x="3241" y="0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19" name="Google Shape;2719;p65"/>
            <p:cNvSpPr/>
            <p:nvPr/>
          </p:nvSpPr>
          <p:spPr>
            <a:xfrm>
              <a:off x="-997925" y="4570088"/>
              <a:ext cx="98575" cy="24600"/>
            </a:xfrm>
            <a:custGeom>
              <a:avLst/>
              <a:gdLst/>
              <a:ahLst/>
              <a:cxnLst/>
              <a:rect l="l" t="t" r="r" b="b"/>
              <a:pathLst>
                <a:path w="3943" h="984" extrusionOk="0">
                  <a:moveTo>
                    <a:pt x="2190" y="1"/>
                  </a:moveTo>
                  <a:cubicBezTo>
                    <a:pt x="1509" y="1"/>
                    <a:pt x="734" y="287"/>
                    <a:pt x="0" y="983"/>
                  </a:cubicBezTo>
                  <a:cubicBezTo>
                    <a:pt x="748" y="458"/>
                    <a:pt x="1433" y="227"/>
                    <a:pt x="2069" y="227"/>
                  </a:cubicBezTo>
                  <a:cubicBezTo>
                    <a:pt x="2741" y="227"/>
                    <a:pt x="3360" y="485"/>
                    <a:pt x="3943" y="929"/>
                  </a:cubicBezTo>
                  <a:cubicBezTo>
                    <a:pt x="3613" y="370"/>
                    <a:pt x="2962" y="1"/>
                    <a:pt x="2190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0" name="Google Shape;2720;p65"/>
            <p:cNvSpPr/>
            <p:nvPr/>
          </p:nvSpPr>
          <p:spPr>
            <a:xfrm>
              <a:off x="-837950" y="4525788"/>
              <a:ext cx="162050" cy="93200"/>
            </a:xfrm>
            <a:custGeom>
              <a:avLst/>
              <a:gdLst/>
              <a:ahLst/>
              <a:cxnLst/>
              <a:rect l="l" t="t" r="r" b="b"/>
              <a:pathLst>
                <a:path w="6482" h="3728" extrusionOk="0">
                  <a:moveTo>
                    <a:pt x="6482" y="1"/>
                  </a:moveTo>
                  <a:lnTo>
                    <a:pt x="6482" y="1"/>
                  </a:lnTo>
                  <a:cubicBezTo>
                    <a:pt x="6481" y="1"/>
                    <a:pt x="1702" y="190"/>
                    <a:pt x="1" y="3727"/>
                  </a:cubicBezTo>
                  <a:lnTo>
                    <a:pt x="541" y="3727"/>
                  </a:lnTo>
                  <a:cubicBezTo>
                    <a:pt x="1891" y="1405"/>
                    <a:pt x="3997" y="433"/>
                    <a:pt x="6482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1" name="Google Shape;2721;p65"/>
            <p:cNvSpPr/>
            <p:nvPr/>
          </p:nvSpPr>
          <p:spPr>
            <a:xfrm>
              <a:off x="-742750" y="4536413"/>
              <a:ext cx="151925" cy="23850"/>
            </a:xfrm>
            <a:custGeom>
              <a:avLst/>
              <a:gdLst/>
              <a:ahLst/>
              <a:cxnLst/>
              <a:rect l="l" t="t" r="r" b="b"/>
              <a:pathLst>
                <a:path w="6077" h="954" extrusionOk="0">
                  <a:moveTo>
                    <a:pt x="3227" y="1"/>
                  </a:moveTo>
                  <a:cubicBezTo>
                    <a:pt x="2104" y="1"/>
                    <a:pt x="979" y="320"/>
                    <a:pt x="0" y="953"/>
                  </a:cubicBezTo>
                  <a:cubicBezTo>
                    <a:pt x="987" y="460"/>
                    <a:pt x="2035" y="224"/>
                    <a:pt x="3133" y="224"/>
                  </a:cubicBezTo>
                  <a:cubicBezTo>
                    <a:pt x="4080" y="224"/>
                    <a:pt x="5064" y="400"/>
                    <a:pt x="6076" y="737"/>
                  </a:cubicBezTo>
                  <a:cubicBezTo>
                    <a:pt x="5194" y="245"/>
                    <a:pt x="4211" y="1"/>
                    <a:pt x="3227" y="1"/>
                  </a:cubicBezTo>
                  <a:close/>
                </a:path>
              </a:pathLst>
            </a:custGeom>
            <a:solidFill>
              <a:srgbClr val="D3BC9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2" name="Google Shape;2722;p65"/>
            <p:cNvSpPr/>
            <p:nvPr/>
          </p:nvSpPr>
          <p:spPr>
            <a:xfrm>
              <a:off x="-877100" y="4605913"/>
              <a:ext cx="40525" cy="25475"/>
            </a:xfrm>
            <a:custGeom>
              <a:avLst/>
              <a:gdLst/>
              <a:ahLst/>
              <a:cxnLst/>
              <a:rect l="l" t="t" r="r" b="b"/>
              <a:pathLst>
                <a:path w="1621" h="1019" extrusionOk="0">
                  <a:moveTo>
                    <a:pt x="906" y="0"/>
                  </a:moveTo>
                  <a:cubicBezTo>
                    <a:pt x="597" y="0"/>
                    <a:pt x="303" y="178"/>
                    <a:pt x="136" y="441"/>
                  </a:cubicBezTo>
                  <a:cubicBezTo>
                    <a:pt x="1" y="738"/>
                    <a:pt x="217" y="981"/>
                    <a:pt x="595" y="1009"/>
                  </a:cubicBezTo>
                  <a:cubicBezTo>
                    <a:pt x="639" y="1015"/>
                    <a:pt x="684" y="1019"/>
                    <a:pt x="728" y="1019"/>
                  </a:cubicBezTo>
                  <a:cubicBezTo>
                    <a:pt x="1033" y="1019"/>
                    <a:pt x="1324" y="859"/>
                    <a:pt x="1513" y="576"/>
                  </a:cubicBezTo>
                  <a:cubicBezTo>
                    <a:pt x="1621" y="306"/>
                    <a:pt x="1432" y="36"/>
                    <a:pt x="1027" y="9"/>
                  </a:cubicBezTo>
                  <a:cubicBezTo>
                    <a:pt x="987" y="3"/>
                    <a:pt x="946" y="0"/>
                    <a:pt x="906" y="0"/>
                  </a:cubicBezTo>
                  <a:close/>
                </a:path>
              </a:pathLst>
            </a:custGeom>
            <a:solidFill>
              <a:srgbClr val="725D5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3" name="Google Shape;2723;p65"/>
            <p:cNvSpPr/>
            <p:nvPr/>
          </p:nvSpPr>
          <p:spPr>
            <a:xfrm>
              <a:off x="-1074225" y="4544038"/>
              <a:ext cx="714950" cy="347000"/>
            </a:xfrm>
            <a:custGeom>
              <a:avLst/>
              <a:gdLst/>
              <a:ahLst/>
              <a:cxnLst/>
              <a:rect l="l" t="t" r="r" b="b"/>
              <a:pathLst>
                <a:path w="28598" h="13880" extrusionOk="0">
                  <a:moveTo>
                    <a:pt x="21604" y="0"/>
                  </a:moveTo>
                  <a:lnTo>
                    <a:pt x="9560" y="2781"/>
                  </a:lnTo>
                  <a:lnTo>
                    <a:pt x="8426" y="2916"/>
                  </a:lnTo>
                  <a:lnTo>
                    <a:pt x="136" y="2916"/>
                  </a:lnTo>
                  <a:lnTo>
                    <a:pt x="1" y="3321"/>
                  </a:lnTo>
                  <a:lnTo>
                    <a:pt x="8237" y="12746"/>
                  </a:lnTo>
                  <a:lnTo>
                    <a:pt x="16446" y="13880"/>
                  </a:lnTo>
                  <a:lnTo>
                    <a:pt x="20226" y="13880"/>
                  </a:lnTo>
                  <a:lnTo>
                    <a:pt x="28597" y="11558"/>
                  </a:lnTo>
                  <a:lnTo>
                    <a:pt x="2160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4" name="Google Shape;2724;p65"/>
            <p:cNvSpPr/>
            <p:nvPr/>
          </p:nvSpPr>
          <p:spPr>
            <a:xfrm>
              <a:off x="-836575" y="4548088"/>
              <a:ext cx="382800" cy="253850"/>
            </a:xfrm>
            <a:custGeom>
              <a:avLst/>
              <a:gdLst/>
              <a:ahLst/>
              <a:cxnLst/>
              <a:rect l="l" t="t" r="r" b="b"/>
              <a:pathLst>
                <a:path w="15312" h="10154" extrusionOk="0">
                  <a:moveTo>
                    <a:pt x="12126" y="0"/>
                  </a:moveTo>
                  <a:lnTo>
                    <a:pt x="82" y="2781"/>
                  </a:lnTo>
                  <a:lnTo>
                    <a:pt x="1" y="2781"/>
                  </a:lnTo>
                  <a:cubicBezTo>
                    <a:pt x="838" y="4699"/>
                    <a:pt x="2107" y="6373"/>
                    <a:pt x="3727" y="7642"/>
                  </a:cubicBezTo>
                  <a:cubicBezTo>
                    <a:pt x="5795" y="9315"/>
                    <a:pt x="8089" y="10154"/>
                    <a:pt x="10091" y="10154"/>
                  </a:cubicBezTo>
                  <a:cubicBezTo>
                    <a:pt x="11934" y="10154"/>
                    <a:pt x="13530" y="9444"/>
                    <a:pt x="14475" y="8020"/>
                  </a:cubicBezTo>
                  <a:cubicBezTo>
                    <a:pt x="14988" y="7183"/>
                    <a:pt x="15285" y="6238"/>
                    <a:pt x="15312" y="5266"/>
                  </a:cubicBezTo>
                  <a:lnTo>
                    <a:pt x="1212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5" name="Google Shape;2725;p65"/>
            <p:cNvSpPr/>
            <p:nvPr/>
          </p:nvSpPr>
          <p:spPr>
            <a:xfrm>
              <a:off x="-815650" y="4565638"/>
              <a:ext cx="407775" cy="318650"/>
            </a:xfrm>
            <a:custGeom>
              <a:avLst/>
              <a:gdLst/>
              <a:ahLst/>
              <a:cxnLst/>
              <a:rect l="l" t="t" r="r" b="b"/>
              <a:pathLst>
                <a:path w="16311" h="12746" extrusionOk="0">
                  <a:moveTo>
                    <a:pt x="10774" y="270"/>
                  </a:moveTo>
                  <a:lnTo>
                    <a:pt x="15959" y="9802"/>
                  </a:lnTo>
                  <a:lnTo>
                    <a:pt x="7507" y="12476"/>
                  </a:lnTo>
                  <a:lnTo>
                    <a:pt x="405" y="2782"/>
                  </a:lnTo>
                  <a:lnTo>
                    <a:pt x="10774" y="270"/>
                  </a:lnTo>
                  <a:close/>
                  <a:moveTo>
                    <a:pt x="10855" y="0"/>
                  </a:moveTo>
                  <a:lnTo>
                    <a:pt x="162" y="2620"/>
                  </a:lnTo>
                  <a:lnTo>
                    <a:pt x="0" y="2647"/>
                  </a:lnTo>
                  <a:lnTo>
                    <a:pt x="7345" y="12665"/>
                  </a:lnTo>
                  <a:lnTo>
                    <a:pt x="7399" y="12746"/>
                  </a:lnTo>
                  <a:lnTo>
                    <a:pt x="16310" y="9964"/>
                  </a:lnTo>
                  <a:lnTo>
                    <a:pt x="10855" y="0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6" name="Google Shape;2726;p65"/>
            <p:cNvSpPr/>
            <p:nvPr/>
          </p:nvSpPr>
          <p:spPr>
            <a:xfrm>
              <a:off x="-1074225" y="4627063"/>
              <a:ext cx="411150" cy="263975"/>
            </a:xfrm>
            <a:custGeom>
              <a:avLst/>
              <a:gdLst/>
              <a:ahLst/>
              <a:cxnLst/>
              <a:rect l="l" t="t" r="r" b="b"/>
              <a:pathLst>
                <a:path w="16446" h="10559" extrusionOk="0">
                  <a:moveTo>
                    <a:pt x="1" y="0"/>
                  </a:moveTo>
                  <a:lnTo>
                    <a:pt x="8237" y="9425"/>
                  </a:lnTo>
                  <a:lnTo>
                    <a:pt x="16446" y="10559"/>
                  </a:lnTo>
                  <a:lnTo>
                    <a:pt x="16446" y="10559"/>
                  </a:lnTo>
                  <a:lnTo>
                    <a:pt x="8426" y="13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27" name="Google Shape;2727;p65"/>
            <p:cNvSpPr/>
            <p:nvPr/>
          </p:nvSpPr>
          <p:spPr>
            <a:xfrm>
              <a:off x="-1049250" y="4639888"/>
              <a:ext cx="346350" cy="230900"/>
            </a:xfrm>
            <a:custGeom>
              <a:avLst/>
              <a:gdLst/>
              <a:ahLst/>
              <a:cxnLst/>
              <a:rect l="l" t="t" r="r" b="b"/>
              <a:pathLst>
                <a:path w="13854" h="9236" extrusionOk="0">
                  <a:moveTo>
                    <a:pt x="568" y="271"/>
                  </a:moveTo>
                  <a:lnTo>
                    <a:pt x="7049" y="649"/>
                  </a:lnTo>
                  <a:lnTo>
                    <a:pt x="13341" y="9020"/>
                  </a:lnTo>
                  <a:lnTo>
                    <a:pt x="13341" y="9020"/>
                  </a:lnTo>
                  <a:lnTo>
                    <a:pt x="7535" y="8237"/>
                  </a:lnTo>
                  <a:lnTo>
                    <a:pt x="568" y="271"/>
                  </a:lnTo>
                  <a:close/>
                  <a:moveTo>
                    <a:pt x="1" y="1"/>
                  </a:moveTo>
                  <a:lnTo>
                    <a:pt x="7292" y="8372"/>
                  </a:lnTo>
                  <a:lnTo>
                    <a:pt x="13854" y="9236"/>
                  </a:lnTo>
                  <a:lnTo>
                    <a:pt x="13854" y="9236"/>
                  </a:lnTo>
                  <a:lnTo>
                    <a:pt x="13827" y="9182"/>
                  </a:lnTo>
                  <a:lnTo>
                    <a:pt x="7211" y="406"/>
                  </a:lnTo>
                  <a:lnTo>
                    <a:pt x="7076" y="40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AD6B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728" name="Google Shape;2728;p65"/>
          <p:cNvGrpSpPr/>
          <p:nvPr/>
        </p:nvGrpSpPr>
        <p:grpSpPr>
          <a:xfrm>
            <a:off x="-59890" y="316772"/>
            <a:ext cx="2639108" cy="6952443"/>
            <a:chOff x="187882" y="877704"/>
            <a:chExt cx="1979331" cy="5214332"/>
          </a:xfrm>
        </p:grpSpPr>
        <p:sp>
          <p:nvSpPr>
            <p:cNvPr id="2729" name="Google Shape;2729;p65"/>
            <p:cNvSpPr/>
            <p:nvPr/>
          </p:nvSpPr>
          <p:spPr>
            <a:xfrm>
              <a:off x="1641208" y="2357086"/>
              <a:ext cx="61964" cy="1294412"/>
            </a:xfrm>
            <a:custGeom>
              <a:avLst/>
              <a:gdLst/>
              <a:ahLst/>
              <a:cxnLst/>
              <a:rect l="l" t="t" r="r" b="b"/>
              <a:pathLst>
                <a:path w="264" h="5515" extrusionOk="0">
                  <a:moveTo>
                    <a:pt x="86" y="1"/>
                  </a:moveTo>
                  <a:lnTo>
                    <a:pt x="1" y="35"/>
                  </a:lnTo>
                  <a:cubicBezTo>
                    <a:pt x="162" y="874"/>
                    <a:pt x="120" y="2172"/>
                    <a:pt x="77" y="3318"/>
                  </a:cubicBezTo>
                  <a:cubicBezTo>
                    <a:pt x="43" y="4282"/>
                    <a:pt x="10" y="5120"/>
                    <a:pt x="119" y="5511"/>
                  </a:cubicBezTo>
                  <a:lnTo>
                    <a:pt x="119" y="5511"/>
                  </a:lnTo>
                  <a:lnTo>
                    <a:pt x="205" y="5472"/>
                  </a:lnTo>
                  <a:cubicBezTo>
                    <a:pt x="103" y="5107"/>
                    <a:pt x="137" y="4276"/>
                    <a:pt x="171" y="3318"/>
                  </a:cubicBezTo>
                  <a:cubicBezTo>
                    <a:pt x="213" y="2164"/>
                    <a:pt x="264" y="866"/>
                    <a:pt x="86" y="1"/>
                  </a:cubicBezTo>
                  <a:close/>
                  <a:moveTo>
                    <a:pt x="119" y="5511"/>
                  </a:moveTo>
                  <a:lnTo>
                    <a:pt x="111" y="5515"/>
                  </a:lnTo>
                  <a:lnTo>
                    <a:pt x="120" y="5515"/>
                  </a:lnTo>
                  <a:cubicBezTo>
                    <a:pt x="119" y="5514"/>
                    <a:pt x="119" y="5512"/>
                    <a:pt x="119" y="551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0" name="Google Shape;2730;p65"/>
            <p:cNvSpPr/>
            <p:nvPr/>
          </p:nvSpPr>
          <p:spPr>
            <a:xfrm>
              <a:off x="1621492" y="3597533"/>
              <a:ext cx="103743" cy="101863"/>
            </a:xfrm>
            <a:custGeom>
              <a:avLst/>
              <a:gdLst/>
              <a:ahLst/>
              <a:cxnLst/>
              <a:rect l="l" t="t" r="r" b="b"/>
              <a:pathLst>
                <a:path w="442" h="434" extrusionOk="0">
                  <a:moveTo>
                    <a:pt x="221" y="1"/>
                  </a:moveTo>
                  <a:cubicBezTo>
                    <a:pt x="102" y="1"/>
                    <a:pt x="0" y="94"/>
                    <a:pt x="0" y="213"/>
                  </a:cubicBezTo>
                  <a:cubicBezTo>
                    <a:pt x="0" y="331"/>
                    <a:pt x="93" y="433"/>
                    <a:pt x="212" y="433"/>
                  </a:cubicBezTo>
                  <a:cubicBezTo>
                    <a:pt x="331" y="433"/>
                    <a:pt x="433" y="331"/>
                    <a:pt x="433" y="213"/>
                  </a:cubicBezTo>
                  <a:cubicBezTo>
                    <a:pt x="441" y="94"/>
                    <a:pt x="339" y="1"/>
                    <a:pt x="22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1" name="Google Shape;2731;p65"/>
            <p:cNvSpPr/>
            <p:nvPr/>
          </p:nvSpPr>
          <p:spPr>
            <a:xfrm>
              <a:off x="1034000" y="1833450"/>
              <a:ext cx="109850" cy="4258586"/>
            </a:xfrm>
            <a:custGeom>
              <a:avLst/>
              <a:gdLst/>
              <a:ahLst/>
              <a:cxnLst/>
              <a:rect l="l" t="t" r="r" b="b"/>
              <a:pathLst>
                <a:path w="468" h="17637" extrusionOk="0">
                  <a:moveTo>
                    <a:pt x="1" y="1"/>
                  </a:moveTo>
                  <a:cubicBezTo>
                    <a:pt x="94" y="6431"/>
                    <a:pt x="111" y="12445"/>
                    <a:pt x="1" y="17637"/>
                  </a:cubicBezTo>
                  <a:lnTo>
                    <a:pt x="467" y="17637"/>
                  </a:lnTo>
                  <a:cubicBezTo>
                    <a:pt x="221" y="12140"/>
                    <a:pt x="255" y="6210"/>
                    <a:pt x="46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2" name="Google Shape;2732;p65"/>
            <p:cNvSpPr/>
            <p:nvPr/>
          </p:nvSpPr>
          <p:spPr>
            <a:xfrm>
              <a:off x="1034012" y="1833447"/>
              <a:ext cx="109845" cy="1810064"/>
            </a:xfrm>
            <a:custGeom>
              <a:avLst/>
              <a:gdLst/>
              <a:ahLst/>
              <a:cxnLst/>
              <a:rect l="l" t="t" r="r" b="b"/>
              <a:pathLst>
                <a:path w="468" h="7712" extrusionOk="0">
                  <a:moveTo>
                    <a:pt x="1" y="1"/>
                  </a:moveTo>
                  <a:cubicBezTo>
                    <a:pt x="35" y="2580"/>
                    <a:pt x="60" y="5099"/>
                    <a:pt x="69" y="7525"/>
                  </a:cubicBezTo>
                  <a:cubicBezTo>
                    <a:pt x="145" y="7593"/>
                    <a:pt x="221" y="7661"/>
                    <a:pt x="306" y="7712"/>
                  </a:cubicBezTo>
                  <a:cubicBezTo>
                    <a:pt x="323" y="5192"/>
                    <a:pt x="382" y="2622"/>
                    <a:pt x="4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3" name="Google Shape;2733;p65"/>
            <p:cNvSpPr/>
            <p:nvPr/>
          </p:nvSpPr>
          <p:spPr>
            <a:xfrm>
              <a:off x="187882" y="2265549"/>
              <a:ext cx="1979331" cy="448526"/>
            </a:xfrm>
            <a:custGeom>
              <a:avLst/>
              <a:gdLst/>
              <a:ahLst/>
              <a:cxnLst/>
              <a:rect l="l" t="t" r="r" b="b"/>
              <a:pathLst>
                <a:path w="8433" h="1911" extrusionOk="0">
                  <a:moveTo>
                    <a:pt x="382" y="0"/>
                  </a:moveTo>
                  <a:cubicBezTo>
                    <a:pt x="128" y="0"/>
                    <a:pt x="0" y="1723"/>
                    <a:pt x="212" y="1867"/>
                  </a:cubicBezTo>
                  <a:cubicBezTo>
                    <a:pt x="238" y="1883"/>
                    <a:pt x="265" y="1890"/>
                    <a:pt x="294" y="1890"/>
                  </a:cubicBezTo>
                  <a:cubicBezTo>
                    <a:pt x="505" y="1890"/>
                    <a:pt x="781" y="1502"/>
                    <a:pt x="781" y="1502"/>
                  </a:cubicBezTo>
                  <a:cubicBezTo>
                    <a:pt x="781" y="1502"/>
                    <a:pt x="849" y="1773"/>
                    <a:pt x="984" y="1807"/>
                  </a:cubicBezTo>
                  <a:cubicBezTo>
                    <a:pt x="998" y="1811"/>
                    <a:pt x="1012" y="1812"/>
                    <a:pt x="1026" y="1812"/>
                  </a:cubicBezTo>
                  <a:cubicBezTo>
                    <a:pt x="1151" y="1812"/>
                    <a:pt x="1281" y="1689"/>
                    <a:pt x="1281" y="1689"/>
                  </a:cubicBezTo>
                  <a:cubicBezTo>
                    <a:pt x="1281" y="1689"/>
                    <a:pt x="1341" y="1833"/>
                    <a:pt x="1553" y="1833"/>
                  </a:cubicBezTo>
                  <a:cubicBezTo>
                    <a:pt x="1765" y="1833"/>
                    <a:pt x="2045" y="1655"/>
                    <a:pt x="2045" y="1655"/>
                  </a:cubicBezTo>
                  <a:cubicBezTo>
                    <a:pt x="2045" y="1655"/>
                    <a:pt x="2299" y="1765"/>
                    <a:pt x="2460" y="1765"/>
                  </a:cubicBezTo>
                  <a:cubicBezTo>
                    <a:pt x="2622" y="1765"/>
                    <a:pt x="2834" y="1570"/>
                    <a:pt x="2834" y="1570"/>
                  </a:cubicBezTo>
                  <a:cubicBezTo>
                    <a:pt x="2834" y="1570"/>
                    <a:pt x="2893" y="1841"/>
                    <a:pt x="3131" y="1858"/>
                  </a:cubicBezTo>
                  <a:cubicBezTo>
                    <a:pt x="3134" y="1858"/>
                    <a:pt x="3137" y="1859"/>
                    <a:pt x="3140" y="1859"/>
                  </a:cubicBezTo>
                  <a:cubicBezTo>
                    <a:pt x="3276" y="1859"/>
                    <a:pt x="3473" y="1688"/>
                    <a:pt x="3589" y="1655"/>
                  </a:cubicBezTo>
                  <a:cubicBezTo>
                    <a:pt x="3593" y="1654"/>
                    <a:pt x="3598" y="1653"/>
                    <a:pt x="3603" y="1653"/>
                  </a:cubicBezTo>
                  <a:cubicBezTo>
                    <a:pt x="3719" y="1653"/>
                    <a:pt x="3901" y="1911"/>
                    <a:pt x="4038" y="1911"/>
                  </a:cubicBezTo>
                  <a:cubicBezTo>
                    <a:pt x="4044" y="1911"/>
                    <a:pt x="4049" y="1910"/>
                    <a:pt x="4055" y="1909"/>
                  </a:cubicBezTo>
                  <a:cubicBezTo>
                    <a:pt x="4284" y="1867"/>
                    <a:pt x="4428" y="1740"/>
                    <a:pt x="4556" y="1646"/>
                  </a:cubicBezTo>
                  <a:cubicBezTo>
                    <a:pt x="4556" y="1646"/>
                    <a:pt x="4708" y="1790"/>
                    <a:pt x="4844" y="1790"/>
                  </a:cubicBezTo>
                  <a:cubicBezTo>
                    <a:pt x="4988" y="1790"/>
                    <a:pt x="5107" y="1519"/>
                    <a:pt x="5107" y="1519"/>
                  </a:cubicBezTo>
                  <a:cubicBezTo>
                    <a:pt x="5107" y="1519"/>
                    <a:pt x="5362" y="1595"/>
                    <a:pt x="5574" y="1612"/>
                  </a:cubicBezTo>
                  <a:cubicBezTo>
                    <a:pt x="5581" y="1613"/>
                    <a:pt x="5588" y="1613"/>
                    <a:pt x="5596" y="1613"/>
                  </a:cubicBezTo>
                  <a:cubicBezTo>
                    <a:pt x="5808" y="1613"/>
                    <a:pt x="6108" y="1392"/>
                    <a:pt x="6108" y="1392"/>
                  </a:cubicBezTo>
                  <a:cubicBezTo>
                    <a:pt x="6108" y="1392"/>
                    <a:pt x="6244" y="1621"/>
                    <a:pt x="6456" y="1621"/>
                  </a:cubicBezTo>
                  <a:cubicBezTo>
                    <a:pt x="6676" y="1621"/>
                    <a:pt x="6804" y="1417"/>
                    <a:pt x="6804" y="1417"/>
                  </a:cubicBezTo>
                  <a:cubicBezTo>
                    <a:pt x="6804" y="1417"/>
                    <a:pt x="7035" y="1664"/>
                    <a:pt x="7196" y="1664"/>
                  </a:cubicBezTo>
                  <a:cubicBezTo>
                    <a:pt x="7201" y="1664"/>
                    <a:pt x="7206" y="1664"/>
                    <a:pt x="7211" y="1663"/>
                  </a:cubicBezTo>
                  <a:cubicBezTo>
                    <a:pt x="7381" y="1638"/>
                    <a:pt x="7584" y="1273"/>
                    <a:pt x="7584" y="1273"/>
                  </a:cubicBezTo>
                  <a:cubicBezTo>
                    <a:pt x="7584" y="1273"/>
                    <a:pt x="7791" y="1741"/>
                    <a:pt x="8111" y="1741"/>
                  </a:cubicBezTo>
                  <a:cubicBezTo>
                    <a:pt x="8122" y="1741"/>
                    <a:pt x="8133" y="1741"/>
                    <a:pt x="8144" y="1740"/>
                  </a:cubicBezTo>
                  <a:cubicBezTo>
                    <a:pt x="8432" y="1714"/>
                    <a:pt x="8280" y="272"/>
                    <a:pt x="8068" y="68"/>
                  </a:cubicBezTo>
                  <a:lnTo>
                    <a:pt x="8076" y="68"/>
                  </a:lnTo>
                  <a:lnTo>
                    <a:pt x="3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4" name="Google Shape;2734;p65"/>
            <p:cNvSpPr/>
            <p:nvPr/>
          </p:nvSpPr>
          <p:spPr>
            <a:xfrm>
              <a:off x="257591" y="1038950"/>
              <a:ext cx="1834043" cy="1328210"/>
            </a:xfrm>
            <a:custGeom>
              <a:avLst/>
              <a:gdLst/>
              <a:ahLst/>
              <a:cxnLst/>
              <a:rect l="l" t="t" r="r" b="b"/>
              <a:pathLst>
                <a:path w="7814" h="5659" extrusionOk="0">
                  <a:moveTo>
                    <a:pt x="6558" y="1"/>
                  </a:moveTo>
                  <a:cubicBezTo>
                    <a:pt x="6558" y="1"/>
                    <a:pt x="1256" y="43"/>
                    <a:pt x="1179" y="60"/>
                  </a:cubicBezTo>
                  <a:cubicBezTo>
                    <a:pt x="1095" y="86"/>
                    <a:pt x="0" y="5260"/>
                    <a:pt x="0" y="5260"/>
                  </a:cubicBezTo>
                  <a:cubicBezTo>
                    <a:pt x="1301" y="5561"/>
                    <a:pt x="2640" y="5659"/>
                    <a:pt x="3833" y="5659"/>
                  </a:cubicBezTo>
                  <a:cubicBezTo>
                    <a:pt x="6080" y="5659"/>
                    <a:pt x="7813" y="5311"/>
                    <a:pt x="7813" y="5311"/>
                  </a:cubicBezTo>
                  <a:lnTo>
                    <a:pt x="6558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5" name="Google Shape;2735;p65"/>
            <p:cNvSpPr/>
            <p:nvPr/>
          </p:nvSpPr>
          <p:spPr>
            <a:xfrm>
              <a:off x="1535823" y="1787678"/>
              <a:ext cx="388449" cy="514009"/>
            </a:xfrm>
            <a:custGeom>
              <a:avLst/>
              <a:gdLst/>
              <a:ahLst/>
              <a:cxnLst/>
              <a:rect l="l" t="t" r="r" b="b"/>
              <a:pathLst>
                <a:path w="1655" h="2190" extrusionOk="0">
                  <a:moveTo>
                    <a:pt x="1426" y="1"/>
                  </a:moveTo>
                  <a:cubicBezTo>
                    <a:pt x="1425" y="1"/>
                    <a:pt x="1137" y="1137"/>
                    <a:pt x="0" y="2189"/>
                  </a:cubicBezTo>
                  <a:cubicBezTo>
                    <a:pt x="1324" y="1943"/>
                    <a:pt x="1655" y="1137"/>
                    <a:pt x="142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6" name="Google Shape;2736;p65"/>
            <p:cNvSpPr/>
            <p:nvPr/>
          </p:nvSpPr>
          <p:spPr>
            <a:xfrm>
              <a:off x="448645" y="1038950"/>
              <a:ext cx="1425878" cy="1286432"/>
            </a:xfrm>
            <a:custGeom>
              <a:avLst/>
              <a:gdLst/>
              <a:ahLst/>
              <a:cxnLst/>
              <a:rect l="l" t="t" r="r" b="b"/>
              <a:pathLst>
                <a:path w="6075" h="5481" extrusionOk="0">
                  <a:moveTo>
                    <a:pt x="5540" y="1"/>
                  </a:moveTo>
                  <a:cubicBezTo>
                    <a:pt x="4607" y="9"/>
                    <a:pt x="756" y="43"/>
                    <a:pt x="391" y="60"/>
                  </a:cubicBezTo>
                  <a:cubicBezTo>
                    <a:pt x="247" y="501"/>
                    <a:pt x="196" y="993"/>
                    <a:pt x="162" y="1502"/>
                  </a:cubicBezTo>
                  <a:cubicBezTo>
                    <a:pt x="1" y="4149"/>
                    <a:pt x="1434" y="5481"/>
                    <a:pt x="2987" y="5481"/>
                  </a:cubicBezTo>
                  <a:cubicBezTo>
                    <a:pt x="4539" y="5481"/>
                    <a:pt x="6074" y="3878"/>
                    <a:pt x="5786" y="1502"/>
                  </a:cubicBezTo>
                  <a:cubicBezTo>
                    <a:pt x="5727" y="968"/>
                    <a:pt x="5701" y="459"/>
                    <a:pt x="5540" y="1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7" name="Google Shape;2737;p65"/>
            <p:cNvSpPr/>
            <p:nvPr/>
          </p:nvSpPr>
          <p:spPr>
            <a:xfrm>
              <a:off x="1571733" y="1049043"/>
              <a:ext cx="127449" cy="625495"/>
            </a:xfrm>
            <a:custGeom>
              <a:avLst/>
              <a:gdLst/>
              <a:ahLst/>
              <a:cxnLst/>
              <a:rect l="l" t="t" r="r" b="b"/>
              <a:pathLst>
                <a:path w="543" h="2665" extrusionOk="0">
                  <a:moveTo>
                    <a:pt x="127" y="0"/>
                  </a:moveTo>
                  <a:lnTo>
                    <a:pt x="127" y="0"/>
                  </a:lnTo>
                  <a:cubicBezTo>
                    <a:pt x="229" y="347"/>
                    <a:pt x="288" y="736"/>
                    <a:pt x="288" y="1141"/>
                  </a:cubicBezTo>
                  <a:lnTo>
                    <a:pt x="288" y="1141"/>
                  </a:lnTo>
                  <a:cubicBezTo>
                    <a:pt x="288" y="1708"/>
                    <a:pt x="178" y="2224"/>
                    <a:pt x="0" y="2664"/>
                  </a:cubicBezTo>
                  <a:cubicBezTo>
                    <a:pt x="322" y="2316"/>
                    <a:pt x="543" y="1638"/>
                    <a:pt x="543" y="857"/>
                  </a:cubicBezTo>
                  <a:cubicBezTo>
                    <a:pt x="543" y="594"/>
                    <a:pt x="518" y="340"/>
                    <a:pt x="475" y="102"/>
                  </a:cubicBezTo>
                  <a:cubicBezTo>
                    <a:pt x="458" y="77"/>
                    <a:pt x="450" y="43"/>
                    <a:pt x="433" y="9"/>
                  </a:cubicBezTo>
                  <a:cubicBezTo>
                    <a:pt x="390" y="9"/>
                    <a:pt x="280" y="9"/>
                    <a:pt x="1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8" name="Google Shape;2738;p65"/>
            <p:cNvSpPr/>
            <p:nvPr/>
          </p:nvSpPr>
          <p:spPr>
            <a:xfrm>
              <a:off x="275429" y="2112283"/>
              <a:ext cx="1798132" cy="163591"/>
            </a:xfrm>
            <a:custGeom>
              <a:avLst/>
              <a:gdLst/>
              <a:ahLst/>
              <a:cxnLst/>
              <a:rect l="l" t="t" r="r" b="b"/>
              <a:pathLst>
                <a:path w="7661" h="697" extrusionOk="0">
                  <a:moveTo>
                    <a:pt x="68" y="0"/>
                  </a:moveTo>
                  <a:cubicBezTo>
                    <a:pt x="43" y="136"/>
                    <a:pt x="18" y="246"/>
                    <a:pt x="1" y="348"/>
                  </a:cubicBezTo>
                  <a:cubicBezTo>
                    <a:pt x="1284" y="609"/>
                    <a:pt x="2588" y="697"/>
                    <a:pt x="3763" y="697"/>
                  </a:cubicBezTo>
                  <a:cubicBezTo>
                    <a:pt x="5531" y="697"/>
                    <a:pt x="7003" y="498"/>
                    <a:pt x="7661" y="391"/>
                  </a:cubicBezTo>
                  <a:lnTo>
                    <a:pt x="7576" y="43"/>
                  </a:lnTo>
                  <a:cubicBezTo>
                    <a:pt x="6882" y="149"/>
                    <a:pt x="5456" y="334"/>
                    <a:pt x="3756" y="334"/>
                  </a:cubicBezTo>
                  <a:cubicBezTo>
                    <a:pt x="2608" y="334"/>
                    <a:pt x="1335" y="250"/>
                    <a:pt x="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39" name="Google Shape;2739;p65"/>
            <p:cNvSpPr/>
            <p:nvPr/>
          </p:nvSpPr>
          <p:spPr>
            <a:xfrm>
              <a:off x="247498" y="2073086"/>
              <a:ext cx="1853994" cy="162887"/>
            </a:xfrm>
            <a:custGeom>
              <a:avLst/>
              <a:gdLst/>
              <a:ahLst/>
              <a:cxnLst/>
              <a:rect l="l" t="t" r="r" b="b"/>
              <a:pathLst>
                <a:path w="7899" h="694" extrusionOk="0">
                  <a:moveTo>
                    <a:pt x="181" y="0"/>
                  </a:moveTo>
                  <a:cubicBezTo>
                    <a:pt x="109" y="0"/>
                    <a:pt x="41" y="54"/>
                    <a:pt x="26" y="125"/>
                  </a:cubicBezTo>
                  <a:lnTo>
                    <a:pt x="26" y="133"/>
                  </a:lnTo>
                  <a:cubicBezTo>
                    <a:pt x="1" y="218"/>
                    <a:pt x="60" y="312"/>
                    <a:pt x="154" y="328"/>
                  </a:cubicBezTo>
                  <a:cubicBezTo>
                    <a:pt x="1418" y="602"/>
                    <a:pt x="2713" y="693"/>
                    <a:pt x="3874" y="693"/>
                  </a:cubicBezTo>
                  <a:cubicBezTo>
                    <a:pt x="5734" y="693"/>
                    <a:pt x="7250" y="460"/>
                    <a:pt x="7746" y="371"/>
                  </a:cubicBezTo>
                  <a:cubicBezTo>
                    <a:pt x="7839" y="362"/>
                    <a:pt x="7899" y="269"/>
                    <a:pt x="7873" y="176"/>
                  </a:cubicBezTo>
                  <a:lnTo>
                    <a:pt x="7873" y="167"/>
                  </a:lnTo>
                  <a:cubicBezTo>
                    <a:pt x="7858" y="93"/>
                    <a:pt x="7792" y="45"/>
                    <a:pt x="7719" y="45"/>
                  </a:cubicBezTo>
                  <a:cubicBezTo>
                    <a:pt x="7708" y="45"/>
                    <a:pt x="7697" y="46"/>
                    <a:pt x="7686" y="49"/>
                  </a:cubicBezTo>
                  <a:cubicBezTo>
                    <a:pt x="7136" y="137"/>
                    <a:pt x="5663" y="352"/>
                    <a:pt x="3868" y="352"/>
                  </a:cubicBezTo>
                  <a:cubicBezTo>
                    <a:pt x="2731" y="352"/>
                    <a:pt x="1465" y="266"/>
                    <a:pt x="221" y="6"/>
                  </a:cubicBezTo>
                  <a:cubicBezTo>
                    <a:pt x="208" y="2"/>
                    <a:pt x="194" y="0"/>
                    <a:pt x="18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0" name="Google Shape;2740;p65"/>
            <p:cNvSpPr/>
            <p:nvPr/>
          </p:nvSpPr>
          <p:spPr>
            <a:xfrm>
              <a:off x="498403" y="1038950"/>
              <a:ext cx="1332228" cy="143641"/>
            </a:xfrm>
            <a:custGeom>
              <a:avLst/>
              <a:gdLst/>
              <a:ahLst/>
              <a:cxnLst/>
              <a:rect l="l" t="t" r="r" b="b"/>
              <a:pathLst>
                <a:path w="5676" h="612" extrusionOk="0">
                  <a:moveTo>
                    <a:pt x="5667" y="593"/>
                  </a:moveTo>
                  <a:lnTo>
                    <a:pt x="5667" y="595"/>
                  </a:lnTo>
                  <a:lnTo>
                    <a:pt x="5676" y="595"/>
                  </a:lnTo>
                  <a:cubicBezTo>
                    <a:pt x="5673" y="594"/>
                    <a:pt x="5670" y="594"/>
                    <a:pt x="5667" y="593"/>
                  </a:cubicBezTo>
                  <a:close/>
                  <a:moveTo>
                    <a:pt x="5532" y="1"/>
                  </a:moveTo>
                  <a:cubicBezTo>
                    <a:pt x="5532" y="1"/>
                    <a:pt x="230" y="43"/>
                    <a:pt x="153" y="60"/>
                  </a:cubicBezTo>
                  <a:cubicBezTo>
                    <a:pt x="136" y="69"/>
                    <a:pt x="77" y="281"/>
                    <a:pt x="1" y="612"/>
                  </a:cubicBezTo>
                  <a:cubicBezTo>
                    <a:pt x="723" y="429"/>
                    <a:pt x="1650" y="351"/>
                    <a:pt x="2613" y="351"/>
                  </a:cubicBezTo>
                  <a:cubicBezTo>
                    <a:pt x="3661" y="351"/>
                    <a:pt x="4752" y="444"/>
                    <a:pt x="5667" y="593"/>
                  </a:cubicBezTo>
                  <a:lnTo>
                    <a:pt x="5667" y="593"/>
                  </a:lnTo>
                  <a:lnTo>
                    <a:pt x="5532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1" name="Google Shape;2741;p65"/>
            <p:cNvSpPr/>
            <p:nvPr/>
          </p:nvSpPr>
          <p:spPr>
            <a:xfrm>
              <a:off x="406866" y="877704"/>
              <a:ext cx="1489486" cy="279067"/>
            </a:xfrm>
            <a:custGeom>
              <a:avLst/>
              <a:gdLst/>
              <a:ahLst/>
              <a:cxnLst/>
              <a:rect l="l" t="t" r="r" b="b"/>
              <a:pathLst>
                <a:path w="6346" h="1189" extrusionOk="0">
                  <a:moveTo>
                    <a:pt x="3283" y="1"/>
                  </a:moveTo>
                  <a:cubicBezTo>
                    <a:pt x="1561" y="1"/>
                    <a:pt x="238" y="332"/>
                    <a:pt x="119" y="366"/>
                  </a:cubicBezTo>
                  <a:cubicBezTo>
                    <a:pt x="0" y="408"/>
                    <a:pt x="425" y="1188"/>
                    <a:pt x="425" y="1188"/>
                  </a:cubicBezTo>
                  <a:cubicBezTo>
                    <a:pt x="1104" y="1007"/>
                    <a:pt x="2122" y="926"/>
                    <a:pt x="3173" y="926"/>
                  </a:cubicBezTo>
                  <a:cubicBezTo>
                    <a:pt x="4182" y="926"/>
                    <a:pt x="5222" y="1000"/>
                    <a:pt x="6023" y="1129"/>
                  </a:cubicBezTo>
                  <a:cubicBezTo>
                    <a:pt x="6023" y="1129"/>
                    <a:pt x="6346" y="612"/>
                    <a:pt x="6219" y="527"/>
                  </a:cubicBezTo>
                  <a:cubicBezTo>
                    <a:pt x="6100" y="450"/>
                    <a:pt x="5005" y="1"/>
                    <a:pt x="328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2" name="Google Shape;2742;p65"/>
            <p:cNvSpPr/>
            <p:nvPr/>
          </p:nvSpPr>
          <p:spPr>
            <a:xfrm>
              <a:off x="452635" y="877704"/>
              <a:ext cx="1405928" cy="195511"/>
            </a:xfrm>
            <a:custGeom>
              <a:avLst/>
              <a:gdLst/>
              <a:ahLst/>
              <a:cxnLst/>
              <a:rect l="l" t="t" r="r" b="b"/>
              <a:pathLst>
                <a:path w="5990" h="833" extrusionOk="0">
                  <a:moveTo>
                    <a:pt x="3088" y="1"/>
                  </a:moveTo>
                  <a:cubicBezTo>
                    <a:pt x="1485" y="1"/>
                    <a:pt x="314" y="264"/>
                    <a:pt x="1" y="349"/>
                  </a:cubicBezTo>
                  <a:cubicBezTo>
                    <a:pt x="637" y="637"/>
                    <a:pt x="1841" y="832"/>
                    <a:pt x="3216" y="832"/>
                  </a:cubicBezTo>
                  <a:cubicBezTo>
                    <a:pt x="4318" y="832"/>
                    <a:pt x="5311" y="705"/>
                    <a:pt x="5990" y="510"/>
                  </a:cubicBezTo>
                  <a:cubicBezTo>
                    <a:pt x="5752" y="391"/>
                    <a:pt x="4692" y="1"/>
                    <a:pt x="308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3" name="Google Shape;2743;p65"/>
            <p:cNvSpPr/>
            <p:nvPr/>
          </p:nvSpPr>
          <p:spPr>
            <a:xfrm>
              <a:off x="1219199" y="2412948"/>
              <a:ext cx="87782" cy="268975"/>
            </a:xfrm>
            <a:custGeom>
              <a:avLst/>
              <a:gdLst/>
              <a:ahLst/>
              <a:cxnLst/>
              <a:rect l="l" t="t" r="r" b="b"/>
              <a:pathLst>
                <a:path w="374" h="1146" extrusionOk="0">
                  <a:moveTo>
                    <a:pt x="187" y="0"/>
                  </a:moveTo>
                  <a:cubicBezTo>
                    <a:pt x="85" y="0"/>
                    <a:pt x="9" y="509"/>
                    <a:pt x="1" y="1137"/>
                  </a:cubicBezTo>
                  <a:cubicBezTo>
                    <a:pt x="60" y="1095"/>
                    <a:pt x="111" y="1052"/>
                    <a:pt x="162" y="1018"/>
                  </a:cubicBezTo>
                  <a:cubicBezTo>
                    <a:pt x="162" y="1018"/>
                    <a:pt x="264" y="1112"/>
                    <a:pt x="374" y="1145"/>
                  </a:cubicBezTo>
                  <a:cubicBezTo>
                    <a:pt x="374" y="509"/>
                    <a:pt x="289" y="0"/>
                    <a:pt x="18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4" name="Google Shape;2744;p65"/>
            <p:cNvSpPr/>
            <p:nvPr/>
          </p:nvSpPr>
          <p:spPr>
            <a:xfrm>
              <a:off x="1573611" y="2444634"/>
              <a:ext cx="83792" cy="183541"/>
            </a:xfrm>
            <a:custGeom>
              <a:avLst/>
              <a:gdLst/>
              <a:ahLst/>
              <a:cxnLst/>
              <a:rect l="l" t="t" r="r" b="b"/>
              <a:pathLst>
                <a:path w="357" h="782" extrusionOk="0">
                  <a:moveTo>
                    <a:pt x="179" y="1"/>
                  </a:moveTo>
                  <a:cubicBezTo>
                    <a:pt x="102" y="1"/>
                    <a:pt x="34" y="315"/>
                    <a:pt x="1" y="747"/>
                  </a:cubicBezTo>
                  <a:cubicBezTo>
                    <a:pt x="119" y="688"/>
                    <a:pt x="204" y="620"/>
                    <a:pt x="204" y="620"/>
                  </a:cubicBezTo>
                  <a:cubicBezTo>
                    <a:pt x="204" y="620"/>
                    <a:pt x="264" y="714"/>
                    <a:pt x="357" y="781"/>
                  </a:cubicBezTo>
                  <a:cubicBezTo>
                    <a:pt x="331" y="332"/>
                    <a:pt x="255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5" name="Google Shape;2745;p65"/>
            <p:cNvSpPr/>
            <p:nvPr/>
          </p:nvSpPr>
          <p:spPr>
            <a:xfrm>
              <a:off x="815028" y="2452614"/>
              <a:ext cx="87782" cy="243157"/>
            </a:xfrm>
            <a:custGeom>
              <a:avLst/>
              <a:gdLst/>
              <a:ahLst/>
              <a:cxnLst/>
              <a:rect l="l" t="t" r="r" b="b"/>
              <a:pathLst>
                <a:path w="374" h="1036" extrusionOk="0">
                  <a:moveTo>
                    <a:pt x="187" y="1"/>
                  </a:moveTo>
                  <a:cubicBezTo>
                    <a:pt x="94" y="1"/>
                    <a:pt x="26" y="374"/>
                    <a:pt x="1" y="892"/>
                  </a:cubicBezTo>
                  <a:cubicBezTo>
                    <a:pt x="94" y="832"/>
                    <a:pt x="162" y="773"/>
                    <a:pt x="162" y="773"/>
                  </a:cubicBezTo>
                  <a:cubicBezTo>
                    <a:pt x="162" y="773"/>
                    <a:pt x="204" y="968"/>
                    <a:pt x="374" y="1036"/>
                  </a:cubicBezTo>
                  <a:cubicBezTo>
                    <a:pt x="357" y="450"/>
                    <a:pt x="280" y="1"/>
                    <a:pt x="18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6" name="Google Shape;2746;p65"/>
            <p:cNvSpPr/>
            <p:nvPr/>
          </p:nvSpPr>
          <p:spPr>
            <a:xfrm>
              <a:off x="460615" y="2480544"/>
              <a:ext cx="85905" cy="213349"/>
            </a:xfrm>
            <a:custGeom>
              <a:avLst/>
              <a:gdLst/>
              <a:ahLst/>
              <a:cxnLst/>
              <a:rect l="l" t="t" r="r" b="b"/>
              <a:pathLst>
                <a:path w="366" h="909" extrusionOk="0">
                  <a:moveTo>
                    <a:pt x="179" y="1"/>
                  </a:moveTo>
                  <a:cubicBezTo>
                    <a:pt x="94" y="1"/>
                    <a:pt x="26" y="365"/>
                    <a:pt x="1" y="857"/>
                  </a:cubicBezTo>
                  <a:cubicBezTo>
                    <a:pt x="68" y="824"/>
                    <a:pt x="128" y="773"/>
                    <a:pt x="128" y="773"/>
                  </a:cubicBezTo>
                  <a:cubicBezTo>
                    <a:pt x="128" y="773"/>
                    <a:pt x="179" y="900"/>
                    <a:pt x="365" y="908"/>
                  </a:cubicBezTo>
                  <a:cubicBezTo>
                    <a:pt x="340" y="391"/>
                    <a:pt x="272" y="1"/>
                    <a:pt x="17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7" name="Google Shape;2747;p65"/>
            <p:cNvSpPr/>
            <p:nvPr/>
          </p:nvSpPr>
          <p:spPr>
            <a:xfrm>
              <a:off x="633831" y="2568091"/>
              <a:ext cx="67832" cy="103975"/>
            </a:xfrm>
            <a:custGeom>
              <a:avLst/>
              <a:gdLst/>
              <a:ahLst/>
              <a:cxnLst/>
              <a:rect l="l" t="t" r="r" b="b"/>
              <a:pathLst>
                <a:path w="289" h="443" extrusionOk="0">
                  <a:moveTo>
                    <a:pt x="145" y="1"/>
                  </a:moveTo>
                  <a:cubicBezTo>
                    <a:pt x="85" y="1"/>
                    <a:pt x="34" y="179"/>
                    <a:pt x="1" y="442"/>
                  </a:cubicBezTo>
                  <a:cubicBezTo>
                    <a:pt x="85" y="408"/>
                    <a:pt x="145" y="366"/>
                    <a:pt x="145" y="366"/>
                  </a:cubicBezTo>
                  <a:cubicBezTo>
                    <a:pt x="145" y="366"/>
                    <a:pt x="204" y="400"/>
                    <a:pt x="289" y="425"/>
                  </a:cubicBezTo>
                  <a:cubicBezTo>
                    <a:pt x="255" y="171"/>
                    <a:pt x="204" y="1"/>
                    <a:pt x="14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8" name="Google Shape;2748;p65"/>
            <p:cNvSpPr/>
            <p:nvPr/>
          </p:nvSpPr>
          <p:spPr>
            <a:xfrm>
              <a:off x="1370587" y="2558234"/>
              <a:ext cx="63842" cy="91771"/>
            </a:xfrm>
            <a:custGeom>
              <a:avLst/>
              <a:gdLst/>
              <a:ahLst/>
              <a:cxnLst/>
              <a:rect l="l" t="t" r="r" b="b"/>
              <a:pathLst>
                <a:path w="272" h="391" extrusionOk="0">
                  <a:moveTo>
                    <a:pt x="144" y="0"/>
                  </a:moveTo>
                  <a:cubicBezTo>
                    <a:pt x="85" y="0"/>
                    <a:pt x="43" y="153"/>
                    <a:pt x="0" y="391"/>
                  </a:cubicBezTo>
                  <a:cubicBezTo>
                    <a:pt x="43" y="331"/>
                    <a:pt x="68" y="272"/>
                    <a:pt x="68" y="272"/>
                  </a:cubicBezTo>
                  <a:cubicBezTo>
                    <a:pt x="68" y="272"/>
                    <a:pt x="153" y="297"/>
                    <a:pt x="272" y="323"/>
                  </a:cubicBezTo>
                  <a:cubicBezTo>
                    <a:pt x="238" y="119"/>
                    <a:pt x="195" y="0"/>
                    <a:pt x="14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49" name="Google Shape;2749;p65"/>
            <p:cNvSpPr/>
            <p:nvPr/>
          </p:nvSpPr>
          <p:spPr>
            <a:xfrm>
              <a:off x="1768655" y="2540396"/>
              <a:ext cx="61964" cy="97638"/>
            </a:xfrm>
            <a:custGeom>
              <a:avLst/>
              <a:gdLst/>
              <a:ahLst/>
              <a:cxnLst/>
              <a:rect l="l" t="t" r="r" b="b"/>
              <a:pathLst>
                <a:path w="264" h="416" extrusionOk="0">
                  <a:moveTo>
                    <a:pt x="128" y="0"/>
                  </a:moveTo>
                  <a:cubicBezTo>
                    <a:pt x="77" y="0"/>
                    <a:pt x="35" y="127"/>
                    <a:pt x="1" y="331"/>
                  </a:cubicBezTo>
                  <a:cubicBezTo>
                    <a:pt x="43" y="289"/>
                    <a:pt x="69" y="246"/>
                    <a:pt x="69" y="246"/>
                  </a:cubicBezTo>
                  <a:cubicBezTo>
                    <a:pt x="69" y="246"/>
                    <a:pt x="162" y="339"/>
                    <a:pt x="264" y="416"/>
                  </a:cubicBezTo>
                  <a:cubicBezTo>
                    <a:pt x="230" y="161"/>
                    <a:pt x="179" y="0"/>
                    <a:pt x="12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0" name="Google Shape;2750;p65"/>
            <p:cNvSpPr/>
            <p:nvPr/>
          </p:nvSpPr>
          <p:spPr>
            <a:xfrm>
              <a:off x="992234" y="2558234"/>
              <a:ext cx="69944" cy="115711"/>
            </a:xfrm>
            <a:custGeom>
              <a:avLst/>
              <a:gdLst/>
              <a:ahLst/>
              <a:cxnLst/>
              <a:rect l="l" t="t" r="r" b="b"/>
              <a:pathLst>
                <a:path w="298" h="493" extrusionOk="0">
                  <a:moveTo>
                    <a:pt x="145" y="0"/>
                  </a:moveTo>
                  <a:cubicBezTo>
                    <a:pt x="146" y="0"/>
                    <a:pt x="148" y="1"/>
                    <a:pt x="149" y="1"/>
                  </a:cubicBezTo>
                  <a:lnTo>
                    <a:pt x="149" y="1"/>
                  </a:lnTo>
                  <a:cubicBezTo>
                    <a:pt x="150" y="1"/>
                    <a:pt x="152" y="0"/>
                    <a:pt x="153" y="0"/>
                  </a:cubicBezTo>
                  <a:close/>
                  <a:moveTo>
                    <a:pt x="149" y="1"/>
                  </a:moveTo>
                  <a:cubicBezTo>
                    <a:pt x="83" y="9"/>
                    <a:pt x="34" y="202"/>
                    <a:pt x="0" y="493"/>
                  </a:cubicBezTo>
                  <a:cubicBezTo>
                    <a:pt x="60" y="459"/>
                    <a:pt x="119" y="425"/>
                    <a:pt x="162" y="408"/>
                  </a:cubicBezTo>
                  <a:cubicBezTo>
                    <a:pt x="166" y="407"/>
                    <a:pt x="171" y="406"/>
                    <a:pt x="176" y="406"/>
                  </a:cubicBezTo>
                  <a:cubicBezTo>
                    <a:pt x="209" y="406"/>
                    <a:pt x="253" y="430"/>
                    <a:pt x="297" y="467"/>
                  </a:cubicBezTo>
                  <a:cubicBezTo>
                    <a:pt x="264" y="185"/>
                    <a:pt x="215" y="8"/>
                    <a:pt x="14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751" name="Google Shape;2751;p65"/>
          <p:cNvGrpSpPr/>
          <p:nvPr/>
        </p:nvGrpSpPr>
        <p:grpSpPr>
          <a:xfrm>
            <a:off x="6843099" y="4396635"/>
            <a:ext cx="5205144" cy="2435808"/>
            <a:chOff x="-1294235" y="2130167"/>
            <a:chExt cx="859843" cy="402382"/>
          </a:xfrm>
        </p:grpSpPr>
        <p:sp>
          <p:nvSpPr>
            <p:cNvPr id="2752" name="Google Shape;2752;p65"/>
            <p:cNvSpPr/>
            <p:nvPr/>
          </p:nvSpPr>
          <p:spPr>
            <a:xfrm>
              <a:off x="-678565" y="2155913"/>
              <a:ext cx="43569" cy="20853"/>
            </a:xfrm>
            <a:custGeom>
              <a:avLst/>
              <a:gdLst/>
              <a:ahLst/>
              <a:cxnLst/>
              <a:rect l="l" t="t" r="r" b="b"/>
              <a:pathLst>
                <a:path w="374" h="179" extrusionOk="0">
                  <a:moveTo>
                    <a:pt x="0" y="0"/>
                  </a:moveTo>
                  <a:lnTo>
                    <a:pt x="0" y="178"/>
                  </a:lnTo>
                  <a:lnTo>
                    <a:pt x="374" y="178"/>
                  </a:lnTo>
                  <a:lnTo>
                    <a:pt x="37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3" name="Google Shape;2753;p65"/>
            <p:cNvSpPr/>
            <p:nvPr/>
          </p:nvSpPr>
          <p:spPr>
            <a:xfrm>
              <a:off x="-568945" y="2146943"/>
              <a:ext cx="77236" cy="39726"/>
            </a:xfrm>
            <a:custGeom>
              <a:avLst/>
              <a:gdLst/>
              <a:ahLst/>
              <a:cxnLst/>
              <a:rect l="l" t="t" r="r" b="b"/>
              <a:pathLst>
                <a:path w="663" h="341" extrusionOk="0">
                  <a:moveTo>
                    <a:pt x="663" y="1"/>
                  </a:moveTo>
                  <a:lnTo>
                    <a:pt x="1" y="35"/>
                  </a:lnTo>
                  <a:lnTo>
                    <a:pt x="9" y="340"/>
                  </a:lnTo>
                  <a:lnTo>
                    <a:pt x="663" y="315"/>
                  </a:lnTo>
                  <a:lnTo>
                    <a:pt x="66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4" name="Google Shape;2754;p65"/>
            <p:cNvSpPr/>
            <p:nvPr/>
          </p:nvSpPr>
          <p:spPr>
            <a:xfrm>
              <a:off x="-1294235" y="2185503"/>
              <a:ext cx="147366" cy="347046"/>
            </a:xfrm>
            <a:custGeom>
              <a:avLst/>
              <a:gdLst/>
              <a:ahLst/>
              <a:cxnLst/>
              <a:rect l="l" t="t" r="r" b="b"/>
              <a:pathLst>
                <a:path w="1265" h="2979" extrusionOk="0">
                  <a:moveTo>
                    <a:pt x="111" y="1"/>
                  </a:moveTo>
                  <a:lnTo>
                    <a:pt x="0" y="2978"/>
                  </a:lnTo>
                  <a:lnTo>
                    <a:pt x="1264" y="2978"/>
                  </a:lnTo>
                  <a:lnTo>
                    <a:pt x="1154" y="85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5" name="Google Shape;2755;p65"/>
            <p:cNvSpPr/>
            <p:nvPr/>
          </p:nvSpPr>
          <p:spPr>
            <a:xfrm>
              <a:off x="-693360" y="2130167"/>
              <a:ext cx="98904" cy="402382"/>
            </a:xfrm>
            <a:custGeom>
              <a:avLst/>
              <a:gdLst/>
              <a:ahLst/>
              <a:cxnLst/>
              <a:rect l="l" t="t" r="r" b="b"/>
              <a:pathLst>
                <a:path w="849" h="3454" extrusionOk="0">
                  <a:moveTo>
                    <a:pt x="0" y="1"/>
                  </a:moveTo>
                  <a:lnTo>
                    <a:pt x="26" y="3453"/>
                  </a:lnTo>
                  <a:lnTo>
                    <a:pt x="848" y="3453"/>
                  </a:lnTo>
                  <a:lnTo>
                    <a:pt x="67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6" name="Google Shape;2756;p65"/>
            <p:cNvSpPr/>
            <p:nvPr/>
          </p:nvSpPr>
          <p:spPr>
            <a:xfrm>
              <a:off x="-584671" y="2130167"/>
              <a:ext cx="150279" cy="402382"/>
            </a:xfrm>
            <a:custGeom>
              <a:avLst/>
              <a:gdLst/>
              <a:ahLst/>
              <a:cxnLst/>
              <a:rect l="l" t="t" r="r" b="b"/>
              <a:pathLst>
                <a:path w="1290" h="3454" extrusionOk="0">
                  <a:moveTo>
                    <a:pt x="0" y="1"/>
                  </a:moveTo>
                  <a:lnTo>
                    <a:pt x="51" y="3453"/>
                  </a:lnTo>
                  <a:lnTo>
                    <a:pt x="1290" y="3453"/>
                  </a:lnTo>
                  <a:lnTo>
                    <a:pt x="102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7" name="Google Shape;2757;p65"/>
            <p:cNvSpPr/>
            <p:nvPr/>
          </p:nvSpPr>
          <p:spPr>
            <a:xfrm>
              <a:off x="-834667" y="2163835"/>
              <a:ext cx="131523" cy="368715"/>
            </a:xfrm>
            <a:custGeom>
              <a:avLst/>
              <a:gdLst/>
              <a:ahLst/>
              <a:cxnLst/>
              <a:rect l="l" t="t" r="r" b="b"/>
              <a:pathLst>
                <a:path w="1129" h="3165" extrusionOk="0">
                  <a:moveTo>
                    <a:pt x="0" y="0"/>
                  </a:moveTo>
                  <a:lnTo>
                    <a:pt x="34" y="3164"/>
                  </a:lnTo>
                  <a:lnTo>
                    <a:pt x="1128" y="3164"/>
                  </a:lnTo>
                  <a:lnTo>
                    <a:pt x="1009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8" name="Google Shape;2758;p65"/>
            <p:cNvSpPr/>
            <p:nvPr/>
          </p:nvSpPr>
          <p:spPr>
            <a:xfrm>
              <a:off x="-915747" y="2158825"/>
              <a:ext cx="65354" cy="373724"/>
            </a:xfrm>
            <a:custGeom>
              <a:avLst/>
              <a:gdLst/>
              <a:ahLst/>
              <a:cxnLst/>
              <a:rect l="l" t="t" r="r" b="b"/>
              <a:pathLst>
                <a:path w="561" h="3208" extrusionOk="0">
                  <a:moveTo>
                    <a:pt x="0" y="1"/>
                  </a:moveTo>
                  <a:lnTo>
                    <a:pt x="26" y="3207"/>
                  </a:lnTo>
                  <a:lnTo>
                    <a:pt x="560" y="3207"/>
                  </a:lnTo>
                  <a:lnTo>
                    <a:pt x="442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59" name="Google Shape;2759;p65"/>
            <p:cNvSpPr/>
            <p:nvPr/>
          </p:nvSpPr>
          <p:spPr>
            <a:xfrm>
              <a:off x="-1146987" y="2279400"/>
              <a:ext cx="123601" cy="253149"/>
            </a:xfrm>
            <a:custGeom>
              <a:avLst/>
              <a:gdLst/>
              <a:ahLst/>
              <a:cxnLst/>
              <a:rect l="l" t="t" r="r" b="b"/>
              <a:pathLst>
                <a:path w="1061" h="2173" extrusionOk="0">
                  <a:moveTo>
                    <a:pt x="0" y="1"/>
                  </a:moveTo>
                  <a:lnTo>
                    <a:pt x="111" y="2172"/>
                  </a:lnTo>
                  <a:lnTo>
                    <a:pt x="1061" y="2172"/>
                  </a:lnTo>
                  <a:lnTo>
                    <a:pt x="101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0" name="Google Shape;2760;p65"/>
            <p:cNvSpPr/>
            <p:nvPr/>
          </p:nvSpPr>
          <p:spPr>
            <a:xfrm>
              <a:off x="-1007660" y="2188532"/>
              <a:ext cx="86090" cy="344017"/>
            </a:xfrm>
            <a:custGeom>
              <a:avLst/>
              <a:gdLst/>
              <a:ahLst/>
              <a:cxnLst/>
              <a:rect l="l" t="t" r="r" b="b"/>
              <a:pathLst>
                <a:path w="739" h="2953" extrusionOk="0">
                  <a:moveTo>
                    <a:pt x="0" y="0"/>
                  </a:moveTo>
                  <a:lnTo>
                    <a:pt x="26" y="2952"/>
                  </a:lnTo>
                  <a:lnTo>
                    <a:pt x="739" y="2952"/>
                  </a:lnTo>
                  <a:lnTo>
                    <a:pt x="662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1" name="Google Shape;2761;p65"/>
            <p:cNvSpPr/>
            <p:nvPr/>
          </p:nvSpPr>
          <p:spPr>
            <a:xfrm>
              <a:off x="-671692" y="2496784"/>
              <a:ext cx="60461" cy="22834"/>
            </a:xfrm>
            <a:custGeom>
              <a:avLst/>
              <a:gdLst/>
              <a:ahLst/>
              <a:cxnLst/>
              <a:rect l="l" t="t" r="r" b="b"/>
              <a:pathLst>
                <a:path w="519" h="196" extrusionOk="0">
                  <a:moveTo>
                    <a:pt x="1" y="1"/>
                  </a:moveTo>
                  <a:lnTo>
                    <a:pt x="1" y="196"/>
                  </a:lnTo>
                  <a:lnTo>
                    <a:pt x="518" y="196"/>
                  </a:lnTo>
                  <a:lnTo>
                    <a:pt x="51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2" name="Google Shape;2762;p65"/>
            <p:cNvSpPr/>
            <p:nvPr/>
          </p:nvSpPr>
          <p:spPr>
            <a:xfrm>
              <a:off x="-672624" y="2457291"/>
              <a:ext cx="60344" cy="23882"/>
            </a:xfrm>
            <a:custGeom>
              <a:avLst/>
              <a:gdLst/>
              <a:ahLst/>
              <a:cxnLst/>
              <a:rect l="l" t="t" r="r" b="b"/>
              <a:pathLst>
                <a:path w="518" h="205" extrusionOk="0">
                  <a:moveTo>
                    <a:pt x="0" y="0"/>
                  </a:moveTo>
                  <a:lnTo>
                    <a:pt x="0" y="204"/>
                  </a:lnTo>
                  <a:lnTo>
                    <a:pt x="518" y="204"/>
                  </a:lnTo>
                  <a:lnTo>
                    <a:pt x="5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3" name="Google Shape;2763;p65"/>
            <p:cNvSpPr/>
            <p:nvPr/>
          </p:nvSpPr>
          <p:spPr>
            <a:xfrm>
              <a:off x="-801117" y="2484901"/>
              <a:ext cx="67334" cy="30755"/>
            </a:xfrm>
            <a:custGeom>
              <a:avLst/>
              <a:gdLst/>
              <a:ahLst/>
              <a:cxnLst/>
              <a:rect l="l" t="t" r="r" b="b"/>
              <a:pathLst>
                <a:path w="578" h="264" extrusionOk="0">
                  <a:moveTo>
                    <a:pt x="0" y="1"/>
                  </a:moveTo>
                  <a:lnTo>
                    <a:pt x="9" y="264"/>
                  </a:lnTo>
                  <a:lnTo>
                    <a:pt x="577" y="264"/>
                  </a:lnTo>
                  <a:lnTo>
                    <a:pt x="569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4" name="Google Shape;2764;p65"/>
            <p:cNvSpPr/>
            <p:nvPr/>
          </p:nvSpPr>
          <p:spPr>
            <a:xfrm>
              <a:off x="-904913" y="2501793"/>
              <a:ext cx="40657" cy="17824"/>
            </a:xfrm>
            <a:custGeom>
              <a:avLst/>
              <a:gdLst/>
              <a:ahLst/>
              <a:cxnLst/>
              <a:rect l="l" t="t" r="r" b="b"/>
              <a:pathLst>
                <a:path w="349" h="153" extrusionOk="0">
                  <a:moveTo>
                    <a:pt x="1" y="0"/>
                  </a:moveTo>
                  <a:lnTo>
                    <a:pt x="1" y="153"/>
                  </a:lnTo>
                  <a:lnTo>
                    <a:pt x="349" y="153"/>
                  </a:lnTo>
                  <a:lnTo>
                    <a:pt x="34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5" name="Google Shape;2765;p65"/>
            <p:cNvSpPr/>
            <p:nvPr/>
          </p:nvSpPr>
          <p:spPr>
            <a:xfrm>
              <a:off x="-991817" y="2475115"/>
              <a:ext cx="47530" cy="42522"/>
            </a:xfrm>
            <a:custGeom>
              <a:avLst/>
              <a:gdLst/>
              <a:ahLst/>
              <a:cxnLst/>
              <a:rect l="l" t="t" r="r" b="b"/>
              <a:pathLst>
                <a:path w="408" h="365" extrusionOk="0">
                  <a:moveTo>
                    <a:pt x="0" y="0"/>
                  </a:moveTo>
                  <a:lnTo>
                    <a:pt x="9" y="365"/>
                  </a:lnTo>
                  <a:lnTo>
                    <a:pt x="407" y="365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6" name="Google Shape;2766;p65"/>
            <p:cNvSpPr/>
            <p:nvPr/>
          </p:nvSpPr>
          <p:spPr>
            <a:xfrm>
              <a:off x="-1256724" y="2204259"/>
              <a:ext cx="57432" cy="38677"/>
            </a:xfrm>
            <a:custGeom>
              <a:avLst/>
              <a:gdLst/>
              <a:ahLst/>
              <a:cxnLst/>
              <a:rect l="l" t="t" r="r" b="b"/>
              <a:pathLst>
                <a:path w="493" h="332" extrusionOk="0">
                  <a:moveTo>
                    <a:pt x="1" y="1"/>
                  </a:moveTo>
                  <a:lnTo>
                    <a:pt x="1" y="306"/>
                  </a:lnTo>
                  <a:lnTo>
                    <a:pt x="493" y="332"/>
                  </a:lnTo>
                  <a:lnTo>
                    <a:pt x="484" y="26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7" name="Google Shape;2767;p65"/>
            <p:cNvSpPr/>
            <p:nvPr/>
          </p:nvSpPr>
          <p:spPr>
            <a:xfrm>
              <a:off x="-565916" y="2481989"/>
              <a:ext cx="111719" cy="38677"/>
            </a:xfrm>
            <a:custGeom>
              <a:avLst/>
              <a:gdLst/>
              <a:ahLst/>
              <a:cxnLst/>
              <a:rect l="l" t="t" r="r" b="b"/>
              <a:pathLst>
                <a:path w="959" h="332" extrusionOk="0">
                  <a:moveTo>
                    <a:pt x="0" y="1"/>
                  </a:moveTo>
                  <a:lnTo>
                    <a:pt x="9" y="314"/>
                  </a:lnTo>
                  <a:lnTo>
                    <a:pt x="959" y="331"/>
                  </a:lnTo>
                  <a:lnTo>
                    <a:pt x="942" y="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68" name="Google Shape;2768;p65"/>
            <p:cNvSpPr/>
            <p:nvPr/>
          </p:nvSpPr>
          <p:spPr>
            <a:xfrm>
              <a:off x="-1126251" y="2494803"/>
              <a:ext cx="85158" cy="22834"/>
            </a:xfrm>
            <a:custGeom>
              <a:avLst/>
              <a:gdLst/>
              <a:ahLst/>
              <a:cxnLst/>
              <a:rect l="l" t="t" r="r" b="b"/>
              <a:pathLst>
                <a:path w="731" h="196" extrusionOk="0">
                  <a:moveTo>
                    <a:pt x="1" y="1"/>
                  </a:moveTo>
                  <a:lnTo>
                    <a:pt x="9" y="196"/>
                  </a:lnTo>
                  <a:lnTo>
                    <a:pt x="730" y="196"/>
                  </a:lnTo>
                  <a:lnTo>
                    <a:pt x="7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2769" name="Google Shape;2769;p65"/>
          <p:cNvGrpSpPr/>
          <p:nvPr/>
        </p:nvGrpSpPr>
        <p:grpSpPr>
          <a:xfrm>
            <a:off x="1434634" y="4671026"/>
            <a:ext cx="5291081" cy="2161452"/>
            <a:chOff x="-2184318" y="2154918"/>
            <a:chExt cx="863803" cy="352871"/>
          </a:xfrm>
        </p:grpSpPr>
        <p:sp>
          <p:nvSpPr>
            <p:cNvPr id="2770" name="Google Shape;2770;p65"/>
            <p:cNvSpPr/>
            <p:nvPr/>
          </p:nvSpPr>
          <p:spPr>
            <a:xfrm>
              <a:off x="-2184318" y="2154918"/>
              <a:ext cx="150279" cy="352871"/>
            </a:xfrm>
            <a:custGeom>
              <a:avLst/>
              <a:gdLst/>
              <a:ahLst/>
              <a:cxnLst/>
              <a:rect l="l" t="t" r="r" b="b"/>
              <a:pathLst>
                <a:path w="1290" h="3029" extrusionOk="0">
                  <a:moveTo>
                    <a:pt x="0" y="0"/>
                  </a:moveTo>
                  <a:lnTo>
                    <a:pt x="51" y="3028"/>
                  </a:lnTo>
                  <a:lnTo>
                    <a:pt x="1289" y="3028"/>
                  </a:lnTo>
                  <a:lnTo>
                    <a:pt x="102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1" name="Google Shape;2771;p65"/>
            <p:cNvSpPr/>
            <p:nvPr/>
          </p:nvSpPr>
          <p:spPr>
            <a:xfrm>
              <a:off x="-1419535" y="2154918"/>
              <a:ext cx="99021" cy="352871"/>
            </a:xfrm>
            <a:custGeom>
              <a:avLst/>
              <a:gdLst/>
              <a:ahLst/>
              <a:cxnLst/>
              <a:rect l="l" t="t" r="r" b="b"/>
              <a:pathLst>
                <a:path w="850" h="3029" extrusionOk="0">
                  <a:moveTo>
                    <a:pt x="1" y="0"/>
                  </a:moveTo>
                  <a:lnTo>
                    <a:pt x="35" y="3028"/>
                  </a:lnTo>
                  <a:lnTo>
                    <a:pt x="849" y="3028"/>
                  </a:lnTo>
                  <a:lnTo>
                    <a:pt x="67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2" name="Google Shape;2772;p65"/>
            <p:cNvSpPr/>
            <p:nvPr/>
          </p:nvSpPr>
          <p:spPr>
            <a:xfrm>
              <a:off x="-2018314" y="2154918"/>
              <a:ext cx="131523" cy="352871"/>
            </a:xfrm>
            <a:custGeom>
              <a:avLst/>
              <a:gdLst/>
              <a:ahLst/>
              <a:cxnLst/>
              <a:rect l="l" t="t" r="r" b="b"/>
              <a:pathLst>
                <a:path w="1129" h="3029" extrusionOk="0">
                  <a:moveTo>
                    <a:pt x="34" y="0"/>
                  </a:moveTo>
                  <a:lnTo>
                    <a:pt x="0" y="3028"/>
                  </a:lnTo>
                  <a:lnTo>
                    <a:pt x="1018" y="3028"/>
                  </a:lnTo>
                  <a:lnTo>
                    <a:pt x="11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3" name="Google Shape;2773;p65"/>
            <p:cNvSpPr/>
            <p:nvPr/>
          </p:nvSpPr>
          <p:spPr>
            <a:xfrm>
              <a:off x="-1662542" y="2252660"/>
              <a:ext cx="94943" cy="255130"/>
            </a:xfrm>
            <a:custGeom>
              <a:avLst/>
              <a:gdLst/>
              <a:ahLst/>
              <a:cxnLst/>
              <a:rect l="l" t="t" r="r" b="b"/>
              <a:pathLst>
                <a:path w="815" h="2190" extrusionOk="0">
                  <a:moveTo>
                    <a:pt x="42" y="1"/>
                  </a:moveTo>
                  <a:lnTo>
                    <a:pt x="0" y="2189"/>
                  </a:lnTo>
                  <a:lnTo>
                    <a:pt x="814" y="2189"/>
                  </a:lnTo>
                  <a:lnTo>
                    <a:pt x="772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4" name="Google Shape;2774;p65"/>
            <p:cNvSpPr/>
            <p:nvPr/>
          </p:nvSpPr>
          <p:spPr>
            <a:xfrm>
              <a:off x="-1753523" y="2154918"/>
              <a:ext cx="77236" cy="352871"/>
            </a:xfrm>
            <a:custGeom>
              <a:avLst/>
              <a:gdLst/>
              <a:ahLst/>
              <a:cxnLst/>
              <a:rect l="l" t="t" r="r" b="b"/>
              <a:pathLst>
                <a:path w="663" h="3029" extrusionOk="0">
                  <a:moveTo>
                    <a:pt x="1" y="0"/>
                  </a:moveTo>
                  <a:lnTo>
                    <a:pt x="68" y="3028"/>
                  </a:lnTo>
                  <a:lnTo>
                    <a:pt x="662" y="3028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5" name="Google Shape;2775;p65"/>
            <p:cNvSpPr/>
            <p:nvPr/>
          </p:nvSpPr>
          <p:spPr>
            <a:xfrm>
              <a:off x="-1886909" y="2189402"/>
              <a:ext cx="127562" cy="318388"/>
            </a:xfrm>
            <a:custGeom>
              <a:avLst/>
              <a:gdLst/>
              <a:ahLst/>
              <a:cxnLst/>
              <a:rect l="l" t="t" r="r" b="b"/>
              <a:pathLst>
                <a:path w="1095" h="2733" extrusionOk="0">
                  <a:moveTo>
                    <a:pt x="94" y="1"/>
                  </a:moveTo>
                  <a:lnTo>
                    <a:pt x="0" y="2732"/>
                  </a:lnTo>
                  <a:lnTo>
                    <a:pt x="1095" y="2732"/>
                  </a:lnTo>
                  <a:lnTo>
                    <a:pt x="993" y="77"/>
                  </a:lnTo>
                  <a:lnTo>
                    <a:pt x="9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6" name="Google Shape;2776;p65"/>
            <p:cNvSpPr/>
            <p:nvPr/>
          </p:nvSpPr>
          <p:spPr>
            <a:xfrm>
              <a:off x="-1560842" y="2183577"/>
              <a:ext cx="131639" cy="324213"/>
            </a:xfrm>
            <a:custGeom>
              <a:avLst/>
              <a:gdLst/>
              <a:ahLst/>
              <a:cxnLst/>
              <a:rect l="l" t="t" r="r" b="b"/>
              <a:pathLst>
                <a:path w="1130" h="2783" extrusionOk="0">
                  <a:moveTo>
                    <a:pt x="1" y="0"/>
                  </a:moveTo>
                  <a:lnTo>
                    <a:pt x="35" y="2782"/>
                  </a:lnTo>
                  <a:lnTo>
                    <a:pt x="1129" y="2782"/>
                  </a:lnTo>
                  <a:lnTo>
                    <a:pt x="1010" y="4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7" name="Google Shape;2777;p65"/>
            <p:cNvSpPr/>
            <p:nvPr/>
          </p:nvSpPr>
          <p:spPr>
            <a:xfrm>
              <a:off x="-2000607" y="2469111"/>
              <a:ext cx="78168" cy="23882"/>
            </a:xfrm>
            <a:custGeom>
              <a:avLst/>
              <a:gdLst/>
              <a:ahLst/>
              <a:cxnLst/>
              <a:rect l="l" t="t" r="r" b="b"/>
              <a:pathLst>
                <a:path w="671" h="205" extrusionOk="0">
                  <a:moveTo>
                    <a:pt x="1" y="1"/>
                  </a:moveTo>
                  <a:lnTo>
                    <a:pt x="1" y="204"/>
                  </a:lnTo>
                  <a:lnTo>
                    <a:pt x="663" y="204"/>
                  </a:lnTo>
                  <a:lnTo>
                    <a:pt x="6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8" name="Google Shape;2778;p65"/>
            <p:cNvSpPr/>
            <p:nvPr/>
          </p:nvSpPr>
          <p:spPr>
            <a:xfrm>
              <a:off x="-1999558" y="2429619"/>
              <a:ext cx="78168" cy="23765"/>
            </a:xfrm>
            <a:custGeom>
              <a:avLst/>
              <a:gdLst/>
              <a:ahLst/>
              <a:cxnLst/>
              <a:rect l="l" t="t" r="r" b="b"/>
              <a:pathLst>
                <a:path w="671" h="204" extrusionOk="0">
                  <a:moveTo>
                    <a:pt x="9" y="0"/>
                  </a:moveTo>
                  <a:lnTo>
                    <a:pt x="0" y="204"/>
                  </a:lnTo>
                  <a:lnTo>
                    <a:pt x="670" y="204"/>
                  </a:lnTo>
                  <a:lnTo>
                    <a:pt x="6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79" name="Google Shape;2779;p65"/>
            <p:cNvSpPr/>
            <p:nvPr/>
          </p:nvSpPr>
          <p:spPr>
            <a:xfrm>
              <a:off x="-1862212" y="2459209"/>
              <a:ext cx="76188" cy="30755"/>
            </a:xfrm>
            <a:custGeom>
              <a:avLst/>
              <a:gdLst/>
              <a:ahLst/>
              <a:cxnLst/>
              <a:rect l="l" t="t" r="r" b="b"/>
              <a:pathLst>
                <a:path w="654" h="264" extrusionOk="0">
                  <a:moveTo>
                    <a:pt x="9" y="1"/>
                  </a:moveTo>
                  <a:lnTo>
                    <a:pt x="0" y="264"/>
                  </a:lnTo>
                  <a:lnTo>
                    <a:pt x="645" y="264"/>
                  </a:lnTo>
                  <a:lnTo>
                    <a:pt x="65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0" name="Google Shape;2780;p65"/>
            <p:cNvSpPr/>
            <p:nvPr/>
          </p:nvSpPr>
          <p:spPr>
            <a:xfrm>
              <a:off x="-2006548" y="2169713"/>
              <a:ext cx="87138" cy="20853"/>
            </a:xfrm>
            <a:custGeom>
              <a:avLst/>
              <a:gdLst/>
              <a:ahLst/>
              <a:cxnLst/>
              <a:rect l="l" t="t" r="r" b="b"/>
              <a:pathLst>
                <a:path w="748" h="179" extrusionOk="0">
                  <a:moveTo>
                    <a:pt x="1" y="0"/>
                  </a:moveTo>
                  <a:lnTo>
                    <a:pt x="1" y="178"/>
                  </a:lnTo>
                  <a:lnTo>
                    <a:pt x="747" y="178"/>
                  </a:lnTo>
                  <a:lnTo>
                    <a:pt x="7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1" name="Google Shape;2781;p65"/>
            <p:cNvSpPr/>
            <p:nvPr/>
          </p:nvSpPr>
          <p:spPr>
            <a:xfrm>
              <a:off x="-1644834" y="2473072"/>
              <a:ext cx="58480" cy="18873"/>
            </a:xfrm>
            <a:custGeom>
              <a:avLst/>
              <a:gdLst/>
              <a:ahLst/>
              <a:cxnLst/>
              <a:rect l="l" t="t" r="r" b="b"/>
              <a:pathLst>
                <a:path w="502" h="162" extrusionOk="0">
                  <a:moveTo>
                    <a:pt x="9" y="1"/>
                  </a:moveTo>
                  <a:lnTo>
                    <a:pt x="1" y="162"/>
                  </a:lnTo>
                  <a:lnTo>
                    <a:pt x="493" y="162"/>
                  </a:lnTo>
                  <a:lnTo>
                    <a:pt x="50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2" name="Google Shape;2782;p65"/>
            <p:cNvSpPr/>
            <p:nvPr/>
          </p:nvSpPr>
          <p:spPr>
            <a:xfrm>
              <a:off x="-1732787" y="2452336"/>
              <a:ext cx="46598" cy="44619"/>
            </a:xfrm>
            <a:custGeom>
              <a:avLst/>
              <a:gdLst/>
              <a:ahLst/>
              <a:cxnLst/>
              <a:rect l="l" t="t" r="r" b="b"/>
              <a:pathLst>
                <a:path w="400" h="383" extrusionOk="0">
                  <a:moveTo>
                    <a:pt x="399" y="0"/>
                  </a:moveTo>
                  <a:lnTo>
                    <a:pt x="1" y="17"/>
                  </a:lnTo>
                  <a:lnTo>
                    <a:pt x="1" y="382"/>
                  </a:lnTo>
                  <a:lnTo>
                    <a:pt x="399" y="365"/>
                  </a:lnTo>
                  <a:lnTo>
                    <a:pt x="39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3" name="Google Shape;2783;p65"/>
            <p:cNvSpPr/>
            <p:nvPr/>
          </p:nvSpPr>
          <p:spPr>
            <a:xfrm>
              <a:off x="-1533117" y="2202333"/>
              <a:ext cx="68266" cy="36697"/>
            </a:xfrm>
            <a:custGeom>
              <a:avLst/>
              <a:gdLst/>
              <a:ahLst/>
              <a:cxnLst/>
              <a:rect l="l" t="t" r="r" b="b"/>
              <a:pathLst>
                <a:path w="586" h="315" extrusionOk="0">
                  <a:moveTo>
                    <a:pt x="9" y="0"/>
                  </a:moveTo>
                  <a:lnTo>
                    <a:pt x="0" y="314"/>
                  </a:lnTo>
                  <a:lnTo>
                    <a:pt x="586" y="314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4" name="Google Shape;2784;p65"/>
            <p:cNvSpPr/>
            <p:nvPr/>
          </p:nvSpPr>
          <p:spPr>
            <a:xfrm>
              <a:off x="-1412546" y="2173674"/>
              <a:ext cx="55452" cy="38677"/>
            </a:xfrm>
            <a:custGeom>
              <a:avLst/>
              <a:gdLst/>
              <a:ahLst/>
              <a:cxnLst/>
              <a:rect l="l" t="t" r="r" b="b"/>
              <a:pathLst>
                <a:path w="476" h="332" extrusionOk="0">
                  <a:moveTo>
                    <a:pt x="9" y="0"/>
                  </a:moveTo>
                  <a:lnTo>
                    <a:pt x="0" y="306"/>
                  </a:lnTo>
                  <a:lnTo>
                    <a:pt x="467" y="331"/>
                  </a:lnTo>
                  <a:lnTo>
                    <a:pt x="475" y="1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5" name="Google Shape;2785;p65"/>
            <p:cNvSpPr/>
            <p:nvPr/>
          </p:nvSpPr>
          <p:spPr>
            <a:xfrm>
              <a:off x="-2153796" y="2449307"/>
              <a:ext cx="68383" cy="38677"/>
            </a:xfrm>
            <a:custGeom>
              <a:avLst/>
              <a:gdLst/>
              <a:ahLst/>
              <a:cxnLst/>
              <a:rect l="l" t="t" r="r" b="b"/>
              <a:pathLst>
                <a:path w="587" h="332" extrusionOk="0">
                  <a:moveTo>
                    <a:pt x="586" y="1"/>
                  </a:moveTo>
                  <a:lnTo>
                    <a:pt x="9" y="26"/>
                  </a:lnTo>
                  <a:lnTo>
                    <a:pt x="1" y="332"/>
                  </a:lnTo>
                  <a:lnTo>
                    <a:pt x="578" y="306"/>
                  </a:lnTo>
                  <a:lnTo>
                    <a:pt x="58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6" name="Google Shape;2786;p65"/>
            <p:cNvSpPr/>
            <p:nvPr/>
          </p:nvSpPr>
          <p:spPr>
            <a:xfrm>
              <a:off x="-2172552" y="2174606"/>
              <a:ext cx="87138" cy="37745"/>
            </a:xfrm>
            <a:custGeom>
              <a:avLst/>
              <a:gdLst/>
              <a:ahLst/>
              <a:cxnLst/>
              <a:rect l="l" t="t" r="r" b="b"/>
              <a:pathLst>
                <a:path w="748" h="324" extrusionOk="0">
                  <a:moveTo>
                    <a:pt x="747" y="1"/>
                  </a:moveTo>
                  <a:lnTo>
                    <a:pt x="9" y="18"/>
                  </a:lnTo>
                  <a:lnTo>
                    <a:pt x="1" y="323"/>
                  </a:lnTo>
                  <a:lnTo>
                    <a:pt x="739" y="315"/>
                  </a:lnTo>
                  <a:lnTo>
                    <a:pt x="74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7" name="Google Shape;2787;p65"/>
            <p:cNvSpPr/>
            <p:nvPr/>
          </p:nvSpPr>
          <p:spPr>
            <a:xfrm>
              <a:off x="-1542087" y="2466199"/>
              <a:ext cx="90051" cy="27726"/>
            </a:xfrm>
            <a:custGeom>
              <a:avLst/>
              <a:gdLst/>
              <a:ahLst/>
              <a:cxnLst/>
              <a:rect l="l" t="t" r="r" b="b"/>
              <a:pathLst>
                <a:path w="773" h="238" extrusionOk="0">
                  <a:moveTo>
                    <a:pt x="1" y="0"/>
                  </a:moveTo>
                  <a:lnTo>
                    <a:pt x="18" y="238"/>
                  </a:lnTo>
                  <a:lnTo>
                    <a:pt x="773" y="238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  <p:sp>
          <p:nvSpPr>
            <p:cNvPr id="2788" name="Google Shape;2788;p65"/>
            <p:cNvSpPr/>
            <p:nvPr/>
          </p:nvSpPr>
          <p:spPr>
            <a:xfrm>
              <a:off x="-1407653" y="2425658"/>
              <a:ext cx="68266" cy="73277"/>
            </a:xfrm>
            <a:custGeom>
              <a:avLst/>
              <a:gdLst/>
              <a:ahLst/>
              <a:cxnLst/>
              <a:rect l="l" t="t" r="r" b="b"/>
              <a:pathLst>
                <a:path w="586" h="629" extrusionOk="0">
                  <a:moveTo>
                    <a:pt x="1" y="0"/>
                  </a:moveTo>
                  <a:lnTo>
                    <a:pt x="9" y="628"/>
                  </a:lnTo>
                  <a:lnTo>
                    <a:pt x="586" y="628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93" name="Google Shape;660;p30"/>
          <p:cNvSpPr/>
          <p:nvPr/>
        </p:nvSpPr>
        <p:spPr>
          <a:xfrm>
            <a:off x="3108244" y="2019300"/>
            <a:ext cx="5975511" cy="165949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Trò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kết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thúc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mời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lớp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cùng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chuyển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sang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nội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dung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tiếp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AA8558-D0FA-B4B3-9B93-9C4E8E4F6E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72049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7F069-F8B2-FC28-BBFB-D07DE966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D9395-4FC9-6061-2E4F-285212064F29}"/>
              </a:ext>
            </a:extLst>
          </p:cNvPr>
          <p:cNvSpPr/>
          <p:nvPr/>
        </p:nvSpPr>
        <p:spPr>
          <a:xfrm>
            <a:off x="3617277" y="1542832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771C37AF-039F-DFAB-10D8-D65DCC691E49}"/>
              </a:ext>
            </a:extLst>
          </p:cNvPr>
          <p:cNvSpPr/>
          <p:nvPr/>
        </p:nvSpPr>
        <p:spPr>
          <a:xfrm>
            <a:off x="2823407" y="2401473"/>
            <a:ext cx="6545184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C87A6254-32F7-67D6-FCD2-C5BA548142A6}"/>
              </a:ext>
            </a:extLst>
          </p:cNvPr>
          <p:cNvSpPr/>
          <p:nvPr/>
        </p:nvSpPr>
        <p:spPr>
          <a:xfrm>
            <a:off x="2823407" y="3240671"/>
            <a:ext cx="6545184" cy="612041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Hoàn thành nhiệm vụ phần Vận dụng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184EB-A716-72DB-EE72-387B1511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3981" y="4459371"/>
            <a:ext cx="2378019" cy="23780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0B7D29-9033-E857-F329-3413EAAB0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988" y="4366798"/>
            <a:ext cx="2378019" cy="2378019"/>
          </a:xfrm>
          <a:prstGeom prst="rect">
            <a:avLst/>
          </a:prstGeom>
        </p:spPr>
      </p:pic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AEEB6F98-6E99-14E1-E15F-C6E69E9C23C6}"/>
              </a:ext>
            </a:extLst>
          </p:cNvPr>
          <p:cNvSpPr/>
          <p:nvPr/>
        </p:nvSpPr>
        <p:spPr>
          <a:xfrm>
            <a:off x="2823407" y="4063653"/>
            <a:ext cx="6545184" cy="1197793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Chuẩn bị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itchFamily="34" charset="0"/>
              <a:sym typeface="Arial"/>
            </a:endParaRP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Bài 13: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Duyên hải Nam Trung Bộ</a:t>
            </a:r>
          </a:p>
        </p:txBody>
      </p:sp>
    </p:spTree>
    <p:extLst>
      <p:ext uri="{BB962C8B-B14F-4D97-AF65-F5344CB8AC3E}">
        <p14:creationId xmlns:p14="http://schemas.microsoft.com/office/powerpoint/2010/main" val="10679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ational Library Workers Day XL by Slidesgo">
  <a:themeElements>
    <a:clrScheme name="Simple Light">
      <a:dk1>
        <a:srgbClr val="421B1A"/>
      </a:dk1>
      <a:lt1>
        <a:srgbClr val="FFF0D7"/>
      </a:lt1>
      <a:dk2>
        <a:srgbClr val="C13633"/>
      </a:dk2>
      <a:lt2>
        <a:srgbClr val="893128"/>
      </a:lt2>
      <a:accent1>
        <a:srgbClr val="722420"/>
      </a:accent1>
      <a:accent2>
        <a:srgbClr val="904D9E"/>
      </a:accent2>
      <a:accent3>
        <a:srgbClr val="3D7391"/>
      </a:accent3>
      <a:accent4>
        <a:srgbClr val="D88445"/>
      </a:accent4>
      <a:accent5>
        <a:srgbClr val="827423"/>
      </a:accent5>
      <a:accent6>
        <a:srgbClr val="C13633"/>
      </a:accent6>
      <a:hlink>
        <a:srgbClr val="FFBE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Địa lý_Bài 12. Bắc Trung Bộ (Phần I, II.1)</Template>
  <TotalTime>88</TotalTime>
  <Words>1552</Words>
  <Application>Microsoft Office PowerPoint</Application>
  <PresentationFormat>Widescreen</PresentationFormat>
  <Paragraphs>225</Paragraphs>
  <Slides>47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Abril Fatface</vt:lpstr>
      <vt:lpstr>UTM Avo</vt:lpstr>
      <vt:lpstr>Rye</vt:lpstr>
      <vt:lpstr>Inter</vt:lpstr>
      <vt:lpstr>Arial</vt:lpstr>
      <vt:lpstr>Calibri</vt:lpstr>
      <vt:lpstr>Office Theme</vt:lpstr>
      <vt:lpstr>National Library Workers Day XL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2114120010-CAO THỊ PHƯƠNG VINH</dc:creator>
  <cp:lastModifiedBy>nt Hoa</cp:lastModifiedBy>
  <cp:revision>19</cp:revision>
  <dcterms:created xsi:type="dcterms:W3CDTF">2024-11-13T05:59:09Z</dcterms:created>
  <dcterms:modified xsi:type="dcterms:W3CDTF">2024-12-13T03:50:52Z</dcterms:modified>
</cp:coreProperties>
</file>