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2" r:id="rId2"/>
    <p:sldMasterId id="2147483698" r:id="rId3"/>
    <p:sldMasterId id="2147483719" r:id="rId4"/>
    <p:sldMasterId id="2147483731" r:id="rId5"/>
  </p:sldMasterIdLst>
  <p:notesMasterIdLst>
    <p:notesMasterId r:id="rId37"/>
  </p:notesMasterIdLst>
  <p:handoutMasterIdLst>
    <p:handoutMasterId r:id="rId38"/>
  </p:handoutMasterIdLst>
  <p:sldIdLst>
    <p:sldId id="466" r:id="rId6"/>
    <p:sldId id="342" r:id="rId7"/>
    <p:sldId id="375" r:id="rId8"/>
    <p:sldId id="370" r:id="rId9"/>
    <p:sldId id="376" r:id="rId10"/>
    <p:sldId id="272" r:id="rId11"/>
    <p:sldId id="377" r:id="rId12"/>
    <p:sldId id="378" r:id="rId13"/>
    <p:sldId id="274" r:id="rId14"/>
    <p:sldId id="317" r:id="rId15"/>
    <p:sldId id="299" r:id="rId16"/>
    <p:sldId id="300" r:id="rId17"/>
    <p:sldId id="302" r:id="rId18"/>
    <p:sldId id="305" r:id="rId19"/>
    <p:sldId id="306" r:id="rId20"/>
    <p:sldId id="318" r:id="rId21"/>
    <p:sldId id="304" r:id="rId22"/>
    <p:sldId id="310" r:id="rId23"/>
    <p:sldId id="309" r:id="rId24"/>
    <p:sldId id="319" r:id="rId25"/>
    <p:sldId id="325" r:id="rId26"/>
    <p:sldId id="312" r:id="rId27"/>
    <p:sldId id="313" r:id="rId28"/>
    <p:sldId id="308" r:id="rId29"/>
    <p:sldId id="315" r:id="rId30"/>
    <p:sldId id="316" r:id="rId31"/>
    <p:sldId id="333" r:id="rId32"/>
    <p:sldId id="307" r:id="rId33"/>
    <p:sldId id="303" r:id="rId34"/>
    <p:sldId id="467" r:id="rId35"/>
    <p:sldId id="269" r:id="rId36"/>
  </p:sldIdLst>
  <p:sldSz cx="12192000" cy="6858000"/>
  <p:notesSz cx="6858000" cy="9144000"/>
  <p:embeddedFontLst>
    <p:embeddedFont>
      <p:font typeface=".VnAvant" panose="020B7200000000000000" pitchFamily="34" charset="0"/>
      <p:regular r:id="rId39"/>
      <p:bold r:id="rId40"/>
      <p:italic r:id="rId41"/>
      <p:boldItalic r:id="rId42"/>
    </p:embeddedFon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DD7E4E-2FEC-4183-8B8C-E29321A9F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762D9D-BF5F-4F88-A97F-59758B6D7B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AE9F1-B2FF-41DD-8452-CC4264FB699B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944E3-2AA2-4B82-93AB-F8342D8844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7A50E-221B-4921-9114-F96B38C9F8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DA59D-A3CD-411B-88CD-E457B05E7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71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727EA-DD16-425E-888C-E7D121943E4B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6C238-76E8-4477-B882-FEDE4D0FE1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46C0F0-F08D-42B5-B98D-D6BBCB792FDE}"/>
              </a:ext>
            </a:extLst>
          </p:cNvPr>
          <p:cNvSpPr/>
          <p:nvPr userDrawn="1"/>
        </p:nvSpPr>
        <p:spPr>
          <a:xfrm>
            <a:off x="11195805" y="75047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1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8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640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004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463B7E8-1C66-4E02-9423-C68D8FCDB72D}"/>
              </a:ext>
            </a:extLst>
          </p:cNvPr>
          <p:cNvSpPr/>
          <p:nvPr userDrawn="1"/>
        </p:nvSpPr>
        <p:spPr>
          <a:xfrm>
            <a:off x="10912135" y="119292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31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1F1166C-A05D-4576-894F-CADE84E889D8}"/>
              </a:ext>
            </a:extLst>
          </p:cNvPr>
          <p:cNvSpPr/>
          <p:nvPr userDrawn="1"/>
        </p:nvSpPr>
        <p:spPr>
          <a:xfrm>
            <a:off x="11195805" y="75047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FF39E0-7723-4AF3-BB99-7EAB702350BB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03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88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582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548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14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171" y="-130629"/>
            <a:ext cx="12449560" cy="71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F3E12CB-CA9A-4084-94D0-D33A410FE35C}"/>
              </a:ext>
            </a:extLst>
          </p:cNvPr>
          <p:cNvSpPr/>
          <p:nvPr userDrawn="1"/>
        </p:nvSpPr>
        <p:spPr>
          <a:xfrm>
            <a:off x="10829114" y="7859"/>
            <a:ext cx="127085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86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62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07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32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0977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4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9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25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52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39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675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53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70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5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820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B80FE33-EA9A-4B3E-A54B-90B90AB6E44A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24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30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14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954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55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99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383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49474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754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35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518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6520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09683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81111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65665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05126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05578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10717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31003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5187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3737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26287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305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2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51" r:id="rId8"/>
    <p:sldLayoutId id="214748368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89B9457-5561-4B17-B798-D34FCDF00C0E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4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16-Dec-24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28996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59940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www.hoc10.vn/doc-sach/tieng-viet-1-1/1/1/162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audio" Target="../media/audio1.wav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hyperlink" Target="https://www.hoc10.vn/doc-sach/tieng-viet-1-1/1/1/162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50002" y="1658131"/>
            <a:ext cx="672171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ương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ươc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12556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7189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768E64-A078-6BEE-8D48-A41CBA0A4F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66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CA36C1-771E-FB00-8099-D216408E35DA}"/>
              </a:ext>
            </a:extLst>
          </p:cNvPr>
          <p:cNvSpPr txBox="1"/>
          <p:nvPr/>
        </p:nvSpPr>
        <p:spPr>
          <a:xfrm>
            <a:off x="5050003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KHỞI ĐỘNG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C6AF1FB8-06A8-AA39-FDAB-7979B1E15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9" y="2109019"/>
            <a:ext cx="4249241" cy="4653116"/>
          </a:xfrm>
          <a:prstGeom prst="rect">
            <a:avLst/>
          </a:prstGeom>
        </p:spPr>
      </p:pic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D107DA1C-B12C-0355-2E4C-130EE6538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805" y="5172450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7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CDF04-DE0A-A454-8A2A-F5C61B5B98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17963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CB2981E-E9AC-BF66-42E4-A159275061E7}"/>
              </a:ext>
            </a:extLst>
          </p:cNvPr>
          <p:cNvGrpSpPr/>
          <p:nvPr/>
        </p:nvGrpSpPr>
        <p:grpSpPr>
          <a:xfrm>
            <a:off x="2833109" y="1442222"/>
            <a:ext cx="3148199" cy="868729"/>
            <a:chOff x="2430965" y="1434862"/>
            <a:chExt cx="3148199" cy="868729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4A388B0-06EB-4CBA-A3CA-75F080F1F933}"/>
                </a:ext>
              </a:extLst>
            </p:cNvPr>
            <p:cNvSpPr/>
            <p:nvPr/>
          </p:nvSpPr>
          <p:spPr>
            <a:xfrm>
              <a:off x="2840890" y="1465606"/>
              <a:ext cx="2738274" cy="837985"/>
            </a:xfrm>
            <a:prstGeom prst="roundRect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  <p:pic>
          <p:nvPicPr>
            <p:cNvPr id="98" name="ChuongCam - 9Slide.vn">
              <a:extLst>
                <a:ext uri="{FF2B5EF4-FFF2-40B4-BE49-F238E27FC236}">
                  <a16:creationId xmlns:a16="http://schemas.microsoft.com/office/drawing/2014/main" id="{60FDDF12-4068-4DC9-8EC1-C3DBBF07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0965" y="1434862"/>
              <a:ext cx="942571" cy="86872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4D5B18-DD0D-CDED-BB76-290DE9478193}"/>
              </a:ext>
            </a:extLst>
          </p:cNvPr>
          <p:cNvSpPr/>
          <p:nvPr/>
        </p:nvSpPr>
        <p:spPr>
          <a:xfrm>
            <a:off x="270459" y="23109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bắt đầu để đến trò chơi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các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đáp án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hiện đáp án đúng/sai.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Bấm chuột trái để chuyển sang câu hỏi tiếp theo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812C89-D331-633C-0926-A436873A0749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7991389" y="-146527"/>
            <a:ext cx="4859701" cy="4914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E2234-5F2C-1D9B-6753-885FE564B5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78683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C66A0-238A-27CD-223F-4283A2421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A113B0-E315-5B6C-0840-326A67F6A3D6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F253045-C865-9748-8A89-12599F5D1C18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E1448F8-3329-4B5E-D1D2-401DCB803888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1: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Điền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âm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thích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hợp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vào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chỗ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chấm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Ngọn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...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uốc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468437EB-35EA-EE68-77DF-26FCDA629D57}"/>
              </a:ext>
            </a:extLst>
          </p:cNvPr>
          <p:cNvSpPr/>
          <p:nvPr/>
        </p:nvSpPr>
        <p:spPr>
          <a:xfrm>
            <a:off x="3740028" y="5014173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C.  đ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D7786615-7477-83E5-9C64-03150E2C3CAE}"/>
              </a:ext>
            </a:extLst>
          </p:cNvPr>
          <p:cNvSpPr/>
          <p:nvPr/>
        </p:nvSpPr>
        <p:spPr>
          <a:xfrm>
            <a:off x="6618140" y="312403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B.  d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68A37E91-E048-B66D-035B-5D7EE3B6AB86}"/>
              </a:ext>
            </a:extLst>
          </p:cNvPr>
          <p:cNvSpPr/>
          <p:nvPr/>
        </p:nvSpPr>
        <p:spPr>
          <a:xfrm>
            <a:off x="820845" y="307048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A. 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ch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DC161E1-9941-90B1-3113-BCDAC30B1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78BE78-1D28-C750-D3B1-66ABD6D7C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380CF4DA-6FBD-1A9E-C1D0-FFF2B58B5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179" y="5084182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4E12E64D-02D4-0912-8E9E-2440820F5A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400" y="3325023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B33F20FA-FFCE-C4FE-F6AF-5B8DD7C74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BAF0857-2836-33C5-8537-E79F21210C89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5300807-A688-6AF0-F90F-7EA9F11AD9BA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4CC333-F414-1E2E-D73F-C84357B3026A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2: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Điền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vần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thích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hợp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vào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chỗ</a:t>
              </a:r>
              <a:r>
                <a:rPr kumimoji="0" lang="en-US" sz="2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4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chấm</a:t>
              </a: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Viên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….. 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924F9C22-7338-4783-9D1F-4F6669251F7D}"/>
              </a:ext>
            </a:extLst>
          </p:cNvPr>
          <p:cNvSpPr/>
          <p:nvPr/>
        </p:nvSpPr>
        <p:spPr>
          <a:xfrm>
            <a:off x="697061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uôc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CEB7BA47-02BC-1AD2-916B-72B712941B48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uông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8ED869AF-5C36-6127-99B2-9C34B13E24F5}"/>
              </a:ext>
            </a:extLst>
          </p:cNvPr>
          <p:cNvSpPr/>
          <p:nvPr/>
        </p:nvSpPr>
        <p:spPr>
          <a:xfrm>
            <a:off x="3740028" y="5014172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C. uc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F3F4648-A7D3-F63A-6C32-9A661E54E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F5F9062-951E-09D7-386D-E5ECF9AEC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895" y="3203116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46926179-D5B8-F434-DC4E-AD66D4783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7141" y="5121387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019505C4-8462-53E1-FDFC-C2286A5D4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77459-6A4D-A0AB-1F0E-05ECA2D5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5D55692-FC36-43A2-9757-522FA8DF170D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00B56E6-5F98-1047-B4CD-8D86411A6C64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EE6C8C9-E2AC-806D-C4A1-CC13572F07FD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3: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Tìm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tiếng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có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vần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uông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AA0D6E78-E147-CFEF-2794-4DFFFC48711D}"/>
              </a:ext>
            </a:extLst>
          </p:cNvPr>
          <p:cNvSpPr/>
          <p:nvPr/>
        </p:nvSpPr>
        <p:spPr>
          <a:xfrm>
            <a:off x="6617744" y="498813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D.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chuông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B09B0146-EDBB-585F-49CE-12DF6C4EF8AD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B.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cuốc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23F7C033-0C9E-B687-12BC-70DD5D43F473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C.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buộc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98F58543-3CD6-F253-CCEC-405CB0AC7FBC}"/>
              </a:ext>
            </a:extLst>
          </p:cNvPr>
          <p:cNvSpPr/>
          <p:nvPr/>
        </p:nvSpPr>
        <p:spPr>
          <a:xfrm>
            <a:off x="784146" y="3126335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A.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thuốc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1EC18CF-3CC9-05E9-804F-7545084570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995011F-2795-BB14-3EAC-E39688302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F8C426D-1E7F-3359-D54A-D4543A0AD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9578" y="5074804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6DB14988-237D-7ECD-DBCA-71D9FEC06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15" y="5235595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8B2D822B-EA51-A452-76AE-6B9C03D2C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414" y="3388462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31AB0118-0C1B-DF79-B537-5C730848D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0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3DE9F9-D668-8CA2-3EA3-9E36869D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B2A08FE-C10D-DDE1-033C-AA4068868622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9AB865D-A3F2-C42E-C3CE-FAA2B1E5D047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C2EB06E-C853-D4F5-34FF-01974CE97D55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4: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Tìm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tiếng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có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vần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uôc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BFD5D10D-71B5-949B-EB5D-C7FDCCB52E74}"/>
              </a:ext>
            </a:extLst>
          </p:cNvPr>
          <p:cNvSpPr/>
          <p:nvPr/>
        </p:nvSpPr>
        <p:spPr>
          <a:xfrm>
            <a:off x="661109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B.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thuốc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BE8EB36B-8C0D-AB69-611F-691BC1667DF1}"/>
              </a:ext>
            </a:extLst>
          </p:cNvPr>
          <p:cNvSpPr/>
          <p:nvPr/>
        </p:nvSpPr>
        <p:spPr>
          <a:xfrm>
            <a:off x="70410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A.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xuống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04B64A69-A3BD-9C71-1B0E-C57B8BA976F9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C.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xuồng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4172E614-535E-F85E-21F0-049049068EB5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</a:rPr>
              <a:t>D.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</a:rPr>
              <a:t>buồng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98D884-F323-2CC9-B530-3D4F30076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28A13B-2AC2-813C-E7BC-A604584D8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8E02EDF9-6E52-C6E2-309E-726A2F79B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2929" y="3196475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CEFAC242-5B60-375A-41C0-5FF592B29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15" y="5235595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A199F6D9-A6C8-A3F8-7C64-5E965B93EB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F80EA852-95F6-5671-0AD0-EDE1E4075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372" y="3266421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4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E6D8704-4E40-4128-8BDA-4D6D4EFB4243}"/>
              </a:ext>
            </a:extLst>
          </p:cNvPr>
          <p:cNvGrpSpPr/>
          <p:nvPr/>
        </p:nvGrpSpPr>
        <p:grpSpPr>
          <a:xfrm>
            <a:off x="5653710" y="209025"/>
            <a:ext cx="4345196" cy="1920556"/>
            <a:chOff x="1034003" y="260315"/>
            <a:chExt cx="4656152" cy="2057997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3CD59DB-4B97-4529-990F-B877A9AC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4003" y="583667"/>
              <a:ext cx="4656152" cy="1734645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A950A63E-AF72-41C5-AED0-2D5595040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1615" y="260315"/>
              <a:ext cx="1486839" cy="712987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6DD72B97-8F2B-4723-9F67-FD81B5B6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7586" y="282051"/>
              <a:ext cx="1493199" cy="69431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777F623B-A4E0-4946-935C-4F7F0101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01381" y="757566"/>
              <a:ext cx="4321396" cy="1386847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78237F3-1A79-4E86-B92E-4A05214A53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65" y="229309"/>
            <a:ext cx="5383235" cy="623674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E884C81-856F-47B0-B589-654CA907BE79}"/>
              </a:ext>
            </a:extLst>
          </p:cNvPr>
          <p:cNvGrpSpPr/>
          <p:nvPr/>
        </p:nvGrpSpPr>
        <p:grpSpPr>
          <a:xfrm>
            <a:off x="5562600" y="2862904"/>
            <a:ext cx="5170488" cy="3731031"/>
            <a:chOff x="5562600" y="2862904"/>
            <a:chExt cx="5170488" cy="37310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B083C1-8CDA-45C3-9563-147B5F287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2600" y="2862904"/>
              <a:ext cx="5170488" cy="373103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D40F75-95EF-4849-B5FF-3CADEF718F98}"/>
                </a:ext>
              </a:extLst>
            </p:cNvPr>
            <p:cNvSpPr txBox="1"/>
            <p:nvPr/>
          </p:nvSpPr>
          <p:spPr>
            <a:xfrm>
              <a:off x="5966153" y="3689959"/>
              <a:ext cx="4378484" cy="1576137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Cảm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ơn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bạn đã </a:t>
              </a: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chọn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vòng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cổ cho </a:t>
              </a:r>
              <a:r>
                <a:rPr kumimoji="0" lang="en-US" sz="36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tớ</a:t>
              </a: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F502EE4-074A-B7A5-4954-ADCCD471F7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863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128215" y="1446662"/>
            <a:ext cx="4526627" cy="313362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ương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148" y="4090917"/>
            <a:ext cx="3278909" cy="2767083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37160" y="1446662"/>
            <a:ext cx="4526626" cy="307903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ươc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7"/>
            <a:ext cx="12192000" cy="6424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532" y="709023"/>
            <a:ext cx="6190839" cy="5078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429"/>
            <a:ext cx="12192000" cy="642257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3984" y="857250"/>
            <a:ext cx="3076882" cy="7571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+mj-lt"/>
                <a:cs typeface="Times New Roman" pitchFamily="18" charset="0"/>
              </a:rPr>
              <a:t>1. Làm quen</a:t>
            </a:r>
            <a:endParaRPr lang="en-US" sz="32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871" y="4870925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gương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580" y="4879330"/>
            <a:ext cx="2053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ương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4536" y="1446788"/>
            <a:ext cx="319303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414536" y="2752820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ương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ng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042347" y="5184478"/>
            <a:ext cx="4107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ươ - ngờ - ương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9543" y="1509541"/>
            <a:ext cx="31641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+mj-lt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08572" y="2444573"/>
            <a:ext cx="1117600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26172" y="2459089"/>
            <a:ext cx="201748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6873" y="4901907"/>
            <a:ext cx="2517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17301" y="3445106"/>
            <a:ext cx="3288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gờ - ương – gương </a:t>
            </a:r>
            <a:endParaRPr lang="en-US" sz="3600" dirty="0"/>
          </a:p>
        </p:txBody>
      </p:sp>
      <p:pic>
        <p:nvPicPr>
          <p:cNvPr id="18" name="Picture 17" descr="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56" y="1748972"/>
            <a:ext cx="3595974" cy="29899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ình-nền-powerpoint-màu-trắng-7.jpg">
            <a:extLst>
              <a:ext uri="{FF2B5EF4-FFF2-40B4-BE49-F238E27FC236}">
                <a16:creationId xmlns:a16="http://schemas.microsoft.com/office/drawing/2014/main" id="{91AF7642-EAC7-0104-7F0F-822A461E1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7"/>
            <a:ext cx="12192000" cy="6424863"/>
          </a:xfrm>
          <a:prstGeom prst="rect">
            <a:avLst/>
          </a:prstGeom>
        </p:spPr>
      </p:pic>
      <p:pic>
        <p:nvPicPr>
          <p:cNvPr id="4" name="Picture 3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428" y="782053"/>
            <a:ext cx="6643518" cy="4943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753"/>
            <a:ext cx="12192000" cy="6445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986" y="4599406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thước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970" y="4587178"/>
            <a:ext cx="1909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ước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9618" y="1450108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245969" y="2731757"/>
            <a:ext cx="3193038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119083" y="5339625"/>
            <a:ext cx="3602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ươ - cờ - ước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9543" y="1509541"/>
            <a:ext cx="29464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708572" y="2444573"/>
            <a:ext cx="1390772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099343" y="2444574"/>
            <a:ext cx="1555627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19386" y="4844250"/>
            <a:ext cx="342427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3487" y="3447144"/>
            <a:ext cx="3889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latin typeface="+mj-lt"/>
              </a:rPr>
              <a:t>thờ - ươc – th</a:t>
            </a:r>
            <a:r>
              <a:rPr lang="en-US" sz="3200" dirty="0" err="1">
                <a:latin typeface="+mj-lt"/>
              </a:rPr>
              <a:t>ươ</a:t>
            </a:r>
            <a:r>
              <a:rPr lang="vi-VN" sz="3200" dirty="0">
                <a:latin typeface="+mj-lt"/>
              </a:rPr>
              <a:t>c – sắc- thước </a:t>
            </a:r>
            <a:endParaRPr lang="en-US" sz="3200" dirty="0">
              <a:latin typeface="+mj-lt"/>
            </a:endParaRPr>
          </a:p>
        </p:txBody>
      </p:sp>
      <p:pic>
        <p:nvPicPr>
          <p:cNvPr id="17" name="Picture 16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581"/>
            <a:ext cx="3383970" cy="3177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7"/>
            <a:ext cx="12192000" cy="64248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7639" y="3870755"/>
            <a:ext cx="34658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 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420" y="3955360"/>
            <a:ext cx="36703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867" y="4715302"/>
            <a:ext cx="3317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1874" y="4678886"/>
            <a:ext cx="2194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</a:t>
            </a:r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ơ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024" y="779634"/>
            <a:ext cx="4528457" cy="2959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8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82" y="795518"/>
            <a:ext cx="4365231" cy="297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96629" y="1966686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ip</a:t>
            </a:r>
            <a:endParaRPr lang="en-US" sz="6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23200" y="1959428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i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651964" y="1243622"/>
            <a:ext cx="5448527" cy="52621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968" y="1243622"/>
            <a:ext cx="5442930" cy="52567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77433" y="2286168"/>
            <a:ext cx="2198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ương</a:t>
            </a:r>
            <a:endParaRPr lang="en-US" sz="6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85788" y="2286167"/>
            <a:ext cx="206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ươc</a:t>
            </a:r>
            <a:endParaRPr lang="en-US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86539" y="2286167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ươ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81732" y="2293424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ươ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9" name="Picture 18" descr="2-ctu.vn_anh_dong_mau_slide_powerpoint_dep_(1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812" y="1843315"/>
            <a:ext cx="714375" cy="190137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686A26-65AE-C31B-E85B-5E427379C044}"/>
              </a:ext>
            </a:extLst>
          </p:cNvPr>
          <p:cNvSpPr/>
          <p:nvPr/>
        </p:nvSpPr>
        <p:spPr>
          <a:xfrm>
            <a:off x="4806396" y="812801"/>
            <a:ext cx="2579209" cy="798285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</a:rPr>
              <a:t>So sánh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175"/>
            <a:ext cx="12191999" cy="6054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1961712"/>
            <a:ext cx="5986558" cy="44341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179713" y="2391151"/>
            <a:ext cx="2302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3352205"/>
            <a:ext cx="2493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58052" y="2411561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0057" y="3415477"/>
            <a:ext cx="2481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/>
              <a:t>th</a:t>
            </a:r>
            <a:r>
              <a:rPr lang="vi-VN" sz="5400" b="1" dirty="0">
                <a:solidFill>
                  <a:srgbClr val="FF0000"/>
                </a:solidFill>
              </a:rPr>
              <a:t>ước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5CA807-FD31-90FF-1758-ABA1BEEBB2FF}"/>
              </a:ext>
            </a:extLst>
          </p:cNvPr>
          <p:cNvSpPr/>
          <p:nvPr/>
        </p:nvSpPr>
        <p:spPr>
          <a:xfrm>
            <a:off x="4043313" y="812801"/>
            <a:ext cx="4105375" cy="798285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</a:rPr>
              <a:t>CÀI BẢNG CÀI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anh-cho-giao-vien_1118462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518"/>
            <a:ext cx="12192000" cy="638948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04118" y="468517"/>
            <a:ext cx="8592457" cy="711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/>
              <a:t>2. Tiếng nào có vần</a:t>
            </a:r>
            <a:r>
              <a:rPr lang="vi-VN" sz="2400" b="1" dirty="0">
                <a:solidFill>
                  <a:srgbClr val="FF0000"/>
                </a:solidFill>
              </a:rPr>
              <a:t> ương</a:t>
            </a:r>
            <a:r>
              <a:rPr lang="vi-VN" sz="2400" b="1" dirty="0"/>
              <a:t>? Tiếng nào có vần </a:t>
            </a:r>
            <a:r>
              <a:rPr lang="vi-VN" sz="2400" b="1" dirty="0">
                <a:solidFill>
                  <a:srgbClr val="FF0000"/>
                </a:solidFill>
              </a:rPr>
              <a:t>ươc</a:t>
            </a:r>
            <a:r>
              <a:rPr lang="vi-VN" sz="2400" b="1" dirty="0"/>
              <a:t>?</a:t>
            </a:r>
            <a:endParaRPr lang="en-US" sz="2400" b="1" dirty="0"/>
          </a:p>
        </p:txBody>
      </p:sp>
      <p:pic>
        <p:nvPicPr>
          <p:cNvPr id="5" name="Picture 4" descr="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806" y="5130324"/>
            <a:ext cx="2007251" cy="1773228"/>
          </a:xfrm>
          <a:prstGeom prst="rect">
            <a:avLst/>
          </a:prstGeom>
        </p:spPr>
      </p:pic>
      <p:pic>
        <p:nvPicPr>
          <p:cNvPr id="6" name="Picture 5" descr="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171" y="5144837"/>
            <a:ext cx="2030858" cy="1767793"/>
          </a:xfrm>
          <a:prstGeom prst="rect">
            <a:avLst/>
          </a:prstGeom>
        </p:spPr>
      </p:pic>
      <p:pic>
        <p:nvPicPr>
          <p:cNvPr id="7" name="Picture 6" descr="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0746" y="5159351"/>
            <a:ext cx="1973942" cy="1786827"/>
          </a:xfrm>
          <a:prstGeom prst="rect">
            <a:avLst/>
          </a:prstGeom>
        </p:spPr>
      </p:pic>
      <p:pic>
        <p:nvPicPr>
          <p:cNvPr id="8" name="Picture 7" descr="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657" y="5115810"/>
            <a:ext cx="2002971" cy="1793177"/>
          </a:xfrm>
          <a:prstGeom prst="rect">
            <a:avLst/>
          </a:prstGeom>
        </p:spPr>
      </p:pic>
      <p:pic>
        <p:nvPicPr>
          <p:cNvPr id="9" name="Picture 8" descr="u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01295"/>
            <a:ext cx="1988164" cy="1726968"/>
          </a:xfrm>
          <a:prstGeom prst="rect">
            <a:avLst/>
          </a:prstGeom>
        </p:spPr>
      </p:pic>
      <p:pic>
        <p:nvPicPr>
          <p:cNvPr id="10" name="Picture 9" descr="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8223" y="5138889"/>
            <a:ext cx="1863777" cy="1801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loud 10"/>
          <p:cNvSpPr/>
          <p:nvPr/>
        </p:nvSpPr>
        <p:spPr>
          <a:xfrm>
            <a:off x="2428406" y="1241447"/>
            <a:ext cx="1903751" cy="119921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ương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7947286" y="1154004"/>
            <a:ext cx="1903751" cy="119921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ươc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537 -0.13225 C 0.01107 -0.13965 0.00769 -0.14266 0.00182 -0.14543 C 0.00052 -0.14682 -0.00065 -0.14844 -0.00195 -0.14959 C -0.0043 -0.15144 -0.00925 -0.15398 -0.00925 -0.15398 C -0.01576 -0.16161 -0.02748 -0.17479 -0.03517 -0.17803 C -0.04272 -0.18867 -0.03803 -0.18358 -0.04989 -0.19121 L -0.04989 -0.19121 C -0.05367 -0.19583 -0.05796 -0.20069 -0.06213 -0.20439 C -0.06747 -0.20901 -0.07412 -0.2104 -0.07946 -0.21526 C -0.08871 -0.22358 -0.09743 -0.23214 -0.10642 -0.24138 C -0.11502 -0.25017 -0.12335 -0.26081 -0.13234 -0.26751 C -0.13404 -0.26867 -0.13547 -0.27075 -0.13716 -0.2719 C -0.13964 -0.27375 -0.14459 -0.2763 -0.14459 -0.2763 C -0.15618 -0.29156 -0.14315 -0.27607 -0.15449 -0.28508 C -0.16321 -0.29202 -0.16048 -0.29711 -0.17038 -0.30034 C -0.17494 -0.3082 -0.18275 -0.31398 -0.18887 -0.31792 C -0.19786 -0.33341 -0.2161 -0.34867 -0.22821 -0.35722 C -0.23525 -0.36971 -0.22834 -0.3593 -0.23564 -0.36578 C -0.24098 -0.3704 -0.23916 -0.37294 -0.24541 -0.37896 C -0.24775 -0.38127 -0.25036 -0.38196 -0.25283 -0.38335 C -0.26677 -0.40161 -0.24827 -0.37664 -0.2626 -0.39861 C -0.26377 -0.40046 -0.26521 -0.40138 -0.26638 -0.403 C -0.26807 -0.40508 -0.26977 -0.40693 -0.27133 -0.40948 C -0.27758 -0.41942 -0.28149 -0.4319 -0.28852 -0.44 C -0.29204 -0.44855 -0.29295 -0.45433 -0.29465 -0.46404 C -0.29517 -0.4837 -0.29504 -0.50543 -0.29712 -0.52531 C -0.29803 -0.53479 -0.30077 -0.54381 -0.30077 -0.55352 " pathEditMode="relative" ptsTypes="fffffFffffffffffffffffffffA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59 -0.12439 C -0.00911 -0.1422 -0.00703 -0.16069 -0.01445 -0.17318 C -0.01914 -0.19052 -0.02461 -0.20116 -0.03152 -0.21595 C -0.03751 -0.22867 -0.04272 -0.24092 -0.05119 -0.24855 C -0.05444 -0.25711 -0.05887 -0.25665 -0.06382 -0.26266 C -0.0719 -0.27214 -0.0801 -0.28069 -0.08909 -0.28694 C -0.093 -0.28971 -0.09795 -0.29179 -0.10173 -0.29503 C -0.1115 -0.30382 -0.10342 -0.29919 -0.11215 -0.30335 C -0.11827 -0.31006 -0.12504 -0.31306 -0.13169 -0.31746 C -0.13794 -0.32185 -0.14354 -0.32671 -0.15005 -0.32948 C -0.15657 -0.33665 -0.16582 -0.34474 -0.17311 -0.34775 C -0.18066 -0.35699 -0.17415 -0.35052 -0.1903 -0.35399 C -0.19617 -0.35538 -0.20177 -0.36023 -0.20763 -0.36208 C -0.21544 -0.37133 -0.20554 -0.36069 -0.21792 -0.36832 C -0.21935 -0.36925 -0.22013 -0.37133 -0.22131 -0.37249 C -0.22248 -0.37318 -0.22365 -0.37364 -0.22495 -0.37434 C -0.23277 -0.38382 -0.24801 -0.38728 -0.257 -0.38844 C -0.2669 -0.39214 -0.27601 -0.39861 -0.28578 -0.40277 C -0.29152 -0.40763 -0.30493 -0.40925 -0.30754 -0.41896 " pathEditMode="relative" rAng="0" ptsTypes="ffffffffffffffffffA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-1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1003 -0.13318 C -0.00625 -0.14335 -0.00769 -0.14312 -0.01133 -0.15283 C -0.01212 -0.15722 -0.0129 -0.16162 -0.01368 -0.16601 C -0.01407 -0.16809 -0.01498 -0.17248 -0.01498 -0.17248 C -0.01628 -0.19052 -0.01733 -0.20832 -0.0211 -0.22497 C -0.02267 -0.23191 -0.02228 -0.24069 -0.02475 -0.2467 C -0.0327 -0.2659 -0.04872 -0.28416 -0.06174 -0.28832 C -0.06956 -0.29526 -0.07542 -0.3015 -0.08389 -0.30566 C -0.09183 -0.31445 -0.10043 -0.32139 -0.10851 -0.32971 C -0.1171 -0.3385 -0.10603 -0.32925 -0.11828 -0.34289 C -0.12088 -0.3459 -0.12427 -0.34659 -0.12687 -0.34936 C -0.13508 -0.35815 -0.14237 -0.36601 -0.15149 -0.37133 C -0.16283 -0.38497 -0.17611 -0.39168 -0.18836 -0.40185 C -0.19669 -0.40879 -0.20451 -0.41549 -0.21298 -0.4215 C -0.24476 -0.44416 -0.27459 -0.46983 -0.30898 -0.47815 C -0.31731 -0.48578 -0.32435 -0.48902 -0.3336 -0.49133 C -0.33802 -0.49341 -0.34284 -0.4985 -0.34701 -0.50012 C -0.36824 -0.50867 -0.39052 -0.50358 -0.41227 -0.50451 C -0.42803 -0.51376 -0.44458 -0.51861 -0.46021 -0.52855 C -0.46568 -0.53572 -0.47089 -0.53873 -0.4774 -0.5415 C -0.48691 -0.5526 -0.48209 -0.54867 -0.49225 -0.55468 C -0.49342 -0.55538 -0.4959 -0.55676 -0.4959 -0.55676 " pathEditMode="relative" ptsTypes="fffffffffffffffffffffA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918 -0.12925 C 0.03244 -0.1304 0.03608 -0.12994 0.03973 -0.13248 C 0.0439 -0.13456 0.04989 -0.14867 0.05419 -0.15283 C 0.06683 -0.16555 0.08181 -0.16531 0.09288 -0.17965 C 0.10173 -0.19005 0.11124 -0.19445 0.11971 -0.20624 C 0.12974 -0.21942 0.11958 -0.21156 0.12948 -0.21734 C 0.14967 -0.25225 0.17247 -0.27491 0.19604 -0.29387 C 0.20269 -0.29919 0.20855 -0.30797 0.21532 -0.31144 C 0.23773 -0.33896 0.26365 -0.34497 0.28814 -0.35237 C 0.30155 -0.36023 0.31432 -0.36901 0.32799 -0.37341 C 0.33868 -0.38566 0.34923 -0.40138 0.36056 -0.40832 C 0.36577 -0.41109 0.37645 -0.41433 0.37645 -0.4141 C 0.38544 -0.42289 0.39026 -0.42728 0.39951 -0.43144 C 0.40889 -0.443 0.41618 -0.44439 0.42738 -0.44948 C 0.43194 -0.45156 0.43624 -0.45734 0.44041 -0.46127 C 0.44406 -0.46381 0.44575 -0.46266 0.44927 -0.46728 C 0.45956 -0.47953 0.46828 -0.50797 0.47949 -0.51699 C 0.48287 -0.52971 0.49303 -0.55144 0.4989 -0.55792 C 0.50632 -0.56416 0.50189 -0.55676 0.50502 -0.56393 " pathEditMode="relative" rAng="0" ptsTypes="ffffffffffffffffffA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0" y="-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801 -0.13341 C 0.04208 -0.12624 0.06435 -0.1385 0.07855 -0.14497 C 0.09105 -0.15653 0.1046 -0.1674 0.1188 -0.17526 C 0.12518 -0.18358 0.14602 -0.19399 0.15605 -0.1963 C 0.15749 -0.19769 0.15892 -0.19907 0.16048 -0.19977 C 0.16348 -0.20139 0.16934 -0.2037 0.16934 -0.20347 C 0.17846 -0.21572 0.19148 -0.22081 0.20386 -0.22497 C 0.21754 -0.22913 0.23265 -0.24532 0.2471 -0.24555 C 0.26091 -0.24624 0.27485 -0.24693 0.28879 -0.2474 C 0.29934 -0.2504 0.30963 -0.25179 0.32018 -0.25341 C 0.34206 -0.26034 0.36017 -0.25988 0.38427 -0.26104 C 0.39091 -0.26381 0.39716 -0.26589 0.40368 -0.26867 C 0.41084 -0.27167 0.41579 -0.27884 0.42308 -0.28185 C 0.43103 -0.28948 0.43403 -0.29826 0.4395 -0.30867 C 0.4408 -0.3156 0.44432 -0.32092 0.44562 -0.32763 C 0.452 -0.36601 0.44575 -0.33202 0.44979 -0.36763 C 0.45135 -0.37919 0.46216 -0.38636 0.46216 -0.39792 " pathEditMode="relative" rAng="0" ptsTypes="ffffffffffffffffA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0" y="-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472 -0.12023 C 0.0168 -0.13249 0.01745 -0.13087 0.02422 -0.1385 C 0.0323 -0.14751 0.03347 -0.1526 0.04324 -0.15653 C 0.05249 -0.16462 0.06265 -0.17156 0.07333 -0.1748 C 0.08167 -0.18173 0.09235 -0.18659 0.10199 -0.1889 C 0.10941 -0.19353 0.11515 -0.20162 0.1227 -0.20509 C 0.12934 -0.2178 0.13911 -0.22405 0.14654 -0.23538 C 0.16764 -0.26775 0.14628 -0.23584 0.15761 -0.25734 C 0.16269 -0.26705 0.16842 -0.27491 0.17194 -0.28555 C 0.17637 -0.2985 0.17806 -0.31283 0.18145 -0.32578 C 0.18093 -0.34335 0.18314 -0.36116 0.17988 -0.37827 C 0.17871 -0.38497 0.17246 -0.38775 0.16881 -0.3926 C 0.16725 -0.39445 0.16412 -0.39838 0.16412 -0.39815 C 0.16022 -0.41318 0.16556 -0.39584 0.15761 -0.41064 C 0.15696 -0.41179 0.15474 -0.4215 0.15448 -0.42266 C 0.15045 -0.43723 0.14576 -0.45064 0.14172 -0.4652 C 0.14016 -0.48301 0.13703 -0.4911 0.13377 -0.50728 C 0.13182 -0.51746 0.1326 -0.52832 0.12908 -0.53734 " pathEditMode="relative" rAng="0" ptsTypes="fffffffffffffffffA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" y="-2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cho-powerpoint-hoa-la-co-cay_0927174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9144"/>
            <a:ext cx="12192000" cy="6458856"/>
          </a:xfrm>
          <a:prstGeom prst="rect">
            <a:avLst/>
          </a:prstGeom>
        </p:spPr>
      </p:pic>
      <p:pic>
        <p:nvPicPr>
          <p:cNvPr id="3" name="Picture 2" descr="hinh-anh-dong-hoat-hinh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2" y="3153229"/>
            <a:ext cx="4905829" cy="3846284"/>
          </a:xfrm>
          <a:prstGeom prst="rect">
            <a:avLst/>
          </a:prstGeom>
        </p:spPr>
      </p:pic>
      <p:sp>
        <p:nvSpPr>
          <p:cNvPr id="5" name="Rectangle: Rounded Corners 4"/>
          <p:cNvSpPr/>
          <p:nvPr/>
        </p:nvSpPr>
        <p:spPr>
          <a:xfrm>
            <a:off x="5365751" y="2955472"/>
            <a:ext cx="4578350" cy="1346200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chemeClr val="tx1"/>
                </a:solidFill>
              </a:rPr>
              <a:t>THƯ GIÃN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ia Đình Nhỏ, Hạnh Phúc To ">
            <a:hlinkClick r:id="" action="ppaction://media"/>
            <a:extLst>
              <a:ext uri="{FF2B5EF4-FFF2-40B4-BE49-F238E27FC236}">
                <a16:creationId xmlns:a16="http://schemas.microsoft.com/office/drawing/2014/main" id="{C145F273-EBCB-4B97-887E-4775B20D2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0414"/>
            <a:ext cx="12194661" cy="64375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C69304-B9F4-FEE3-1616-F40FB300B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0414"/>
            <a:ext cx="12192000" cy="643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4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332"/>
            <a:ext cx="12192000" cy="57588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38" y="3933002"/>
            <a:ext cx="9172074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89" y="849445"/>
            <a:ext cx="10828421" cy="3125492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714" y="656509"/>
            <a:ext cx="1563120" cy="1506092"/>
          </a:xfrm>
          <a:prstGeom prst="rect">
            <a:avLst/>
          </a:prstGeom>
        </p:spPr>
      </p:pic>
      <p:sp>
        <p:nvSpPr>
          <p:cNvPr id="6" name="Flowchart: Connector 5"/>
          <p:cNvSpPr/>
          <p:nvPr/>
        </p:nvSpPr>
        <p:spPr>
          <a:xfrm>
            <a:off x="1663475" y="1730986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9316223" y="1663469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1643749" y="2632468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327952" y="3035411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7196033" y="3001390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2104189" y="2167907"/>
            <a:ext cx="7347857" cy="217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1777998" y="2551733"/>
            <a:ext cx="5729702" cy="2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9550257" y="2162601"/>
            <a:ext cx="1308096" cy="2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1960859" y="2987149"/>
            <a:ext cx="8897494" cy="241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690913" y="3466132"/>
            <a:ext cx="1733498" cy="24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3610966" y="3466132"/>
            <a:ext cx="3609135" cy="302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549406" y="3906307"/>
            <a:ext cx="1875005" cy="17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V="1">
            <a:off x="7507700" y="3501011"/>
            <a:ext cx="3441037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31" y="3902365"/>
            <a:ext cx="9805737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131" y="849445"/>
            <a:ext cx="9805737" cy="3125492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>
            <a:extLst>
              <a:ext uri="{FF2B5EF4-FFF2-40B4-BE49-F238E27FC236}">
                <a16:creationId xmlns:a16="http://schemas.microsoft.com/office/drawing/2014/main" id="{F17A3D17-FB0C-1544-BE6F-CDBABE573D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714" y="656509"/>
            <a:ext cx="1563120" cy="15060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photo-628984264-170667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718" y="1016001"/>
            <a:ext cx="9567183" cy="59218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25395" y="1415144"/>
            <a:ext cx="2351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h</a:t>
            </a:r>
            <a:r>
              <a:rPr lang="vi-VN" sz="2400" b="1" dirty="0">
                <a:solidFill>
                  <a:srgbClr val="0070C0"/>
                </a:solidFill>
              </a:rPr>
              <a:t>ạt giống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7967" y="2090058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l</a:t>
            </a:r>
            <a:r>
              <a:rPr lang="vi-VN" sz="2400" b="1" dirty="0">
                <a:solidFill>
                  <a:srgbClr val="0070C0"/>
                </a:solidFill>
              </a:rPr>
              <a:t>ặng lẽ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10539" y="1415144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vi-VN" sz="2400" b="1" dirty="0">
                <a:solidFill>
                  <a:srgbClr val="0070C0"/>
                </a:solidFill>
              </a:rPr>
              <a:t>ên đường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8138" y="3207659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n</a:t>
            </a:r>
            <a:r>
              <a:rPr lang="vi-VN" sz="2400" b="1" dirty="0">
                <a:solidFill>
                  <a:srgbClr val="0070C0"/>
                </a:solidFill>
              </a:rPr>
              <a:t>hặt được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1968" y="3251201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vi-VN" sz="2400" b="1" dirty="0">
                <a:solidFill>
                  <a:srgbClr val="0070C0"/>
                </a:solidFill>
              </a:rPr>
              <a:t>hả xuống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453" y="3976916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v</a:t>
            </a:r>
            <a:r>
              <a:rPr lang="vi-VN" sz="2400" b="1" dirty="0">
                <a:solidFill>
                  <a:srgbClr val="0070C0"/>
                </a:solidFill>
              </a:rPr>
              <a:t>ươn lên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1122" y="5138057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u</a:t>
            </a:r>
            <a:r>
              <a:rPr lang="vi-VN" sz="2400" b="1" dirty="0">
                <a:solidFill>
                  <a:srgbClr val="0070C0"/>
                </a:solidFill>
              </a:rPr>
              <a:t>ống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2310" y="5138058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</a:t>
            </a:r>
            <a:r>
              <a:rPr lang="vi-VN" sz="2400" b="1" dirty="0">
                <a:solidFill>
                  <a:srgbClr val="0070C0"/>
                </a:solidFill>
              </a:rPr>
              <a:t>ương sớm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8142" y="5776685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d</a:t>
            </a:r>
            <a:r>
              <a:rPr lang="vi-VN" sz="2400" b="1" dirty="0">
                <a:solidFill>
                  <a:srgbClr val="0070C0"/>
                </a:solidFill>
              </a:rPr>
              <a:t>ường như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FD77FB7-8E97-3E5C-CB1D-DC15A6CFBC41}"/>
              </a:ext>
            </a:extLst>
          </p:cNvPr>
          <p:cNvSpPr/>
          <p:nvPr/>
        </p:nvSpPr>
        <p:spPr>
          <a:xfrm>
            <a:off x="4006486" y="528017"/>
            <a:ext cx="4179028" cy="55182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Luyện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đọc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từ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ngữ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41" y="3902364"/>
            <a:ext cx="10206789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841" y="849444"/>
            <a:ext cx="10206789" cy="3125492"/>
          </a:xfrm>
          <a:prstGeom prst="rect">
            <a:avLst/>
          </a:prstGeom>
        </p:spPr>
      </p:pic>
      <p:pic>
        <p:nvPicPr>
          <p:cNvPr id="4" name="Picture 3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0991" y="481332"/>
            <a:ext cx="1656461" cy="104266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9293594" y="173792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351651" y="175244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392676" y="218651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450733" y="220102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644388" y="346439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702445" y="347891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21866" y="301540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9923" y="302992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586331" y="302992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644388" y="304443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806033" y="218651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47775" y="262039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70234" y="262039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20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7159"/>
            <a:ext cx="12192000" cy="3404767"/>
          </a:xfrm>
          <a:prstGeom prst="rect">
            <a:avLst/>
          </a:prstGeom>
        </p:spPr>
      </p:pic>
      <p:pic>
        <p:nvPicPr>
          <p:cNvPr id="3" name="Picture 2" descr="2-ctu.vn_anh_dong_mau_slide_powerpoint_dep_(1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97542"/>
            <a:ext cx="1045029" cy="146594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5609772" y="3722914"/>
            <a:ext cx="1494971" cy="113211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5791202" y="3599543"/>
            <a:ext cx="1132111" cy="108763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10ed248e4ce1690f01369433bfbc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34"/>
            <a:ext cx="12192000" cy="644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963514" y="2633585"/>
            <a:ext cx="62846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TẬP VIẾT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9C775CA5-A1A8-E57D-33AC-67DAF800E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097" y="4092797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18C792-FE21-A4C7-6AFF-929CA8F74DAE}"/>
              </a:ext>
            </a:extLst>
          </p:cNvPr>
          <p:cNvSpPr txBox="1"/>
          <p:nvPr/>
        </p:nvSpPr>
        <p:spPr>
          <a:xfrm>
            <a:off x="2975429" y="685836"/>
            <a:ext cx="6241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Viết bảng con</a:t>
            </a:r>
            <a:endParaRPr lang="en-US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7A0DC8-625E-F9D3-4C39-2246017F5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F5F48D-87C6-0534-1CD7-B7B8B437F4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CD591-72E9-09EC-D398-BA618CB1CF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377" y="4872790"/>
            <a:ext cx="2685143" cy="2133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65B61-9752-472F-9DFC-DC5A98DD8B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" y="2285529"/>
            <a:ext cx="12190710" cy="2587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293</Words>
  <Application>Microsoft Office PowerPoint</Application>
  <PresentationFormat>Widescreen</PresentationFormat>
  <Paragraphs>98</Paragraphs>
  <Slides>31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UTM Avo</vt:lpstr>
      <vt:lpstr>Aptos</vt:lpstr>
      <vt:lpstr>.VnAvant</vt:lpstr>
      <vt:lpstr>Times New Roman</vt:lpstr>
      <vt:lpstr>Arial</vt:lpstr>
      <vt:lpstr>Calibri</vt:lpstr>
      <vt:lpstr>#9Slide02 Tieu de dai</vt:lpstr>
      <vt:lpstr>#9Slide02 Noi dung dai</vt:lpstr>
      <vt:lpstr>Office Theme</vt:lpstr>
      <vt:lpstr>4_Office Theme</vt:lpstr>
      <vt:lpstr>1_Office Theme</vt:lpstr>
      <vt:lpstr>Theme1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100</cp:revision>
  <dcterms:created xsi:type="dcterms:W3CDTF">2021-11-01T08:16:43Z</dcterms:created>
  <dcterms:modified xsi:type="dcterms:W3CDTF">2024-12-16T01:27:25Z</dcterms:modified>
</cp:coreProperties>
</file>