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96" r:id="rId2"/>
  </p:sldMasterIdLst>
  <p:notesMasterIdLst>
    <p:notesMasterId r:id="rId55"/>
  </p:notesMasterIdLst>
  <p:sldIdLst>
    <p:sldId id="256" r:id="rId3"/>
    <p:sldId id="257" r:id="rId4"/>
    <p:sldId id="258" r:id="rId5"/>
    <p:sldId id="259" r:id="rId6"/>
    <p:sldId id="260" r:id="rId7"/>
    <p:sldId id="711" r:id="rId8"/>
    <p:sldId id="712" r:id="rId9"/>
    <p:sldId id="713" r:id="rId10"/>
    <p:sldId id="714" r:id="rId11"/>
    <p:sldId id="753" r:id="rId12"/>
    <p:sldId id="715" r:id="rId13"/>
    <p:sldId id="716" r:id="rId14"/>
    <p:sldId id="717" r:id="rId15"/>
    <p:sldId id="718" r:id="rId16"/>
    <p:sldId id="719" r:id="rId17"/>
    <p:sldId id="720" r:id="rId18"/>
    <p:sldId id="721" r:id="rId19"/>
    <p:sldId id="722" r:id="rId20"/>
    <p:sldId id="261" r:id="rId21"/>
    <p:sldId id="262" r:id="rId22"/>
    <p:sldId id="723" r:id="rId23"/>
    <p:sldId id="724" r:id="rId24"/>
    <p:sldId id="725" r:id="rId25"/>
    <p:sldId id="726" r:id="rId26"/>
    <p:sldId id="727" r:id="rId27"/>
    <p:sldId id="728" r:id="rId28"/>
    <p:sldId id="754" r:id="rId29"/>
    <p:sldId id="729" r:id="rId30"/>
    <p:sldId id="730" r:id="rId31"/>
    <p:sldId id="731" r:id="rId32"/>
    <p:sldId id="732" r:id="rId33"/>
    <p:sldId id="733" r:id="rId34"/>
    <p:sldId id="734" r:id="rId35"/>
    <p:sldId id="735" r:id="rId36"/>
    <p:sldId id="736" r:id="rId37"/>
    <p:sldId id="746" r:id="rId38"/>
    <p:sldId id="747" r:id="rId39"/>
    <p:sldId id="748" r:id="rId40"/>
    <p:sldId id="752" r:id="rId41"/>
    <p:sldId id="750" r:id="rId42"/>
    <p:sldId id="751" r:id="rId43"/>
    <p:sldId id="749" r:id="rId44"/>
    <p:sldId id="267" r:id="rId45"/>
    <p:sldId id="410" r:id="rId46"/>
    <p:sldId id="741" r:id="rId47"/>
    <p:sldId id="742" r:id="rId48"/>
    <p:sldId id="743" r:id="rId49"/>
    <p:sldId id="264" r:id="rId50"/>
    <p:sldId id="266" r:id="rId51"/>
    <p:sldId id="744" r:id="rId52"/>
    <p:sldId id="695" r:id="rId53"/>
    <p:sldId id="265" r:id="rId54"/>
  </p:sldIdLst>
  <p:sldSz cx="12192000" cy="6858000"/>
  <p:notesSz cx="6858000" cy="9144000"/>
  <p:embeddedFontLst>
    <p:embeddedFont>
      <p:font typeface="UTM Avo" panose="02040603050506020204" pitchFamily="18"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AFAA"/>
    <a:srgbClr val="FFEFEF"/>
    <a:srgbClr val="FEF8EA"/>
    <a:srgbClr val="1F6B96"/>
    <a:srgbClr val="F7C034"/>
    <a:srgbClr val="CDE5BC"/>
    <a:srgbClr val="EEF6E9"/>
    <a:srgbClr val="E5F3FB"/>
    <a:srgbClr val="74B4BF"/>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32" autoAdjust="0"/>
    <p:restoredTop sz="94627"/>
  </p:normalViewPr>
  <p:slideViewPr>
    <p:cSldViewPr snapToGrid="0">
      <p:cViewPr varScale="1">
        <p:scale>
          <a:sx n="102" d="100"/>
          <a:sy n="102" d="100"/>
        </p:scale>
        <p:origin x="86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3.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2.fntdata"/><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1.fntdata"/><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154BC0-60F2-4B3F-89F3-68E04FA2DBE4}" type="datetimeFigureOut">
              <a:rPr lang="en-US" smtClean="0"/>
              <a:t>12/16/2024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95C0F-D912-4A26-97C3-D1A9A0CEF4C4}" type="slidenum">
              <a:rPr lang="en-US" smtClean="0"/>
              <a:t>‹#›</a:t>
            </a:fld>
            <a:endParaRPr lang="en-US"/>
          </a:p>
        </p:txBody>
      </p:sp>
    </p:spTree>
    <p:extLst>
      <p:ext uri="{BB962C8B-B14F-4D97-AF65-F5344CB8AC3E}">
        <p14:creationId xmlns:p14="http://schemas.microsoft.com/office/powerpoint/2010/main" val="3215068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a:t>
            </a:fld>
            <a:endParaRPr lang="en-US"/>
          </a:p>
        </p:txBody>
      </p:sp>
    </p:spTree>
    <p:extLst>
      <p:ext uri="{BB962C8B-B14F-4D97-AF65-F5344CB8AC3E}">
        <p14:creationId xmlns:p14="http://schemas.microsoft.com/office/powerpoint/2010/main" val="3698738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20</a:t>
            </a:fld>
            <a:endParaRPr lang="en-US"/>
          </a:p>
        </p:txBody>
      </p:sp>
    </p:spTree>
    <p:extLst>
      <p:ext uri="{BB962C8B-B14F-4D97-AF65-F5344CB8AC3E}">
        <p14:creationId xmlns:p14="http://schemas.microsoft.com/office/powerpoint/2010/main" val="3299624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D5592-3DB6-3F44-7608-309743274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A5C1E0-94A3-E172-149D-CE7E0E2DDD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D27D23-717C-ECE3-28F5-B93C6C53E2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6E679C-7A2F-8396-9405-CE961A661EA4}"/>
              </a:ext>
            </a:extLst>
          </p:cNvPr>
          <p:cNvSpPr>
            <a:spLocks noGrp="1"/>
          </p:cNvSpPr>
          <p:nvPr>
            <p:ph type="sldNum" sz="quarter" idx="5"/>
          </p:nvPr>
        </p:nvSpPr>
        <p:spPr/>
        <p:txBody>
          <a:bodyPr/>
          <a:lstStyle/>
          <a:p>
            <a:fld id="{3A495C0F-D912-4A26-97C3-D1A9A0CEF4C4}" type="slidenum">
              <a:rPr lang="en-US" smtClean="0"/>
              <a:t>21</a:t>
            </a:fld>
            <a:endParaRPr lang="en-US"/>
          </a:p>
        </p:txBody>
      </p:sp>
    </p:spTree>
    <p:extLst>
      <p:ext uri="{BB962C8B-B14F-4D97-AF65-F5344CB8AC3E}">
        <p14:creationId xmlns:p14="http://schemas.microsoft.com/office/powerpoint/2010/main" val="215263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968C4-DE6B-6D75-3B06-3474F784DE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EEAE92-25E8-35B8-A23A-70E732294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D39286-2731-2A94-9157-B4ED5C6A19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A383CDD-B86A-1CB0-579B-A7BB9D616AB9}"/>
              </a:ext>
            </a:extLst>
          </p:cNvPr>
          <p:cNvSpPr>
            <a:spLocks noGrp="1"/>
          </p:cNvSpPr>
          <p:nvPr>
            <p:ph type="sldNum" sz="quarter" idx="5"/>
          </p:nvPr>
        </p:nvSpPr>
        <p:spPr/>
        <p:txBody>
          <a:bodyPr/>
          <a:lstStyle/>
          <a:p>
            <a:fld id="{3A495C0F-D912-4A26-97C3-D1A9A0CEF4C4}" type="slidenum">
              <a:rPr lang="en-US" smtClean="0"/>
              <a:t>22</a:t>
            </a:fld>
            <a:endParaRPr lang="en-US"/>
          </a:p>
        </p:txBody>
      </p:sp>
    </p:spTree>
    <p:extLst>
      <p:ext uri="{BB962C8B-B14F-4D97-AF65-F5344CB8AC3E}">
        <p14:creationId xmlns:p14="http://schemas.microsoft.com/office/powerpoint/2010/main" val="3698438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CF526-C6C8-767B-74B7-207CF463C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34BD92-055A-D466-8B9D-C48C48E769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8F9009-9E07-8A64-8C09-89DE99D478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D45878-2DB5-3371-3E64-EFFBFDAF4320}"/>
              </a:ext>
            </a:extLst>
          </p:cNvPr>
          <p:cNvSpPr>
            <a:spLocks noGrp="1"/>
          </p:cNvSpPr>
          <p:nvPr>
            <p:ph type="sldNum" sz="quarter" idx="5"/>
          </p:nvPr>
        </p:nvSpPr>
        <p:spPr/>
        <p:txBody>
          <a:bodyPr/>
          <a:lstStyle/>
          <a:p>
            <a:fld id="{3A495C0F-D912-4A26-97C3-D1A9A0CEF4C4}" type="slidenum">
              <a:rPr lang="en-US" smtClean="0"/>
              <a:t>23</a:t>
            </a:fld>
            <a:endParaRPr lang="en-US"/>
          </a:p>
        </p:txBody>
      </p:sp>
    </p:spTree>
    <p:extLst>
      <p:ext uri="{BB962C8B-B14F-4D97-AF65-F5344CB8AC3E}">
        <p14:creationId xmlns:p14="http://schemas.microsoft.com/office/powerpoint/2010/main" val="3360997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1F349-A61F-7F0D-CFE2-9D11BA3042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761E96-3D95-C296-A9E4-51795C0A61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A6C383-A58A-BBBE-D88F-4BC1725CD6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79B604-752D-FE7D-7166-E86A262BB2A2}"/>
              </a:ext>
            </a:extLst>
          </p:cNvPr>
          <p:cNvSpPr>
            <a:spLocks noGrp="1"/>
          </p:cNvSpPr>
          <p:nvPr>
            <p:ph type="sldNum" sz="quarter" idx="5"/>
          </p:nvPr>
        </p:nvSpPr>
        <p:spPr/>
        <p:txBody>
          <a:bodyPr/>
          <a:lstStyle/>
          <a:p>
            <a:fld id="{3A495C0F-D912-4A26-97C3-D1A9A0CEF4C4}" type="slidenum">
              <a:rPr lang="en-US" smtClean="0"/>
              <a:t>24</a:t>
            </a:fld>
            <a:endParaRPr lang="en-US"/>
          </a:p>
        </p:txBody>
      </p:sp>
    </p:spTree>
    <p:extLst>
      <p:ext uri="{BB962C8B-B14F-4D97-AF65-F5344CB8AC3E}">
        <p14:creationId xmlns:p14="http://schemas.microsoft.com/office/powerpoint/2010/main" val="3358239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2740A-1623-3F8B-3E6A-595CA7FE2D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4361B3-2DCE-618E-959B-71C2D158CA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4749D1-5D53-C53F-D323-AECCF8D95B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62662B-62C2-793C-3BA0-88DF0F34C1FB}"/>
              </a:ext>
            </a:extLst>
          </p:cNvPr>
          <p:cNvSpPr>
            <a:spLocks noGrp="1"/>
          </p:cNvSpPr>
          <p:nvPr>
            <p:ph type="sldNum" sz="quarter" idx="5"/>
          </p:nvPr>
        </p:nvSpPr>
        <p:spPr/>
        <p:txBody>
          <a:bodyPr/>
          <a:lstStyle/>
          <a:p>
            <a:fld id="{3A495C0F-D912-4A26-97C3-D1A9A0CEF4C4}" type="slidenum">
              <a:rPr lang="en-US" smtClean="0"/>
              <a:t>25</a:t>
            </a:fld>
            <a:endParaRPr lang="en-US"/>
          </a:p>
        </p:txBody>
      </p:sp>
    </p:spTree>
    <p:extLst>
      <p:ext uri="{BB962C8B-B14F-4D97-AF65-F5344CB8AC3E}">
        <p14:creationId xmlns:p14="http://schemas.microsoft.com/office/powerpoint/2010/main" val="2409632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14084-553B-FA1B-590D-1FFEEA7651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30AB74-4396-8C31-465D-48E09AE233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C9EDED-372C-5568-3812-FA325344E1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7E8332-BD70-BAE3-145F-863070CF3288}"/>
              </a:ext>
            </a:extLst>
          </p:cNvPr>
          <p:cNvSpPr>
            <a:spLocks noGrp="1"/>
          </p:cNvSpPr>
          <p:nvPr>
            <p:ph type="sldNum" sz="quarter" idx="5"/>
          </p:nvPr>
        </p:nvSpPr>
        <p:spPr/>
        <p:txBody>
          <a:bodyPr/>
          <a:lstStyle/>
          <a:p>
            <a:fld id="{3A495C0F-D912-4A26-97C3-D1A9A0CEF4C4}" type="slidenum">
              <a:rPr lang="en-US" smtClean="0"/>
              <a:t>26</a:t>
            </a:fld>
            <a:endParaRPr lang="en-US"/>
          </a:p>
        </p:txBody>
      </p:sp>
    </p:spTree>
    <p:extLst>
      <p:ext uri="{BB962C8B-B14F-4D97-AF65-F5344CB8AC3E}">
        <p14:creationId xmlns:p14="http://schemas.microsoft.com/office/powerpoint/2010/main" val="3306097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D47C9-4F6E-7CBC-DFB2-76B62BDFB6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C41B5F-DC4A-B223-C548-40BD21DA07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E352A1-F335-FBE1-7AA7-7874D0D843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FAB7EC-8232-39CD-A02F-13F7169A7932}"/>
              </a:ext>
            </a:extLst>
          </p:cNvPr>
          <p:cNvSpPr>
            <a:spLocks noGrp="1"/>
          </p:cNvSpPr>
          <p:nvPr>
            <p:ph type="sldNum" sz="quarter" idx="5"/>
          </p:nvPr>
        </p:nvSpPr>
        <p:spPr/>
        <p:txBody>
          <a:bodyPr/>
          <a:lstStyle/>
          <a:p>
            <a:fld id="{3A495C0F-D912-4A26-97C3-D1A9A0CEF4C4}" type="slidenum">
              <a:rPr lang="en-US" smtClean="0"/>
              <a:t>27</a:t>
            </a:fld>
            <a:endParaRPr lang="en-US"/>
          </a:p>
        </p:txBody>
      </p:sp>
    </p:spTree>
    <p:extLst>
      <p:ext uri="{BB962C8B-B14F-4D97-AF65-F5344CB8AC3E}">
        <p14:creationId xmlns:p14="http://schemas.microsoft.com/office/powerpoint/2010/main" val="4291393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F05DD-6241-7D07-1FB6-D2342A0CCE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9F47D4-7912-D0A6-C016-E2F87EF175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490440-6C43-FDA0-0817-64B51CE6E96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F2235D-BB9F-E356-EFCE-83741B323716}"/>
              </a:ext>
            </a:extLst>
          </p:cNvPr>
          <p:cNvSpPr>
            <a:spLocks noGrp="1"/>
          </p:cNvSpPr>
          <p:nvPr>
            <p:ph type="sldNum" sz="quarter" idx="5"/>
          </p:nvPr>
        </p:nvSpPr>
        <p:spPr/>
        <p:txBody>
          <a:bodyPr/>
          <a:lstStyle/>
          <a:p>
            <a:fld id="{3A495C0F-D912-4A26-97C3-D1A9A0CEF4C4}" type="slidenum">
              <a:rPr lang="en-US" smtClean="0"/>
              <a:t>28</a:t>
            </a:fld>
            <a:endParaRPr lang="en-US"/>
          </a:p>
        </p:txBody>
      </p:sp>
    </p:spTree>
    <p:extLst>
      <p:ext uri="{BB962C8B-B14F-4D97-AF65-F5344CB8AC3E}">
        <p14:creationId xmlns:p14="http://schemas.microsoft.com/office/powerpoint/2010/main" val="192624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5003F-F031-BD53-DFAA-53D44DC8B1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A216BD-0431-9479-2BEA-1331E0884E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5BA82E-D11B-8517-2CBD-8C9624DB01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745125-6A3F-D053-E8AC-AB6D50099BB1}"/>
              </a:ext>
            </a:extLst>
          </p:cNvPr>
          <p:cNvSpPr>
            <a:spLocks noGrp="1"/>
          </p:cNvSpPr>
          <p:nvPr>
            <p:ph type="sldNum" sz="quarter" idx="5"/>
          </p:nvPr>
        </p:nvSpPr>
        <p:spPr/>
        <p:txBody>
          <a:bodyPr/>
          <a:lstStyle/>
          <a:p>
            <a:fld id="{3A495C0F-D912-4A26-97C3-D1A9A0CEF4C4}" type="slidenum">
              <a:rPr lang="en-US" smtClean="0"/>
              <a:t>29</a:t>
            </a:fld>
            <a:endParaRPr lang="en-US"/>
          </a:p>
        </p:txBody>
      </p:sp>
    </p:spTree>
    <p:extLst>
      <p:ext uri="{BB962C8B-B14F-4D97-AF65-F5344CB8AC3E}">
        <p14:creationId xmlns:p14="http://schemas.microsoft.com/office/powerpoint/2010/main" val="4134286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C85DC-D27E-5EC1-6E88-39D64B7EF3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CC2C69-C168-0BCE-6DE5-DF5FA2DB76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A1F4C4-5D41-CCDC-7F62-FBFAE1A135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062D38-509C-2133-C0E3-C8213BE65248}"/>
              </a:ext>
            </a:extLst>
          </p:cNvPr>
          <p:cNvSpPr>
            <a:spLocks noGrp="1"/>
          </p:cNvSpPr>
          <p:nvPr>
            <p:ph type="sldNum" sz="quarter" idx="5"/>
          </p:nvPr>
        </p:nvSpPr>
        <p:spPr/>
        <p:txBody>
          <a:bodyPr/>
          <a:lstStyle/>
          <a:p>
            <a:fld id="{3A495C0F-D912-4A26-97C3-D1A9A0CEF4C4}" type="slidenum">
              <a:rPr lang="en-US" smtClean="0"/>
              <a:t>30</a:t>
            </a:fld>
            <a:endParaRPr lang="en-US"/>
          </a:p>
        </p:txBody>
      </p:sp>
    </p:spTree>
    <p:extLst>
      <p:ext uri="{BB962C8B-B14F-4D97-AF65-F5344CB8AC3E}">
        <p14:creationId xmlns:p14="http://schemas.microsoft.com/office/powerpoint/2010/main" val="4007221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C0C30-D142-2545-66B8-8BA98FE835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41D1E5-4F2E-1EC2-8983-E2E50066F9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638934-3D1C-9A94-B86A-EA297C7164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54EFA6-A63B-A6B0-B2D9-5C664806FF77}"/>
              </a:ext>
            </a:extLst>
          </p:cNvPr>
          <p:cNvSpPr>
            <a:spLocks noGrp="1"/>
          </p:cNvSpPr>
          <p:nvPr>
            <p:ph type="sldNum" sz="quarter" idx="5"/>
          </p:nvPr>
        </p:nvSpPr>
        <p:spPr/>
        <p:txBody>
          <a:bodyPr/>
          <a:lstStyle/>
          <a:p>
            <a:fld id="{3A495C0F-D912-4A26-97C3-D1A9A0CEF4C4}" type="slidenum">
              <a:rPr lang="en-US" smtClean="0"/>
              <a:t>31</a:t>
            </a:fld>
            <a:endParaRPr lang="en-US"/>
          </a:p>
        </p:txBody>
      </p:sp>
    </p:spTree>
    <p:extLst>
      <p:ext uri="{BB962C8B-B14F-4D97-AF65-F5344CB8AC3E}">
        <p14:creationId xmlns:p14="http://schemas.microsoft.com/office/powerpoint/2010/main" val="1145996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3D644-0D1B-DCB0-BACF-E2F04F89D8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74387-D504-992A-B39B-B33111AB9D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997ED5-8F3E-B9F0-BA8B-1BDA67C931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2B3BA9-2AC2-8BD6-364B-22C40E170D52}"/>
              </a:ext>
            </a:extLst>
          </p:cNvPr>
          <p:cNvSpPr>
            <a:spLocks noGrp="1"/>
          </p:cNvSpPr>
          <p:nvPr>
            <p:ph type="sldNum" sz="quarter" idx="5"/>
          </p:nvPr>
        </p:nvSpPr>
        <p:spPr/>
        <p:txBody>
          <a:bodyPr/>
          <a:lstStyle/>
          <a:p>
            <a:fld id="{3A495C0F-D912-4A26-97C3-D1A9A0CEF4C4}" type="slidenum">
              <a:rPr lang="en-US" smtClean="0"/>
              <a:t>32</a:t>
            </a:fld>
            <a:endParaRPr lang="en-US"/>
          </a:p>
        </p:txBody>
      </p:sp>
    </p:spTree>
    <p:extLst>
      <p:ext uri="{BB962C8B-B14F-4D97-AF65-F5344CB8AC3E}">
        <p14:creationId xmlns:p14="http://schemas.microsoft.com/office/powerpoint/2010/main" val="2553291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71FF0-3465-F99B-0570-F8B4DD87AA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F6CB3-EF86-E624-511C-325C7D1028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CDD363-83E6-AEC3-6933-5359B05473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64CEE3-A8BC-FD3E-E433-87EEF401F2F1}"/>
              </a:ext>
            </a:extLst>
          </p:cNvPr>
          <p:cNvSpPr>
            <a:spLocks noGrp="1"/>
          </p:cNvSpPr>
          <p:nvPr>
            <p:ph type="sldNum" sz="quarter" idx="5"/>
          </p:nvPr>
        </p:nvSpPr>
        <p:spPr/>
        <p:txBody>
          <a:bodyPr/>
          <a:lstStyle/>
          <a:p>
            <a:fld id="{3A495C0F-D912-4A26-97C3-D1A9A0CEF4C4}" type="slidenum">
              <a:rPr lang="en-US" smtClean="0"/>
              <a:t>33</a:t>
            </a:fld>
            <a:endParaRPr lang="en-US"/>
          </a:p>
        </p:txBody>
      </p:sp>
    </p:spTree>
    <p:extLst>
      <p:ext uri="{BB962C8B-B14F-4D97-AF65-F5344CB8AC3E}">
        <p14:creationId xmlns:p14="http://schemas.microsoft.com/office/powerpoint/2010/main" val="630582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7B47E-EC4E-0FBF-2318-543D49F9B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B4E736-DA3F-0196-F229-CB6E65EA2A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F729ED-5AD9-6D33-3445-B836A98B81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59F5B6-4472-11A8-71BA-864253FF906F}"/>
              </a:ext>
            </a:extLst>
          </p:cNvPr>
          <p:cNvSpPr>
            <a:spLocks noGrp="1"/>
          </p:cNvSpPr>
          <p:nvPr>
            <p:ph type="sldNum" sz="quarter" idx="5"/>
          </p:nvPr>
        </p:nvSpPr>
        <p:spPr/>
        <p:txBody>
          <a:bodyPr/>
          <a:lstStyle/>
          <a:p>
            <a:fld id="{3A495C0F-D912-4A26-97C3-D1A9A0CEF4C4}" type="slidenum">
              <a:rPr lang="en-US" smtClean="0"/>
              <a:t>34</a:t>
            </a:fld>
            <a:endParaRPr lang="en-US"/>
          </a:p>
        </p:txBody>
      </p:sp>
    </p:spTree>
    <p:extLst>
      <p:ext uri="{BB962C8B-B14F-4D97-AF65-F5344CB8AC3E}">
        <p14:creationId xmlns:p14="http://schemas.microsoft.com/office/powerpoint/2010/main" val="917998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AC6EA-A67B-30A4-059E-3649DE717E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A9951B-D48E-C134-1019-FBC8C699E0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6A3066-BE3E-A473-6525-CD639BD077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00A7B7-5A12-0074-B4B2-861283C7D83A}"/>
              </a:ext>
            </a:extLst>
          </p:cNvPr>
          <p:cNvSpPr>
            <a:spLocks noGrp="1"/>
          </p:cNvSpPr>
          <p:nvPr>
            <p:ph type="sldNum" sz="quarter" idx="5"/>
          </p:nvPr>
        </p:nvSpPr>
        <p:spPr/>
        <p:txBody>
          <a:bodyPr/>
          <a:lstStyle/>
          <a:p>
            <a:fld id="{3A495C0F-D912-4A26-97C3-D1A9A0CEF4C4}" type="slidenum">
              <a:rPr lang="en-US" smtClean="0"/>
              <a:t>35</a:t>
            </a:fld>
            <a:endParaRPr lang="en-US"/>
          </a:p>
        </p:txBody>
      </p:sp>
    </p:spTree>
    <p:extLst>
      <p:ext uri="{BB962C8B-B14F-4D97-AF65-F5344CB8AC3E}">
        <p14:creationId xmlns:p14="http://schemas.microsoft.com/office/powerpoint/2010/main" val="1375749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CE2F4-AD94-F12B-8628-B1362627BB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4479F-A422-A802-65DA-50D48A6407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8802D8-8B87-30D6-3955-935B5F8C9E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E6F896-102A-C5EF-3ACB-453323AA64F4}"/>
              </a:ext>
            </a:extLst>
          </p:cNvPr>
          <p:cNvSpPr>
            <a:spLocks noGrp="1"/>
          </p:cNvSpPr>
          <p:nvPr>
            <p:ph type="sldNum" sz="quarter" idx="5"/>
          </p:nvPr>
        </p:nvSpPr>
        <p:spPr/>
        <p:txBody>
          <a:bodyPr/>
          <a:lstStyle/>
          <a:p>
            <a:fld id="{3A495C0F-D912-4A26-97C3-D1A9A0CEF4C4}" type="slidenum">
              <a:rPr lang="en-US" smtClean="0"/>
              <a:t>36</a:t>
            </a:fld>
            <a:endParaRPr lang="en-US"/>
          </a:p>
        </p:txBody>
      </p:sp>
    </p:spTree>
    <p:extLst>
      <p:ext uri="{BB962C8B-B14F-4D97-AF65-F5344CB8AC3E}">
        <p14:creationId xmlns:p14="http://schemas.microsoft.com/office/powerpoint/2010/main" val="36461968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6E1EF-E310-6034-8B54-D425F4146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B61C48-095A-64AF-3BC1-370E7F8CE1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C23D3D-FFE1-7748-68D9-7658860B4D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8AA9CC-541A-B0DE-697A-B11BE54AB334}"/>
              </a:ext>
            </a:extLst>
          </p:cNvPr>
          <p:cNvSpPr>
            <a:spLocks noGrp="1"/>
          </p:cNvSpPr>
          <p:nvPr>
            <p:ph type="sldNum" sz="quarter" idx="5"/>
          </p:nvPr>
        </p:nvSpPr>
        <p:spPr/>
        <p:txBody>
          <a:bodyPr/>
          <a:lstStyle/>
          <a:p>
            <a:fld id="{3A495C0F-D912-4A26-97C3-D1A9A0CEF4C4}" type="slidenum">
              <a:rPr lang="en-US" smtClean="0"/>
              <a:t>37</a:t>
            </a:fld>
            <a:endParaRPr lang="en-US"/>
          </a:p>
        </p:txBody>
      </p:sp>
    </p:spTree>
    <p:extLst>
      <p:ext uri="{BB962C8B-B14F-4D97-AF65-F5344CB8AC3E}">
        <p14:creationId xmlns:p14="http://schemas.microsoft.com/office/powerpoint/2010/main" val="552554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9CE2C-74DC-B5CE-9E6C-FC2F3701F3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892FCF-04CE-3E0E-277F-0E1A94013B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005129-DCBE-EC7A-C1F5-E444D32063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ECAA563-C343-E04D-D91F-DD136E01F17F}"/>
              </a:ext>
            </a:extLst>
          </p:cNvPr>
          <p:cNvSpPr>
            <a:spLocks noGrp="1"/>
          </p:cNvSpPr>
          <p:nvPr>
            <p:ph type="sldNum" sz="quarter" idx="5"/>
          </p:nvPr>
        </p:nvSpPr>
        <p:spPr/>
        <p:txBody>
          <a:bodyPr/>
          <a:lstStyle/>
          <a:p>
            <a:fld id="{3A495C0F-D912-4A26-97C3-D1A9A0CEF4C4}" type="slidenum">
              <a:rPr lang="en-US" smtClean="0"/>
              <a:t>38</a:t>
            </a:fld>
            <a:endParaRPr lang="en-US"/>
          </a:p>
        </p:txBody>
      </p:sp>
    </p:spTree>
    <p:extLst>
      <p:ext uri="{BB962C8B-B14F-4D97-AF65-F5344CB8AC3E}">
        <p14:creationId xmlns:p14="http://schemas.microsoft.com/office/powerpoint/2010/main" val="2147603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CEC06-B00B-360B-2B53-22597B153D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5D5FE9-C684-9BC1-B770-8DD64FF82F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A0CAE0-A714-C0CB-EDF7-FDDE475AC7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78F287-71F7-6892-DBFA-C263F863241A}"/>
              </a:ext>
            </a:extLst>
          </p:cNvPr>
          <p:cNvSpPr>
            <a:spLocks noGrp="1"/>
          </p:cNvSpPr>
          <p:nvPr>
            <p:ph type="sldNum" sz="quarter" idx="5"/>
          </p:nvPr>
        </p:nvSpPr>
        <p:spPr/>
        <p:txBody>
          <a:bodyPr/>
          <a:lstStyle/>
          <a:p>
            <a:fld id="{3A495C0F-D912-4A26-97C3-D1A9A0CEF4C4}" type="slidenum">
              <a:rPr lang="en-US" smtClean="0"/>
              <a:t>39</a:t>
            </a:fld>
            <a:endParaRPr lang="en-US"/>
          </a:p>
        </p:txBody>
      </p:sp>
    </p:spTree>
    <p:extLst>
      <p:ext uri="{BB962C8B-B14F-4D97-AF65-F5344CB8AC3E}">
        <p14:creationId xmlns:p14="http://schemas.microsoft.com/office/powerpoint/2010/main" val="32820907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CF790-6ACB-743E-3680-2214864587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CE6C64-B038-FA02-D97F-8F645FFC08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07E9B7-F745-25F9-DCD7-99128BE360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C082C8-1CCE-8A09-DEC1-F1A1D61DFA46}"/>
              </a:ext>
            </a:extLst>
          </p:cNvPr>
          <p:cNvSpPr>
            <a:spLocks noGrp="1"/>
          </p:cNvSpPr>
          <p:nvPr>
            <p:ph type="sldNum" sz="quarter" idx="5"/>
          </p:nvPr>
        </p:nvSpPr>
        <p:spPr/>
        <p:txBody>
          <a:bodyPr/>
          <a:lstStyle/>
          <a:p>
            <a:fld id="{3A495C0F-D912-4A26-97C3-D1A9A0CEF4C4}" type="slidenum">
              <a:rPr lang="en-US" smtClean="0"/>
              <a:t>40</a:t>
            </a:fld>
            <a:endParaRPr lang="en-US"/>
          </a:p>
        </p:txBody>
      </p:sp>
    </p:spTree>
    <p:extLst>
      <p:ext uri="{BB962C8B-B14F-4D97-AF65-F5344CB8AC3E}">
        <p14:creationId xmlns:p14="http://schemas.microsoft.com/office/powerpoint/2010/main" val="33733994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D3E80-01EC-EAF1-C804-AA8DC89169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2AB429-986B-385A-DE7E-BCFF9C2AD9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83984A-3C58-F7E6-E5B9-60B680FF23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0EC416-4E09-29F1-A277-4B40F7CDFB8B}"/>
              </a:ext>
            </a:extLst>
          </p:cNvPr>
          <p:cNvSpPr>
            <a:spLocks noGrp="1"/>
          </p:cNvSpPr>
          <p:nvPr>
            <p:ph type="sldNum" sz="quarter" idx="5"/>
          </p:nvPr>
        </p:nvSpPr>
        <p:spPr/>
        <p:txBody>
          <a:bodyPr/>
          <a:lstStyle/>
          <a:p>
            <a:fld id="{3A495C0F-D912-4A26-97C3-D1A9A0CEF4C4}" type="slidenum">
              <a:rPr lang="en-US" smtClean="0"/>
              <a:t>41</a:t>
            </a:fld>
            <a:endParaRPr lang="en-US"/>
          </a:p>
        </p:txBody>
      </p:sp>
    </p:spTree>
    <p:extLst>
      <p:ext uri="{BB962C8B-B14F-4D97-AF65-F5344CB8AC3E}">
        <p14:creationId xmlns:p14="http://schemas.microsoft.com/office/powerpoint/2010/main" val="12487882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3AB3C-8136-9B1C-1847-4D72DA5261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C1269E-D20C-7EE4-589C-6B0CC77D08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51254D-82B2-016D-7F32-B7FC790D259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7EE004-B55D-6E4A-7F9D-030B962AD1C6}"/>
              </a:ext>
            </a:extLst>
          </p:cNvPr>
          <p:cNvSpPr>
            <a:spLocks noGrp="1"/>
          </p:cNvSpPr>
          <p:nvPr>
            <p:ph type="sldNum" sz="quarter" idx="5"/>
          </p:nvPr>
        </p:nvSpPr>
        <p:spPr/>
        <p:txBody>
          <a:bodyPr/>
          <a:lstStyle/>
          <a:p>
            <a:fld id="{3A495C0F-D912-4A26-97C3-D1A9A0CEF4C4}" type="slidenum">
              <a:rPr lang="en-US" smtClean="0"/>
              <a:t>42</a:t>
            </a:fld>
            <a:endParaRPr lang="en-US"/>
          </a:p>
        </p:txBody>
      </p:sp>
    </p:spTree>
    <p:extLst>
      <p:ext uri="{BB962C8B-B14F-4D97-AF65-F5344CB8AC3E}">
        <p14:creationId xmlns:p14="http://schemas.microsoft.com/office/powerpoint/2010/main" val="32831969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763695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05919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6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43745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17977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026553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69394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7506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823468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9363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69212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99519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569948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79685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5293841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57717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812315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12002922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748439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0577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248417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906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12/16/2024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32106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10606080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dao-duc-5/1/682/37/" TargetMode="External"/><Relationship Id="rId2" Type="http://schemas.openxmlformats.org/officeDocument/2006/relationships/image" Target="../media/image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dao-duc-5/1/682/37/" TargetMode="External"/><Relationship Id="rId2" Type="http://schemas.openxmlformats.org/officeDocument/2006/relationships/image" Target="../media/image5.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hyperlink" Target="https://www.hoc10.vn/doc-sach/dao-duc-5/1/682/40/" TargetMode="External"/><Relationship Id="rId2" Type="http://schemas.openxmlformats.org/officeDocument/2006/relationships/image" Target="../media/image2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svg"/><Relationship Id="rId18" Type="http://schemas.openxmlformats.org/officeDocument/2006/relationships/image" Target="../media/image48.png"/><Relationship Id="rId26" Type="http://schemas.openxmlformats.org/officeDocument/2006/relationships/image" Target="../media/image56.png"/><Relationship Id="rId3" Type="http://schemas.openxmlformats.org/officeDocument/2006/relationships/image" Target="../media/image33.png"/><Relationship Id="rId21" Type="http://schemas.openxmlformats.org/officeDocument/2006/relationships/image" Target="../media/image51.svg"/><Relationship Id="rId34" Type="http://schemas.openxmlformats.org/officeDocument/2006/relationships/image" Target="../media/image64.png"/><Relationship Id="rId7" Type="http://schemas.openxmlformats.org/officeDocument/2006/relationships/image" Target="../media/image37.svg"/><Relationship Id="rId12" Type="http://schemas.openxmlformats.org/officeDocument/2006/relationships/image" Target="../media/image42.png"/><Relationship Id="rId17" Type="http://schemas.openxmlformats.org/officeDocument/2006/relationships/image" Target="../media/image47.svg"/><Relationship Id="rId25" Type="http://schemas.openxmlformats.org/officeDocument/2006/relationships/image" Target="../media/image55.svg"/><Relationship Id="rId33" Type="http://schemas.openxmlformats.org/officeDocument/2006/relationships/image" Target="../media/image63.svg"/><Relationship Id="rId38" Type="http://schemas.openxmlformats.org/officeDocument/2006/relationships/image" Target="../media/image68.jpeg"/><Relationship Id="rId2" Type="http://schemas.openxmlformats.org/officeDocument/2006/relationships/notesSlide" Target="../notesSlides/notesSlide17.xml"/><Relationship Id="rId16" Type="http://schemas.openxmlformats.org/officeDocument/2006/relationships/image" Target="../media/image46.png"/><Relationship Id="rId20" Type="http://schemas.openxmlformats.org/officeDocument/2006/relationships/image" Target="../media/image50.png"/><Relationship Id="rId29" Type="http://schemas.openxmlformats.org/officeDocument/2006/relationships/image" Target="../media/image59.svg"/><Relationship Id="rId1" Type="http://schemas.openxmlformats.org/officeDocument/2006/relationships/slideLayout" Target="../slideLayouts/slideLayout7.xml"/><Relationship Id="rId6" Type="http://schemas.openxmlformats.org/officeDocument/2006/relationships/image" Target="../media/image36.png"/><Relationship Id="rId11" Type="http://schemas.openxmlformats.org/officeDocument/2006/relationships/image" Target="../media/image41.svg"/><Relationship Id="rId24" Type="http://schemas.openxmlformats.org/officeDocument/2006/relationships/image" Target="../media/image54.png"/><Relationship Id="rId32" Type="http://schemas.openxmlformats.org/officeDocument/2006/relationships/image" Target="../media/image62.png"/><Relationship Id="rId37" Type="http://schemas.openxmlformats.org/officeDocument/2006/relationships/image" Target="../media/image67.gif"/><Relationship Id="rId5" Type="http://schemas.openxmlformats.org/officeDocument/2006/relationships/image" Target="../media/image35.svg"/><Relationship Id="rId15" Type="http://schemas.openxmlformats.org/officeDocument/2006/relationships/image" Target="../media/image45.svg"/><Relationship Id="rId23" Type="http://schemas.openxmlformats.org/officeDocument/2006/relationships/image" Target="../media/image53.svg"/><Relationship Id="rId28" Type="http://schemas.openxmlformats.org/officeDocument/2006/relationships/image" Target="../media/image58.png"/><Relationship Id="rId36" Type="http://schemas.openxmlformats.org/officeDocument/2006/relationships/image" Target="../media/image66.gif"/><Relationship Id="rId10" Type="http://schemas.openxmlformats.org/officeDocument/2006/relationships/image" Target="../media/image40.png"/><Relationship Id="rId19" Type="http://schemas.openxmlformats.org/officeDocument/2006/relationships/image" Target="../media/image49.svg"/><Relationship Id="rId31" Type="http://schemas.openxmlformats.org/officeDocument/2006/relationships/image" Target="../media/image61.svg"/><Relationship Id="rId4" Type="http://schemas.openxmlformats.org/officeDocument/2006/relationships/image" Target="../media/image34.png"/><Relationship Id="rId9" Type="http://schemas.openxmlformats.org/officeDocument/2006/relationships/image" Target="../media/image39.svg"/><Relationship Id="rId14" Type="http://schemas.openxmlformats.org/officeDocument/2006/relationships/image" Target="../media/image44.png"/><Relationship Id="rId22" Type="http://schemas.openxmlformats.org/officeDocument/2006/relationships/image" Target="../media/image52.png"/><Relationship Id="rId27" Type="http://schemas.openxmlformats.org/officeDocument/2006/relationships/image" Target="../media/image57.svg"/><Relationship Id="rId30" Type="http://schemas.openxmlformats.org/officeDocument/2006/relationships/image" Target="../media/image60.png"/><Relationship Id="rId35" Type="http://schemas.openxmlformats.org/officeDocument/2006/relationships/image" Target="../media/image65.svg"/></Relationships>
</file>

<file path=ppt/slides/_rels/slide36.xml.rels><?xml version="1.0" encoding="UTF-8" standalone="yes"?>
<Relationships xmlns="http://schemas.openxmlformats.org/package/2006/relationships"><Relationship Id="rId8" Type="http://schemas.openxmlformats.org/officeDocument/2006/relationships/image" Target="../media/image68.jpeg"/><Relationship Id="rId13" Type="http://schemas.openxmlformats.org/officeDocument/2006/relationships/image" Target="../media/image38.png"/><Relationship Id="rId18" Type="http://schemas.openxmlformats.org/officeDocument/2006/relationships/image" Target="../media/image49.svg"/><Relationship Id="rId26" Type="http://schemas.openxmlformats.org/officeDocument/2006/relationships/image" Target="../media/image57.svg"/><Relationship Id="rId39" Type="http://schemas.openxmlformats.org/officeDocument/2006/relationships/image" Target="../media/image47.svg"/><Relationship Id="rId3" Type="http://schemas.openxmlformats.org/officeDocument/2006/relationships/image" Target="../media/image33.png"/><Relationship Id="rId21" Type="http://schemas.openxmlformats.org/officeDocument/2006/relationships/image" Target="../media/image52.png"/><Relationship Id="rId34" Type="http://schemas.openxmlformats.org/officeDocument/2006/relationships/image" Target="../media/image65.svg"/><Relationship Id="rId7" Type="http://schemas.openxmlformats.org/officeDocument/2006/relationships/image" Target="../media/image67.gif"/><Relationship Id="rId12" Type="http://schemas.openxmlformats.org/officeDocument/2006/relationships/image" Target="../media/image45.svg"/><Relationship Id="rId17" Type="http://schemas.openxmlformats.org/officeDocument/2006/relationships/image" Target="../media/image48.png"/><Relationship Id="rId25" Type="http://schemas.openxmlformats.org/officeDocument/2006/relationships/image" Target="../media/image56.png"/><Relationship Id="rId33" Type="http://schemas.openxmlformats.org/officeDocument/2006/relationships/image" Target="../media/image64.png"/><Relationship Id="rId38" Type="http://schemas.openxmlformats.org/officeDocument/2006/relationships/image" Target="../media/image46.png"/><Relationship Id="rId2" Type="http://schemas.openxmlformats.org/officeDocument/2006/relationships/notesSlide" Target="../notesSlides/notesSlide18.xml"/><Relationship Id="rId16" Type="http://schemas.openxmlformats.org/officeDocument/2006/relationships/image" Target="../media/image43.svg"/><Relationship Id="rId20" Type="http://schemas.openxmlformats.org/officeDocument/2006/relationships/image" Target="../media/image51.svg"/><Relationship Id="rId29"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66.gif"/><Relationship Id="rId11" Type="http://schemas.openxmlformats.org/officeDocument/2006/relationships/image" Target="../media/image44.png"/><Relationship Id="rId24" Type="http://schemas.openxmlformats.org/officeDocument/2006/relationships/image" Target="../media/image55.svg"/><Relationship Id="rId32" Type="http://schemas.openxmlformats.org/officeDocument/2006/relationships/image" Target="../media/image63.svg"/><Relationship Id="rId37" Type="http://schemas.openxmlformats.org/officeDocument/2006/relationships/image" Target="../media/image41.svg"/><Relationship Id="rId5" Type="http://schemas.openxmlformats.org/officeDocument/2006/relationships/image" Target="../media/image37.svg"/><Relationship Id="rId15" Type="http://schemas.openxmlformats.org/officeDocument/2006/relationships/image" Target="../media/image42.png"/><Relationship Id="rId23" Type="http://schemas.openxmlformats.org/officeDocument/2006/relationships/image" Target="../media/image54.png"/><Relationship Id="rId28" Type="http://schemas.openxmlformats.org/officeDocument/2006/relationships/image" Target="../media/image59.svg"/><Relationship Id="rId36" Type="http://schemas.openxmlformats.org/officeDocument/2006/relationships/image" Target="../media/image40.png"/><Relationship Id="rId10" Type="http://schemas.openxmlformats.org/officeDocument/2006/relationships/image" Target="../media/image35.svg"/><Relationship Id="rId19" Type="http://schemas.openxmlformats.org/officeDocument/2006/relationships/image" Target="../media/image50.png"/><Relationship Id="rId31" Type="http://schemas.openxmlformats.org/officeDocument/2006/relationships/image" Target="../media/image62.png"/><Relationship Id="rId4" Type="http://schemas.openxmlformats.org/officeDocument/2006/relationships/image" Target="../media/image36.png"/><Relationship Id="rId9" Type="http://schemas.openxmlformats.org/officeDocument/2006/relationships/image" Target="../media/image34.png"/><Relationship Id="rId14" Type="http://schemas.openxmlformats.org/officeDocument/2006/relationships/image" Target="../media/image39.svg"/><Relationship Id="rId22" Type="http://schemas.openxmlformats.org/officeDocument/2006/relationships/image" Target="../media/image53.svg"/><Relationship Id="rId27" Type="http://schemas.openxmlformats.org/officeDocument/2006/relationships/image" Target="../media/image58.png"/><Relationship Id="rId30" Type="http://schemas.openxmlformats.org/officeDocument/2006/relationships/image" Target="../media/image61.svg"/><Relationship Id="rId35" Type="http://schemas.openxmlformats.org/officeDocument/2006/relationships/image" Target="../media/image69.png"/></Relationships>
</file>

<file path=ppt/slides/_rels/slide37.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18" Type="http://schemas.openxmlformats.org/officeDocument/2006/relationships/slide" Target="slide38.xml"/><Relationship Id="rId3" Type="http://schemas.openxmlformats.org/officeDocument/2006/relationships/image" Target="../media/image33.png"/><Relationship Id="rId21" Type="http://schemas.openxmlformats.org/officeDocument/2006/relationships/slide" Target="slide41.xml"/><Relationship Id="rId7" Type="http://schemas.openxmlformats.org/officeDocument/2006/relationships/image" Target="../media/image71.png"/><Relationship Id="rId12" Type="http://schemas.openxmlformats.org/officeDocument/2006/relationships/image" Target="../media/image76.svg"/><Relationship Id="rId17" Type="http://schemas.openxmlformats.org/officeDocument/2006/relationships/image" Target="../media/image68.jpeg"/><Relationship Id="rId2" Type="http://schemas.openxmlformats.org/officeDocument/2006/relationships/notesSlide" Target="../notesSlides/notesSlide19.xml"/><Relationship Id="rId16" Type="http://schemas.openxmlformats.org/officeDocument/2006/relationships/image" Target="../media/image37.svg"/><Relationship Id="rId20" Type="http://schemas.openxmlformats.org/officeDocument/2006/relationships/slide" Target="slide40.xml"/><Relationship Id="rId1" Type="http://schemas.openxmlformats.org/officeDocument/2006/relationships/slideLayout" Target="../slideLayouts/slideLayout7.xml"/><Relationship Id="rId6" Type="http://schemas.openxmlformats.org/officeDocument/2006/relationships/image" Target="../media/image70.png"/><Relationship Id="rId11" Type="http://schemas.openxmlformats.org/officeDocument/2006/relationships/image" Target="../media/image75.png"/><Relationship Id="rId5" Type="http://schemas.openxmlformats.org/officeDocument/2006/relationships/image" Target="../media/image35.svg"/><Relationship Id="rId15" Type="http://schemas.openxmlformats.org/officeDocument/2006/relationships/image" Target="../media/image36.png"/><Relationship Id="rId23" Type="http://schemas.openxmlformats.org/officeDocument/2006/relationships/slide" Target="slide43.xml"/><Relationship Id="rId10" Type="http://schemas.openxmlformats.org/officeDocument/2006/relationships/image" Target="../media/image74.png"/><Relationship Id="rId19" Type="http://schemas.openxmlformats.org/officeDocument/2006/relationships/slide" Target="slide39.xml"/><Relationship Id="rId4" Type="http://schemas.openxmlformats.org/officeDocument/2006/relationships/image" Target="../media/image34.png"/><Relationship Id="rId9" Type="http://schemas.openxmlformats.org/officeDocument/2006/relationships/image" Target="../media/image73.png"/><Relationship Id="rId14" Type="http://schemas.openxmlformats.org/officeDocument/2006/relationships/image" Target="../media/image78.png"/><Relationship Id="rId22" Type="http://schemas.openxmlformats.org/officeDocument/2006/relationships/slide" Target="slide42.xml"/></Relationships>
</file>

<file path=ppt/slides/_rels/slide38.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33.png"/><Relationship Id="rId7" Type="http://schemas.openxmlformats.org/officeDocument/2006/relationships/image" Target="../media/image8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10" Type="http://schemas.openxmlformats.org/officeDocument/2006/relationships/image" Target="../media/image83.png"/><Relationship Id="rId4" Type="http://schemas.openxmlformats.org/officeDocument/2006/relationships/image" Target="../media/image68.jpeg"/><Relationship Id="rId9" Type="http://schemas.openxmlformats.org/officeDocument/2006/relationships/slide" Target="slide37.xml"/></Relationships>
</file>

<file path=ppt/slides/_rels/slide39.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33.png"/><Relationship Id="rId7" Type="http://schemas.openxmlformats.org/officeDocument/2006/relationships/image" Target="../media/image8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10" Type="http://schemas.openxmlformats.org/officeDocument/2006/relationships/image" Target="../media/image83.png"/><Relationship Id="rId4" Type="http://schemas.openxmlformats.org/officeDocument/2006/relationships/image" Target="../media/image68.jpeg"/><Relationship Id="rId9" Type="http://schemas.openxmlformats.org/officeDocument/2006/relationships/slide" Target="slide37.xml"/></Relationships>
</file>

<file path=ppt/slides/_rels/slide40.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33.png"/><Relationship Id="rId7" Type="http://schemas.openxmlformats.org/officeDocument/2006/relationships/image" Target="../media/image81.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10" Type="http://schemas.openxmlformats.org/officeDocument/2006/relationships/image" Target="../media/image83.png"/><Relationship Id="rId4" Type="http://schemas.openxmlformats.org/officeDocument/2006/relationships/image" Target="../media/image68.jpeg"/><Relationship Id="rId9" Type="http://schemas.openxmlformats.org/officeDocument/2006/relationships/slide" Target="slide37.xml"/></Relationships>
</file>

<file path=ppt/slides/_rels/slide41.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33.png"/><Relationship Id="rId7" Type="http://schemas.openxmlformats.org/officeDocument/2006/relationships/image" Target="../media/image81.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10" Type="http://schemas.openxmlformats.org/officeDocument/2006/relationships/image" Target="../media/image83.png"/><Relationship Id="rId4" Type="http://schemas.openxmlformats.org/officeDocument/2006/relationships/image" Target="../media/image68.jpeg"/><Relationship Id="rId9" Type="http://schemas.openxmlformats.org/officeDocument/2006/relationships/slide" Target="slide37.xml"/></Relationships>
</file>

<file path=ppt/slides/_rels/slide42.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33.png"/><Relationship Id="rId7" Type="http://schemas.openxmlformats.org/officeDocument/2006/relationships/image" Target="../media/image8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10" Type="http://schemas.openxmlformats.org/officeDocument/2006/relationships/image" Target="../media/image83.png"/><Relationship Id="rId4" Type="http://schemas.openxmlformats.org/officeDocument/2006/relationships/image" Target="../media/image68.jpeg"/><Relationship Id="rId9" Type="http://schemas.openxmlformats.org/officeDocument/2006/relationships/slide" Target="slide37.xml"/></Relationships>
</file>

<file path=ppt/slides/_rels/slide43.xml.rels><?xml version="1.0" encoding="UTF-8" standalone="yes"?>
<Relationships xmlns="http://schemas.openxmlformats.org/package/2006/relationships"><Relationship Id="rId3" Type="http://schemas.openxmlformats.org/officeDocument/2006/relationships/hyperlink" Target="https://www.hoc10.vn/doc-sach/dao-duc-5/1/682/42/" TargetMode="External"/><Relationship Id="rId2" Type="http://schemas.openxmlformats.org/officeDocument/2006/relationships/image" Target="../media/image84.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g"/><Relationship Id="rId1" Type="http://schemas.openxmlformats.org/officeDocument/2006/relationships/slideLayout" Target="../slideLayouts/slideLayout7.xml"/><Relationship Id="rId5" Type="http://schemas.openxmlformats.org/officeDocument/2006/relationships/image" Target="../media/image88.png"/><Relationship Id="rId4" Type="http://schemas.openxmlformats.org/officeDocument/2006/relationships/image" Target="../media/image87.svg"/></Relationships>
</file>

<file path=ppt/slides/_rels/slide4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5.jpg"/><Relationship Id="rId1" Type="http://schemas.openxmlformats.org/officeDocument/2006/relationships/slideLayout" Target="../slideLayouts/slideLayout7.xml"/><Relationship Id="rId5" Type="http://schemas.openxmlformats.org/officeDocument/2006/relationships/image" Target="../media/image91.png"/><Relationship Id="rId4" Type="http://schemas.openxmlformats.org/officeDocument/2006/relationships/image" Target="../media/image90.svg"/></Relationships>
</file>

<file path=ppt/slides/_rels/slide4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www.hoc10.vn/doc-sach/dao-duc-5/1/682/42/" TargetMode="External"/><Relationship Id="rId2" Type="http://schemas.openxmlformats.org/officeDocument/2006/relationships/image" Target="../media/image9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jpg"/><Relationship Id="rId1" Type="http://schemas.openxmlformats.org/officeDocument/2006/relationships/slideLayout" Target="../slideLayouts/slideLayout7.xml"/><Relationship Id="rId4" Type="http://schemas.openxmlformats.org/officeDocument/2006/relationships/image" Target="../media/image97.svg"/></Relationships>
</file>

<file path=ppt/slides/_rels/slide51.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98.jpeg"/></Relationships>
</file>

<file path=ppt/slides/_rels/slide52.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E920B-D5E7-2DDC-EC0F-012E466F0506}"/>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5</a:t>
            </a:r>
          </a:p>
        </p:txBody>
      </p:sp>
      <p:sp>
        <p:nvSpPr>
          <p:cNvPr id="3" name="Title 1">
            <a:extLst>
              <a:ext uri="{FF2B5EF4-FFF2-40B4-BE49-F238E27FC236}">
                <a16:creationId xmlns:a16="http://schemas.microsoft.com/office/drawing/2014/main" id="{0D2985A3-5D9F-5F50-AEAC-824B707F3900}"/>
              </a:ext>
            </a:extLst>
          </p:cNvPr>
          <p:cNvSpPr txBox="1">
            <a:spLocks/>
          </p:cNvSpPr>
          <p:nvPr/>
        </p:nvSpPr>
        <p:spPr>
          <a:xfrm>
            <a:off x="241720" y="1044928"/>
            <a:ext cx="11708561"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000" b="1" dirty="0">
                <a:solidFill>
                  <a:srgbClr val="002060"/>
                </a:solidFill>
                <a:latin typeface="UTM Avo" panose="02040603050506020204" pitchFamily="18" charset="0"/>
              </a:rPr>
              <a:t>Chủ đề: Bảo vệ môi trường sống</a:t>
            </a:r>
            <a:endParaRPr lang="en-US" sz="50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88FECC35-BCF6-3D34-1238-9BF6E6F63CA1}"/>
              </a:ext>
            </a:extLst>
          </p:cNvPr>
          <p:cNvSpPr txBox="1">
            <a:spLocks/>
          </p:cNvSpPr>
          <p:nvPr/>
        </p:nvSpPr>
        <p:spPr>
          <a:xfrm>
            <a:off x="580535" y="3090711"/>
            <a:ext cx="1103093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5800" b="1" dirty="0">
                <a:solidFill>
                  <a:srgbClr val="FF0000"/>
                </a:solidFill>
                <a:latin typeface="UTM Avo" panose="02040603050506020204" pitchFamily="18" charset="0"/>
              </a:rPr>
              <a:t>Bài </a:t>
            </a:r>
            <a:r>
              <a:rPr lang="vi-VN" sz="6000" b="1" dirty="0">
                <a:solidFill>
                  <a:srgbClr val="FF0000"/>
                </a:solidFill>
                <a:latin typeface="UTM Avo" panose="02040603050506020204" pitchFamily="18"/>
              </a:rPr>
              <a:t>7. </a:t>
            </a:r>
            <a:r>
              <a:rPr lang="vi-VN" sz="6000" b="1" i="0" u="none" strike="noStrike" dirty="0">
                <a:solidFill>
                  <a:srgbClr val="FF0000"/>
                </a:solidFill>
                <a:effectLst/>
                <a:latin typeface="UTM Avo" panose="02040603050506020204" pitchFamily="18"/>
              </a:rPr>
              <a:t>Em bảo vệ </a:t>
            </a:r>
          </a:p>
          <a:p>
            <a:pPr>
              <a:lnSpc>
                <a:spcPct val="100000"/>
              </a:lnSpc>
              <a:spcBef>
                <a:spcPts val="600"/>
              </a:spcBef>
            </a:pPr>
            <a:r>
              <a:rPr lang="vi-VN" sz="6000" b="1" i="0" u="none" strike="noStrike" dirty="0">
                <a:solidFill>
                  <a:srgbClr val="FF0000"/>
                </a:solidFill>
                <a:effectLst/>
                <a:latin typeface="UTM Avo" panose="02040603050506020204" pitchFamily="18"/>
              </a:rPr>
              <a:t>môi trường sống</a:t>
            </a:r>
            <a:endParaRPr lang="en-US" sz="58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4185B78-9CC7-30AE-C432-196109F2FEAD}"/>
              </a:ext>
            </a:extLst>
          </p:cNvPr>
          <p:cNvGrpSpPr/>
          <p:nvPr/>
        </p:nvGrpSpPr>
        <p:grpSpPr>
          <a:xfrm>
            <a:off x="4727728" y="3561195"/>
            <a:ext cx="2736543" cy="1674349"/>
            <a:chOff x="309542" y="967667"/>
            <a:chExt cx="2878585" cy="1674349"/>
          </a:xfrm>
        </p:grpSpPr>
        <p:pic>
          <p:nvPicPr>
            <p:cNvPr id="3" name="Picture 2">
              <a:hlinkClick r:id="rId3"/>
              <a:extLst>
                <a:ext uri="{FF2B5EF4-FFF2-40B4-BE49-F238E27FC236}">
                  <a16:creationId xmlns:a16="http://schemas.microsoft.com/office/drawing/2014/main" id="{8732D82C-0958-88E0-8D77-F9065F3C7C9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4" name="TextBox 3">
              <a:extLst>
                <a:ext uri="{FF2B5EF4-FFF2-40B4-BE49-F238E27FC236}">
                  <a16:creationId xmlns:a16="http://schemas.microsoft.com/office/drawing/2014/main" id="{4E51FE84-7D44-F2D6-6C4A-2638D323EF71}"/>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17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3">
            <a:extLst>
              <a:ext uri="{FF2B5EF4-FFF2-40B4-BE49-F238E27FC236}">
                <a16:creationId xmlns:a16="http://schemas.microsoft.com/office/drawing/2014/main" id="{A174984F-7612-2D94-8C46-3DD5851C5C4E}"/>
              </a:ext>
            </a:extLst>
          </p:cNvPr>
          <p:cNvSpPr/>
          <p:nvPr/>
        </p:nvSpPr>
        <p:spPr>
          <a:xfrm>
            <a:off x="3503929" y="1645718"/>
            <a:ext cx="5184140" cy="816022"/>
          </a:xfrm>
          <a:prstGeom prst="round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rPr>
              <a:t>Trò</a:t>
            </a:r>
            <a:r>
              <a:rPr lang="en-US" sz="2400" b="1" dirty="0">
                <a:solidFill>
                  <a:schemeClr val="tx1"/>
                </a:solidFill>
                <a:latin typeface="UTM Avo" panose="02040603050506020204" pitchFamily="18"/>
              </a:rPr>
              <a:t> </a:t>
            </a:r>
            <a:r>
              <a:rPr lang="en-US" sz="2400" b="1" dirty="0" err="1">
                <a:solidFill>
                  <a:schemeClr val="tx1"/>
                </a:solidFill>
                <a:latin typeface="UTM Avo" panose="02040603050506020204" pitchFamily="18"/>
              </a:rPr>
              <a:t>chơi</a:t>
            </a:r>
            <a:r>
              <a:rPr lang="en-US" sz="2400" b="1" dirty="0">
                <a:solidFill>
                  <a:schemeClr val="tx1"/>
                </a:solidFill>
                <a:latin typeface="UTM Avo" panose="02040603050506020204" pitchFamily="18"/>
              </a:rPr>
              <a:t> </a:t>
            </a:r>
            <a:r>
              <a:rPr lang="en-US" sz="2400" b="1" i="1" dirty="0" err="1">
                <a:solidFill>
                  <a:schemeClr val="tx1"/>
                </a:solidFill>
                <a:latin typeface="UTM Avo" panose="02040603050506020204" pitchFamily="18"/>
              </a:rPr>
              <a:t>Đoán</a:t>
            </a:r>
            <a:r>
              <a:rPr lang="en-US" sz="2400" b="1" i="1" dirty="0">
                <a:solidFill>
                  <a:schemeClr val="tx1"/>
                </a:solidFill>
                <a:latin typeface="UTM Avo" panose="02040603050506020204" pitchFamily="18"/>
              </a:rPr>
              <a:t> ý </a:t>
            </a:r>
            <a:r>
              <a:rPr lang="en-US" sz="2400" b="1" i="1" dirty="0" err="1">
                <a:solidFill>
                  <a:schemeClr val="tx1"/>
                </a:solidFill>
                <a:latin typeface="UTM Avo" panose="02040603050506020204" pitchFamily="18"/>
              </a:rPr>
              <a:t>đồng</a:t>
            </a:r>
            <a:r>
              <a:rPr lang="en-US" sz="2400" b="1" i="1" dirty="0">
                <a:solidFill>
                  <a:schemeClr val="tx1"/>
                </a:solidFill>
                <a:latin typeface="UTM Avo" panose="02040603050506020204" pitchFamily="18"/>
              </a:rPr>
              <a:t> </a:t>
            </a:r>
            <a:r>
              <a:rPr lang="en-US" sz="2400" b="1" i="1" dirty="0" err="1">
                <a:solidFill>
                  <a:schemeClr val="tx1"/>
                </a:solidFill>
                <a:latin typeface="UTM Avo" panose="02040603050506020204" pitchFamily="18"/>
              </a:rPr>
              <a:t>đội</a:t>
            </a:r>
            <a:endParaRPr lang="vi-VN" sz="2400" b="1" i="1" dirty="0">
              <a:solidFill>
                <a:schemeClr val="tx1"/>
              </a:solidFill>
              <a:latin typeface="UTM Avo" panose="02040603050506020204" pitchFamily="18"/>
            </a:endParaRPr>
          </a:p>
        </p:txBody>
      </p:sp>
      <p:sp>
        <p:nvSpPr>
          <p:cNvPr id="7" name="TextBox 6">
            <a:extLst>
              <a:ext uri="{FF2B5EF4-FFF2-40B4-BE49-F238E27FC236}">
                <a16:creationId xmlns:a16="http://schemas.microsoft.com/office/drawing/2014/main" id="{A3E31A7D-35D9-1E72-CB2C-D98366DC3A7C}"/>
              </a:ext>
            </a:extLst>
          </p:cNvPr>
          <p:cNvSpPr txBox="1"/>
          <p:nvPr/>
        </p:nvSpPr>
        <p:spPr>
          <a:xfrm>
            <a:off x="981523" y="2637993"/>
            <a:ext cx="10228952" cy="2783839"/>
          </a:xfrm>
          <a:prstGeom prst="rect">
            <a:avLst/>
          </a:prstGeom>
          <a:noFill/>
        </p:spPr>
        <p:txBody>
          <a:bodyPr wrap="square">
            <a:spAutoFit/>
          </a:bodyPr>
          <a:lstStyle/>
          <a:p>
            <a:pPr marL="287990" indent="-287990" algn="just">
              <a:lnSpc>
                <a:spcPct val="150000"/>
              </a:lnSpc>
              <a:buFont typeface="Arial" panose="020B0604020202020204" pitchFamily="34" charset="0"/>
              <a:buChar char="•"/>
            </a:pPr>
            <a:r>
              <a:rPr lang="vi-VN" sz="2400" dirty="0">
                <a:latin typeface="UTM Avo" panose="02040603050506020204" pitchFamily="18"/>
              </a:rPr>
              <a:t>Mỗi nhóm chọn một HS tham gia trò chơi. GV đưa ra từ khóa. HS được chọn mô tả từ khóa bằng lời nói hoặc hành động mà không được nói ra tiếng có trong từ khóa cho các thành viên trong nhóm đoán. </a:t>
            </a:r>
          </a:p>
          <a:p>
            <a:pPr marL="287990" indent="-287990" algn="just">
              <a:lnSpc>
                <a:spcPct val="150000"/>
              </a:lnSpc>
              <a:buFont typeface="Arial" panose="020B0604020202020204" pitchFamily="34" charset="0"/>
              <a:buChar char="•"/>
            </a:pPr>
            <a:r>
              <a:rPr lang="vi-VN" sz="2400" dirty="0">
                <a:latin typeface="UTM Avo" panose="02040603050506020204" pitchFamily="18"/>
              </a:rPr>
              <a:t>Nhóm nào đoán được từ </a:t>
            </a:r>
            <a:r>
              <a:rPr lang="vi-VN" sz="2400" dirty="0" err="1">
                <a:latin typeface="UTM Avo" panose="02040603050506020204" pitchFamily="18"/>
              </a:rPr>
              <a:t>khoá</a:t>
            </a:r>
            <a:r>
              <a:rPr lang="vi-VN" sz="2400" dirty="0">
                <a:latin typeface="UTM Avo" panose="02040603050506020204" pitchFamily="18"/>
              </a:rPr>
              <a:t> nhanh nhất là nhóm chiến thắng.</a:t>
            </a:r>
          </a:p>
        </p:txBody>
      </p:sp>
    </p:spTree>
    <p:extLst>
      <p:ext uri="{BB962C8B-B14F-4D97-AF65-F5344CB8AC3E}">
        <p14:creationId xmlns:p14="http://schemas.microsoft.com/office/powerpoint/2010/main" val="2581696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75B1C55-4764-FCF3-3828-275F938AEA26}"/>
              </a:ext>
            </a:extLst>
          </p:cNvPr>
          <p:cNvGrpSpPr/>
          <p:nvPr/>
        </p:nvGrpSpPr>
        <p:grpSpPr>
          <a:xfrm>
            <a:off x="4727728" y="3589330"/>
            <a:ext cx="2736543" cy="1674349"/>
            <a:chOff x="309542" y="967667"/>
            <a:chExt cx="2878585" cy="1674349"/>
          </a:xfrm>
        </p:grpSpPr>
        <p:pic>
          <p:nvPicPr>
            <p:cNvPr id="3" name="Picture 2">
              <a:hlinkClick r:id="rId3"/>
              <a:extLst>
                <a:ext uri="{FF2B5EF4-FFF2-40B4-BE49-F238E27FC236}">
                  <a16:creationId xmlns:a16="http://schemas.microsoft.com/office/drawing/2014/main" id="{B036B4BA-2A7D-4792-A3E1-F7ED9E446B9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4" name="TextBox 3">
              <a:extLst>
                <a:ext uri="{FF2B5EF4-FFF2-40B4-BE49-F238E27FC236}">
                  <a16:creationId xmlns:a16="http://schemas.microsoft.com/office/drawing/2014/main" id="{115E960D-1BCB-61F8-432E-DC02FEB54588}"/>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32119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DD45696-B024-5622-C4C3-3FA8956F26D0}"/>
              </a:ext>
            </a:extLst>
          </p:cNvPr>
          <p:cNvGrpSpPr/>
          <p:nvPr/>
        </p:nvGrpSpPr>
        <p:grpSpPr>
          <a:xfrm>
            <a:off x="2868930" y="2178038"/>
            <a:ext cx="6821804" cy="3949385"/>
            <a:chOff x="3276600" y="2247900"/>
            <a:chExt cx="10829322" cy="6269478"/>
          </a:xfrm>
        </p:grpSpPr>
        <p:sp>
          <p:nvSpPr>
            <p:cNvPr id="5" name="Rectangle: Rounded Corners 9">
              <a:extLst>
                <a:ext uri="{FF2B5EF4-FFF2-40B4-BE49-F238E27FC236}">
                  <a16:creationId xmlns:a16="http://schemas.microsoft.com/office/drawing/2014/main" id="{5B80A645-2A7F-D010-8642-33C1F64E3281}"/>
                </a:ext>
              </a:extLst>
            </p:cNvPr>
            <p:cNvSpPr/>
            <p:nvPr/>
          </p:nvSpPr>
          <p:spPr>
            <a:xfrm>
              <a:off x="3455764" y="4007494"/>
              <a:ext cx="10650158" cy="4509884"/>
            </a:xfrm>
            <a:prstGeom prst="roundRect">
              <a:avLst>
                <a:gd name="adj" fmla="val 6445"/>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9988" indent="-359988" algn="just">
                <a:lnSpc>
                  <a:spcPct val="150000"/>
                </a:lnSpc>
                <a:spcAft>
                  <a:spcPts val="63"/>
                </a:spcAft>
                <a:buFont typeface="Arial" panose="020B0604020202020204" pitchFamily="34" charset="0"/>
                <a:buChar char="•"/>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Các bạn trong tranh trên đã làm gì để bảo vệ môi trường sống?</a:t>
              </a:r>
              <a:endParaRPr lang="en-VN" sz="2400" dirty="0">
                <a:latin typeface="UTM Avo" panose="02040603050506020204" pitchFamily="18"/>
                <a:ea typeface="SimSun" panose="02010600030101010101" pitchFamily="2" charset="-122"/>
                <a:cs typeface="Arial" panose="020B0604020202020204" pitchFamily="34" charset="0"/>
              </a:endParaRPr>
            </a:p>
            <a:p>
              <a:pPr marL="359988" indent="-359988" algn="just">
                <a:lnSpc>
                  <a:spcPct val="150000"/>
                </a:lnSpc>
                <a:spcAft>
                  <a:spcPts val="63"/>
                </a:spcAft>
                <a:buFont typeface="Arial" panose="020B0604020202020204" pitchFamily="34" charset="0"/>
                <a:buChar char="•"/>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Em hãy kể thêm các hành động khác thể hiện việc bảo vệ môi trường sống.</a:t>
              </a:r>
              <a:endParaRPr lang="en-VN" sz="2400" dirty="0">
                <a:latin typeface="UTM Avo" panose="02040603050506020204" pitchFamily="18"/>
                <a:ea typeface="SimSun" panose="02010600030101010101" pitchFamily="2" charset="-122"/>
                <a:cs typeface="Arial" panose="020B0604020202020204" pitchFamily="34" charset="0"/>
              </a:endParaRPr>
            </a:p>
          </p:txBody>
        </p:sp>
        <p:sp>
          <p:nvSpPr>
            <p:cNvPr id="7" name="Snip Diagonal Corner Rectangle 6">
              <a:extLst>
                <a:ext uri="{FF2B5EF4-FFF2-40B4-BE49-F238E27FC236}">
                  <a16:creationId xmlns:a16="http://schemas.microsoft.com/office/drawing/2014/main" id="{C2E4F597-2160-B61B-724F-5509D516200D}"/>
                </a:ext>
              </a:extLst>
            </p:cNvPr>
            <p:cNvSpPr/>
            <p:nvPr/>
          </p:nvSpPr>
          <p:spPr>
            <a:xfrm>
              <a:off x="5011749" y="2867467"/>
              <a:ext cx="7538191" cy="1600195"/>
            </a:xfrm>
            <a:prstGeom prst="snip2Diag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VN" sz="2400" b="1" dirty="0">
                  <a:solidFill>
                    <a:srgbClr val="C00000"/>
                  </a:solidFill>
                  <a:latin typeface="UTM Avo" panose="02040603050506020204" pitchFamily="18"/>
                  <a:cs typeface="Arial" panose="020B0604020202020204" pitchFamily="34" charset="0"/>
                </a:rPr>
                <a:t>THẢO LUẬN NHÓM ĐÔI</a:t>
              </a:r>
            </a:p>
          </p:txBody>
        </p:sp>
        <p:pic>
          <p:nvPicPr>
            <p:cNvPr id="8" name="Picture 33">
              <a:extLst>
                <a:ext uri="{FF2B5EF4-FFF2-40B4-BE49-F238E27FC236}">
                  <a16:creationId xmlns:a16="http://schemas.microsoft.com/office/drawing/2014/main" id="{46750311-DDFE-8377-22FB-0085F9BD902B}"/>
                </a:ext>
              </a:extLst>
            </p:cNvPr>
            <p:cNvPicPr>
              <a:picLocks noChangeAspect="1"/>
            </p:cNvPicPr>
            <p:nvPr/>
          </p:nvPicPr>
          <p:blipFill>
            <a:blip r:embed="rId3"/>
            <a:srcRect/>
            <a:stretch>
              <a:fillRect/>
            </a:stretch>
          </p:blipFill>
          <p:spPr>
            <a:xfrm>
              <a:off x="3276600" y="2247900"/>
              <a:ext cx="2202935" cy="1759595"/>
            </a:xfrm>
            <a:prstGeom prst="rect">
              <a:avLst/>
            </a:prstGeom>
          </p:spPr>
        </p:pic>
      </p:grpSp>
      <p:sp>
        <p:nvSpPr>
          <p:cNvPr id="9" name="TextBox 8">
            <a:extLst>
              <a:ext uri="{FF2B5EF4-FFF2-40B4-BE49-F238E27FC236}">
                <a16:creationId xmlns:a16="http://schemas.microsoft.com/office/drawing/2014/main" id="{8F77CE3C-1CFE-D8B0-DEEA-2E5AEC9250B6}"/>
              </a:ext>
            </a:extLst>
          </p:cNvPr>
          <p:cNvSpPr txBox="1"/>
          <p:nvPr/>
        </p:nvSpPr>
        <p:spPr>
          <a:xfrm>
            <a:off x="1799035" y="1511601"/>
            <a:ext cx="9074456" cy="574388"/>
          </a:xfrm>
          <a:prstGeom prst="rect">
            <a:avLst/>
          </a:prstGeom>
          <a:noFill/>
        </p:spPr>
        <p:txBody>
          <a:bodyPr wrap="square">
            <a:spAutoFit/>
          </a:bodyPr>
          <a:lstStyle/>
          <a:p>
            <a:pPr algn="ctr">
              <a:lnSpc>
                <a:spcPct val="150000"/>
              </a:lnSpc>
              <a:spcAft>
                <a:spcPts val="63"/>
              </a:spcAft>
            </a:pPr>
            <a:r>
              <a:rPr lang="en-US" sz="2400" b="1" dirty="0">
                <a:latin typeface="UTM Avo" panose="02040603050506020204" pitchFamily="18"/>
                <a:ea typeface="Calibri" panose="020F0502020204030204" pitchFamily="34" charset="0"/>
                <a:cs typeface="Arial" panose="020B0604020202020204" pitchFamily="34" charset="0"/>
              </a:rPr>
              <a:t>HOẠT ĐỘNG 1: </a:t>
            </a:r>
            <a:r>
              <a:rPr lang="en-US" sz="2400" b="1" dirty="0">
                <a:latin typeface="UTM Avo" panose="02040603050506020204" pitchFamily="18"/>
                <a:ea typeface="SimSun" panose="02010600030101010101" pitchFamily="2" charset="-122"/>
                <a:cs typeface="Arial" panose="020B0604020202020204" pitchFamily="34" charset="0"/>
              </a:rPr>
              <a:t>QUAN SÁT TRANH VÀ TRẢ LỜI CÂU HỎI</a:t>
            </a:r>
            <a:endParaRPr lang="en-VN" sz="2400" b="1" dirty="0">
              <a:latin typeface="UTM Avo" panose="02040603050506020204" pitchFamily="18"/>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398809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9FD635-59DC-8366-DE3B-C603E6C63147}"/>
            </a:ext>
          </a:extLst>
        </p:cNvPr>
        <p:cNvGrpSpPr/>
        <p:nvPr/>
      </p:nvGrpSpPr>
      <p:grpSpPr>
        <a:xfrm>
          <a:off x="0" y="0"/>
          <a:ext cx="0" cy="0"/>
          <a:chOff x="0" y="0"/>
          <a:chExt cx="0" cy="0"/>
        </a:xfrm>
      </p:grpSpPr>
      <p:pic>
        <p:nvPicPr>
          <p:cNvPr id="2" name="Picture 1" descr="A group of images of people and children&#10;&#10;Description automatically generated with medium confidence">
            <a:extLst>
              <a:ext uri="{FF2B5EF4-FFF2-40B4-BE49-F238E27FC236}">
                <a16:creationId xmlns:a16="http://schemas.microsoft.com/office/drawing/2014/main" id="{B376C4D0-3A08-34B6-E786-4AD87BCF96F7}"/>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0381" r="49728" b="62048"/>
          <a:stretch/>
        </p:blipFill>
        <p:spPr>
          <a:xfrm>
            <a:off x="633328" y="1919607"/>
            <a:ext cx="5162299" cy="3600097"/>
          </a:xfrm>
          <a:prstGeom prst="rect">
            <a:avLst/>
          </a:prstGeom>
        </p:spPr>
      </p:pic>
      <p:pic>
        <p:nvPicPr>
          <p:cNvPr id="3" name="Picture 2" descr="A group of images of people and children&#10;&#10;Description automatically generated with medium confidence">
            <a:extLst>
              <a:ext uri="{FF2B5EF4-FFF2-40B4-BE49-F238E27FC236}">
                <a16:creationId xmlns:a16="http://schemas.microsoft.com/office/drawing/2014/main" id="{EA2683B5-34F0-3845-2A6A-65F9E97E68CD}"/>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9818" t="10173" b="62256"/>
          <a:stretch/>
        </p:blipFill>
        <p:spPr>
          <a:xfrm>
            <a:off x="6405614" y="1892481"/>
            <a:ext cx="5153058" cy="3600097"/>
          </a:xfrm>
          <a:prstGeom prst="rect">
            <a:avLst/>
          </a:prstGeom>
        </p:spPr>
      </p:pic>
    </p:spTree>
    <p:extLst>
      <p:ext uri="{BB962C8B-B14F-4D97-AF65-F5344CB8AC3E}">
        <p14:creationId xmlns:p14="http://schemas.microsoft.com/office/powerpoint/2010/main" val="3922130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47F201D-6210-3807-A0E6-5250D8502E4A}"/>
            </a:ext>
          </a:extLst>
        </p:cNvPr>
        <p:cNvGrpSpPr/>
        <p:nvPr/>
      </p:nvGrpSpPr>
      <p:grpSpPr>
        <a:xfrm>
          <a:off x="0" y="0"/>
          <a:ext cx="0" cy="0"/>
          <a:chOff x="0" y="0"/>
          <a:chExt cx="0" cy="0"/>
        </a:xfrm>
      </p:grpSpPr>
      <p:pic>
        <p:nvPicPr>
          <p:cNvPr id="2" name="Picture 1" descr="A group of images of people and children&#10;&#10;Description automatically generated with medium confidence">
            <a:extLst>
              <a:ext uri="{FF2B5EF4-FFF2-40B4-BE49-F238E27FC236}">
                <a16:creationId xmlns:a16="http://schemas.microsoft.com/office/drawing/2014/main" id="{61EC6CFA-1BB7-1956-5C65-CEA4D3AD749B}"/>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870" t="37952" r="50511" b="37593"/>
          <a:stretch/>
        </p:blipFill>
        <p:spPr>
          <a:xfrm>
            <a:off x="5410637" y="1804975"/>
            <a:ext cx="5547279" cy="3547914"/>
          </a:xfrm>
          <a:prstGeom prst="rect">
            <a:avLst/>
          </a:prstGeom>
        </p:spPr>
      </p:pic>
      <p:pic>
        <p:nvPicPr>
          <p:cNvPr id="3" name="Picture 2" descr="A group of images of people and children&#10;&#10;Description automatically generated with medium confidence">
            <a:extLst>
              <a:ext uri="{FF2B5EF4-FFF2-40B4-BE49-F238E27FC236}">
                <a16:creationId xmlns:a16="http://schemas.microsoft.com/office/drawing/2014/main" id="{103730D2-9E6E-888E-D5BE-FF96790573A1}"/>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9818" t="38256" b="37289"/>
          <a:stretch/>
        </p:blipFill>
        <p:spPr>
          <a:xfrm>
            <a:off x="1234084" y="1861661"/>
            <a:ext cx="5634036" cy="3491228"/>
          </a:xfrm>
          <a:prstGeom prst="rect">
            <a:avLst/>
          </a:prstGeom>
        </p:spPr>
      </p:pic>
    </p:spTree>
    <p:extLst>
      <p:ext uri="{BB962C8B-B14F-4D97-AF65-F5344CB8AC3E}">
        <p14:creationId xmlns:p14="http://schemas.microsoft.com/office/powerpoint/2010/main" val="2102378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heckerboard(across)">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17C1D08-495A-B6A6-07E0-27632FBE3863}"/>
            </a:ext>
          </a:extLst>
        </p:cNvPr>
        <p:cNvGrpSpPr/>
        <p:nvPr/>
      </p:nvGrpSpPr>
      <p:grpSpPr>
        <a:xfrm>
          <a:off x="0" y="0"/>
          <a:ext cx="0" cy="0"/>
          <a:chOff x="0" y="0"/>
          <a:chExt cx="0" cy="0"/>
        </a:xfrm>
      </p:grpSpPr>
      <p:pic>
        <p:nvPicPr>
          <p:cNvPr id="2" name="Picture 1" descr="A group of images of people and children&#10;&#10;Description automatically generated with medium confidence">
            <a:extLst>
              <a:ext uri="{FF2B5EF4-FFF2-40B4-BE49-F238E27FC236}">
                <a16:creationId xmlns:a16="http://schemas.microsoft.com/office/drawing/2014/main" id="{57D20917-7591-1AEE-9A91-ED9F2C0DF833}"/>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61725" r="50510" b="11039"/>
          <a:stretch/>
        </p:blipFill>
        <p:spPr>
          <a:xfrm>
            <a:off x="572862" y="1910659"/>
            <a:ext cx="5156175" cy="3608148"/>
          </a:xfrm>
          <a:prstGeom prst="rect">
            <a:avLst/>
          </a:prstGeom>
        </p:spPr>
      </p:pic>
      <p:pic>
        <p:nvPicPr>
          <p:cNvPr id="3" name="Picture 2" descr="A group of images of people and children&#10;&#10;Description automatically generated with medium confidence">
            <a:extLst>
              <a:ext uri="{FF2B5EF4-FFF2-40B4-BE49-F238E27FC236}">
                <a16:creationId xmlns:a16="http://schemas.microsoft.com/office/drawing/2014/main" id="{DE45086B-DE2B-3132-9A21-BF95E259FB07}"/>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510" t="61725" b="11039"/>
          <a:stretch/>
        </p:blipFill>
        <p:spPr>
          <a:xfrm>
            <a:off x="6285016" y="1830373"/>
            <a:ext cx="5385636" cy="3768720"/>
          </a:xfrm>
          <a:prstGeom prst="rect">
            <a:avLst/>
          </a:prstGeom>
        </p:spPr>
      </p:pic>
    </p:spTree>
    <p:extLst>
      <p:ext uri="{BB962C8B-B14F-4D97-AF65-F5344CB8AC3E}">
        <p14:creationId xmlns:p14="http://schemas.microsoft.com/office/powerpoint/2010/main" val="2532046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184AB7E-6ECD-7BAE-8C23-EEE90B38F6F4}"/>
            </a:ext>
          </a:extLst>
        </p:cNvPr>
        <p:cNvGrpSpPr/>
        <p:nvPr/>
      </p:nvGrpSpPr>
      <p:grpSpPr>
        <a:xfrm>
          <a:off x="0" y="0"/>
          <a:ext cx="0" cy="0"/>
          <a:chOff x="0" y="0"/>
          <a:chExt cx="0" cy="0"/>
        </a:xfrm>
      </p:grpSpPr>
      <p:grpSp>
        <p:nvGrpSpPr>
          <p:cNvPr id="2" name="Group 4">
            <a:extLst>
              <a:ext uri="{FF2B5EF4-FFF2-40B4-BE49-F238E27FC236}">
                <a16:creationId xmlns:a16="http://schemas.microsoft.com/office/drawing/2014/main" id="{87C2027E-D33A-1FE2-D4DA-2B06CC57FBFA}"/>
              </a:ext>
            </a:extLst>
          </p:cNvPr>
          <p:cNvGrpSpPr/>
          <p:nvPr/>
        </p:nvGrpSpPr>
        <p:grpSpPr>
          <a:xfrm>
            <a:off x="6359176" y="11354724"/>
            <a:ext cx="3903600" cy="1576704"/>
            <a:chOff x="0" y="0"/>
            <a:chExt cx="1985367" cy="801910"/>
          </a:xfrm>
        </p:grpSpPr>
        <p:sp>
          <p:nvSpPr>
            <p:cNvPr id="3" name="Freeform 5">
              <a:extLst>
                <a:ext uri="{FF2B5EF4-FFF2-40B4-BE49-F238E27FC236}">
                  <a16:creationId xmlns:a16="http://schemas.microsoft.com/office/drawing/2014/main" id="{B4D5966F-0211-F671-AC9C-A4C48BE055EF}"/>
                </a:ext>
              </a:extLst>
            </p:cNvPr>
            <p:cNvSpPr/>
            <p:nvPr/>
          </p:nvSpPr>
          <p:spPr>
            <a:xfrm>
              <a:off x="0" y="0"/>
              <a:ext cx="1985367" cy="801910"/>
            </a:xfrm>
            <a:custGeom>
              <a:avLst/>
              <a:gdLst/>
              <a:ahLst/>
              <a:cxnLst/>
              <a:rect l="l" t="t" r="r" b="b"/>
              <a:pathLst>
                <a:path w="1985367" h="801910">
                  <a:moveTo>
                    <a:pt x="52378" y="0"/>
                  </a:moveTo>
                  <a:lnTo>
                    <a:pt x="1932989" y="0"/>
                  </a:lnTo>
                  <a:cubicBezTo>
                    <a:pt x="1946880" y="0"/>
                    <a:pt x="1960203" y="5518"/>
                    <a:pt x="1970026" y="15341"/>
                  </a:cubicBezTo>
                  <a:cubicBezTo>
                    <a:pt x="1979849" y="25164"/>
                    <a:pt x="1985367" y="38487"/>
                    <a:pt x="1985367" y="52378"/>
                  </a:cubicBezTo>
                  <a:lnTo>
                    <a:pt x="1985367" y="749532"/>
                  </a:lnTo>
                  <a:cubicBezTo>
                    <a:pt x="1985367" y="763424"/>
                    <a:pt x="1979849" y="776746"/>
                    <a:pt x="1970026" y="786569"/>
                  </a:cubicBezTo>
                  <a:cubicBezTo>
                    <a:pt x="1960203" y="796392"/>
                    <a:pt x="1946880" y="801910"/>
                    <a:pt x="1932989" y="801910"/>
                  </a:cubicBezTo>
                  <a:lnTo>
                    <a:pt x="52378" y="801910"/>
                  </a:lnTo>
                  <a:cubicBezTo>
                    <a:pt x="38487" y="801910"/>
                    <a:pt x="25164" y="796392"/>
                    <a:pt x="15341" y="786569"/>
                  </a:cubicBezTo>
                  <a:cubicBezTo>
                    <a:pt x="5518" y="776746"/>
                    <a:pt x="0" y="763424"/>
                    <a:pt x="0" y="749532"/>
                  </a:cubicBezTo>
                  <a:lnTo>
                    <a:pt x="0" y="52378"/>
                  </a:lnTo>
                  <a:cubicBezTo>
                    <a:pt x="0" y="38487"/>
                    <a:pt x="5518" y="25164"/>
                    <a:pt x="15341" y="15341"/>
                  </a:cubicBezTo>
                  <a:cubicBezTo>
                    <a:pt x="25164" y="5518"/>
                    <a:pt x="38487" y="0"/>
                    <a:pt x="52378" y="0"/>
                  </a:cubicBezTo>
                  <a:close/>
                </a:path>
              </a:pathLst>
            </a:custGeom>
            <a:solidFill>
              <a:srgbClr val="FFFFFF"/>
            </a:solidFill>
          </p:spPr>
          <p:txBody>
            <a:bodyPr/>
            <a:lstStyle/>
            <a:p>
              <a:endParaRPr lang="en-VN" sz="2400">
                <a:latin typeface="UTM Avo" panose="02040603050506020204" pitchFamily="18"/>
              </a:endParaRPr>
            </a:p>
          </p:txBody>
        </p:sp>
        <p:sp>
          <p:nvSpPr>
            <p:cNvPr id="4" name="TextBox 6">
              <a:extLst>
                <a:ext uri="{FF2B5EF4-FFF2-40B4-BE49-F238E27FC236}">
                  <a16:creationId xmlns:a16="http://schemas.microsoft.com/office/drawing/2014/main" id="{6AFB5A03-F11B-A0D8-2703-2478E1C43689}"/>
                </a:ext>
              </a:extLst>
            </p:cNvPr>
            <p:cNvSpPr txBox="1"/>
            <p:nvPr/>
          </p:nvSpPr>
          <p:spPr>
            <a:xfrm>
              <a:off x="0" y="-38100"/>
              <a:ext cx="1985367" cy="840010"/>
            </a:xfrm>
            <a:prstGeom prst="rect">
              <a:avLst/>
            </a:prstGeom>
          </p:spPr>
          <p:txBody>
            <a:bodyPr lIns="32001" tIns="32001" rIns="32001" bIns="32001" rtlCol="0" anchor="ctr"/>
            <a:lstStyle/>
            <a:p>
              <a:pPr algn="ctr">
                <a:lnSpc>
                  <a:spcPts val="1675"/>
                </a:lnSpc>
                <a:spcBef>
                  <a:spcPct val="0"/>
                </a:spcBef>
              </a:pPr>
              <a:endParaRPr sz="2400">
                <a:latin typeface="UTM Avo" panose="02040603050506020204" pitchFamily="18"/>
              </a:endParaRPr>
            </a:p>
          </p:txBody>
        </p:sp>
      </p:grpSp>
      <p:grpSp>
        <p:nvGrpSpPr>
          <p:cNvPr id="5" name="Group 7">
            <a:extLst>
              <a:ext uri="{FF2B5EF4-FFF2-40B4-BE49-F238E27FC236}">
                <a16:creationId xmlns:a16="http://schemas.microsoft.com/office/drawing/2014/main" id="{37841445-B2ED-3116-8BA2-18D993886570}"/>
              </a:ext>
            </a:extLst>
          </p:cNvPr>
          <p:cNvGrpSpPr/>
          <p:nvPr/>
        </p:nvGrpSpPr>
        <p:grpSpPr>
          <a:xfrm>
            <a:off x="1610581" y="10719003"/>
            <a:ext cx="3903600" cy="1576704"/>
            <a:chOff x="0" y="0"/>
            <a:chExt cx="1985367" cy="801910"/>
          </a:xfrm>
        </p:grpSpPr>
        <p:sp>
          <p:nvSpPr>
            <p:cNvPr id="6" name="Freeform 8">
              <a:extLst>
                <a:ext uri="{FF2B5EF4-FFF2-40B4-BE49-F238E27FC236}">
                  <a16:creationId xmlns:a16="http://schemas.microsoft.com/office/drawing/2014/main" id="{664CE25C-59FB-F58F-9559-9AE88DEB1A5D}"/>
                </a:ext>
              </a:extLst>
            </p:cNvPr>
            <p:cNvSpPr/>
            <p:nvPr/>
          </p:nvSpPr>
          <p:spPr>
            <a:xfrm>
              <a:off x="0" y="0"/>
              <a:ext cx="1985367" cy="801910"/>
            </a:xfrm>
            <a:custGeom>
              <a:avLst/>
              <a:gdLst/>
              <a:ahLst/>
              <a:cxnLst/>
              <a:rect l="l" t="t" r="r" b="b"/>
              <a:pathLst>
                <a:path w="1985367" h="801910">
                  <a:moveTo>
                    <a:pt x="52378" y="0"/>
                  </a:moveTo>
                  <a:lnTo>
                    <a:pt x="1932989" y="0"/>
                  </a:lnTo>
                  <a:cubicBezTo>
                    <a:pt x="1946880" y="0"/>
                    <a:pt x="1960203" y="5518"/>
                    <a:pt x="1970026" y="15341"/>
                  </a:cubicBezTo>
                  <a:cubicBezTo>
                    <a:pt x="1979849" y="25164"/>
                    <a:pt x="1985367" y="38487"/>
                    <a:pt x="1985367" y="52378"/>
                  </a:cubicBezTo>
                  <a:lnTo>
                    <a:pt x="1985367" y="749532"/>
                  </a:lnTo>
                  <a:cubicBezTo>
                    <a:pt x="1985367" y="763424"/>
                    <a:pt x="1979849" y="776746"/>
                    <a:pt x="1970026" y="786569"/>
                  </a:cubicBezTo>
                  <a:cubicBezTo>
                    <a:pt x="1960203" y="796392"/>
                    <a:pt x="1946880" y="801910"/>
                    <a:pt x="1932989" y="801910"/>
                  </a:cubicBezTo>
                  <a:lnTo>
                    <a:pt x="52378" y="801910"/>
                  </a:lnTo>
                  <a:cubicBezTo>
                    <a:pt x="38487" y="801910"/>
                    <a:pt x="25164" y="796392"/>
                    <a:pt x="15341" y="786569"/>
                  </a:cubicBezTo>
                  <a:cubicBezTo>
                    <a:pt x="5518" y="776746"/>
                    <a:pt x="0" y="763424"/>
                    <a:pt x="0" y="749532"/>
                  </a:cubicBezTo>
                  <a:lnTo>
                    <a:pt x="0" y="52378"/>
                  </a:lnTo>
                  <a:cubicBezTo>
                    <a:pt x="0" y="38487"/>
                    <a:pt x="5518" y="25164"/>
                    <a:pt x="15341" y="15341"/>
                  </a:cubicBezTo>
                  <a:cubicBezTo>
                    <a:pt x="25164" y="5518"/>
                    <a:pt x="38487" y="0"/>
                    <a:pt x="52378" y="0"/>
                  </a:cubicBezTo>
                  <a:close/>
                </a:path>
              </a:pathLst>
            </a:custGeom>
            <a:solidFill>
              <a:srgbClr val="FFFFFF"/>
            </a:solidFill>
          </p:spPr>
          <p:txBody>
            <a:bodyPr/>
            <a:lstStyle/>
            <a:p>
              <a:endParaRPr lang="en-VN" sz="2400">
                <a:latin typeface="UTM Avo" panose="02040603050506020204" pitchFamily="18"/>
              </a:endParaRPr>
            </a:p>
          </p:txBody>
        </p:sp>
        <p:sp>
          <p:nvSpPr>
            <p:cNvPr id="7" name="TextBox 9">
              <a:extLst>
                <a:ext uri="{FF2B5EF4-FFF2-40B4-BE49-F238E27FC236}">
                  <a16:creationId xmlns:a16="http://schemas.microsoft.com/office/drawing/2014/main" id="{60D6527B-9CA9-9081-21CC-45C5B08C7012}"/>
                </a:ext>
              </a:extLst>
            </p:cNvPr>
            <p:cNvSpPr txBox="1"/>
            <p:nvPr/>
          </p:nvSpPr>
          <p:spPr>
            <a:xfrm>
              <a:off x="0" y="-38100"/>
              <a:ext cx="1985367" cy="840010"/>
            </a:xfrm>
            <a:prstGeom prst="rect">
              <a:avLst/>
            </a:prstGeom>
          </p:spPr>
          <p:txBody>
            <a:bodyPr lIns="32001" tIns="32001" rIns="32001" bIns="32001" rtlCol="0" anchor="ctr"/>
            <a:lstStyle/>
            <a:p>
              <a:pPr algn="ctr">
                <a:lnSpc>
                  <a:spcPts val="1675"/>
                </a:lnSpc>
                <a:spcBef>
                  <a:spcPct val="0"/>
                </a:spcBef>
              </a:pPr>
              <a:endParaRPr sz="2400">
                <a:latin typeface="UTM Avo" panose="02040603050506020204" pitchFamily="18"/>
              </a:endParaRPr>
            </a:p>
          </p:txBody>
        </p:sp>
      </p:grpSp>
      <p:pic>
        <p:nvPicPr>
          <p:cNvPr id="8" name="Picture 7" descr="A group of images of people and children&#10;&#10;Description automatically generated with medium confidence">
            <a:extLst>
              <a:ext uri="{FF2B5EF4-FFF2-40B4-BE49-F238E27FC236}">
                <a16:creationId xmlns:a16="http://schemas.microsoft.com/office/drawing/2014/main" id="{7B20B8A4-EDD0-6190-DA34-AD73DA9D0D7C}"/>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10173" r="49728" b="62048"/>
          <a:stretch/>
        </p:blipFill>
        <p:spPr>
          <a:xfrm>
            <a:off x="146651" y="1845597"/>
            <a:ext cx="3871029" cy="2719930"/>
          </a:xfrm>
          <a:prstGeom prst="rect">
            <a:avLst/>
          </a:prstGeom>
        </p:spPr>
      </p:pic>
      <p:pic>
        <p:nvPicPr>
          <p:cNvPr id="9" name="Picture 8" descr="A group of images of people and children&#10;&#10;Description automatically generated with medium confidence">
            <a:extLst>
              <a:ext uri="{FF2B5EF4-FFF2-40B4-BE49-F238E27FC236}">
                <a16:creationId xmlns:a16="http://schemas.microsoft.com/office/drawing/2014/main" id="{765A3918-8BF5-DB79-C353-2B8D31509FE2}"/>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870" t="37952" r="50511" b="37593"/>
          <a:stretch/>
        </p:blipFill>
        <p:spPr>
          <a:xfrm>
            <a:off x="7486759" y="1951349"/>
            <a:ext cx="4252698" cy="2719929"/>
          </a:xfrm>
          <a:prstGeom prst="rect">
            <a:avLst/>
          </a:prstGeom>
        </p:spPr>
      </p:pic>
      <p:pic>
        <p:nvPicPr>
          <p:cNvPr id="10" name="Picture 9" descr="A group of images of people and children&#10;&#10;Description automatically generated with medium confidence">
            <a:extLst>
              <a:ext uri="{FF2B5EF4-FFF2-40B4-BE49-F238E27FC236}">
                <a16:creationId xmlns:a16="http://schemas.microsoft.com/office/drawing/2014/main" id="{8C4823B8-261A-E4BA-9E4C-1C6B284401A6}"/>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9818" t="10173" b="62256"/>
          <a:stretch/>
        </p:blipFill>
        <p:spPr>
          <a:xfrm>
            <a:off x="4399704" y="1930123"/>
            <a:ext cx="3864100" cy="2699589"/>
          </a:xfrm>
          <a:prstGeom prst="rect">
            <a:avLst/>
          </a:prstGeom>
        </p:spPr>
      </p:pic>
      <p:sp>
        <p:nvSpPr>
          <p:cNvPr id="14" name="TextBox 13">
            <a:extLst>
              <a:ext uri="{FF2B5EF4-FFF2-40B4-BE49-F238E27FC236}">
                <a16:creationId xmlns:a16="http://schemas.microsoft.com/office/drawing/2014/main" id="{42C2CAA8-090E-3CB3-7C5B-0CF7106883E1}"/>
              </a:ext>
            </a:extLst>
          </p:cNvPr>
          <p:cNvSpPr txBox="1"/>
          <p:nvPr/>
        </p:nvSpPr>
        <p:spPr>
          <a:xfrm>
            <a:off x="1254923" y="4913636"/>
            <a:ext cx="1953872" cy="567848"/>
          </a:xfrm>
          <a:prstGeom prst="rect">
            <a:avLst/>
          </a:prstGeom>
          <a:solidFill>
            <a:schemeClr val="accent6">
              <a:lumMod val="20000"/>
              <a:lumOff val="80000"/>
            </a:schemeClr>
          </a:solidFill>
        </p:spPr>
        <p:txBody>
          <a:bodyPr wrap="square" rtlCol="0">
            <a:spAutoFit/>
          </a:bodyPr>
          <a:lstStyle/>
          <a:p>
            <a:pPr algn="ctr">
              <a:lnSpc>
                <a:spcPct val="15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Trồng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cây</a:t>
            </a:r>
            <a:r>
              <a:rPr lang="en-VN" sz="2400" dirty="0">
                <a:latin typeface="UTM Avo" panose="02040603050506020204" pitchFamily="18"/>
                <a:cs typeface="Arial" panose="020B0604020202020204" pitchFamily="34" charset="0"/>
              </a:rPr>
              <a:t> </a:t>
            </a:r>
          </a:p>
        </p:txBody>
      </p:sp>
      <p:sp>
        <p:nvSpPr>
          <p:cNvPr id="15" name="TextBox 14">
            <a:extLst>
              <a:ext uri="{FF2B5EF4-FFF2-40B4-BE49-F238E27FC236}">
                <a16:creationId xmlns:a16="http://schemas.microsoft.com/office/drawing/2014/main" id="{EC5B3067-2592-2826-59D6-84D6143602F6}"/>
              </a:ext>
            </a:extLst>
          </p:cNvPr>
          <p:cNvSpPr txBox="1"/>
          <p:nvPr/>
        </p:nvSpPr>
        <p:spPr>
          <a:xfrm>
            <a:off x="4706206" y="4636637"/>
            <a:ext cx="2542407" cy="1121846"/>
          </a:xfrm>
          <a:prstGeom prst="rect">
            <a:avLst/>
          </a:prstGeom>
          <a:solidFill>
            <a:schemeClr val="accent6">
              <a:lumMod val="20000"/>
              <a:lumOff val="80000"/>
            </a:schemeClr>
          </a:solidFill>
        </p:spPr>
        <p:txBody>
          <a:bodyPr wrap="square">
            <a:spAutoFit/>
          </a:bodyPr>
          <a:lstStyle/>
          <a:p>
            <a:pPr algn="ctr">
              <a:lnSpc>
                <a:spcPct val="150000"/>
              </a:lnSpc>
              <a:spcAft>
                <a:spcPts val="63"/>
              </a:spcAft>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Làm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sản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phẩm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tái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chế</a:t>
            </a:r>
            <a:endParaRPr lang="en-VN" sz="2400" dirty="0">
              <a:latin typeface="UTM Avo" panose="02040603050506020204" pitchFamily="18"/>
              <a:ea typeface="SimSun" panose="02010600030101010101" pitchFamily="2" charset="-122"/>
              <a:cs typeface="Arial" panose="020B0604020202020204" pitchFamily="34" charset="0"/>
            </a:endParaRPr>
          </a:p>
        </p:txBody>
      </p:sp>
      <p:sp>
        <p:nvSpPr>
          <p:cNvPr id="16" name="TextBox 15">
            <a:extLst>
              <a:ext uri="{FF2B5EF4-FFF2-40B4-BE49-F238E27FC236}">
                <a16:creationId xmlns:a16="http://schemas.microsoft.com/office/drawing/2014/main" id="{B01BC4E8-573E-BC2F-7976-7D1B088F51C0}"/>
              </a:ext>
            </a:extLst>
          </p:cNvPr>
          <p:cNvSpPr txBox="1"/>
          <p:nvPr/>
        </p:nvSpPr>
        <p:spPr>
          <a:xfrm>
            <a:off x="8527709" y="4629712"/>
            <a:ext cx="2776016" cy="1121846"/>
          </a:xfrm>
          <a:prstGeom prst="rect">
            <a:avLst/>
          </a:prstGeom>
          <a:solidFill>
            <a:schemeClr val="accent6">
              <a:lumMod val="20000"/>
              <a:lumOff val="80000"/>
            </a:schemeClr>
          </a:solidFill>
        </p:spPr>
        <p:txBody>
          <a:bodyPr wrap="square">
            <a:spAutoFit/>
          </a:bodyPr>
          <a:lstStyle/>
          <a:p>
            <a:pPr algn="ctr">
              <a:lnSpc>
                <a:spcPct val="150000"/>
              </a:lnSpc>
              <a:spcAft>
                <a:spcPts val="63"/>
              </a:spcAft>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Tắt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quạt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đèn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không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sử</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dụng</a:t>
            </a:r>
            <a:endParaRPr lang="en-VN" sz="2400" dirty="0">
              <a:latin typeface="UTM Avo" panose="02040603050506020204" pitchFamily="18"/>
              <a:ea typeface="SimSun" panose="02010600030101010101" pitchFamily="2" charset="-122"/>
              <a:cs typeface="Arial" panose="020B0604020202020204" pitchFamily="34" charset="0"/>
            </a:endParaRPr>
          </a:p>
        </p:txBody>
      </p:sp>
      <p:sp>
        <p:nvSpPr>
          <p:cNvPr id="20" name="Rounded Rectangle 6">
            <a:extLst>
              <a:ext uri="{FF2B5EF4-FFF2-40B4-BE49-F238E27FC236}">
                <a16:creationId xmlns:a16="http://schemas.microsoft.com/office/drawing/2014/main" id="{C7624576-2A10-FB11-31DE-F302A511C130}"/>
              </a:ext>
            </a:extLst>
          </p:cNvPr>
          <p:cNvSpPr/>
          <p:nvPr/>
        </p:nvSpPr>
        <p:spPr>
          <a:xfrm>
            <a:off x="4616683" y="961096"/>
            <a:ext cx="2958634" cy="63625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2400" b="1" dirty="0" err="1">
                <a:latin typeface="UTM Avo" panose="02040603050506020204" pitchFamily="18"/>
                <a:cs typeface="Arial" panose="020B0604020202020204" pitchFamily="34" charset="0"/>
              </a:rPr>
              <a:t>Gợi</a:t>
            </a:r>
            <a:r>
              <a:rPr lang="en-US" sz="2400" b="1" dirty="0">
                <a:latin typeface="UTM Avo" panose="02040603050506020204" pitchFamily="18"/>
                <a:cs typeface="Arial" panose="020B0604020202020204" pitchFamily="34" charset="0"/>
              </a:rPr>
              <a:t> ý </a:t>
            </a:r>
            <a:r>
              <a:rPr lang="en-US" sz="2400" b="1" dirty="0" err="1">
                <a:latin typeface="UTM Avo" panose="02040603050506020204" pitchFamily="18"/>
                <a:cs typeface="Arial" panose="020B0604020202020204" pitchFamily="34" charset="0"/>
              </a:rPr>
              <a:t>trả</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lời</a:t>
            </a:r>
            <a:endParaRPr lang="en-VN"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287783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checkerboard(across)">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18" presetClass="entr" presetSubtype="12"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strips(downLeft)">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8ADD23B-045F-F74D-20E4-B16B4FA00D01}"/>
            </a:ext>
          </a:extLst>
        </p:cNvPr>
        <p:cNvGrpSpPr/>
        <p:nvPr/>
      </p:nvGrpSpPr>
      <p:grpSpPr>
        <a:xfrm>
          <a:off x="0" y="0"/>
          <a:ext cx="0" cy="0"/>
          <a:chOff x="0" y="0"/>
          <a:chExt cx="0" cy="0"/>
        </a:xfrm>
      </p:grpSpPr>
      <p:grpSp>
        <p:nvGrpSpPr>
          <p:cNvPr id="2" name="Group 4">
            <a:extLst>
              <a:ext uri="{FF2B5EF4-FFF2-40B4-BE49-F238E27FC236}">
                <a16:creationId xmlns:a16="http://schemas.microsoft.com/office/drawing/2014/main" id="{B0B80D8E-C492-BB41-FA86-768AA00F8A66}"/>
              </a:ext>
            </a:extLst>
          </p:cNvPr>
          <p:cNvGrpSpPr/>
          <p:nvPr/>
        </p:nvGrpSpPr>
        <p:grpSpPr>
          <a:xfrm>
            <a:off x="6830530" y="10568791"/>
            <a:ext cx="3903600" cy="1576704"/>
            <a:chOff x="0" y="0"/>
            <a:chExt cx="1985367" cy="801910"/>
          </a:xfrm>
        </p:grpSpPr>
        <p:sp>
          <p:nvSpPr>
            <p:cNvPr id="3" name="Freeform 5">
              <a:extLst>
                <a:ext uri="{FF2B5EF4-FFF2-40B4-BE49-F238E27FC236}">
                  <a16:creationId xmlns:a16="http://schemas.microsoft.com/office/drawing/2014/main" id="{C025E559-03D3-BEB0-7F67-78B68E9B62DA}"/>
                </a:ext>
              </a:extLst>
            </p:cNvPr>
            <p:cNvSpPr/>
            <p:nvPr/>
          </p:nvSpPr>
          <p:spPr>
            <a:xfrm>
              <a:off x="0" y="0"/>
              <a:ext cx="1985367" cy="801910"/>
            </a:xfrm>
            <a:custGeom>
              <a:avLst/>
              <a:gdLst/>
              <a:ahLst/>
              <a:cxnLst/>
              <a:rect l="l" t="t" r="r" b="b"/>
              <a:pathLst>
                <a:path w="1985367" h="801910">
                  <a:moveTo>
                    <a:pt x="52378" y="0"/>
                  </a:moveTo>
                  <a:lnTo>
                    <a:pt x="1932989" y="0"/>
                  </a:lnTo>
                  <a:cubicBezTo>
                    <a:pt x="1946880" y="0"/>
                    <a:pt x="1960203" y="5518"/>
                    <a:pt x="1970026" y="15341"/>
                  </a:cubicBezTo>
                  <a:cubicBezTo>
                    <a:pt x="1979849" y="25164"/>
                    <a:pt x="1985367" y="38487"/>
                    <a:pt x="1985367" y="52378"/>
                  </a:cubicBezTo>
                  <a:lnTo>
                    <a:pt x="1985367" y="749532"/>
                  </a:lnTo>
                  <a:cubicBezTo>
                    <a:pt x="1985367" y="763424"/>
                    <a:pt x="1979849" y="776746"/>
                    <a:pt x="1970026" y="786569"/>
                  </a:cubicBezTo>
                  <a:cubicBezTo>
                    <a:pt x="1960203" y="796392"/>
                    <a:pt x="1946880" y="801910"/>
                    <a:pt x="1932989" y="801910"/>
                  </a:cubicBezTo>
                  <a:lnTo>
                    <a:pt x="52378" y="801910"/>
                  </a:lnTo>
                  <a:cubicBezTo>
                    <a:pt x="38487" y="801910"/>
                    <a:pt x="25164" y="796392"/>
                    <a:pt x="15341" y="786569"/>
                  </a:cubicBezTo>
                  <a:cubicBezTo>
                    <a:pt x="5518" y="776746"/>
                    <a:pt x="0" y="763424"/>
                    <a:pt x="0" y="749532"/>
                  </a:cubicBezTo>
                  <a:lnTo>
                    <a:pt x="0" y="52378"/>
                  </a:lnTo>
                  <a:cubicBezTo>
                    <a:pt x="0" y="38487"/>
                    <a:pt x="5518" y="25164"/>
                    <a:pt x="15341" y="15341"/>
                  </a:cubicBezTo>
                  <a:cubicBezTo>
                    <a:pt x="25164" y="5518"/>
                    <a:pt x="38487" y="0"/>
                    <a:pt x="52378" y="0"/>
                  </a:cubicBezTo>
                  <a:close/>
                </a:path>
              </a:pathLst>
            </a:custGeom>
            <a:solidFill>
              <a:srgbClr val="FFFFFF"/>
            </a:solidFill>
          </p:spPr>
          <p:txBody>
            <a:bodyPr/>
            <a:lstStyle/>
            <a:p>
              <a:endParaRPr lang="en-VN" sz="1600">
                <a:latin typeface="UTM Avo" panose="02040603050506020204" pitchFamily="18"/>
              </a:endParaRPr>
            </a:p>
          </p:txBody>
        </p:sp>
        <p:sp>
          <p:nvSpPr>
            <p:cNvPr id="4" name="TextBox 6">
              <a:extLst>
                <a:ext uri="{FF2B5EF4-FFF2-40B4-BE49-F238E27FC236}">
                  <a16:creationId xmlns:a16="http://schemas.microsoft.com/office/drawing/2014/main" id="{091D457B-5492-A0B5-76D3-F5C3CC0EB8A4}"/>
                </a:ext>
              </a:extLst>
            </p:cNvPr>
            <p:cNvSpPr txBox="1"/>
            <p:nvPr/>
          </p:nvSpPr>
          <p:spPr>
            <a:xfrm>
              <a:off x="0" y="-38100"/>
              <a:ext cx="1985367" cy="840010"/>
            </a:xfrm>
            <a:prstGeom prst="rect">
              <a:avLst/>
            </a:prstGeom>
          </p:spPr>
          <p:txBody>
            <a:bodyPr lIns="32001" tIns="32001" rIns="32001" bIns="32001" rtlCol="0" anchor="ctr"/>
            <a:lstStyle/>
            <a:p>
              <a:pPr algn="ctr">
                <a:lnSpc>
                  <a:spcPts val="1675"/>
                </a:lnSpc>
                <a:spcBef>
                  <a:spcPct val="0"/>
                </a:spcBef>
              </a:pPr>
              <a:endParaRPr sz="1600">
                <a:latin typeface="UTM Avo" panose="02040603050506020204" pitchFamily="18"/>
              </a:endParaRPr>
            </a:p>
          </p:txBody>
        </p:sp>
      </p:grpSp>
      <p:grpSp>
        <p:nvGrpSpPr>
          <p:cNvPr id="5" name="Group 7">
            <a:extLst>
              <a:ext uri="{FF2B5EF4-FFF2-40B4-BE49-F238E27FC236}">
                <a16:creationId xmlns:a16="http://schemas.microsoft.com/office/drawing/2014/main" id="{63C10B9D-2E67-EE9C-E76D-6A442E57A596}"/>
              </a:ext>
            </a:extLst>
          </p:cNvPr>
          <p:cNvGrpSpPr/>
          <p:nvPr/>
        </p:nvGrpSpPr>
        <p:grpSpPr>
          <a:xfrm>
            <a:off x="2081935" y="9933070"/>
            <a:ext cx="3903600" cy="1576704"/>
            <a:chOff x="0" y="0"/>
            <a:chExt cx="1985367" cy="801910"/>
          </a:xfrm>
        </p:grpSpPr>
        <p:sp>
          <p:nvSpPr>
            <p:cNvPr id="6" name="Freeform 8">
              <a:extLst>
                <a:ext uri="{FF2B5EF4-FFF2-40B4-BE49-F238E27FC236}">
                  <a16:creationId xmlns:a16="http://schemas.microsoft.com/office/drawing/2014/main" id="{DBABBB46-456D-0391-7CA9-6353BFD609D2}"/>
                </a:ext>
              </a:extLst>
            </p:cNvPr>
            <p:cNvSpPr/>
            <p:nvPr/>
          </p:nvSpPr>
          <p:spPr>
            <a:xfrm>
              <a:off x="0" y="0"/>
              <a:ext cx="1985367" cy="801910"/>
            </a:xfrm>
            <a:custGeom>
              <a:avLst/>
              <a:gdLst/>
              <a:ahLst/>
              <a:cxnLst/>
              <a:rect l="l" t="t" r="r" b="b"/>
              <a:pathLst>
                <a:path w="1985367" h="801910">
                  <a:moveTo>
                    <a:pt x="52378" y="0"/>
                  </a:moveTo>
                  <a:lnTo>
                    <a:pt x="1932989" y="0"/>
                  </a:lnTo>
                  <a:cubicBezTo>
                    <a:pt x="1946880" y="0"/>
                    <a:pt x="1960203" y="5518"/>
                    <a:pt x="1970026" y="15341"/>
                  </a:cubicBezTo>
                  <a:cubicBezTo>
                    <a:pt x="1979849" y="25164"/>
                    <a:pt x="1985367" y="38487"/>
                    <a:pt x="1985367" y="52378"/>
                  </a:cubicBezTo>
                  <a:lnTo>
                    <a:pt x="1985367" y="749532"/>
                  </a:lnTo>
                  <a:cubicBezTo>
                    <a:pt x="1985367" y="763424"/>
                    <a:pt x="1979849" y="776746"/>
                    <a:pt x="1970026" y="786569"/>
                  </a:cubicBezTo>
                  <a:cubicBezTo>
                    <a:pt x="1960203" y="796392"/>
                    <a:pt x="1946880" y="801910"/>
                    <a:pt x="1932989" y="801910"/>
                  </a:cubicBezTo>
                  <a:lnTo>
                    <a:pt x="52378" y="801910"/>
                  </a:lnTo>
                  <a:cubicBezTo>
                    <a:pt x="38487" y="801910"/>
                    <a:pt x="25164" y="796392"/>
                    <a:pt x="15341" y="786569"/>
                  </a:cubicBezTo>
                  <a:cubicBezTo>
                    <a:pt x="5518" y="776746"/>
                    <a:pt x="0" y="763424"/>
                    <a:pt x="0" y="749532"/>
                  </a:cubicBezTo>
                  <a:lnTo>
                    <a:pt x="0" y="52378"/>
                  </a:lnTo>
                  <a:cubicBezTo>
                    <a:pt x="0" y="38487"/>
                    <a:pt x="5518" y="25164"/>
                    <a:pt x="15341" y="15341"/>
                  </a:cubicBezTo>
                  <a:cubicBezTo>
                    <a:pt x="25164" y="5518"/>
                    <a:pt x="38487" y="0"/>
                    <a:pt x="52378" y="0"/>
                  </a:cubicBezTo>
                  <a:close/>
                </a:path>
              </a:pathLst>
            </a:custGeom>
            <a:solidFill>
              <a:srgbClr val="FFFFFF"/>
            </a:solidFill>
          </p:spPr>
          <p:txBody>
            <a:bodyPr/>
            <a:lstStyle/>
            <a:p>
              <a:endParaRPr lang="en-VN" sz="1600">
                <a:latin typeface="UTM Avo" panose="02040603050506020204" pitchFamily="18"/>
              </a:endParaRPr>
            </a:p>
          </p:txBody>
        </p:sp>
        <p:sp>
          <p:nvSpPr>
            <p:cNvPr id="7" name="TextBox 9">
              <a:extLst>
                <a:ext uri="{FF2B5EF4-FFF2-40B4-BE49-F238E27FC236}">
                  <a16:creationId xmlns:a16="http://schemas.microsoft.com/office/drawing/2014/main" id="{23B20ACD-041C-3A86-D6C6-0E3517345BA8}"/>
                </a:ext>
              </a:extLst>
            </p:cNvPr>
            <p:cNvSpPr txBox="1"/>
            <p:nvPr/>
          </p:nvSpPr>
          <p:spPr>
            <a:xfrm>
              <a:off x="0" y="-38100"/>
              <a:ext cx="1985367" cy="840010"/>
            </a:xfrm>
            <a:prstGeom prst="rect">
              <a:avLst/>
            </a:prstGeom>
          </p:spPr>
          <p:txBody>
            <a:bodyPr lIns="32001" tIns="32001" rIns="32001" bIns="32001" rtlCol="0" anchor="ctr"/>
            <a:lstStyle/>
            <a:p>
              <a:pPr algn="ctr">
                <a:lnSpc>
                  <a:spcPts val="1675"/>
                </a:lnSpc>
                <a:spcBef>
                  <a:spcPct val="0"/>
                </a:spcBef>
              </a:pPr>
              <a:endParaRPr sz="1600">
                <a:latin typeface="UTM Avo" panose="02040603050506020204" pitchFamily="18"/>
              </a:endParaRPr>
            </a:p>
          </p:txBody>
        </p:sp>
      </p:grpSp>
      <p:pic>
        <p:nvPicPr>
          <p:cNvPr id="11" name="Picture 10" descr="A group of images of people and children&#10;&#10;Description automatically generated with medium confidence">
            <a:extLst>
              <a:ext uri="{FF2B5EF4-FFF2-40B4-BE49-F238E27FC236}">
                <a16:creationId xmlns:a16="http://schemas.microsoft.com/office/drawing/2014/main" id="{E3D578C6-B404-6F2D-8953-B5F4A71E21F1}"/>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9818" t="38256" b="37289"/>
          <a:stretch/>
        </p:blipFill>
        <p:spPr>
          <a:xfrm>
            <a:off x="413173" y="2130298"/>
            <a:ext cx="4229538" cy="2620906"/>
          </a:xfrm>
          <a:prstGeom prst="rect">
            <a:avLst/>
          </a:prstGeom>
        </p:spPr>
      </p:pic>
      <p:pic>
        <p:nvPicPr>
          <p:cNvPr id="12" name="Picture 11" descr="A group of images of people and children&#10;&#10;Description automatically generated with medium confidence">
            <a:extLst>
              <a:ext uri="{FF2B5EF4-FFF2-40B4-BE49-F238E27FC236}">
                <a16:creationId xmlns:a16="http://schemas.microsoft.com/office/drawing/2014/main" id="{9D9FA9C7-3E04-57B5-381C-DE3AE7F5C624}"/>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61725" r="50510" b="11039"/>
          <a:stretch/>
        </p:blipFill>
        <p:spPr>
          <a:xfrm>
            <a:off x="3482366" y="1832302"/>
            <a:ext cx="4171216" cy="2918902"/>
          </a:xfrm>
          <a:prstGeom prst="rect">
            <a:avLst/>
          </a:prstGeom>
        </p:spPr>
      </p:pic>
      <p:pic>
        <p:nvPicPr>
          <p:cNvPr id="13" name="Picture 12" descr="A group of images of people and children&#10;&#10;Description automatically generated with medium confidence">
            <a:extLst>
              <a:ext uri="{FF2B5EF4-FFF2-40B4-BE49-F238E27FC236}">
                <a16:creationId xmlns:a16="http://schemas.microsoft.com/office/drawing/2014/main" id="{8D68520D-D6F6-590A-D47B-28618187B329}"/>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50510" t="61725" b="11039"/>
          <a:stretch/>
        </p:blipFill>
        <p:spPr>
          <a:xfrm>
            <a:off x="8020784" y="1832302"/>
            <a:ext cx="4171216" cy="2918902"/>
          </a:xfrm>
          <a:prstGeom prst="rect">
            <a:avLst/>
          </a:prstGeom>
        </p:spPr>
      </p:pic>
      <p:sp>
        <p:nvSpPr>
          <p:cNvPr id="17" name="TextBox 16">
            <a:extLst>
              <a:ext uri="{FF2B5EF4-FFF2-40B4-BE49-F238E27FC236}">
                <a16:creationId xmlns:a16="http://schemas.microsoft.com/office/drawing/2014/main" id="{C1822E7F-42F2-A5BB-4A23-F241BF19EDE4}"/>
              </a:ext>
            </a:extLst>
          </p:cNvPr>
          <p:cNvSpPr txBox="1"/>
          <p:nvPr/>
        </p:nvSpPr>
        <p:spPr>
          <a:xfrm>
            <a:off x="413173" y="4868836"/>
            <a:ext cx="3489713" cy="950325"/>
          </a:xfrm>
          <a:prstGeom prst="rect">
            <a:avLst/>
          </a:prstGeom>
          <a:solidFill>
            <a:schemeClr val="accent4">
              <a:lumMod val="40000"/>
              <a:lumOff val="60000"/>
            </a:schemeClr>
          </a:solidFill>
        </p:spPr>
        <p:txBody>
          <a:bodyPr wrap="square">
            <a:spAutoFit/>
          </a:bodyPr>
          <a:lstStyle/>
          <a:p>
            <a:pPr algn="ctr">
              <a:lnSpc>
                <a:spcPct val="150000"/>
              </a:lnSpc>
            </a:pP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Bỏ</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rác</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đúng</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nơi</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quy</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định</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p>
          <a:p>
            <a:pPr algn="ctr">
              <a:lnSpc>
                <a:spcPct val="150000"/>
              </a:lnSpc>
            </a:pP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thực</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hiện</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phân</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loại</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rác</a:t>
            </a:r>
            <a:r>
              <a:rPr lang="en-VN" sz="2000" dirty="0">
                <a:latin typeface="UTM Avo" panose="02040603050506020204" pitchFamily="18"/>
                <a:cs typeface="Arial" panose="020B0604020202020204" pitchFamily="34" charset="0"/>
              </a:rPr>
              <a:t> </a:t>
            </a:r>
          </a:p>
        </p:txBody>
      </p:sp>
      <p:sp>
        <p:nvSpPr>
          <p:cNvPr id="18" name="TextBox 17">
            <a:extLst>
              <a:ext uri="{FF2B5EF4-FFF2-40B4-BE49-F238E27FC236}">
                <a16:creationId xmlns:a16="http://schemas.microsoft.com/office/drawing/2014/main" id="{D854FCB6-5DCE-0544-8516-3A55E2EBB251}"/>
              </a:ext>
            </a:extLst>
          </p:cNvPr>
          <p:cNvSpPr txBox="1"/>
          <p:nvPr/>
        </p:nvSpPr>
        <p:spPr>
          <a:xfrm>
            <a:off x="4252613" y="4890264"/>
            <a:ext cx="3465844" cy="1411990"/>
          </a:xfrm>
          <a:prstGeom prst="rect">
            <a:avLst/>
          </a:prstGeom>
          <a:solidFill>
            <a:schemeClr val="accent4">
              <a:lumMod val="40000"/>
              <a:lumOff val="60000"/>
            </a:schemeClr>
          </a:solidFill>
        </p:spPr>
        <p:txBody>
          <a:bodyPr wrap="square" rtlCol="0">
            <a:spAutoFit/>
          </a:bodyPr>
          <a:lstStyle/>
          <a:p>
            <a:pPr algn="ctr">
              <a:lnSpc>
                <a:spcPct val="150000"/>
              </a:lnSpc>
            </a:pP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Khuyến</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khích</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người</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thân</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sử</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dụng</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sản</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phẩm</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thân</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thiện</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với</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môi</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trường</a:t>
            </a:r>
            <a:r>
              <a:rPr lang="en-VN" sz="2000" dirty="0">
                <a:latin typeface="UTM Avo" panose="02040603050506020204" pitchFamily="18"/>
                <a:cs typeface="Arial" panose="020B0604020202020204" pitchFamily="34" charset="0"/>
              </a:rPr>
              <a:t> </a:t>
            </a:r>
          </a:p>
        </p:txBody>
      </p:sp>
      <p:sp>
        <p:nvSpPr>
          <p:cNvPr id="19" name="TextBox 18">
            <a:extLst>
              <a:ext uri="{FF2B5EF4-FFF2-40B4-BE49-F238E27FC236}">
                <a16:creationId xmlns:a16="http://schemas.microsoft.com/office/drawing/2014/main" id="{8C96F9C5-E6BC-AAC9-DD12-1CA79744C19F}"/>
              </a:ext>
            </a:extLst>
          </p:cNvPr>
          <p:cNvSpPr txBox="1"/>
          <p:nvPr/>
        </p:nvSpPr>
        <p:spPr>
          <a:xfrm>
            <a:off x="8035310" y="4868836"/>
            <a:ext cx="3465844" cy="950325"/>
          </a:xfrm>
          <a:prstGeom prst="rect">
            <a:avLst/>
          </a:prstGeom>
          <a:solidFill>
            <a:schemeClr val="accent4">
              <a:lumMod val="40000"/>
              <a:lumOff val="60000"/>
            </a:schemeClr>
          </a:solidFill>
        </p:spPr>
        <p:txBody>
          <a:bodyPr wrap="square">
            <a:spAutoFit/>
          </a:bodyPr>
          <a:lstStyle/>
          <a:p>
            <a:pPr algn="ctr">
              <a:lnSpc>
                <a:spcPct val="150000"/>
              </a:lnSpc>
            </a:pP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Tuyên</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truyền</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về</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việc</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p>
          <a:p>
            <a:pPr algn="ctr">
              <a:lnSpc>
                <a:spcPct val="150000"/>
              </a:lnSpc>
            </a:pP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bảo</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vệ</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môi</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trường</a:t>
            </a:r>
            <a:r>
              <a:rPr lang="en-VN" sz="2000" dirty="0">
                <a:latin typeface="UTM Avo" panose="02040603050506020204" pitchFamily="18"/>
                <a:cs typeface="Arial" panose="020B0604020202020204" pitchFamily="34" charset="0"/>
              </a:rPr>
              <a:t> </a:t>
            </a:r>
          </a:p>
        </p:txBody>
      </p:sp>
      <p:sp>
        <p:nvSpPr>
          <p:cNvPr id="20" name="Rounded Rectangle 6">
            <a:extLst>
              <a:ext uri="{FF2B5EF4-FFF2-40B4-BE49-F238E27FC236}">
                <a16:creationId xmlns:a16="http://schemas.microsoft.com/office/drawing/2014/main" id="{064D303F-463A-A4B7-087D-FB4F1C8EB6F2}"/>
              </a:ext>
            </a:extLst>
          </p:cNvPr>
          <p:cNvSpPr/>
          <p:nvPr/>
        </p:nvSpPr>
        <p:spPr>
          <a:xfrm>
            <a:off x="4616683" y="1016230"/>
            <a:ext cx="2958634" cy="63625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2400" b="1" dirty="0" err="1">
                <a:latin typeface="UTM Avo" panose="02040603050506020204" pitchFamily="18"/>
                <a:cs typeface="Arial" panose="020B0604020202020204" pitchFamily="34" charset="0"/>
              </a:rPr>
              <a:t>Gợi</a:t>
            </a:r>
            <a:r>
              <a:rPr lang="en-US" sz="2400" b="1" dirty="0">
                <a:latin typeface="UTM Avo" panose="02040603050506020204" pitchFamily="18"/>
                <a:cs typeface="Arial" panose="020B0604020202020204" pitchFamily="34" charset="0"/>
              </a:rPr>
              <a:t> ý </a:t>
            </a:r>
            <a:r>
              <a:rPr lang="en-US" sz="2400" b="1" dirty="0" err="1">
                <a:latin typeface="UTM Avo" panose="02040603050506020204" pitchFamily="18"/>
                <a:cs typeface="Arial" panose="020B0604020202020204" pitchFamily="34" charset="0"/>
              </a:rPr>
              <a:t>trả</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lời</a:t>
            </a:r>
            <a:endParaRPr lang="en-VN"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915537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12"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strips(downLeft)">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checkerboard(across)">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DBD6160-7FFE-F3EB-6971-AC2B61AE0CD2}"/>
            </a:ext>
          </a:extLst>
        </p:cNvPr>
        <p:cNvGrpSpPr/>
        <p:nvPr/>
      </p:nvGrpSpPr>
      <p:grpSpPr>
        <a:xfrm>
          <a:off x="0" y="0"/>
          <a:ext cx="0" cy="0"/>
          <a:chOff x="0" y="0"/>
          <a:chExt cx="0" cy="0"/>
        </a:xfrm>
      </p:grpSpPr>
      <p:grpSp>
        <p:nvGrpSpPr>
          <p:cNvPr id="2" name="Group 4">
            <a:extLst>
              <a:ext uri="{FF2B5EF4-FFF2-40B4-BE49-F238E27FC236}">
                <a16:creationId xmlns:a16="http://schemas.microsoft.com/office/drawing/2014/main" id="{82A8D8F5-A3A5-E146-E736-0AF2BCDC8679}"/>
              </a:ext>
            </a:extLst>
          </p:cNvPr>
          <p:cNvGrpSpPr/>
          <p:nvPr/>
        </p:nvGrpSpPr>
        <p:grpSpPr>
          <a:xfrm>
            <a:off x="6347342" y="10002082"/>
            <a:ext cx="4748595" cy="1918006"/>
            <a:chOff x="0" y="0"/>
            <a:chExt cx="1985367" cy="801910"/>
          </a:xfrm>
        </p:grpSpPr>
        <p:sp>
          <p:nvSpPr>
            <p:cNvPr id="3" name="Freeform 5">
              <a:extLst>
                <a:ext uri="{FF2B5EF4-FFF2-40B4-BE49-F238E27FC236}">
                  <a16:creationId xmlns:a16="http://schemas.microsoft.com/office/drawing/2014/main" id="{98B4529F-826B-FB00-0370-BCDAFD2CA1B6}"/>
                </a:ext>
              </a:extLst>
            </p:cNvPr>
            <p:cNvSpPr/>
            <p:nvPr/>
          </p:nvSpPr>
          <p:spPr>
            <a:xfrm>
              <a:off x="0" y="0"/>
              <a:ext cx="1985367" cy="801910"/>
            </a:xfrm>
            <a:custGeom>
              <a:avLst/>
              <a:gdLst/>
              <a:ahLst/>
              <a:cxnLst/>
              <a:rect l="l" t="t" r="r" b="b"/>
              <a:pathLst>
                <a:path w="1985367" h="801910">
                  <a:moveTo>
                    <a:pt x="52378" y="0"/>
                  </a:moveTo>
                  <a:lnTo>
                    <a:pt x="1932989" y="0"/>
                  </a:lnTo>
                  <a:cubicBezTo>
                    <a:pt x="1946880" y="0"/>
                    <a:pt x="1960203" y="5518"/>
                    <a:pt x="1970026" y="15341"/>
                  </a:cubicBezTo>
                  <a:cubicBezTo>
                    <a:pt x="1979849" y="25164"/>
                    <a:pt x="1985367" y="38487"/>
                    <a:pt x="1985367" y="52378"/>
                  </a:cubicBezTo>
                  <a:lnTo>
                    <a:pt x="1985367" y="749532"/>
                  </a:lnTo>
                  <a:cubicBezTo>
                    <a:pt x="1985367" y="763424"/>
                    <a:pt x="1979849" y="776746"/>
                    <a:pt x="1970026" y="786569"/>
                  </a:cubicBezTo>
                  <a:cubicBezTo>
                    <a:pt x="1960203" y="796392"/>
                    <a:pt x="1946880" y="801910"/>
                    <a:pt x="1932989" y="801910"/>
                  </a:cubicBezTo>
                  <a:lnTo>
                    <a:pt x="52378" y="801910"/>
                  </a:lnTo>
                  <a:cubicBezTo>
                    <a:pt x="38487" y="801910"/>
                    <a:pt x="25164" y="796392"/>
                    <a:pt x="15341" y="786569"/>
                  </a:cubicBezTo>
                  <a:cubicBezTo>
                    <a:pt x="5518" y="776746"/>
                    <a:pt x="0" y="763424"/>
                    <a:pt x="0" y="749532"/>
                  </a:cubicBezTo>
                  <a:lnTo>
                    <a:pt x="0" y="52378"/>
                  </a:lnTo>
                  <a:cubicBezTo>
                    <a:pt x="0" y="38487"/>
                    <a:pt x="5518" y="25164"/>
                    <a:pt x="15341" y="15341"/>
                  </a:cubicBezTo>
                  <a:cubicBezTo>
                    <a:pt x="25164" y="5518"/>
                    <a:pt x="38487" y="0"/>
                    <a:pt x="52378" y="0"/>
                  </a:cubicBezTo>
                  <a:close/>
                </a:path>
              </a:pathLst>
            </a:custGeom>
            <a:solidFill>
              <a:srgbClr val="FFFFFF"/>
            </a:solidFill>
          </p:spPr>
          <p:txBody>
            <a:bodyPr/>
            <a:lstStyle/>
            <a:p>
              <a:endParaRPr lang="en-VN" sz="2400">
                <a:latin typeface="UTM Avo" panose="02040603050506020204" pitchFamily="18"/>
              </a:endParaRPr>
            </a:p>
          </p:txBody>
        </p:sp>
        <p:sp>
          <p:nvSpPr>
            <p:cNvPr id="4" name="TextBox 6">
              <a:extLst>
                <a:ext uri="{FF2B5EF4-FFF2-40B4-BE49-F238E27FC236}">
                  <a16:creationId xmlns:a16="http://schemas.microsoft.com/office/drawing/2014/main" id="{01FA5E92-AA01-1596-66FD-49F6F38EF664}"/>
                </a:ext>
              </a:extLst>
            </p:cNvPr>
            <p:cNvSpPr txBox="1"/>
            <p:nvPr/>
          </p:nvSpPr>
          <p:spPr>
            <a:xfrm>
              <a:off x="0" y="-38100"/>
              <a:ext cx="1985367" cy="840010"/>
            </a:xfrm>
            <a:prstGeom prst="rect">
              <a:avLst/>
            </a:prstGeom>
          </p:spPr>
          <p:txBody>
            <a:bodyPr lIns="32001" tIns="32001" rIns="32001" bIns="32001" rtlCol="0" anchor="ctr"/>
            <a:lstStyle/>
            <a:p>
              <a:pPr algn="ctr">
                <a:lnSpc>
                  <a:spcPts val="1675"/>
                </a:lnSpc>
                <a:spcBef>
                  <a:spcPct val="0"/>
                </a:spcBef>
              </a:pPr>
              <a:endParaRPr sz="2400">
                <a:latin typeface="UTM Avo" panose="02040603050506020204" pitchFamily="18"/>
              </a:endParaRPr>
            </a:p>
          </p:txBody>
        </p:sp>
      </p:grpSp>
      <p:grpSp>
        <p:nvGrpSpPr>
          <p:cNvPr id="5" name="Group 7">
            <a:extLst>
              <a:ext uri="{FF2B5EF4-FFF2-40B4-BE49-F238E27FC236}">
                <a16:creationId xmlns:a16="http://schemas.microsoft.com/office/drawing/2014/main" id="{0EDD9BA3-14C2-EE87-0BC5-D9633D94B7D1}"/>
              </a:ext>
            </a:extLst>
          </p:cNvPr>
          <p:cNvGrpSpPr/>
          <p:nvPr/>
        </p:nvGrpSpPr>
        <p:grpSpPr>
          <a:xfrm>
            <a:off x="1598747" y="9366361"/>
            <a:ext cx="4748595" cy="1918006"/>
            <a:chOff x="0" y="0"/>
            <a:chExt cx="1985367" cy="801910"/>
          </a:xfrm>
        </p:grpSpPr>
        <p:sp>
          <p:nvSpPr>
            <p:cNvPr id="6" name="Freeform 8">
              <a:extLst>
                <a:ext uri="{FF2B5EF4-FFF2-40B4-BE49-F238E27FC236}">
                  <a16:creationId xmlns:a16="http://schemas.microsoft.com/office/drawing/2014/main" id="{E8A373C2-7F63-E294-A74A-D3AFD22A0C7A}"/>
                </a:ext>
              </a:extLst>
            </p:cNvPr>
            <p:cNvSpPr/>
            <p:nvPr/>
          </p:nvSpPr>
          <p:spPr>
            <a:xfrm>
              <a:off x="0" y="0"/>
              <a:ext cx="1985367" cy="801910"/>
            </a:xfrm>
            <a:custGeom>
              <a:avLst/>
              <a:gdLst/>
              <a:ahLst/>
              <a:cxnLst/>
              <a:rect l="l" t="t" r="r" b="b"/>
              <a:pathLst>
                <a:path w="1985367" h="801910">
                  <a:moveTo>
                    <a:pt x="52378" y="0"/>
                  </a:moveTo>
                  <a:lnTo>
                    <a:pt x="1932989" y="0"/>
                  </a:lnTo>
                  <a:cubicBezTo>
                    <a:pt x="1946880" y="0"/>
                    <a:pt x="1960203" y="5518"/>
                    <a:pt x="1970026" y="15341"/>
                  </a:cubicBezTo>
                  <a:cubicBezTo>
                    <a:pt x="1979849" y="25164"/>
                    <a:pt x="1985367" y="38487"/>
                    <a:pt x="1985367" y="52378"/>
                  </a:cubicBezTo>
                  <a:lnTo>
                    <a:pt x="1985367" y="749532"/>
                  </a:lnTo>
                  <a:cubicBezTo>
                    <a:pt x="1985367" y="763424"/>
                    <a:pt x="1979849" y="776746"/>
                    <a:pt x="1970026" y="786569"/>
                  </a:cubicBezTo>
                  <a:cubicBezTo>
                    <a:pt x="1960203" y="796392"/>
                    <a:pt x="1946880" y="801910"/>
                    <a:pt x="1932989" y="801910"/>
                  </a:cubicBezTo>
                  <a:lnTo>
                    <a:pt x="52378" y="801910"/>
                  </a:lnTo>
                  <a:cubicBezTo>
                    <a:pt x="38487" y="801910"/>
                    <a:pt x="25164" y="796392"/>
                    <a:pt x="15341" y="786569"/>
                  </a:cubicBezTo>
                  <a:cubicBezTo>
                    <a:pt x="5518" y="776746"/>
                    <a:pt x="0" y="763424"/>
                    <a:pt x="0" y="749532"/>
                  </a:cubicBezTo>
                  <a:lnTo>
                    <a:pt x="0" y="52378"/>
                  </a:lnTo>
                  <a:cubicBezTo>
                    <a:pt x="0" y="38487"/>
                    <a:pt x="5518" y="25164"/>
                    <a:pt x="15341" y="15341"/>
                  </a:cubicBezTo>
                  <a:cubicBezTo>
                    <a:pt x="25164" y="5518"/>
                    <a:pt x="38487" y="0"/>
                    <a:pt x="52378" y="0"/>
                  </a:cubicBezTo>
                  <a:close/>
                </a:path>
              </a:pathLst>
            </a:custGeom>
            <a:solidFill>
              <a:srgbClr val="FFFFFF"/>
            </a:solidFill>
          </p:spPr>
          <p:txBody>
            <a:bodyPr/>
            <a:lstStyle/>
            <a:p>
              <a:endParaRPr lang="en-VN" sz="2400">
                <a:latin typeface="UTM Avo" panose="02040603050506020204" pitchFamily="18"/>
              </a:endParaRPr>
            </a:p>
          </p:txBody>
        </p:sp>
        <p:sp>
          <p:nvSpPr>
            <p:cNvPr id="7" name="TextBox 9">
              <a:extLst>
                <a:ext uri="{FF2B5EF4-FFF2-40B4-BE49-F238E27FC236}">
                  <a16:creationId xmlns:a16="http://schemas.microsoft.com/office/drawing/2014/main" id="{585E2292-9D58-99F8-0D77-9A162305FC70}"/>
                </a:ext>
              </a:extLst>
            </p:cNvPr>
            <p:cNvSpPr txBox="1"/>
            <p:nvPr/>
          </p:nvSpPr>
          <p:spPr>
            <a:xfrm>
              <a:off x="0" y="-38100"/>
              <a:ext cx="1985367" cy="840010"/>
            </a:xfrm>
            <a:prstGeom prst="rect">
              <a:avLst/>
            </a:prstGeom>
          </p:spPr>
          <p:txBody>
            <a:bodyPr lIns="32001" tIns="32001" rIns="32001" bIns="32001" rtlCol="0" anchor="ctr"/>
            <a:lstStyle/>
            <a:p>
              <a:pPr algn="ctr">
                <a:lnSpc>
                  <a:spcPts val="1675"/>
                </a:lnSpc>
                <a:spcBef>
                  <a:spcPct val="0"/>
                </a:spcBef>
              </a:pPr>
              <a:endParaRPr sz="2400">
                <a:latin typeface="UTM Avo" panose="02040603050506020204" pitchFamily="18"/>
              </a:endParaRPr>
            </a:p>
          </p:txBody>
        </p:sp>
      </p:grpSp>
      <p:sp>
        <p:nvSpPr>
          <p:cNvPr id="9" name="Pentagon 8">
            <a:extLst>
              <a:ext uri="{FF2B5EF4-FFF2-40B4-BE49-F238E27FC236}">
                <a16:creationId xmlns:a16="http://schemas.microsoft.com/office/drawing/2014/main" id="{B2611258-44D4-2247-602A-75169E5A9D21}"/>
              </a:ext>
            </a:extLst>
          </p:cNvPr>
          <p:cNvSpPr/>
          <p:nvPr/>
        </p:nvSpPr>
        <p:spPr>
          <a:xfrm>
            <a:off x="3479263" y="1638963"/>
            <a:ext cx="5736157" cy="786066"/>
          </a:xfrm>
          <a:prstGeom prst="homePlate">
            <a:avLst>
              <a:gd name="adj" fmla="val 0"/>
            </a:avLst>
          </a:prstGeom>
        </p:spPr>
        <p:style>
          <a:lnRef idx="2">
            <a:schemeClr val="accent5"/>
          </a:lnRef>
          <a:fillRef idx="1">
            <a:schemeClr val="lt1"/>
          </a:fillRef>
          <a:effectRef idx="0">
            <a:schemeClr val="accent5"/>
          </a:effectRef>
          <a:fontRef idx="minor">
            <a:schemeClr val="dk1"/>
          </a:fontRef>
        </p:style>
        <p:txBody>
          <a:bodyPr rtlCol="0" anchor="ctr"/>
          <a:lstStyle/>
          <a:p>
            <a:pPr algn="ctr">
              <a:lnSpc>
                <a:spcPct val="150000"/>
              </a:lnSpc>
            </a:pPr>
            <a:r>
              <a:rPr lang="en-VN" sz="2400" b="1" dirty="0">
                <a:latin typeface="UTM Avo" panose="02040603050506020204" pitchFamily="18"/>
                <a:cs typeface="Arial" panose="020B0604020202020204" pitchFamily="34" charset="0"/>
              </a:rPr>
              <a:t>Hành động bảo vệ môi trường</a:t>
            </a:r>
          </a:p>
        </p:txBody>
      </p:sp>
      <p:pic>
        <p:nvPicPr>
          <p:cNvPr id="10" name="Picture 4" descr="Thơ: Giữ Gìn Trường Lớp | MN Hoa Hướng Dương">
            <a:extLst>
              <a:ext uri="{FF2B5EF4-FFF2-40B4-BE49-F238E27FC236}">
                <a16:creationId xmlns:a16="http://schemas.microsoft.com/office/drawing/2014/main" id="{D3E470D6-7694-41ED-12D1-4011E5169368}"/>
              </a:ext>
            </a:extLst>
          </p:cNvPr>
          <p:cNvPicPr>
            <a:picLocks noChangeAspect="1" noChangeArrowheads="1"/>
          </p:cNvPicPr>
          <p:nvPr/>
        </p:nvPicPr>
        <p:blipFill>
          <a:blip r:embed="rId3">
            <a:clrChange>
              <a:clrFrom>
                <a:srgbClr val="29A70E"/>
              </a:clrFrom>
              <a:clrTo>
                <a:srgbClr val="29A70E">
                  <a:alpha val="0"/>
                </a:srgbClr>
              </a:clrTo>
            </a:clrChange>
            <a:extLst>
              <a:ext uri="{28A0092B-C50C-407E-A947-70E740481C1C}">
                <a14:useLocalDpi xmlns:a14="http://schemas.microsoft.com/office/drawing/2010/main" val="0"/>
              </a:ext>
            </a:extLst>
          </a:blip>
          <a:srcRect/>
          <a:stretch>
            <a:fillRect/>
          </a:stretch>
        </p:blipFill>
        <p:spPr bwMode="auto">
          <a:xfrm>
            <a:off x="3625689" y="2756945"/>
            <a:ext cx="3131075" cy="22504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Hàng xóm suốt ngày khạc nhổ trước nhà tôi - Báo VnExpress">
            <a:extLst>
              <a:ext uri="{FF2B5EF4-FFF2-40B4-BE49-F238E27FC236}">
                <a16:creationId xmlns:a16="http://schemas.microsoft.com/office/drawing/2014/main" id="{ADB85991-4ABA-EAB2-5FA0-9F3AC5612530}"/>
              </a:ext>
            </a:extLst>
          </p:cNvPr>
          <p:cNvPicPr>
            <a:picLocks noChangeAspect="1" noChangeArrowheads="1"/>
          </p:cNvPicPr>
          <p:nvPr/>
        </p:nvPicPr>
        <p:blipFill rotWithShape="1">
          <a:blip r:embed="rId4">
            <a:clrChange>
              <a:clrFrom>
                <a:srgbClr val="3B2B14"/>
              </a:clrFrom>
              <a:clrTo>
                <a:srgbClr val="3B2B14">
                  <a:alpha val="0"/>
                </a:srgbClr>
              </a:clrTo>
            </a:clrChange>
            <a:extLst>
              <a:ext uri="{28A0092B-C50C-407E-A947-70E740481C1C}">
                <a14:useLocalDpi xmlns:a14="http://schemas.microsoft.com/office/drawing/2010/main" val="0"/>
              </a:ext>
            </a:extLst>
          </a:blip>
          <a:srcRect l="15711" r="10673"/>
          <a:stretch/>
        </p:blipFill>
        <p:spPr bwMode="auto">
          <a:xfrm>
            <a:off x="7301985" y="2997993"/>
            <a:ext cx="2340064" cy="19072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biển báo không giẫm lên cỏ">
            <a:extLst>
              <a:ext uri="{FF2B5EF4-FFF2-40B4-BE49-F238E27FC236}">
                <a16:creationId xmlns:a16="http://schemas.microsoft.com/office/drawing/2014/main" id="{AF3AA909-48B9-54AE-4F68-C034DFF9424E}"/>
              </a:ext>
            </a:extLst>
          </p:cNvPr>
          <p:cNvPicPr>
            <a:picLocks noChangeAspect="1" noChangeArrowheads="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9107374" y="2572296"/>
            <a:ext cx="2507818" cy="25078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İki Erkek Sınıf Zemin Süpürme Stok Vektör Sanatı &amp; Erkek çocuklar'nin Daha  Fazla Görseli - Erkek çocuklar, Sınıf, Temizlik yapmak - iStock">
            <a:extLst>
              <a:ext uri="{FF2B5EF4-FFF2-40B4-BE49-F238E27FC236}">
                <a16:creationId xmlns:a16="http://schemas.microsoft.com/office/drawing/2014/main" id="{E20E8FFB-7C58-1B8E-5074-03B5367B2086}"/>
              </a:ext>
            </a:extLst>
          </p:cNvPr>
          <p:cNvPicPr>
            <a:picLocks noChangeAspect="1" noChangeArrowheads="1"/>
          </p:cNvPicPr>
          <p:nvPr/>
        </p:nvPicPr>
        <p:blipFill>
          <a:blip r:embed="rId6">
            <a:clrChange>
              <a:clrFrom>
                <a:srgbClr val="FFD57F"/>
              </a:clrFrom>
              <a:clrTo>
                <a:srgbClr val="FFD57F">
                  <a:alpha val="0"/>
                </a:srgbClr>
              </a:clrTo>
            </a:clrChange>
            <a:extLst>
              <a:ext uri="{28A0092B-C50C-407E-A947-70E740481C1C}">
                <a14:useLocalDpi xmlns:a14="http://schemas.microsoft.com/office/drawing/2010/main" val="0"/>
              </a:ext>
            </a:extLst>
          </a:blip>
          <a:srcRect/>
          <a:stretch>
            <a:fillRect/>
          </a:stretch>
        </p:blipFill>
        <p:spPr bwMode="auto">
          <a:xfrm>
            <a:off x="728403" y="2700615"/>
            <a:ext cx="3180790" cy="225046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41FE8AEA-AB05-189A-546D-AD77A1BCC793}"/>
              </a:ext>
            </a:extLst>
          </p:cNvPr>
          <p:cNvSpPr txBox="1"/>
          <p:nvPr/>
        </p:nvSpPr>
        <p:spPr>
          <a:xfrm>
            <a:off x="714548" y="5124144"/>
            <a:ext cx="6042216" cy="1121846"/>
          </a:xfrm>
          <a:prstGeom prst="rect">
            <a:avLst/>
          </a:prstGeom>
          <a:solidFill>
            <a:schemeClr val="bg1"/>
          </a:solidFill>
          <a:ln>
            <a:solidFill>
              <a:schemeClr val="tx1"/>
            </a:solidFill>
          </a:ln>
        </p:spPr>
        <p:txBody>
          <a:bodyPr wrap="square" rtlCol="0">
            <a:spAutoFit/>
          </a:bodyPr>
          <a:lstStyle/>
          <a:p>
            <a:pPr algn="ctr">
              <a:lnSpc>
                <a:spcPct val="15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Giữ</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gìn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vệ</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sinh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trong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lớp</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học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phố</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p>
          <a:p>
            <a:pPr algn="ctr">
              <a:lnSpc>
                <a:spcPct val="15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nơi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công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cộng</a:t>
            </a:r>
            <a:r>
              <a:rPr lang="en-VN" sz="2400" dirty="0">
                <a:latin typeface="UTM Avo" panose="02040603050506020204" pitchFamily="18"/>
                <a:cs typeface="Arial" panose="020B0604020202020204" pitchFamily="34" charset="0"/>
              </a:rPr>
              <a:t> </a:t>
            </a:r>
          </a:p>
        </p:txBody>
      </p:sp>
      <p:sp>
        <p:nvSpPr>
          <p:cNvPr id="15" name="TextBox 14">
            <a:extLst>
              <a:ext uri="{FF2B5EF4-FFF2-40B4-BE49-F238E27FC236}">
                <a16:creationId xmlns:a16="http://schemas.microsoft.com/office/drawing/2014/main" id="{B179D9FC-B6FA-3A0E-E9C1-0674E89105B6}"/>
              </a:ext>
            </a:extLst>
          </p:cNvPr>
          <p:cNvSpPr txBox="1"/>
          <p:nvPr/>
        </p:nvSpPr>
        <p:spPr>
          <a:xfrm>
            <a:off x="7402298" y="5124144"/>
            <a:ext cx="4075154" cy="1121846"/>
          </a:xfrm>
          <a:prstGeom prst="rect">
            <a:avLst/>
          </a:prstGeom>
          <a:solidFill>
            <a:schemeClr val="bg1"/>
          </a:solidFill>
          <a:ln>
            <a:solidFill>
              <a:schemeClr val="tx1"/>
            </a:solidFill>
          </a:ln>
        </p:spPr>
        <p:txBody>
          <a:bodyPr wrap="none" rtlCol="0">
            <a:spAutoFit/>
          </a:bodyPr>
          <a:lstStyle/>
          <a:p>
            <a:pPr algn="ctr">
              <a:lnSpc>
                <a:spcPct val="150000"/>
              </a:lnSpc>
            </a:pPr>
            <a:r>
              <a:rPr lang="en-US" sz="2400" dirty="0" err="1">
                <a:latin typeface="UTM Avo" panose="02040603050506020204" pitchFamily="18"/>
                <a:ea typeface="Calibri" panose="020F0502020204030204" pitchFamily="34" charset="0"/>
                <a:cs typeface="Arial" panose="020B0604020202020204" pitchFamily="34" charset="0"/>
              </a:rPr>
              <a:t>Không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khạc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nhổ</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bừa</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bãi</a:t>
            </a:r>
            <a:r>
              <a:rPr lang="en-US" sz="2400" dirty="0">
                <a:latin typeface="UTM Avo" panose="02040603050506020204" pitchFamily="18"/>
                <a:ea typeface="Calibri" panose="020F0502020204030204" pitchFamily="34" charset="0"/>
                <a:cs typeface="Arial" panose="020B0604020202020204" pitchFamily="34" charset="0"/>
              </a:rPr>
              <a:t>, </a:t>
            </a:r>
          </a:p>
          <a:p>
            <a:pPr algn="ctr">
              <a:lnSpc>
                <a:spcPct val="150000"/>
              </a:lnSpc>
            </a:pPr>
            <a:r>
              <a:rPr lang="en-US" sz="2400" dirty="0" err="1">
                <a:latin typeface="UTM Avo" panose="02040603050506020204" pitchFamily="18"/>
                <a:ea typeface="Calibri" panose="020F0502020204030204" pitchFamily="34" charset="0"/>
                <a:cs typeface="Arial" panose="020B0604020202020204" pitchFamily="34" charset="0"/>
              </a:rPr>
              <a:t>không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trên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cỏ</a:t>
            </a:r>
            <a:r>
              <a:rPr lang="en-VN" sz="2400" dirty="0">
                <a:latin typeface="UTM Avo" panose="02040603050506020204" pitchFamily="18"/>
                <a:cs typeface="Arial" panose="020B0604020202020204" pitchFamily="34" charset="0"/>
              </a:rPr>
              <a:t> </a:t>
            </a:r>
          </a:p>
        </p:txBody>
      </p:sp>
    </p:spTree>
    <p:extLst>
      <p:ext uri="{BB962C8B-B14F-4D97-AF65-F5344CB8AC3E}">
        <p14:creationId xmlns:p14="http://schemas.microsoft.com/office/powerpoint/2010/main" val="1874716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par>
                                <p:cTn id="8" presetID="5"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heckerboard(across)">
                                      <p:cBhvr>
                                        <p:cTn id="10" dur="500"/>
                                        <p:tgtEl>
                                          <p:spTgt spid="10"/>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checkerboard(across)">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checkerboard(across)">
                                      <p:cBhvr>
                                        <p:cTn id="18" dur="500"/>
                                        <p:tgtEl>
                                          <p:spTgt spid="11"/>
                                        </p:tgtEl>
                                      </p:cBhvr>
                                    </p:animEffect>
                                  </p:childTnLst>
                                </p:cTn>
                              </p:par>
                              <p:par>
                                <p:cTn id="19" presetID="5" presetClass="entr" presetSubtype="1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checkerboard(across)">
                                      <p:cBhvr>
                                        <p:cTn id="21" dur="500"/>
                                        <p:tgtEl>
                                          <p:spTgt spid="12"/>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checkerboard(across)">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78CDCF0-D917-10FF-4450-F53B39441485}"/>
            </a:ext>
          </a:extLst>
        </p:cNvPr>
        <p:cNvGrpSpPr/>
        <p:nvPr/>
      </p:nvGrpSpPr>
      <p:grpSpPr>
        <a:xfrm>
          <a:off x="0" y="0"/>
          <a:ext cx="0" cy="0"/>
          <a:chOff x="0" y="0"/>
          <a:chExt cx="0" cy="0"/>
        </a:xfrm>
      </p:grpSpPr>
      <p:grpSp>
        <p:nvGrpSpPr>
          <p:cNvPr id="2" name="Group 4">
            <a:extLst>
              <a:ext uri="{FF2B5EF4-FFF2-40B4-BE49-F238E27FC236}">
                <a16:creationId xmlns:a16="http://schemas.microsoft.com/office/drawing/2014/main" id="{F6A52BC1-3E9C-21AD-3FA1-15F367251AFD}"/>
              </a:ext>
            </a:extLst>
          </p:cNvPr>
          <p:cNvGrpSpPr/>
          <p:nvPr/>
        </p:nvGrpSpPr>
        <p:grpSpPr>
          <a:xfrm>
            <a:off x="6317911" y="8995166"/>
            <a:ext cx="4748595" cy="1918006"/>
            <a:chOff x="0" y="0"/>
            <a:chExt cx="1985367" cy="801910"/>
          </a:xfrm>
        </p:grpSpPr>
        <p:sp>
          <p:nvSpPr>
            <p:cNvPr id="3" name="Freeform 5">
              <a:extLst>
                <a:ext uri="{FF2B5EF4-FFF2-40B4-BE49-F238E27FC236}">
                  <a16:creationId xmlns:a16="http://schemas.microsoft.com/office/drawing/2014/main" id="{36FC407F-095C-82D1-9900-6A2E254D0D72}"/>
                </a:ext>
              </a:extLst>
            </p:cNvPr>
            <p:cNvSpPr/>
            <p:nvPr/>
          </p:nvSpPr>
          <p:spPr>
            <a:xfrm>
              <a:off x="0" y="0"/>
              <a:ext cx="1985367" cy="801910"/>
            </a:xfrm>
            <a:custGeom>
              <a:avLst/>
              <a:gdLst/>
              <a:ahLst/>
              <a:cxnLst/>
              <a:rect l="l" t="t" r="r" b="b"/>
              <a:pathLst>
                <a:path w="1985367" h="801910">
                  <a:moveTo>
                    <a:pt x="52378" y="0"/>
                  </a:moveTo>
                  <a:lnTo>
                    <a:pt x="1932989" y="0"/>
                  </a:lnTo>
                  <a:cubicBezTo>
                    <a:pt x="1946880" y="0"/>
                    <a:pt x="1960203" y="5518"/>
                    <a:pt x="1970026" y="15341"/>
                  </a:cubicBezTo>
                  <a:cubicBezTo>
                    <a:pt x="1979849" y="25164"/>
                    <a:pt x="1985367" y="38487"/>
                    <a:pt x="1985367" y="52378"/>
                  </a:cubicBezTo>
                  <a:lnTo>
                    <a:pt x="1985367" y="749532"/>
                  </a:lnTo>
                  <a:cubicBezTo>
                    <a:pt x="1985367" y="763424"/>
                    <a:pt x="1979849" y="776746"/>
                    <a:pt x="1970026" y="786569"/>
                  </a:cubicBezTo>
                  <a:cubicBezTo>
                    <a:pt x="1960203" y="796392"/>
                    <a:pt x="1946880" y="801910"/>
                    <a:pt x="1932989" y="801910"/>
                  </a:cubicBezTo>
                  <a:lnTo>
                    <a:pt x="52378" y="801910"/>
                  </a:lnTo>
                  <a:cubicBezTo>
                    <a:pt x="38487" y="801910"/>
                    <a:pt x="25164" y="796392"/>
                    <a:pt x="15341" y="786569"/>
                  </a:cubicBezTo>
                  <a:cubicBezTo>
                    <a:pt x="5518" y="776746"/>
                    <a:pt x="0" y="763424"/>
                    <a:pt x="0" y="749532"/>
                  </a:cubicBezTo>
                  <a:lnTo>
                    <a:pt x="0" y="52378"/>
                  </a:lnTo>
                  <a:cubicBezTo>
                    <a:pt x="0" y="38487"/>
                    <a:pt x="5518" y="25164"/>
                    <a:pt x="15341" y="15341"/>
                  </a:cubicBezTo>
                  <a:cubicBezTo>
                    <a:pt x="25164" y="5518"/>
                    <a:pt x="38487" y="0"/>
                    <a:pt x="52378" y="0"/>
                  </a:cubicBezTo>
                  <a:close/>
                </a:path>
              </a:pathLst>
            </a:custGeom>
            <a:solidFill>
              <a:srgbClr val="FFFFFF"/>
            </a:solidFill>
          </p:spPr>
          <p:txBody>
            <a:bodyPr/>
            <a:lstStyle/>
            <a:p>
              <a:endParaRPr lang="en-VN" sz="729"/>
            </a:p>
          </p:txBody>
        </p:sp>
        <p:sp>
          <p:nvSpPr>
            <p:cNvPr id="4" name="TextBox 6">
              <a:extLst>
                <a:ext uri="{FF2B5EF4-FFF2-40B4-BE49-F238E27FC236}">
                  <a16:creationId xmlns:a16="http://schemas.microsoft.com/office/drawing/2014/main" id="{28FDFF96-2D57-82C2-CABB-3261DD3DDDC9}"/>
                </a:ext>
              </a:extLst>
            </p:cNvPr>
            <p:cNvSpPr txBox="1"/>
            <p:nvPr/>
          </p:nvSpPr>
          <p:spPr>
            <a:xfrm>
              <a:off x="0" y="-38100"/>
              <a:ext cx="1985367" cy="840010"/>
            </a:xfrm>
            <a:prstGeom prst="rect">
              <a:avLst/>
            </a:prstGeom>
          </p:spPr>
          <p:txBody>
            <a:bodyPr lIns="32001" tIns="32001" rIns="32001" bIns="32001" rtlCol="0" anchor="ctr"/>
            <a:lstStyle/>
            <a:p>
              <a:pPr algn="ctr">
                <a:lnSpc>
                  <a:spcPts val="1675"/>
                </a:lnSpc>
                <a:spcBef>
                  <a:spcPct val="0"/>
                </a:spcBef>
              </a:pPr>
              <a:endParaRPr sz="729"/>
            </a:p>
          </p:txBody>
        </p:sp>
      </p:grpSp>
      <p:grpSp>
        <p:nvGrpSpPr>
          <p:cNvPr id="5" name="Group 7">
            <a:extLst>
              <a:ext uri="{FF2B5EF4-FFF2-40B4-BE49-F238E27FC236}">
                <a16:creationId xmlns:a16="http://schemas.microsoft.com/office/drawing/2014/main" id="{FE62E9FE-40FA-F4F9-97EB-8138919A1F7B}"/>
              </a:ext>
            </a:extLst>
          </p:cNvPr>
          <p:cNvGrpSpPr/>
          <p:nvPr/>
        </p:nvGrpSpPr>
        <p:grpSpPr>
          <a:xfrm>
            <a:off x="1569316" y="8359445"/>
            <a:ext cx="4748595" cy="1918006"/>
            <a:chOff x="0" y="0"/>
            <a:chExt cx="1985367" cy="801910"/>
          </a:xfrm>
        </p:grpSpPr>
        <p:sp>
          <p:nvSpPr>
            <p:cNvPr id="6" name="Freeform 8">
              <a:extLst>
                <a:ext uri="{FF2B5EF4-FFF2-40B4-BE49-F238E27FC236}">
                  <a16:creationId xmlns:a16="http://schemas.microsoft.com/office/drawing/2014/main" id="{7D3215A7-05BA-3CDB-EDB5-EF003508BBED}"/>
                </a:ext>
              </a:extLst>
            </p:cNvPr>
            <p:cNvSpPr/>
            <p:nvPr/>
          </p:nvSpPr>
          <p:spPr>
            <a:xfrm>
              <a:off x="0" y="0"/>
              <a:ext cx="1985367" cy="801910"/>
            </a:xfrm>
            <a:custGeom>
              <a:avLst/>
              <a:gdLst/>
              <a:ahLst/>
              <a:cxnLst/>
              <a:rect l="l" t="t" r="r" b="b"/>
              <a:pathLst>
                <a:path w="1985367" h="801910">
                  <a:moveTo>
                    <a:pt x="52378" y="0"/>
                  </a:moveTo>
                  <a:lnTo>
                    <a:pt x="1932989" y="0"/>
                  </a:lnTo>
                  <a:cubicBezTo>
                    <a:pt x="1946880" y="0"/>
                    <a:pt x="1960203" y="5518"/>
                    <a:pt x="1970026" y="15341"/>
                  </a:cubicBezTo>
                  <a:cubicBezTo>
                    <a:pt x="1979849" y="25164"/>
                    <a:pt x="1985367" y="38487"/>
                    <a:pt x="1985367" y="52378"/>
                  </a:cubicBezTo>
                  <a:lnTo>
                    <a:pt x="1985367" y="749532"/>
                  </a:lnTo>
                  <a:cubicBezTo>
                    <a:pt x="1985367" y="763424"/>
                    <a:pt x="1979849" y="776746"/>
                    <a:pt x="1970026" y="786569"/>
                  </a:cubicBezTo>
                  <a:cubicBezTo>
                    <a:pt x="1960203" y="796392"/>
                    <a:pt x="1946880" y="801910"/>
                    <a:pt x="1932989" y="801910"/>
                  </a:cubicBezTo>
                  <a:lnTo>
                    <a:pt x="52378" y="801910"/>
                  </a:lnTo>
                  <a:cubicBezTo>
                    <a:pt x="38487" y="801910"/>
                    <a:pt x="25164" y="796392"/>
                    <a:pt x="15341" y="786569"/>
                  </a:cubicBezTo>
                  <a:cubicBezTo>
                    <a:pt x="5518" y="776746"/>
                    <a:pt x="0" y="763424"/>
                    <a:pt x="0" y="749532"/>
                  </a:cubicBezTo>
                  <a:lnTo>
                    <a:pt x="0" y="52378"/>
                  </a:lnTo>
                  <a:cubicBezTo>
                    <a:pt x="0" y="38487"/>
                    <a:pt x="5518" y="25164"/>
                    <a:pt x="15341" y="15341"/>
                  </a:cubicBezTo>
                  <a:cubicBezTo>
                    <a:pt x="25164" y="5518"/>
                    <a:pt x="38487" y="0"/>
                    <a:pt x="52378" y="0"/>
                  </a:cubicBezTo>
                  <a:close/>
                </a:path>
              </a:pathLst>
            </a:custGeom>
            <a:solidFill>
              <a:srgbClr val="FFFFFF"/>
            </a:solidFill>
          </p:spPr>
          <p:txBody>
            <a:bodyPr/>
            <a:lstStyle/>
            <a:p>
              <a:endParaRPr lang="en-VN" sz="729"/>
            </a:p>
          </p:txBody>
        </p:sp>
        <p:sp>
          <p:nvSpPr>
            <p:cNvPr id="7" name="TextBox 9">
              <a:extLst>
                <a:ext uri="{FF2B5EF4-FFF2-40B4-BE49-F238E27FC236}">
                  <a16:creationId xmlns:a16="http://schemas.microsoft.com/office/drawing/2014/main" id="{48B8B162-0821-96A3-63D5-952EF035C637}"/>
                </a:ext>
              </a:extLst>
            </p:cNvPr>
            <p:cNvSpPr txBox="1"/>
            <p:nvPr/>
          </p:nvSpPr>
          <p:spPr>
            <a:xfrm>
              <a:off x="0" y="-38100"/>
              <a:ext cx="1985367" cy="840010"/>
            </a:xfrm>
            <a:prstGeom prst="rect">
              <a:avLst/>
            </a:prstGeom>
          </p:spPr>
          <p:txBody>
            <a:bodyPr lIns="32001" tIns="32001" rIns="32001" bIns="32001" rtlCol="0" anchor="ctr"/>
            <a:lstStyle/>
            <a:p>
              <a:pPr algn="ctr">
                <a:lnSpc>
                  <a:spcPts val="1675"/>
                </a:lnSpc>
                <a:spcBef>
                  <a:spcPct val="0"/>
                </a:spcBef>
              </a:pPr>
              <a:endParaRPr sz="729"/>
            </a:p>
          </p:txBody>
        </p:sp>
      </p:grpSp>
      <p:sp>
        <p:nvSpPr>
          <p:cNvPr id="8" name="Snip Diagonal Corner Rectangle 7">
            <a:extLst>
              <a:ext uri="{FF2B5EF4-FFF2-40B4-BE49-F238E27FC236}">
                <a16:creationId xmlns:a16="http://schemas.microsoft.com/office/drawing/2014/main" id="{215706FE-7A5C-36B9-19F8-976C51B8E0F2}"/>
              </a:ext>
            </a:extLst>
          </p:cNvPr>
          <p:cNvSpPr/>
          <p:nvPr/>
        </p:nvSpPr>
        <p:spPr>
          <a:xfrm>
            <a:off x="2354232" y="1570211"/>
            <a:ext cx="7483535" cy="1234715"/>
          </a:xfrm>
          <a:prstGeom prst="snip2DiagRect">
            <a:avLst/>
          </a:prstGeom>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Em hãy kể</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thêm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về</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những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hành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động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thể</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hiện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việc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bảo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vệ</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môi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trường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sống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trong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gia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đình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VN" sz="2400" dirty="0">
              <a:latin typeface="UTM Avo" panose="02040603050506020204" pitchFamily="18"/>
              <a:ea typeface="SimSun" panose="02010600030101010101" pitchFamily="2" charset="-122"/>
              <a:cs typeface="Arial" panose="020B0604020202020204" pitchFamily="34" charset="0"/>
            </a:endParaRPr>
          </a:p>
        </p:txBody>
      </p:sp>
      <p:pic>
        <p:nvPicPr>
          <p:cNvPr id="10" name="Picture 2" descr="Illustrated family taking care of their planet">
            <a:extLst>
              <a:ext uri="{FF2B5EF4-FFF2-40B4-BE49-F238E27FC236}">
                <a16:creationId xmlns:a16="http://schemas.microsoft.com/office/drawing/2014/main" id="{00C5B3AC-EB8E-395C-6165-B81F4C93262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1573" y="2505429"/>
            <a:ext cx="4296116" cy="4296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83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86F22BB-A75E-1794-7400-A2574E6178FA}"/>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50C4877A-8B3B-BE79-AB59-E87FB14A39AB}"/>
              </a:ext>
            </a:extLst>
          </p:cNvPr>
          <p:cNvGrpSpPr/>
          <p:nvPr/>
        </p:nvGrpSpPr>
        <p:grpSpPr>
          <a:xfrm>
            <a:off x="2477427" y="2489234"/>
            <a:ext cx="7237145" cy="3659441"/>
            <a:chOff x="2881746" y="2475380"/>
            <a:chExt cx="7237145" cy="3659441"/>
          </a:xfrm>
        </p:grpSpPr>
        <p:grpSp>
          <p:nvGrpSpPr>
            <p:cNvPr id="7" name="Group 6">
              <a:extLst>
                <a:ext uri="{FF2B5EF4-FFF2-40B4-BE49-F238E27FC236}">
                  <a16:creationId xmlns:a16="http://schemas.microsoft.com/office/drawing/2014/main" id="{C9D3843E-4201-512E-DDEC-3CEDF657E40F}"/>
                </a:ext>
              </a:extLst>
            </p:cNvPr>
            <p:cNvGrpSpPr/>
            <p:nvPr/>
          </p:nvGrpSpPr>
          <p:grpSpPr>
            <a:xfrm>
              <a:off x="2881746" y="2683847"/>
              <a:ext cx="7237145" cy="3450974"/>
              <a:chOff x="2881746" y="2683847"/>
              <a:chExt cx="7237145" cy="3450974"/>
            </a:xfrm>
          </p:grpSpPr>
          <p:sp>
            <p:nvSpPr>
              <p:cNvPr id="3" name="Rectangle: Rounded Corners 9">
                <a:extLst>
                  <a:ext uri="{FF2B5EF4-FFF2-40B4-BE49-F238E27FC236}">
                    <a16:creationId xmlns:a16="http://schemas.microsoft.com/office/drawing/2014/main" id="{FA3059DE-D7BD-D2B3-6C63-38617DDB38AE}"/>
                  </a:ext>
                </a:extLst>
              </p:cNvPr>
              <p:cNvSpPr/>
              <p:nvPr/>
            </p:nvSpPr>
            <p:spPr>
              <a:xfrm>
                <a:off x="2881746" y="3052978"/>
                <a:ext cx="6680532" cy="3081843"/>
              </a:xfrm>
              <a:prstGeom prst="roundRect">
                <a:avLst>
                  <a:gd name="adj" fmla="val 6445"/>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59988" indent="-359988" algn="just">
                  <a:lnSpc>
                    <a:spcPct val="150000"/>
                  </a:lnSpc>
                  <a:buFont typeface="Arial" panose="020B0604020202020204" pitchFamily="34" charset="0"/>
                  <a:buChar char="•"/>
                </a:pPr>
                <a:r>
                  <a:rPr lang="en-US" sz="2400" dirty="0" err="1">
                    <a:solidFill>
                      <a:schemeClr val="tx1"/>
                    </a:solidFill>
                    <a:latin typeface="UTM Avo" panose="02040603050506020204" pitchFamily="18"/>
                    <a:cs typeface="Arial" panose="020B0604020202020204" pitchFamily="34" charset="0"/>
                  </a:rPr>
                  <a:t>Các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bạn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trong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hai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thông</a:t>
                </a:r>
                <a:r>
                  <a:rPr lang="en-US" sz="2400" dirty="0">
                    <a:solidFill>
                      <a:schemeClr val="tx1"/>
                    </a:solidFill>
                    <a:latin typeface="UTM Avo" panose="02040603050506020204" pitchFamily="18"/>
                    <a:cs typeface="Arial" panose="020B0604020202020204" pitchFamily="34" charset="0"/>
                  </a:rPr>
                  <a:t> tin </a:t>
                </a:r>
                <a:r>
                  <a:rPr lang="en-US" sz="2400" dirty="0" err="1">
                    <a:solidFill>
                      <a:schemeClr val="tx1"/>
                    </a:solidFill>
                    <a:latin typeface="UTM Avo" panose="02040603050506020204" pitchFamily="18"/>
                    <a:cs typeface="Arial" panose="020B0604020202020204" pitchFamily="34" charset="0"/>
                  </a:rPr>
                  <a:t>sau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những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gì</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để</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bảo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vệ</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môi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trường</a:t>
                </a:r>
                <a:r>
                  <a:rPr lang="en-US" sz="2400" dirty="0">
                    <a:solidFill>
                      <a:schemeClr val="tx1"/>
                    </a:solidFill>
                    <a:latin typeface="UTM Avo" panose="02040603050506020204" pitchFamily="18"/>
                    <a:cs typeface="Arial" panose="020B0604020202020204" pitchFamily="34" charset="0"/>
                  </a:rPr>
                  <a:t>?</a:t>
                </a:r>
                <a:endParaRPr lang="en-VN" sz="2400" dirty="0">
                  <a:solidFill>
                    <a:schemeClr val="tx1"/>
                  </a:solidFill>
                  <a:latin typeface="UTM Avo" panose="02040603050506020204" pitchFamily="18"/>
                  <a:cs typeface="Arial" panose="020B0604020202020204" pitchFamily="34" charset="0"/>
                </a:endParaRPr>
              </a:p>
              <a:p>
                <a:pPr marL="359988" indent="-359988" algn="just">
                  <a:lnSpc>
                    <a:spcPct val="150000"/>
                  </a:lnSpc>
                  <a:buFont typeface="Arial" panose="020B0604020202020204" pitchFamily="34" charset="0"/>
                  <a:buChar char="•"/>
                </a:pP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của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bạn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ấy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có</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ý</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nghĩa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gì</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đối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với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môi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trường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sống</a:t>
                </a:r>
                <a:r>
                  <a:rPr lang="en-US" sz="2400" dirty="0">
                    <a:solidFill>
                      <a:schemeClr val="tx1"/>
                    </a:solidFill>
                    <a:latin typeface="UTM Avo" panose="02040603050506020204" pitchFamily="18"/>
                    <a:cs typeface="Arial" panose="020B0604020202020204" pitchFamily="34" charset="0"/>
                  </a:rPr>
                  <a:t>?</a:t>
                </a:r>
                <a:endParaRPr lang="en-VN" sz="2400" dirty="0">
                  <a:solidFill>
                    <a:schemeClr val="tx1"/>
                  </a:solidFill>
                  <a:latin typeface="UTM Avo" panose="02040603050506020204" pitchFamily="18"/>
                  <a:cs typeface="Arial" panose="020B0604020202020204" pitchFamily="34" charset="0"/>
                </a:endParaRPr>
              </a:p>
            </p:txBody>
          </p:sp>
          <p:pic>
            <p:nvPicPr>
              <p:cNvPr id="4" name="Picture 33">
                <a:extLst>
                  <a:ext uri="{FF2B5EF4-FFF2-40B4-BE49-F238E27FC236}">
                    <a16:creationId xmlns:a16="http://schemas.microsoft.com/office/drawing/2014/main" id="{FAEB2851-9408-8A41-3ADB-CC814BA82882}"/>
                  </a:ext>
                </a:extLst>
              </p:cNvPr>
              <p:cNvPicPr>
                <a:picLocks noChangeAspect="1"/>
              </p:cNvPicPr>
              <p:nvPr/>
            </p:nvPicPr>
            <p:blipFill>
              <a:blip r:embed="rId3"/>
              <a:srcRect/>
              <a:stretch>
                <a:fillRect/>
              </a:stretch>
            </p:blipFill>
            <p:spPr>
              <a:xfrm>
                <a:off x="8762749" y="2683847"/>
                <a:ext cx="1356142" cy="1108436"/>
              </a:xfrm>
              <a:prstGeom prst="rect">
                <a:avLst/>
              </a:prstGeom>
            </p:spPr>
          </p:pic>
        </p:grpSp>
        <p:sp>
          <p:nvSpPr>
            <p:cNvPr id="5" name="Pentagon 4">
              <a:extLst>
                <a:ext uri="{FF2B5EF4-FFF2-40B4-BE49-F238E27FC236}">
                  <a16:creationId xmlns:a16="http://schemas.microsoft.com/office/drawing/2014/main" id="{6A425985-221D-508C-A87E-811CA7BF370D}"/>
                </a:ext>
              </a:extLst>
            </p:cNvPr>
            <p:cNvSpPr/>
            <p:nvPr/>
          </p:nvSpPr>
          <p:spPr>
            <a:xfrm>
              <a:off x="4197889" y="2475380"/>
              <a:ext cx="4048246" cy="786066"/>
            </a:xfrm>
            <a:prstGeom prst="homePlate">
              <a:avLst>
                <a:gd name="adj" fmla="val 0"/>
              </a:avLst>
            </a:prstGeom>
          </p:spPr>
          <p:style>
            <a:lnRef idx="2">
              <a:schemeClr val="accent5"/>
            </a:lnRef>
            <a:fillRef idx="1">
              <a:schemeClr val="lt1"/>
            </a:fillRef>
            <a:effectRef idx="0">
              <a:schemeClr val="accent5"/>
            </a:effectRef>
            <a:fontRef idx="minor">
              <a:schemeClr val="dk1"/>
            </a:fontRef>
          </p:style>
          <p:txBody>
            <a:bodyPr rtlCol="0" anchor="ctr"/>
            <a:lstStyle/>
            <a:p>
              <a:pPr algn="ctr">
                <a:lnSpc>
                  <a:spcPct val="150000"/>
                </a:lnSpc>
              </a:pPr>
              <a:r>
                <a:rPr lang="en-VN" sz="2400" b="1" dirty="0">
                  <a:latin typeface="UTM Avo" panose="02040603050506020204" pitchFamily="18"/>
                  <a:cs typeface="Arial" panose="020B0604020202020204" pitchFamily="34" charset="0"/>
                </a:rPr>
                <a:t>HOẠT ĐỘNG NHÓM</a:t>
              </a:r>
            </a:p>
          </p:txBody>
        </p:sp>
      </p:grpSp>
      <p:sp>
        <p:nvSpPr>
          <p:cNvPr id="6" name="TextBox 5">
            <a:extLst>
              <a:ext uri="{FF2B5EF4-FFF2-40B4-BE49-F238E27FC236}">
                <a16:creationId xmlns:a16="http://schemas.microsoft.com/office/drawing/2014/main" id="{44D39050-B497-005C-3B40-836BDA8FD951}"/>
              </a:ext>
            </a:extLst>
          </p:cNvPr>
          <p:cNvSpPr txBox="1"/>
          <p:nvPr/>
        </p:nvSpPr>
        <p:spPr>
          <a:xfrm>
            <a:off x="1266478" y="1612193"/>
            <a:ext cx="9659044" cy="574388"/>
          </a:xfrm>
          <a:prstGeom prst="rect">
            <a:avLst/>
          </a:prstGeom>
          <a:noFill/>
        </p:spPr>
        <p:txBody>
          <a:bodyPr wrap="square">
            <a:spAutoFit/>
          </a:bodyPr>
          <a:lstStyle/>
          <a:p>
            <a:pPr algn="ctr">
              <a:lnSpc>
                <a:spcPct val="150000"/>
              </a:lnSpc>
              <a:spcAft>
                <a:spcPts val="63"/>
              </a:spcAft>
            </a:pPr>
            <a:r>
              <a:rPr lang="en-US" sz="2400" b="1" dirty="0">
                <a:latin typeface="UTM Avo" panose="02040603050506020204" pitchFamily="18"/>
                <a:ea typeface="Calibri" panose="020F0502020204030204" pitchFamily="34" charset="0"/>
                <a:cs typeface="Arial" panose="020B0604020202020204" pitchFamily="34" charset="0"/>
              </a:rPr>
              <a:t>HOẠT ĐỘNG 2: </a:t>
            </a:r>
            <a:r>
              <a:rPr lang="en-US" sz="2400" b="1" dirty="0">
                <a:latin typeface="UTM Avo" panose="02040603050506020204" pitchFamily="18"/>
                <a:ea typeface="SimSun" panose="02010600030101010101" pitchFamily="2" charset="-122"/>
                <a:cs typeface="Arial" panose="020B0604020202020204" pitchFamily="34" charset="0"/>
              </a:rPr>
              <a:t>ĐỌC CÁC THÔNG TIN VÀ TRẢ LỜI CÂU HỎI</a:t>
            </a:r>
            <a:endParaRPr lang="en-VN" sz="2400" b="1" dirty="0">
              <a:latin typeface="UTM Avo" panose="02040603050506020204" pitchFamily="18"/>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4150682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1CA924E-37A2-8378-3F86-C9E639AFDE4B}"/>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1B5003F-8F2B-8E01-17A1-E55E6FF2CFB6}"/>
              </a:ext>
            </a:extLst>
          </p:cNvPr>
          <p:cNvSpPr/>
          <p:nvPr/>
        </p:nvSpPr>
        <p:spPr>
          <a:xfrm>
            <a:off x="984793" y="1776252"/>
            <a:ext cx="10222413" cy="4560123"/>
          </a:xfrm>
          <a:prstGeom prst="roundRect">
            <a:avLst>
              <a:gd name="adj" fmla="val 4233"/>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dirty="0">
                <a:solidFill>
                  <a:schemeClr val="tx1"/>
                </a:solidFill>
                <a:latin typeface="UTM Avo" panose="02040603050506020204" pitchFamily="18"/>
              </a:rPr>
              <a:t>Một cậu bé được mẹ đưa đến công viên chơi ngày cuối tuần. Thấy các anh chị nhặt rác, cậu bé xin mẹ để được đi theo nhặt rác và kêu gọi mọi người chung tay bảo vệ môi trường. Cậu bé đó là Nguyễn Minh Nguyên (11 tuổi, Quận 1, Thành phố Hồ Chí Minh). Khi được hỏi tại sao đang được đi chơi mà lại xin đi nhặt rác, Minh Nguyên nói: “Tại em thích, em thấy rác là cứ thích nhặt và thích bảo vệ môi trường. Em muốn môi trường của mình xanh và sạch sẽ”. Minh Nguyên cho biết cậu bé chưa bao giờ vứt rác bừa bãi, dù ở bất cứ đâu cũng tìm thùng rác để bỏ vào. </a:t>
            </a:r>
          </a:p>
          <a:p>
            <a:pPr algn="r">
              <a:lnSpc>
                <a:spcPct val="150000"/>
              </a:lnSpc>
            </a:pPr>
            <a:r>
              <a:rPr lang="vi-VN" sz="2200" dirty="0">
                <a:solidFill>
                  <a:schemeClr val="tx1"/>
                </a:solidFill>
                <a:latin typeface="UTM Avo" panose="02040603050506020204" pitchFamily="18"/>
              </a:rPr>
              <a:t>(Theo thanhnien.vn(*) )</a:t>
            </a:r>
          </a:p>
        </p:txBody>
      </p:sp>
      <p:sp>
        <p:nvSpPr>
          <p:cNvPr id="3" name="Rectangle: Rounded Corners 2">
            <a:extLst>
              <a:ext uri="{FF2B5EF4-FFF2-40B4-BE49-F238E27FC236}">
                <a16:creationId xmlns:a16="http://schemas.microsoft.com/office/drawing/2014/main" id="{3A35678B-9120-689E-9974-A08D89B35FB6}"/>
              </a:ext>
            </a:extLst>
          </p:cNvPr>
          <p:cNvSpPr/>
          <p:nvPr/>
        </p:nvSpPr>
        <p:spPr>
          <a:xfrm>
            <a:off x="4919967" y="1248238"/>
            <a:ext cx="2352064" cy="528014"/>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a:rPr>
              <a:t>Thông tin 1 </a:t>
            </a:r>
            <a:endParaRPr lang="vi-VN" sz="2200" b="1" dirty="0">
              <a:solidFill>
                <a:schemeClr val="tx1"/>
              </a:solidFill>
              <a:latin typeface="UTM Avo" panose="02040603050506020204" pitchFamily="18"/>
            </a:endParaRPr>
          </a:p>
        </p:txBody>
      </p:sp>
    </p:spTree>
    <p:extLst>
      <p:ext uri="{BB962C8B-B14F-4D97-AF65-F5344CB8AC3E}">
        <p14:creationId xmlns:p14="http://schemas.microsoft.com/office/powerpoint/2010/main" val="3030947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F2EA0A-1E29-2E0E-E501-74AAD5EE01A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2E451C0-7115-CD77-C122-6661C1459686}"/>
              </a:ext>
            </a:extLst>
          </p:cNvPr>
          <p:cNvPicPr>
            <a:picLocks noChangeAspect="1"/>
          </p:cNvPicPr>
          <p:nvPr/>
        </p:nvPicPr>
        <p:blipFill>
          <a:blip r:embed="rId3"/>
          <a:stretch>
            <a:fillRect/>
          </a:stretch>
        </p:blipFill>
        <p:spPr>
          <a:xfrm>
            <a:off x="3494874" y="724841"/>
            <a:ext cx="5451163" cy="6133159"/>
          </a:xfrm>
          <a:prstGeom prst="rect">
            <a:avLst/>
          </a:prstGeom>
        </p:spPr>
      </p:pic>
    </p:spTree>
    <p:extLst>
      <p:ext uri="{BB962C8B-B14F-4D97-AF65-F5344CB8AC3E}">
        <p14:creationId xmlns:p14="http://schemas.microsoft.com/office/powerpoint/2010/main" val="183823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9759995-A2F5-A5E2-70C1-A9DCAE218FE7}"/>
            </a:ext>
          </a:extLst>
        </p:cNvPr>
        <p:cNvGrpSpPr/>
        <p:nvPr/>
      </p:nvGrpSpPr>
      <p:grpSpPr>
        <a:xfrm>
          <a:off x="0" y="0"/>
          <a:ext cx="0" cy="0"/>
          <a:chOff x="0" y="0"/>
          <a:chExt cx="0" cy="0"/>
        </a:xfrm>
      </p:grpSpPr>
      <p:sp>
        <p:nvSpPr>
          <p:cNvPr id="4" name="Snip Diagonal Corner Rectangle 3">
            <a:extLst>
              <a:ext uri="{FF2B5EF4-FFF2-40B4-BE49-F238E27FC236}">
                <a16:creationId xmlns:a16="http://schemas.microsoft.com/office/drawing/2014/main" id="{9B814738-4787-4FF8-035B-CF7BFD55AE3F}"/>
              </a:ext>
            </a:extLst>
          </p:cNvPr>
          <p:cNvSpPr/>
          <p:nvPr/>
        </p:nvSpPr>
        <p:spPr>
          <a:xfrm>
            <a:off x="3367371" y="1681347"/>
            <a:ext cx="5811085" cy="786066"/>
          </a:xfrm>
          <a:prstGeom prst="snip2DiagRect">
            <a:avLst/>
          </a:prstGeom>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b="1" dirty="0" err="1">
                <a:latin typeface="UTM Avo" panose="02040603050506020204" pitchFamily="18"/>
                <a:cs typeface="Arial" panose="020B0604020202020204" pitchFamily="34" charset="0"/>
              </a:rPr>
              <a:t>Những</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việc</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làm</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bảo</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vệ</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môi</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trường</a:t>
            </a:r>
            <a:endParaRPr lang="en-US" sz="2400" b="1" dirty="0">
              <a:latin typeface="UTM Avo" panose="02040603050506020204" pitchFamily="18"/>
              <a:cs typeface="Arial" panose="020B0604020202020204" pitchFamily="34" charset="0"/>
            </a:endParaRPr>
          </a:p>
        </p:txBody>
      </p:sp>
      <p:sp>
        <p:nvSpPr>
          <p:cNvPr id="5" name="Pentagon 4">
            <a:extLst>
              <a:ext uri="{FF2B5EF4-FFF2-40B4-BE49-F238E27FC236}">
                <a16:creationId xmlns:a16="http://schemas.microsoft.com/office/drawing/2014/main" id="{F1A7B179-5328-C255-B2B4-7B67B4353704}"/>
              </a:ext>
            </a:extLst>
          </p:cNvPr>
          <p:cNvSpPr/>
          <p:nvPr/>
        </p:nvSpPr>
        <p:spPr>
          <a:xfrm>
            <a:off x="5194029" y="991348"/>
            <a:ext cx="2157767" cy="593932"/>
          </a:xfrm>
          <a:prstGeom prst="homePlate">
            <a:avLst>
              <a:gd name="adj" fmla="val 0"/>
            </a:avLst>
          </a:prstGeom>
        </p:spPr>
        <p:style>
          <a:lnRef idx="2">
            <a:schemeClr val="accent5"/>
          </a:lnRef>
          <a:fillRef idx="1">
            <a:schemeClr val="lt1"/>
          </a:fillRef>
          <a:effectRef idx="0">
            <a:schemeClr val="accent5"/>
          </a:effectRef>
          <a:fontRef idx="minor">
            <a:schemeClr val="dk1"/>
          </a:fontRef>
        </p:style>
        <p:txBody>
          <a:bodyPr rtlCol="0" anchor="ctr"/>
          <a:lstStyle/>
          <a:p>
            <a:pPr algn="ctr">
              <a:lnSpc>
                <a:spcPct val="150000"/>
              </a:lnSpc>
            </a:pPr>
            <a:r>
              <a:rPr lang="en-VN" sz="2400" b="1" dirty="0">
                <a:latin typeface="UTM Avo" panose="02040603050506020204" pitchFamily="18"/>
                <a:cs typeface="Arial" panose="020B0604020202020204" pitchFamily="34" charset="0"/>
              </a:rPr>
              <a:t>ĐÁP ÁN</a:t>
            </a:r>
          </a:p>
        </p:txBody>
      </p:sp>
      <p:sp>
        <p:nvSpPr>
          <p:cNvPr id="6" name="Rectangle 5">
            <a:extLst>
              <a:ext uri="{FF2B5EF4-FFF2-40B4-BE49-F238E27FC236}">
                <a16:creationId xmlns:a16="http://schemas.microsoft.com/office/drawing/2014/main" id="{E2E42830-1F70-EC93-F23F-C7736D577AA1}"/>
              </a:ext>
            </a:extLst>
          </p:cNvPr>
          <p:cNvSpPr/>
          <p:nvPr/>
        </p:nvSpPr>
        <p:spPr>
          <a:xfrm>
            <a:off x="714224" y="3079733"/>
            <a:ext cx="5811085" cy="182397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lnSpc>
                <a:spcPct val="150000"/>
              </a:lnSpc>
            </a:pP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Thông</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tin 1: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Nhặt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rác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ở</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công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viên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kêu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gọi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mọi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người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bảo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vệ</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môi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trường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r>
              <a:rPr lang="en-VN" sz="2400" dirty="0">
                <a:latin typeface="UTM Avo" panose="02040603050506020204" pitchFamily="18"/>
                <a:cs typeface="Arial" panose="020B0604020202020204" pitchFamily="34" charset="0"/>
              </a:rPr>
              <a:t> </a:t>
            </a:r>
          </a:p>
        </p:txBody>
      </p:sp>
      <p:sp>
        <p:nvSpPr>
          <p:cNvPr id="7" name="Rectangle 6">
            <a:extLst>
              <a:ext uri="{FF2B5EF4-FFF2-40B4-BE49-F238E27FC236}">
                <a16:creationId xmlns:a16="http://schemas.microsoft.com/office/drawing/2014/main" id="{C2162DB5-C176-2C2B-85A8-89A0919FC134}"/>
              </a:ext>
            </a:extLst>
          </p:cNvPr>
          <p:cNvSpPr/>
          <p:nvPr/>
        </p:nvSpPr>
        <p:spPr>
          <a:xfrm>
            <a:off x="6777705" y="3079734"/>
            <a:ext cx="4937698" cy="182397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lnSpc>
                <a:spcPct val="150000"/>
              </a:lnSpc>
            </a:pPr>
            <a:r>
              <a:rPr lang="en-US" sz="2400" i="1" dirty="0" err="1">
                <a:solidFill>
                  <a:srgbClr val="000000"/>
                </a:solidFill>
                <a:latin typeface="UTM Avo" panose="02040603050506020204" pitchFamily="18"/>
                <a:ea typeface="Calibri" panose="020F0502020204030204" pitchFamily="34" charset="0"/>
                <a:cs typeface="Arial" panose="020B0604020202020204" pitchFamily="34" charset="0"/>
              </a:rPr>
              <a:t>Thông</a:t>
            </a:r>
            <a:r>
              <a:rPr lang="en-US" sz="2400" i="1" dirty="0">
                <a:solidFill>
                  <a:srgbClr val="000000"/>
                </a:solidFill>
                <a:latin typeface="UTM Avo" panose="02040603050506020204" pitchFamily="18"/>
                <a:ea typeface="Calibri" panose="020F0502020204030204" pitchFamily="34" charset="0"/>
                <a:cs typeface="Arial" panose="020B0604020202020204" pitchFamily="34" charset="0"/>
              </a:rPr>
              <a:t> tin 2: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Kêu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gọi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không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thả</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bóng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bay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trong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lễ</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khai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giảng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400" dirty="0">
              <a:latin typeface="UTM Avo" panose="02040603050506020204" pitchFamily="18"/>
              <a:cs typeface="Arial" panose="020B0604020202020204" pitchFamily="34" charset="0"/>
            </a:endParaRPr>
          </a:p>
        </p:txBody>
      </p:sp>
      <p:cxnSp>
        <p:nvCxnSpPr>
          <p:cNvPr id="8" name="Elbow Connector 7">
            <a:extLst>
              <a:ext uri="{FF2B5EF4-FFF2-40B4-BE49-F238E27FC236}">
                <a16:creationId xmlns:a16="http://schemas.microsoft.com/office/drawing/2014/main" id="{F7DA5625-0C07-8563-A6A1-F2746575E1B1}"/>
              </a:ext>
            </a:extLst>
          </p:cNvPr>
          <p:cNvCxnSpPr>
            <a:cxnSpLocks/>
            <a:stCxn id="4" idx="1"/>
            <a:endCxn id="6" idx="0"/>
          </p:cNvCxnSpPr>
          <p:nvPr/>
        </p:nvCxnSpPr>
        <p:spPr>
          <a:xfrm rot="5400000">
            <a:off x="4640181" y="1447000"/>
            <a:ext cx="612320" cy="2653147"/>
          </a:xfrm>
          <a:prstGeom prst="bentConnector3">
            <a:avLst/>
          </a:prstGeom>
          <a:ln>
            <a:tailEnd type="triangle"/>
          </a:ln>
        </p:spPr>
        <p:style>
          <a:lnRef idx="3">
            <a:schemeClr val="dk1"/>
          </a:lnRef>
          <a:fillRef idx="0">
            <a:schemeClr val="dk1"/>
          </a:fillRef>
          <a:effectRef idx="2">
            <a:schemeClr val="dk1"/>
          </a:effectRef>
          <a:fontRef idx="minor">
            <a:schemeClr val="tx1"/>
          </a:fontRef>
        </p:style>
      </p:cxnSp>
      <p:cxnSp>
        <p:nvCxnSpPr>
          <p:cNvPr id="9" name="Elbow Connector 8">
            <a:extLst>
              <a:ext uri="{FF2B5EF4-FFF2-40B4-BE49-F238E27FC236}">
                <a16:creationId xmlns:a16="http://schemas.microsoft.com/office/drawing/2014/main" id="{4BB4FDEE-470B-9684-537C-9343E83AE25B}"/>
              </a:ext>
            </a:extLst>
          </p:cNvPr>
          <p:cNvCxnSpPr>
            <a:cxnSpLocks/>
          </p:cNvCxnSpPr>
          <p:nvPr/>
        </p:nvCxnSpPr>
        <p:spPr>
          <a:xfrm>
            <a:off x="6066300" y="2770912"/>
            <a:ext cx="3180254" cy="288000"/>
          </a:xfrm>
          <a:prstGeom prst="bentConnector2">
            <a:avLst/>
          </a:prstGeom>
          <a:ln>
            <a:tailEnd type="triangle"/>
          </a:ln>
        </p:spPr>
        <p:style>
          <a:lnRef idx="3">
            <a:schemeClr val="dk1"/>
          </a:lnRef>
          <a:fillRef idx="0">
            <a:schemeClr val="dk1"/>
          </a:fillRef>
          <a:effectRef idx="2">
            <a:schemeClr val="dk1"/>
          </a:effectRef>
          <a:fontRef idx="minor">
            <a:schemeClr val="tx1"/>
          </a:fontRef>
        </p:style>
      </p:cxnSp>
      <p:pic>
        <p:nvPicPr>
          <p:cNvPr id="10" name="Picture 2" descr="Hình ảnh Học Sinh Tiểu Học Bảo Vệ Môi Trường Nhặt Rác Minh Họa PNG , Vẽ  Tay, Trẻ Em Nhặt Rác, Sự Nghiệp Công ích PNG và Vector với nền trong">
            <a:extLst>
              <a:ext uri="{FF2B5EF4-FFF2-40B4-BE49-F238E27FC236}">
                <a16:creationId xmlns:a16="http://schemas.microsoft.com/office/drawing/2014/main" id="{6EA89521-4A5F-9F5E-EBB4-63B6FFF42D37}"/>
              </a:ext>
            </a:extLst>
          </p:cNvPr>
          <p:cNvPicPr>
            <a:picLocks noChangeAspect="1" noChangeArrowheads="1"/>
          </p:cNvPicPr>
          <p:nvPr/>
        </p:nvPicPr>
        <p:blipFill>
          <a:blip r:embed="rId3" cstate="print">
            <a:clrChange>
              <a:clrFrom>
                <a:srgbClr val="F5F5F5"/>
              </a:clrFrom>
              <a:clrTo>
                <a:srgbClr val="F5F5F5">
                  <a:alpha val="0"/>
                </a:srgbClr>
              </a:clrTo>
            </a:clrChange>
            <a:extLst>
              <a:ext uri="{28A0092B-C50C-407E-A947-70E740481C1C}">
                <a14:useLocalDpi xmlns:a14="http://schemas.microsoft.com/office/drawing/2010/main" val="0"/>
              </a:ext>
            </a:extLst>
          </a:blip>
          <a:srcRect/>
          <a:stretch>
            <a:fillRect/>
          </a:stretch>
        </p:blipFill>
        <p:spPr bwMode="auto">
          <a:xfrm>
            <a:off x="2752105" y="4924525"/>
            <a:ext cx="1735321" cy="184377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Khai giảng không thả bóng bay: Xin cùng làm, đừng hô hào suông! | Báo Dân  trí">
            <a:extLst>
              <a:ext uri="{FF2B5EF4-FFF2-40B4-BE49-F238E27FC236}">
                <a16:creationId xmlns:a16="http://schemas.microsoft.com/office/drawing/2014/main" id="{C513A3F2-C618-26CE-0B8E-BED6EA68402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06706" y="5035453"/>
            <a:ext cx="2279696" cy="13630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09185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3" presetClass="entr" presetSubtype="1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linds(horizont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heckerboard(across)">
                                      <p:cBhvr>
                                        <p:cTn id="23" dur="500"/>
                                        <p:tgtEl>
                                          <p:spTgt spid="9"/>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checkerboard(across)">
                                      <p:cBhvr>
                                        <p:cTn id="26" dur="500"/>
                                        <p:tgtEl>
                                          <p:spTgt spid="7"/>
                                        </p:tgtEl>
                                      </p:cBhvr>
                                    </p:animEffect>
                                  </p:childTnLst>
                                </p:cTn>
                              </p:par>
                              <p:par>
                                <p:cTn id="27" presetID="9"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dissolve">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DBCFC-5B0D-1045-EC66-8DDA27AF6C0C}"/>
            </a:ext>
          </a:extLst>
        </p:cNvPr>
        <p:cNvGrpSpPr/>
        <p:nvPr/>
      </p:nvGrpSpPr>
      <p:grpSpPr>
        <a:xfrm>
          <a:off x="0" y="0"/>
          <a:ext cx="0" cy="0"/>
          <a:chOff x="0" y="0"/>
          <a:chExt cx="0" cy="0"/>
        </a:xfrm>
      </p:grpSpPr>
      <p:sp>
        <p:nvSpPr>
          <p:cNvPr id="4" name="Snip Diagonal Corner Rectangle 3">
            <a:extLst>
              <a:ext uri="{FF2B5EF4-FFF2-40B4-BE49-F238E27FC236}">
                <a16:creationId xmlns:a16="http://schemas.microsoft.com/office/drawing/2014/main" id="{D5EA67A5-BE9D-139B-7F9D-076334E4B6FB}"/>
              </a:ext>
            </a:extLst>
          </p:cNvPr>
          <p:cNvSpPr/>
          <p:nvPr/>
        </p:nvSpPr>
        <p:spPr>
          <a:xfrm>
            <a:off x="1351315" y="2899756"/>
            <a:ext cx="6836280" cy="1025634"/>
          </a:xfrm>
          <a:prstGeom prst="snip2DiagRect">
            <a:avLst/>
          </a:prstGeom>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spcAft>
                <a:spcPts val="630"/>
              </a:spcAft>
              <a:tabLst>
                <a:tab pos="167994" algn="l"/>
              </a:tabLst>
            </a:pPr>
            <a:r>
              <a:rPr lang="en-SG" sz="2400" dirty="0" err="1">
                <a:latin typeface="UTM Avo" panose="02040603050506020204" pitchFamily="18"/>
                <a:cs typeface="Arial" panose="020B0604020202020204" pitchFamily="34" charset="0"/>
              </a:rPr>
              <a:t>Nâng</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cao</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sức</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khoẻ</a:t>
            </a:r>
            <a:r>
              <a:rPr lang="en-SG" sz="2400" dirty="0">
                <a:latin typeface="UTM Avo" panose="02040603050506020204" pitchFamily="18"/>
                <a:cs typeface="Arial" panose="020B0604020202020204" pitchFamily="34" charset="0"/>
              </a:rPr>
              <a:t> con </a:t>
            </a:r>
            <a:r>
              <a:rPr lang="en-SG" sz="2400" dirty="0" err="1">
                <a:latin typeface="UTM Avo" panose="02040603050506020204" pitchFamily="18"/>
                <a:cs typeface="Arial" panose="020B0604020202020204" pitchFamily="34" charset="0"/>
              </a:rPr>
              <a:t>người</a:t>
            </a:r>
            <a:r>
              <a:rPr lang="en-VN" sz="2400" dirty="0">
                <a:latin typeface="UTM Avo" panose="02040603050506020204" pitchFamily="18"/>
                <a:cs typeface="Arial" panose="020B0604020202020204" pitchFamily="34" charset="0"/>
              </a:rPr>
              <a:t> </a:t>
            </a:r>
            <a:endParaRPr lang="en-VN" sz="2400" dirty="0">
              <a:latin typeface="UTM Avo" panose="02040603050506020204" pitchFamily="18"/>
              <a:ea typeface="SimSun" panose="02010600030101010101" pitchFamily="2" charset="-122"/>
              <a:cs typeface="Arial" panose="020B0604020202020204" pitchFamily="34" charset="0"/>
            </a:endParaRPr>
          </a:p>
        </p:txBody>
      </p:sp>
      <p:sp>
        <p:nvSpPr>
          <p:cNvPr id="5" name="Snip Diagonal Corner Rectangle 4">
            <a:extLst>
              <a:ext uri="{FF2B5EF4-FFF2-40B4-BE49-F238E27FC236}">
                <a16:creationId xmlns:a16="http://schemas.microsoft.com/office/drawing/2014/main" id="{66B5288B-67D2-64D6-FEE5-19A8748819D8}"/>
              </a:ext>
            </a:extLst>
          </p:cNvPr>
          <p:cNvSpPr/>
          <p:nvPr/>
        </p:nvSpPr>
        <p:spPr>
          <a:xfrm>
            <a:off x="4631116" y="4695641"/>
            <a:ext cx="6090585" cy="1122977"/>
          </a:xfrm>
          <a:prstGeom prst="snip2Diag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en-SG" sz="2400" dirty="0" err="1">
                <a:latin typeface="UTM Avo" panose="02040603050506020204" pitchFamily="18"/>
                <a:cs typeface="Arial" panose="020B0604020202020204" pitchFamily="34" charset="0"/>
              </a:rPr>
              <a:t>Giúp</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duy</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trì</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sự</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đa</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dạng</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sinh</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học</a:t>
            </a:r>
            <a:r>
              <a:rPr lang="en-VN" sz="2400" dirty="0">
                <a:latin typeface="UTM Avo" panose="02040603050506020204" pitchFamily="18"/>
                <a:cs typeface="Arial" panose="020B0604020202020204" pitchFamily="34" charset="0"/>
              </a:rPr>
              <a:t> </a:t>
            </a:r>
          </a:p>
        </p:txBody>
      </p:sp>
      <p:sp>
        <p:nvSpPr>
          <p:cNvPr id="6" name="Pentagon 5">
            <a:extLst>
              <a:ext uri="{FF2B5EF4-FFF2-40B4-BE49-F238E27FC236}">
                <a16:creationId xmlns:a16="http://schemas.microsoft.com/office/drawing/2014/main" id="{CBF2C68E-4242-310B-27E2-D5CC0A4448B5}"/>
              </a:ext>
            </a:extLst>
          </p:cNvPr>
          <p:cNvSpPr/>
          <p:nvPr/>
        </p:nvSpPr>
        <p:spPr>
          <a:xfrm>
            <a:off x="2303730" y="1600870"/>
            <a:ext cx="7584539" cy="786066"/>
          </a:xfrm>
          <a:prstGeom prst="homePlate">
            <a:avLst>
              <a:gd name="adj" fmla="val 0"/>
            </a:avLst>
          </a:prstGeom>
        </p:spPr>
        <p:style>
          <a:lnRef idx="2">
            <a:schemeClr val="accent5"/>
          </a:lnRef>
          <a:fillRef idx="1">
            <a:schemeClr val="lt1"/>
          </a:fillRef>
          <a:effectRef idx="0">
            <a:schemeClr val="accent5"/>
          </a:effectRef>
          <a:fontRef idx="minor">
            <a:schemeClr val="dk1"/>
          </a:fontRef>
        </p:style>
        <p:txBody>
          <a:bodyPr rtlCol="0" anchor="ctr"/>
          <a:lstStyle/>
          <a:p>
            <a:pPr algn="ctr">
              <a:lnSpc>
                <a:spcPct val="150000"/>
              </a:lnSpc>
            </a:pPr>
            <a:r>
              <a:rPr lang="en-VN" sz="2400" b="1" dirty="0">
                <a:latin typeface="UTM Avo" panose="02040603050506020204" pitchFamily="18"/>
                <a:cs typeface="Arial" panose="020B0604020202020204" pitchFamily="34" charset="0"/>
              </a:rPr>
              <a:t>Ý nghĩa của việc làm đối với môi trường sống</a:t>
            </a:r>
          </a:p>
        </p:txBody>
      </p:sp>
      <p:pic>
        <p:nvPicPr>
          <p:cNvPr id="7" name="Picture 2" descr="Tại sao sức đề kháng yếu và cách để cải thiện như thế nào?">
            <a:extLst>
              <a:ext uri="{FF2B5EF4-FFF2-40B4-BE49-F238E27FC236}">
                <a16:creationId xmlns:a16="http://schemas.microsoft.com/office/drawing/2014/main" id="{E8FD3CA1-BC3A-DBBC-509D-49C68C218EDA}"/>
              </a:ext>
            </a:extLst>
          </p:cNvPr>
          <p:cNvPicPr>
            <a:picLocks noChangeAspect="1" noChangeArrowheads="1"/>
          </p:cNvPicPr>
          <p:nvPr/>
        </p:nvPicPr>
        <p:blipFill>
          <a:blip r:embed="rId3" cstate="print">
            <a:clrChange>
              <a:clrFrom>
                <a:srgbClr val="EAEAEA"/>
              </a:clrFrom>
              <a:clrTo>
                <a:srgbClr val="EAEAEA">
                  <a:alpha val="0"/>
                </a:srgbClr>
              </a:clrTo>
            </a:clrChange>
            <a:extLst>
              <a:ext uri="{28A0092B-C50C-407E-A947-70E740481C1C}">
                <a14:useLocalDpi xmlns:a14="http://schemas.microsoft.com/office/drawing/2010/main" val="0"/>
              </a:ext>
            </a:extLst>
          </a:blip>
          <a:srcRect/>
          <a:stretch>
            <a:fillRect/>
          </a:stretch>
        </p:blipFill>
        <p:spPr bwMode="auto">
          <a:xfrm>
            <a:off x="8296714" y="2615435"/>
            <a:ext cx="2424987" cy="16271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Many animals round the world on white ">
            <a:extLst>
              <a:ext uri="{FF2B5EF4-FFF2-40B4-BE49-F238E27FC236}">
                <a16:creationId xmlns:a16="http://schemas.microsoft.com/office/drawing/2014/main" id="{D90F587A-9691-3819-9534-5F0ADE751B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4430" y="4242564"/>
            <a:ext cx="2597633" cy="2398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028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811A65-295F-E05A-2879-4322E21CA347}"/>
            </a:ext>
          </a:extLst>
        </p:cNvPr>
        <p:cNvGrpSpPr/>
        <p:nvPr/>
      </p:nvGrpSpPr>
      <p:grpSpPr>
        <a:xfrm>
          <a:off x="0" y="0"/>
          <a:ext cx="0" cy="0"/>
          <a:chOff x="0" y="0"/>
          <a:chExt cx="0" cy="0"/>
        </a:xfrm>
      </p:grpSpPr>
      <p:sp>
        <p:nvSpPr>
          <p:cNvPr id="4" name="Snip Diagonal Corner Rectangle 3">
            <a:extLst>
              <a:ext uri="{FF2B5EF4-FFF2-40B4-BE49-F238E27FC236}">
                <a16:creationId xmlns:a16="http://schemas.microsoft.com/office/drawing/2014/main" id="{50DFF91F-476C-52B3-DBC7-40AF026B696B}"/>
              </a:ext>
            </a:extLst>
          </p:cNvPr>
          <p:cNvSpPr/>
          <p:nvPr/>
        </p:nvSpPr>
        <p:spPr>
          <a:xfrm>
            <a:off x="1052229" y="1742489"/>
            <a:ext cx="6526208" cy="2162632"/>
          </a:xfrm>
          <a:prstGeom prst="snip2DiagRect">
            <a:avLst/>
          </a:prstGeom>
        </p:spPr>
        <p:style>
          <a:lnRef idx="2">
            <a:schemeClr val="accent3"/>
          </a:lnRef>
          <a:fillRef idx="1">
            <a:schemeClr val="lt1"/>
          </a:fillRef>
          <a:effectRef idx="0">
            <a:schemeClr val="accent3"/>
          </a:effectRef>
          <a:fontRef idx="minor">
            <a:schemeClr val="dk1"/>
          </a:fontRef>
        </p:style>
        <p:txBody>
          <a:bodyPr rtlCol="0" anchor="ctr"/>
          <a:lstStyle/>
          <a:p>
            <a:pPr algn="just">
              <a:lnSpc>
                <a:spcPct val="150000"/>
              </a:lnSpc>
              <a:spcAft>
                <a:spcPts val="630"/>
              </a:spcAft>
              <a:tabLst>
                <a:tab pos="167994" algn="l"/>
              </a:tabLst>
            </a:pPr>
            <a:r>
              <a:rPr lang="en-SG" sz="2400" dirty="0" err="1">
                <a:latin typeface="UTM Avo" panose="02040603050506020204" pitchFamily="18"/>
                <a:cs typeface="Arial" panose="020B0604020202020204" pitchFamily="34" charset="0"/>
              </a:rPr>
              <a:t>Tạo</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điều</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kiện</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thuận</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lợi</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cho</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các</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hoạt</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động</a:t>
            </a:r>
            <a:r>
              <a:rPr lang="en-VN" sz="2400" dirty="0">
                <a:latin typeface="UTM Avo" panose="02040603050506020204" pitchFamily="18"/>
                <a:cs typeface="Arial" panose="020B0604020202020204" pitchFamily="34" charset="0"/>
              </a:rPr>
              <a:t> sống; </a:t>
            </a:r>
            <a:r>
              <a:rPr lang="en-SG" sz="2400" dirty="0" err="1">
                <a:latin typeface="UTM Avo" panose="02040603050506020204" pitchFamily="18"/>
                <a:cs typeface="Arial" panose="020B0604020202020204" pitchFamily="34" charset="0"/>
              </a:rPr>
              <a:t>giảm</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thiểu</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thiên</a:t>
            </a:r>
            <a:r>
              <a:rPr lang="en-SG" sz="2400" dirty="0">
                <a:latin typeface="UTM Avo" panose="02040603050506020204" pitchFamily="18"/>
                <a:cs typeface="Arial" panose="020B0604020202020204" pitchFamily="34" charset="0"/>
              </a:rPr>
              <a:t> tai ; </a:t>
            </a:r>
            <a:r>
              <a:rPr lang="en-SG" sz="2400" dirty="0" err="1">
                <a:latin typeface="UTM Avo" panose="02040603050506020204" pitchFamily="18"/>
                <a:cs typeface="Arial" panose="020B0604020202020204" pitchFamily="34" charset="0"/>
              </a:rPr>
              <a:t>thu</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hút</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được</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nhiều</a:t>
            </a:r>
            <a:r>
              <a:rPr lang="en-SG" sz="2400" dirty="0">
                <a:latin typeface="UTM Avo" panose="02040603050506020204" pitchFamily="18"/>
                <a:cs typeface="Arial" panose="020B0604020202020204" pitchFamily="34" charset="0"/>
              </a:rPr>
              <a:t> du </a:t>
            </a:r>
            <a:r>
              <a:rPr lang="en-SG" sz="2400" dirty="0" err="1">
                <a:latin typeface="UTM Avo" panose="02040603050506020204" pitchFamily="18"/>
                <a:cs typeface="Arial" panose="020B0604020202020204" pitchFamily="34" charset="0"/>
              </a:rPr>
              <a:t>khách</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đến</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tham</a:t>
            </a:r>
            <a:r>
              <a:rPr lang="en-SG" sz="2400" dirty="0">
                <a:latin typeface="UTM Avo" panose="02040603050506020204" pitchFamily="18"/>
                <a:cs typeface="Arial" panose="020B0604020202020204" pitchFamily="34" charset="0"/>
              </a:rPr>
              <a:t> </a:t>
            </a:r>
            <a:r>
              <a:rPr lang="en-SG" sz="2400" dirty="0" err="1">
                <a:latin typeface="UTM Avo" panose="02040603050506020204" pitchFamily="18"/>
                <a:cs typeface="Arial" panose="020B0604020202020204" pitchFamily="34" charset="0"/>
              </a:rPr>
              <a:t>quan</a:t>
            </a:r>
            <a:r>
              <a:rPr lang="en-VN" sz="2400" dirty="0">
                <a:latin typeface="UTM Avo" panose="02040603050506020204" pitchFamily="18"/>
                <a:cs typeface="Arial" panose="020B0604020202020204" pitchFamily="34" charset="0"/>
              </a:rPr>
              <a:t> </a:t>
            </a:r>
            <a:endParaRPr lang="en-VN" sz="2400" dirty="0">
              <a:latin typeface="UTM Avo" panose="02040603050506020204" pitchFamily="18"/>
              <a:ea typeface="SimSun" panose="02010600030101010101" pitchFamily="2" charset="-122"/>
              <a:cs typeface="Arial" panose="020B0604020202020204" pitchFamily="34" charset="0"/>
            </a:endParaRPr>
          </a:p>
        </p:txBody>
      </p:sp>
      <p:sp>
        <p:nvSpPr>
          <p:cNvPr id="5" name="Snip Diagonal Corner Rectangle 4">
            <a:extLst>
              <a:ext uri="{FF2B5EF4-FFF2-40B4-BE49-F238E27FC236}">
                <a16:creationId xmlns:a16="http://schemas.microsoft.com/office/drawing/2014/main" id="{E50AA3B8-8312-3E53-461C-476B2A59C8BD}"/>
              </a:ext>
            </a:extLst>
          </p:cNvPr>
          <p:cNvSpPr/>
          <p:nvPr/>
        </p:nvSpPr>
        <p:spPr>
          <a:xfrm>
            <a:off x="4315333" y="4776009"/>
            <a:ext cx="6526208" cy="1350800"/>
          </a:xfrm>
          <a:prstGeom prst="snip2Diag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50000"/>
              </a:lnSpc>
            </a:pP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bảo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vệ</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môi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trường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sống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cũng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đòi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hỏi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sự</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chung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tay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của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toàn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bộ</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xã</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hội</a:t>
            </a:r>
            <a:r>
              <a:rPr lang="en-VN" sz="2400" dirty="0">
                <a:latin typeface="UTM Avo" panose="02040603050506020204" pitchFamily="18"/>
                <a:cs typeface="Arial" panose="020B0604020202020204" pitchFamily="34" charset="0"/>
              </a:rPr>
              <a:t> </a:t>
            </a:r>
          </a:p>
        </p:txBody>
      </p:sp>
      <p:pic>
        <p:nvPicPr>
          <p:cNvPr id="6" name="Picture 2" descr="Nguồn lực tài nguyên - tiềm năng lớn cho phát triển du lịch">
            <a:extLst>
              <a:ext uri="{FF2B5EF4-FFF2-40B4-BE49-F238E27FC236}">
                <a16:creationId xmlns:a16="http://schemas.microsoft.com/office/drawing/2014/main" id="{F3A4D3CB-44A1-DC09-B116-7D2D6A70D05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3011" y="1611242"/>
            <a:ext cx="3015335" cy="21547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4" descr="Tuyên truyền về bảo vệ môi trường - Tin tức sự kiện">
            <a:extLst>
              <a:ext uri="{FF2B5EF4-FFF2-40B4-BE49-F238E27FC236}">
                <a16:creationId xmlns:a16="http://schemas.microsoft.com/office/drawing/2014/main" id="{B2FE5C46-2654-465B-0482-258E6B1CAD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8472" y="4176432"/>
            <a:ext cx="2549953" cy="25499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11203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par>
                                <p:cTn id="18" presetID="5" presetClass="entr" presetSubtype="1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heckerboard(across)">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01E05A1-0405-0759-84CA-C756AD61C369}"/>
              </a:ext>
            </a:extLst>
          </p:cNvPr>
          <p:cNvGrpSpPr/>
          <p:nvPr/>
        </p:nvGrpSpPr>
        <p:grpSpPr>
          <a:xfrm>
            <a:off x="4727728" y="3561195"/>
            <a:ext cx="2736543" cy="1674349"/>
            <a:chOff x="309542" y="967667"/>
            <a:chExt cx="2878585" cy="1674349"/>
          </a:xfrm>
        </p:grpSpPr>
        <p:pic>
          <p:nvPicPr>
            <p:cNvPr id="6" name="Picture 5">
              <a:hlinkClick r:id="rId3"/>
              <a:extLst>
                <a:ext uri="{FF2B5EF4-FFF2-40B4-BE49-F238E27FC236}">
                  <a16:creationId xmlns:a16="http://schemas.microsoft.com/office/drawing/2014/main" id="{4C7E8695-B5E9-1087-9E49-6787752753C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7" name="TextBox 6">
              <a:extLst>
                <a:ext uri="{FF2B5EF4-FFF2-40B4-BE49-F238E27FC236}">
                  <a16:creationId xmlns:a16="http://schemas.microsoft.com/office/drawing/2014/main" id="{C48F3AF1-FDF4-E333-18ED-7C5579C8208A}"/>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602511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group of trash cans and garbage cans&#10;&#10;Description automatically generated">
            <a:extLst>
              <a:ext uri="{FF2B5EF4-FFF2-40B4-BE49-F238E27FC236}">
                <a16:creationId xmlns:a16="http://schemas.microsoft.com/office/drawing/2014/main" id="{34EDC420-07A8-4DD7-C31F-D12FDED55977}"/>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t="14575" b="31181"/>
          <a:stretch/>
        </p:blipFill>
        <p:spPr>
          <a:xfrm>
            <a:off x="-211155" y="3329905"/>
            <a:ext cx="6528176" cy="3528095"/>
          </a:xfrm>
          <a:prstGeom prst="rect">
            <a:avLst/>
          </a:prstGeom>
        </p:spPr>
      </p:pic>
      <p:pic>
        <p:nvPicPr>
          <p:cNvPr id="4" name="Picture 3" descr="A group of trash cans and garbage cans&#10;&#10;Description automatically generated">
            <a:extLst>
              <a:ext uri="{FF2B5EF4-FFF2-40B4-BE49-F238E27FC236}">
                <a16:creationId xmlns:a16="http://schemas.microsoft.com/office/drawing/2014/main" id="{DBD28342-6EE9-B67F-3B41-A08930C2DD13}"/>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4096" t="72140" r="21031"/>
          <a:stretch/>
        </p:blipFill>
        <p:spPr>
          <a:xfrm>
            <a:off x="6096000" y="3600637"/>
            <a:ext cx="5904159" cy="2986629"/>
          </a:xfrm>
          <a:prstGeom prst="rect">
            <a:avLst/>
          </a:prstGeom>
        </p:spPr>
      </p:pic>
      <p:sp>
        <p:nvSpPr>
          <p:cNvPr id="5" name="TextBox 4">
            <a:extLst>
              <a:ext uri="{FF2B5EF4-FFF2-40B4-BE49-F238E27FC236}">
                <a16:creationId xmlns:a16="http://schemas.microsoft.com/office/drawing/2014/main" id="{07382B47-894A-CB7B-CC78-55A26BE9EEB4}"/>
              </a:ext>
            </a:extLst>
          </p:cNvPr>
          <p:cNvSpPr txBox="1"/>
          <p:nvPr/>
        </p:nvSpPr>
        <p:spPr>
          <a:xfrm>
            <a:off x="2762997" y="1680422"/>
            <a:ext cx="7550090" cy="567848"/>
          </a:xfrm>
          <a:prstGeom prst="rect">
            <a:avLst/>
          </a:prstGeom>
          <a:noFill/>
        </p:spPr>
        <p:txBody>
          <a:bodyPr wrap="square">
            <a:spAutoFit/>
          </a:bodyPr>
          <a:lstStyle/>
          <a:p>
            <a:pPr algn="just">
              <a:lnSpc>
                <a:spcPct val="150000"/>
              </a:lnSpc>
              <a:spcAft>
                <a:spcPts val="63"/>
              </a:spcAft>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hãy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phân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loại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rác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bỏ</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vào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thùng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rác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VN" sz="2400" dirty="0">
              <a:latin typeface="UTM Avo" panose="02040603050506020204" pitchFamily="18"/>
              <a:ea typeface="SimSun" panose="02010600030101010101" pitchFamily="2" charset="-122"/>
              <a:cs typeface="Arial" panose="020B0604020202020204" pitchFamily="34" charset="0"/>
            </a:endParaRPr>
          </a:p>
        </p:txBody>
      </p:sp>
      <p:sp>
        <p:nvSpPr>
          <p:cNvPr id="7" name="Rounded Rectangle 6">
            <a:extLst>
              <a:ext uri="{FF2B5EF4-FFF2-40B4-BE49-F238E27FC236}">
                <a16:creationId xmlns:a16="http://schemas.microsoft.com/office/drawing/2014/main" id="{0AC9F838-02D0-B471-D34F-2D2539E265A0}"/>
              </a:ext>
            </a:extLst>
          </p:cNvPr>
          <p:cNvSpPr/>
          <p:nvPr/>
        </p:nvSpPr>
        <p:spPr>
          <a:xfrm>
            <a:off x="4007278" y="2503526"/>
            <a:ext cx="4619486" cy="55634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VN" sz="2400" b="1" dirty="0">
                <a:latin typeface="UTM Avo" panose="02040603050506020204" pitchFamily="18"/>
                <a:cs typeface="Arial" panose="020B0604020202020204" pitchFamily="34" charset="0"/>
              </a:rPr>
              <a:t>THẢO LUẬN CẶP ĐÔI</a:t>
            </a:r>
          </a:p>
        </p:txBody>
      </p:sp>
      <p:sp>
        <p:nvSpPr>
          <p:cNvPr id="8" name="Oval 7">
            <a:extLst>
              <a:ext uri="{FF2B5EF4-FFF2-40B4-BE49-F238E27FC236}">
                <a16:creationId xmlns:a16="http://schemas.microsoft.com/office/drawing/2014/main" id="{1FDF7897-6FDB-41FD-EE9D-3F44ED7C3509}"/>
              </a:ext>
            </a:extLst>
          </p:cNvPr>
          <p:cNvSpPr/>
          <p:nvPr/>
        </p:nvSpPr>
        <p:spPr>
          <a:xfrm>
            <a:off x="1757775" y="1565319"/>
            <a:ext cx="960026" cy="938207"/>
          </a:xfrm>
          <a:prstGeom prst="ellipse">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UTM Avo" panose="02040603050506020204" pitchFamily="18"/>
              </a:rPr>
              <a:t>1</a:t>
            </a:r>
            <a:endParaRPr lang="vi-VN" sz="2400" b="1" dirty="0">
              <a:solidFill>
                <a:schemeClr val="bg1"/>
              </a:solidFill>
              <a:latin typeface="UTM Avo" panose="02040603050506020204" pitchFamily="18"/>
            </a:endParaRPr>
          </a:p>
        </p:txBody>
      </p:sp>
    </p:spTree>
    <p:extLst>
      <p:ext uri="{BB962C8B-B14F-4D97-AF65-F5344CB8AC3E}">
        <p14:creationId xmlns:p14="http://schemas.microsoft.com/office/powerpoint/2010/main" val="77106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BD66182-96C6-5D5F-3EF8-F2C88C6CCD71}"/>
            </a:ext>
          </a:extLst>
        </p:cNvPr>
        <p:cNvGrpSpPr/>
        <p:nvPr/>
      </p:nvGrpSpPr>
      <p:grpSpPr>
        <a:xfrm>
          <a:off x="0" y="0"/>
          <a:ext cx="0" cy="0"/>
          <a:chOff x="0" y="0"/>
          <a:chExt cx="0" cy="0"/>
        </a:xfrm>
      </p:grpSpPr>
      <p:pic>
        <p:nvPicPr>
          <p:cNvPr id="2" name="Picture 1" descr="A group of trash cans and garbage cans&#10;&#10;Description automatically generated">
            <a:extLst>
              <a:ext uri="{FF2B5EF4-FFF2-40B4-BE49-F238E27FC236}">
                <a16:creationId xmlns:a16="http://schemas.microsoft.com/office/drawing/2014/main" id="{0F7EF3C9-3191-7FAE-1ED1-F3C5FD67CF58}"/>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3550" t="72140" r="57186"/>
          <a:stretch/>
        </p:blipFill>
        <p:spPr>
          <a:xfrm>
            <a:off x="806087" y="2442837"/>
            <a:ext cx="2801979" cy="4037338"/>
          </a:xfrm>
          <a:prstGeom prst="rect">
            <a:avLst/>
          </a:prstGeom>
        </p:spPr>
      </p:pic>
      <p:pic>
        <p:nvPicPr>
          <p:cNvPr id="3" name="Picture 2" descr="A group of trash cans and garbage cans&#10;&#10;Description automatically generated">
            <a:extLst>
              <a:ext uri="{FF2B5EF4-FFF2-40B4-BE49-F238E27FC236}">
                <a16:creationId xmlns:a16="http://schemas.microsoft.com/office/drawing/2014/main" id="{49ADAA62-2394-AED1-E002-3990162EC762}"/>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8965" t="14575" r="76221" b="68439"/>
          <a:stretch/>
        </p:blipFill>
        <p:spPr>
          <a:xfrm>
            <a:off x="3820904" y="1781354"/>
            <a:ext cx="1841013" cy="2103312"/>
          </a:xfrm>
          <a:prstGeom prst="rect">
            <a:avLst/>
          </a:prstGeom>
        </p:spPr>
      </p:pic>
      <p:pic>
        <p:nvPicPr>
          <p:cNvPr id="4" name="Picture 3" descr="A group of trash cans and garbage cans&#10;&#10;Description automatically generated">
            <a:extLst>
              <a:ext uri="{FF2B5EF4-FFF2-40B4-BE49-F238E27FC236}">
                <a16:creationId xmlns:a16="http://schemas.microsoft.com/office/drawing/2014/main" id="{2582DF21-4222-A426-CD4E-1CBE6E0B9FB2}"/>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71698" t="14575" r="9988" b="69219"/>
          <a:stretch/>
        </p:blipFill>
        <p:spPr>
          <a:xfrm>
            <a:off x="6199380" y="1711238"/>
            <a:ext cx="2339297" cy="2062468"/>
          </a:xfrm>
          <a:prstGeom prst="rect">
            <a:avLst/>
          </a:prstGeom>
        </p:spPr>
      </p:pic>
      <p:pic>
        <p:nvPicPr>
          <p:cNvPr id="5" name="Picture 4" descr="A group of trash cans and garbage cans&#10;&#10;Description automatically generated">
            <a:extLst>
              <a:ext uri="{FF2B5EF4-FFF2-40B4-BE49-F238E27FC236}">
                <a16:creationId xmlns:a16="http://schemas.microsoft.com/office/drawing/2014/main" id="{8F2B60C0-A38D-7139-6F16-F7A6095327AF}"/>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32168" r="73124" b="49506"/>
          <a:stretch/>
        </p:blipFill>
        <p:spPr>
          <a:xfrm>
            <a:off x="7159406" y="1416038"/>
            <a:ext cx="4019343" cy="2730605"/>
          </a:xfrm>
          <a:prstGeom prst="rect">
            <a:avLst/>
          </a:prstGeom>
        </p:spPr>
      </p:pic>
      <p:pic>
        <p:nvPicPr>
          <p:cNvPr id="6" name="Picture 5" descr="A group of trash cans and garbage cans&#10;&#10;Description automatically generated">
            <a:extLst>
              <a:ext uri="{FF2B5EF4-FFF2-40B4-BE49-F238E27FC236}">
                <a16:creationId xmlns:a16="http://schemas.microsoft.com/office/drawing/2014/main" id="{FD7F3724-3F70-3029-9873-23CABA2E2096}"/>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7057" t="31010" r="27109" b="51638"/>
          <a:stretch/>
        </p:blipFill>
        <p:spPr>
          <a:xfrm>
            <a:off x="4825371" y="4007585"/>
            <a:ext cx="1984355" cy="2166647"/>
          </a:xfrm>
          <a:prstGeom prst="rect">
            <a:avLst/>
          </a:prstGeom>
        </p:spPr>
      </p:pic>
      <p:pic>
        <p:nvPicPr>
          <p:cNvPr id="7" name="Picture 6" descr="A group of trash cans and garbage cans&#10;&#10;Description automatically generated">
            <a:extLst>
              <a:ext uri="{FF2B5EF4-FFF2-40B4-BE49-F238E27FC236}">
                <a16:creationId xmlns:a16="http://schemas.microsoft.com/office/drawing/2014/main" id="{BDC5A9D3-D97A-C850-464A-6F048B9FA945}"/>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8527" t="48597" r="28407" b="31181"/>
          <a:stretch/>
        </p:blipFill>
        <p:spPr>
          <a:xfrm>
            <a:off x="7715514" y="3835336"/>
            <a:ext cx="1558277" cy="2402772"/>
          </a:xfrm>
          <a:prstGeom prst="rect">
            <a:avLst/>
          </a:prstGeom>
        </p:spPr>
      </p:pic>
      <p:sp>
        <p:nvSpPr>
          <p:cNvPr id="8" name="Rounded Rectangle 7">
            <a:extLst>
              <a:ext uri="{FF2B5EF4-FFF2-40B4-BE49-F238E27FC236}">
                <a16:creationId xmlns:a16="http://schemas.microsoft.com/office/drawing/2014/main" id="{C9BAF1E1-69FA-DE11-B5E8-42231E2DC4B8}"/>
              </a:ext>
            </a:extLst>
          </p:cNvPr>
          <p:cNvSpPr/>
          <p:nvPr/>
        </p:nvSpPr>
        <p:spPr>
          <a:xfrm>
            <a:off x="1066144" y="1711238"/>
            <a:ext cx="2274747" cy="71821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VN" sz="2800" b="1" dirty="0">
                <a:latin typeface="UTM Avo" panose="02040603050506020204" pitchFamily="18"/>
                <a:cs typeface="Arial" panose="020B0604020202020204" pitchFamily="34" charset="0"/>
              </a:rPr>
              <a:t>ĐÁP ÁN</a:t>
            </a:r>
          </a:p>
        </p:txBody>
      </p:sp>
    </p:spTree>
    <p:extLst>
      <p:ext uri="{BB962C8B-B14F-4D97-AF65-F5344CB8AC3E}">
        <p14:creationId xmlns:p14="http://schemas.microsoft.com/office/powerpoint/2010/main" val="3322023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heckerboard(across)">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C742943-5A8A-9917-CE7C-382D7DA26856}"/>
            </a:ext>
          </a:extLst>
        </p:cNvPr>
        <p:cNvGrpSpPr/>
        <p:nvPr/>
      </p:nvGrpSpPr>
      <p:grpSpPr>
        <a:xfrm>
          <a:off x="0" y="0"/>
          <a:ext cx="0" cy="0"/>
          <a:chOff x="0" y="0"/>
          <a:chExt cx="0" cy="0"/>
        </a:xfrm>
      </p:grpSpPr>
      <p:pic>
        <p:nvPicPr>
          <p:cNvPr id="3" name="Picture 2" descr="A group of trash cans and garbage cans&#10;&#10;Description automatically generated">
            <a:extLst>
              <a:ext uri="{FF2B5EF4-FFF2-40B4-BE49-F238E27FC236}">
                <a16:creationId xmlns:a16="http://schemas.microsoft.com/office/drawing/2014/main" id="{65832DB2-D13E-29E4-939D-AEF4C9AA5C27}"/>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3217" t="72140" r="39177"/>
          <a:stretch/>
        </p:blipFill>
        <p:spPr>
          <a:xfrm>
            <a:off x="843176" y="2585162"/>
            <a:ext cx="2852455" cy="4497245"/>
          </a:xfrm>
          <a:prstGeom prst="rect">
            <a:avLst/>
          </a:prstGeom>
        </p:spPr>
      </p:pic>
      <p:pic>
        <p:nvPicPr>
          <p:cNvPr id="4" name="Picture 3" descr="A group of trash cans and garbage cans&#10;&#10;Description automatically generated">
            <a:extLst>
              <a:ext uri="{FF2B5EF4-FFF2-40B4-BE49-F238E27FC236}">
                <a16:creationId xmlns:a16="http://schemas.microsoft.com/office/drawing/2014/main" id="{B952E28C-A547-AC34-D3C5-7B6AA12AE82A}"/>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3735" t="14575" r="58611" b="68802"/>
          <a:stretch/>
        </p:blipFill>
        <p:spPr>
          <a:xfrm>
            <a:off x="4321352" y="1315384"/>
            <a:ext cx="2051618" cy="1924703"/>
          </a:xfrm>
          <a:prstGeom prst="rect">
            <a:avLst/>
          </a:prstGeom>
        </p:spPr>
      </p:pic>
      <p:pic>
        <p:nvPicPr>
          <p:cNvPr id="5" name="Picture 4" descr="A group of trash cans and garbage cans&#10;&#10;Description automatically generated">
            <a:extLst>
              <a:ext uri="{FF2B5EF4-FFF2-40B4-BE49-F238E27FC236}">
                <a16:creationId xmlns:a16="http://schemas.microsoft.com/office/drawing/2014/main" id="{90CC945D-9DD4-B483-4D26-C7865C5952DD}"/>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6838" t="14575" r="27459" b="68588"/>
          <a:stretch/>
        </p:blipFill>
        <p:spPr>
          <a:xfrm>
            <a:off x="6821017" y="1032027"/>
            <a:ext cx="1756568" cy="1876555"/>
          </a:xfrm>
          <a:prstGeom prst="rect">
            <a:avLst/>
          </a:prstGeom>
        </p:spPr>
      </p:pic>
      <p:pic>
        <p:nvPicPr>
          <p:cNvPr id="6" name="Picture 5" descr="A group of trash cans and garbage cans&#10;&#10;Description automatically generated">
            <a:extLst>
              <a:ext uri="{FF2B5EF4-FFF2-40B4-BE49-F238E27FC236}">
                <a16:creationId xmlns:a16="http://schemas.microsoft.com/office/drawing/2014/main" id="{10C418BF-CA7C-8BB5-9F75-2337D008CB85}"/>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72968" t="30850" r="8071" b="50780"/>
          <a:stretch/>
        </p:blipFill>
        <p:spPr>
          <a:xfrm>
            <a:off x="9025631" y="1140881"/>
            <a:ext cx="2293734" cy="2214086"/>
          </a:xfrm>
          <a:prstGeom prst="rect">
            <a:avLst/>
          </a:prstGeom>
        </p:spPr>
      </p:pic>
      <p:pic>
        <p:nvPicPr>
          <p:cNvPr id="7" name="Picture 6" descr="A group of trash cans and garbage cans&#10;&#10;Description automatically generated">
            <a:extLst>
              <a:ext uri="{FF2B5EF4-FFF2-40B4-BE49-F238E27FC236}">
                <a16:creationId xmlns:a16="http://schemas.microsoft.com/office/drawing/2014/main" id="{33EC6323-6B80-7A4A-4F67-65E6FF87399C}"/>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49332" r="72638" b="31830"/>
          <a:stretch/>
        </p:blipFill>
        <p:spPr>
          <a:xfrm>
            <a:off x="3421702" y="3826469"/>
            <a:ext cx="2958634" cy="2029448"/>
          </a:xfrm>
          <a:prstGeom prst="rect">
            <a:avLst/>
          </a:prstGeom>
        </p:spPr>
      </p:pic>
      <p:pic>
        <p:nvPicPr>
          <p:cNvPr id="8" name="Picture 7" descr="A group of trash cans and garbage cans&#10;&#10;Description automatically generated">
            <a:extLst>
              <a:ext uri="{FF2B5EF4-FFF2-40B4-BE49-F238E27FC236}">
                <a16:creationId xmlns:a16="http://schemas.microsoft.com/office/drawing/2014/main" id="{0CE40925-2F46-5B49-DCD9-FFB37F52D9A1}"/>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1492" t="49332" r="41343" b="31181"/>
          <a:stretch/>
        </p:blipFill>
        <p:spPr>
          <a:xfrm>
            <a:off x="6947659" y="3925537"/>
            <a:ext cx="1794323" cy="2029448"/>
          </a:xfrm>
          <a:prstGeom prst="rect">
            <a:avLst/>
          </a:prstGeom>
        </p:spPr>
      </p:pic>
      <p:pic>
        <p:nvPicPr>
          <p:cNvPr id="9" name="Picture 8" descr="A group of trash cans and garbage cans&#10;&#10;Description automatically generated">
            <a:extLst>
              <a:ext uri="{FF2B5EF4-FFF2-40B4-BE49-F238E27FC236}">
                <a16:creationId xmlns:a16="http://schemas.microsoft.com/office/drawing/2014/main" id="{D03592FE-AAED-9118-C92F-D2ECF80951AE}"/>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72517" t="49332" r="8589" b="31181"/>
          <a:stretch/>
        </p:blipFill>
        <p:spPr>
          <a:xfrm>
            <a:off x="8958862" y="3655313"/>
            <a:ext cx="2293734" cy="2356945"/>
          </a:xfrm>
          <a:prstGeom prst="rect">
            <a:avLst/>
          </a:prstGeom>
        </p:spPr>
      </p:pic>
      <p:sp>
        <p:nvSpPr>
          <p:cNvPr id="10" name="Rounded Rectangle 9">
            <a:extLst>
              <a:ext uri="{FF2B5EF4-FFF2-40B4-BE49-F238E27FC236}">
                <a16:creationId xmlns:a16="http://schemas.microsoft.com/office/drawing/2014/main" id="{E8FD5037-E48A-12D7-D871-DC2214406A07}"/>
              </a:ext>
            </a:extLst>
          </p:cNvPr>
          <p:cNvSpPr/>
          <p:nvPr/>
        </p:nvSpPr>
        <p:spPr>
          <a:xfrm>
            <a:off x="1066144" y="1711238"/>
            <a:ext cx="2274747" cy="71821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VN" sz="2800" b="1" dirty="0">
                <a:latin typeface="UTM Avo" panose="02040603050506020204" pitchFamily="18"/>
                <a:cs typeface="Arial" panose="020B0604020202020204" pitchFamily="34" charset="0"/>
              </a:rPr>
              <a:t>ĐÁP ÁN</a:t>
            </a:r>
          </a:p>
        </p:txBody>
      </p:sp>
    </p:spTree>
    <p:extLst>
      <p:ext uri="{BB962C8B-B14F-4D97-AF65-F5344CB8AC3E}">
        <p14:creationId xmlns:p14="http://schemas.microsoft.com/office/powerpoint/2010/main" val="1501419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heckerboard(across)">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inVertical)">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checkerboard(across)">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E5A3D31-E240-B345-55B6-266C35C72C08}"/>
            </a:ext>
          </a:extLst>
        </p:cNvPr>
        <p:cNvGrpSpPr/>
        <p:nvPr/>
      </p:nvGrpSpPr>
      <p:grpSpPr>
        <a:xfrm>
          <a:off x="0" y="0"/>
          <a:ext cx="0" cy="0"/>
          <a:chOff x="0" y="0"/>
          <a:chExt cx="0" cy="0"/>
        </a:xfrm>
      </p:grpSpPr>
      <p:pic>
        <p:nvPicPr>
          <p:cNvPr id="3" name="Picture 2" descr="A group of trash cans and garbage cans&#10;&#10;Description automatically generated">
            <a:extLst>
              <a:ext uri="{FF2B5EF4-FFF2-40B4-BE49-F238E27FC236}">
                <a16:creationId xmlns:a16="http://schemas.microsoft.com/office/drawing/2014/main" id="{813EB0F6-7901-DFAB-5414-B7AB2F1CF04C}"/>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0867" t="72140" r="18612"/>
          <a:stretch/>
        </p:blipFill>
        <p:spPr>
          <a:xfrm>
            <a:off x="1523050" y="2581256"/>
            <a:ext cx="3408092" cy="4609796"/>
          </a:xfrm>
          <a:prstGeom prst="rect">
            <a:avLst/>
          </a:prstGeom>
        </p:spPr>
      </p:pic>
      <p:pic>
        <p:nvPicPr>
          <p:cNvPr id="4" name="Picture 3" descr="A group of trash cans and garbage cans&#10;&#10;Description automatically generated">
            <a:extLst>
              <a:ext uri="{FF2B5EF4-FFF2-40B4-BE49-F238E27FC236}">
                <a16:creationId xmlns:a16="http://schemas.microsoft.com/office/drawing/2014/main" id="{2D3E5FC2-E7ED-1F60-4478-5E52F9203432}"/>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1473" t="14575" r="43833" b="67986"/>
          <a:stretch/>
        </p:blipFill>
        <p:spPr>
          <a:xfrm>
            <a:off x="6096000" y="1607923"/>
            <a:ext cx="1724947" cy="2039545"/>
          </a:xfrm>
          <a:prstGeom prst="rect">
            <a:avLst/>
          </a:prstGeom>
        </p:spPr>
      </p:pic>
      <p:pic>
        <p:nvPicPr>
          <p:cNvPr id="5" name="Picture 4" descr="A group of trash cans and garbage cans&#10;&#10;Description automatically generated">
            <a:extLst>
              <a:ext uri="{FF2B5EF4-FFF2-40B4-BE49-F238E27FC236}">
                <a16:creationId xmlns:a16="http://schemas.microsoft.com/office/drawing/2014/main" id="{6CFB0CF8-A4EA-2755-D293-D0C4AA2BD9AE}"/>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6910" t="31921" r="57648" b="50515"/>
          <a:stretch/>
        </p:blipFill>
        <p:spPr>
          <a:xfrm>
            <a:off x="8913191" y="1664798"/>
            <a:ext cx="1799753" cy="2039545"/>
          </a:xfrm>
          <a:prstGeom prst="rect">
            <a:avLst/>
          </a:prstGeom>
        </p:spPr>
      </p:pic>
      <p:pic>
        <p:nvPicPr>
          <p:cNvPr id="6" name="Picture 5" descr="A group of trash cans and garbage cans&#10;&#10;Description automatically generated">
            <a:extLst>
              <a:ext uri="{FF2B5EF4-FFF2-40B4-BE49-F238E27FC236}">
                <a16:creationId xmlns:a16="http://schemas.microsoft.com/office/drawing/2014/main" id="{2015AAD2-BA90-58CB-5CA5-DB206CB0331D}"/>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1616" t="31921" r="42208" b="51843"/>
          <a:stretch/>
        </p:blipFill>
        <p:spPr>
          <a:xfrm>
            <a:off x="6052896" y="3779255"/>
            <a:ext cx="1862869" cy="1862867"/>
          </a:xfrm>
          <a:prstGeom prst="rect">
            <a:avLst/>
          </a:prstGeom>
        </p:spPr>
      </p:pic>
      <p:pic>
        <p:nvPicPr>
          <p:cNvPr id="7" name="Picture 6" descr="A group of trash cans and garbage cans&#10;&#10;Description automatically generated">
            <a:extLst>
              <a:ext uri="{FF2B5EF4-FFF2-40B4-BE49-F238E27FC236}">
                <a16:creationId xmlns:a16="http://schemas.microsoft.com/office/drawing/2014/main" id="{B70400A8-96B1-B866-B5F8-CBCECF57D988}"/>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26910" t="49484" r="57034" b="31181"/>
          <a:stretch/>
        </p:blipFill>
        <p:spPr>
          <a:xfrm>
            <a:off x="8964905" y="3814787"/>
            <a:ext cx="1648179" cy="1977445"/>
          </a:xfrm>
          <a:prstGeom prst="rect">
            <a:avLst/>
          </a:prstGeom>
        </p:spPr>
      </p:pic>
      <p:sp>
        <p:nvSpPr>
          <p:cNvPr id="8" name="Rounded Rectangle 7">
            <a:extLst>
              <a:ext uri="{FF2B5EF4-FFF2-40B4-BE49-F238E27FC236}">
                <a16:creationId xmlns:a16="http://schemas.microsoft.com/office/drawing/2014/main" id="{A48D8029-2CE5-AF29-D773-3C58CBE8F3C8}"/>
              </a:ext>
            </a:extLst>
          </p:cNvPr>
          <p:cNvSpPr/>
          <p:nvPr/>
        </p:nvSpPr>
        <p:spPr>
          <a:xfrm>
            <a:off x="1966522" y="1664798"/>
            <a:ext cx="2274747" cy="71821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VN" sz="2800" b="1" dirty="0">
                <a:latin typeface="UTM Avo" panose="02040603050506020204" pitchFamily="18"/>
                <a:cs typeface="Arial" panose="020B0604020202020204" pitchFamily="34" charset="0"/>
              </a:rPr>
              <a:t>ĐÁP ÁN</a:t>
            </a:r>
          </a:p>
        </p:txBody>
      </p:sp>
    </p:spTree>
    <p:extLst>
      <p:ext uri="{BB962C8B-B14F-4D97-AF65-F5344CB8AC3E}">
        <p14:creationId xmlns:p14="http://schemas.microsoft.com/office/powerpoint/2010/main" val="1123963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45D04D3-6773-D103-37BC-1DBB0B2192D1}"/>
            </a:ext>
          </a:extLst>
        </p:cNvPr>
        <p:cNvGrpSpPr/>
        <p:nvPr/>
      </p:nvGrpSpPr>
      <p:grpSpPr>
        <a:xfrm>
          <a:off x="0" y="0"/>
          <a:ext cx="0" cy="0"/>
          <a:chOff x="0" y="0"/>
          <a:chExt cx="0" cy="0"/>
        </a:xfrm>
      </p:grpSpPr>
      <p:sp>
        <p:nvSpPr>
          <p:cNvPr id="4" name="Rectangle: Rounded Corners 2">
            <a:extLst>
              <a:ext uri="{FF2B5EF4-FFF2-40B4-BE49-F238E27FC236}">
                <a16:creationId xmlns:a16="http://schemas.microsoft.com/office/drawing/2014/main" id="{22FF1BFF-F8BA-F42C-7091-14C526C7E321}"/>
              </a:ext>
            </a:extLst>
          </p:cNvPr>
          <p:cNvSpPr/>
          <p:nvPr/>
        </p:nvSpPr>
        <p:spPr>
          <a:xfrm>
            <a:off x="537889" y="2700821"/>
            <a:ext cx="11116221" cy="3851815"/>
          </a:xfrm>
          <a:prstGeom prst="roundRect">
            <a:avLst>
              <a:gd name="adj" fmla="val 8079"/>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dirty="0">
                <a:solidFill>
                  <a:schemeClr val="tx1"/>
                </a:solidFill>
                <a:latin typeface="UTM Avo" panose="02040603050506020204" pitchFamily="18"/>
              </a:rPr>
              <a:t>Trong một cuộc thảo luận về chủ đề Bảo vệ môi trường, An, Nam và Đức có các ý kiến sau: </a:t>
            </a:r>
          </a:p>
          <a:p>
            <a:pPr algn="just">
              <a:lnSpc>
                <a:spcPct val="150000"/>
              </a:lnSpc>
            </a:pPr>
            <a:r>
              <a:rPr lang="vi-VN" sz="2200" dirty="0">
                <a:solidFill>
                  <a:schemeClr val="tx1"/>
                </a:solidFill>
                <a:latin typeface="UTM Avo" panose="02040603050506020204" pitchFamily="18"/>
              </a:rPr>
              <a:t>An: “Bảo vệ môi trường sống là công việc của người lớn, không phải của trẻ em, vì công việc này mất nhiều thời gian và rất khó thực hiện”. </a:t>
            </a:r>
          </a:p>
          <a:p>
            <a:pPr algn="just">
              <a:lnSpc>
                <a:spcPct val="150000"/>
              </a:lnSpc>
            </a:pPr>
            <a:r>
              <a:rPr lang="vi-VN" sz="2200" dirty="0">
                <a:solidFill>
                  <a:schemeClr val="tx1"/>
                </a:solidFill>
                <a:latin typeface="UTM Avo" panose="02040603050506020204" pitchFamily="18"/>
              </a:rPr>
              <a:t>Nam: “Bảo vệ môi trường sống là công việc chỉ thực hiện trong một vài ngày”. </a:t>
            </a:r>
          </a:p>
          <a:p>
            <a:pPr algn="just">
              <a:lnSpc>
                <a:spcPct val="150000"/>
              </a:lnSpc>
            </a:pPr>
            <a:r>
              <a:rPr lang="vi-VN" sz="2200" dirty="0">
                <a:solidFill>
                  <a:schemeClr val="tx1"/>
                </a:solidFill>
                <a:latin typeface="UTM Avo" panose="02040603050506020204" pitchFamily="18"/>
              </a:rPr>
              <a:t>Đức: “Trẻ em có thể bảo vệ môi trường sống ở nhà, ở trường, ở nơi công cộng bằng những việc làm cụ thể, phù hợp với khả năng”.</a:t>
            </a:r>
          </a:p>
        </p:txBody>
      </p:sp>
      <p:grpSp>
        <p:nvGrpSpPr>
          <p:cNvPr id="6" name="Group 5">
            <a:extLst>
              <a:ext uri="{FF2B5EF4-FFF2-40B4-BE49-F238E27FC236}">
                <a16:creationId xmlns:a16="http://schemas.microsoft.com/office/drawing/2014/main" id="{E1C230B7-C6BD-4704-3189-F3DC3819862A}"/>
              </a:ext>
            </a:extLst>
          </p:cNvPr>
          <p:cNvGrpSpPr/>
          <p:nvPr/>
        </p:nvGrpSpPr>
        <p:grpSpPr>
          <a:xfrm>
            <a:off x="1861892" y="1749217"/>
            <a:ext cx="8468214" cy="647117"/>
            <a:chOff x="2025616" y="1707653"/>
            <a:chExt cx="8468214" cy="647117"/>
          </a:xfrm>
        </p:grpSpPr>
        <p:sp>
          <p:nvSpPr>
            <p:cNvPr id="3" name="TextBox 13">
              <a:extLst>
                <a:ext uri="{FF2B5EF4-FFF2-40B4-BE49-F238E27FC236}">
                  <a16:creationId xmlns:a16="http://schemas.microsoft.com/office/drawing/2014/main" id="{125DEC9E-E01D-E309-8E6B-349AD79815C1}"/>
                </a:ext>
              </a:extLst>
            </p:cNvPr>
            <p:cNvSpPr txBox="1"/>
            <p:nvPr/>
          </p:nvSpPr>
          <p:spPr>
            <a:xfrm>
              <a:off x="2784764" y="1707653"/>
              <a:ext cx="7709066" cy="482055"/>
            </a:xfrm>
            <a:prstGeom prst="rect">
              <a:avLst/>
            </a:prstGeom>
          </p:spPr>
          <p:txBody>
            <a:bodyPr wrap="square" lIns="0" tIns="0" rIns="0" bIns="0" rtlCol="0" anchor="t">
              <a:spAutoFit/>
            </a:bodyPr>
            <a:lstStyle/>
            <a:p>
              <a:pPr algn="ctr">
                <a:lnSpc>
                  <a:spcPct val="150000"/>
                </a:lnSpc>
              </a:pPr>
              <a:r>
                <a:rPr lang="en-US" sz="2400" b="1" dirty="0" err="1">
                  <a:latin typeface="UTM Avo" panose="02040603050506020204" pitchFamily="18"/>
                  <a:ea typeface="Stella"/>
                  <a:cs typeface="Arial" panose="020B0604020202020204" pitchFamily="34" charset="0"/>
                  <a:sym typeface="Stella"/>
                </a:rPr>
                <a:t>Em</a:t>
              </a:r>
              <a:r>
                <a:rPr lang="en-US" sz="2400" b="1" dirty="0">
                  <a:latin typeface="UTM Avo" panose="02040603050506020204" pitchFamily="18"/>
                  <a:ea typeface="Stella"/>
                  <a:cs typeface="Arial" panose="020B0604020202020204" pitchFamily="34" charset="0"/>
                  <a:sym typeface="Stella"/>
                </a:rPr>
                <a:t> </a:t>
              </a:r>
              <a:r>
                <a:rPr lang="en-US" sz="2400" b="1" dirty="0" err="1">
                  <a:latin typeface="UTM Avo" panose="02040603050506020204" pitchFamily="18"/>
                  <a:ea typeface="Stella"/>
                  <a:cs typeface="Arial" panose="020B0604020202020204" pitchFamily="34" charset="0"/>
                  <a:sym typeface="Stella"/>
                </a:rPr>
                <a:t>hãy</a:t>
              </a:r>
              <a:r>
                <a:rPr lang="en-US" sz="2400" b="1" dirty="0">
                  <a:latin typeface="UTM Avo" panose="02040603050506020204" pitchFamily="18"/>
                  <a:ea typeface="Stella"/>
                  <a:cs typeface="Arial" panose="020B0604020202020204" pitchFamily="34" charset="0"/>
                  <a:sym typeface="Stella"/>
                </a:rPr>
                <a:t> </a:t>
              </a:r>
              <a:r>
                <a:rPr lang="en-US" sz="2400" b="1" dirty="0" err="1">
                  <a:latin typeface="UTM Avo" panose="02040603050506020204" pitchFamily="18"/>
                  <a:ea typeface="Stella"/>
                  <a:cs typeface="Arial" panose="020B0604020202020204" pitchFamily="34" charset="0"/>
                  <a:sym typeface="Stella"/>
                </a:rPr>
                <a:t>đọc</a:t>
              </a:r>
              <a:r>
                <a:rPr lang="en-US" sz="2400" b="1" dirty="0">
                  <a:latin typeface="UTM Avo" panose="02040603050506020204" pitchFamily="18"/>
                  <a:ea typeface="Stella"/>
                  <a:cs typeface="Arial" panose="020B0604020202020204" pitchFamily="34" charset="0"/>
                  <a:sym typeface="Stella"/>
                </a:rPr>
                <a:t> </a:t>
              </a:r>
              <a:r>
                <a:rPr lang="en-US" sz="2400" b="1" dirty="0" err="1">
                  <a:latin typeface="UTM Avo" panose="02040603050506020204" pitchFamily="18"/>
                  <a:ea typeface="Stella"/>
                  <a:cs typeface="Arial" panose="020B0604020202020204" pitchFamily="34" charset="0"/>
                  <a:sym typeface="Stella"/>
                </a:rPr>
                <a:t>ý</a:t>
              </a:r>
              <a:r>
                <a:rPr lang="en-US" sz="2400" b="1" dirty="0">
                  <a:latin typeface="UTM Avo" panose="02040603050506020204" pitchFamily="18"/>
                  <a:ea typeface="Stella"/>
                  <a:cs typeface="Arial" panose="020B0604020202020204" pitchFamily="34" charset="0"/>
                  <a:sym typeface="Stella"/>
                </a:rPr>
                <a:t> </a:t>
              </a:r>
              <a:r>
                <a:rPr lang="en-US" sz="2400" b="1" dirty="0" err="1">
                  <a:latin typeface="UTM Avo" panose="02040603050506020204" pitchFamily="18"/>
                  <a:ea typeface="Stella"/>
                  <a:cs typeface="Arial" panose="020B0604020202020204" pitchFamily="34" charset="0"/>
                  <a:sym typeface="Stella"/>
                </a:rPr>
                <a:t>kiến</a:t>
              </a:r>
              <a:r>
                <a:rPr lang="en-US" sz="2400" b="1" dirty="0">
                  <a:latin typeface="UTM Avo" panose="02040603050506020204" pitchFamily="18"/>
                  <a:ea typeface="Stella"/>
                  <a:cs typeface="Arial" panose="020B0604020202020204" pitchFamily="34" charset="0"/>
                  <a:sym typeface="Stella"/>
                </a:rPr>
                <a:t> </a:t>
              </a:r>
              <a:r>
                <a:rPr lang="en-US" sz="2400" b="1" dirty="0" err="1">
                  <a:latin typeface="UTM Avo" panose="02040603050506020204" pitchFamily="18"/>
                  <a:ea typeface="Stella"/>
                  <a:cs typeface="Arial" panose="020B0604020202020204" pitchFamily="34" charset="0"/>
                  <a:sym typeface="Stella"/>
                </a:rPr>
                <a:t>dưới</a:t>
              </a:r>
              <a:r>
                <a:rPr lang="en-US" sz="2400" b="1" dirty="0">
                  <a:latin typeface="UTM Avo" panose="02040603050506020204" pitchFamily="18"/>
                  <a:ea typeface="Stella"/>
                  <a:cs typeface="Arial" panose="020B0604020202020204" pitchFamily="34" charset="0"/>
                  <a:sym typeface="Stella"/>
                </a:rPr>
                <a:t> </a:t>
              </a:r>
              <a:r>
                <a:rPr lang="en-US" sz="2400" b="1" dirty="0" err="1">
                  <a:latin typeface="UTM Avo" panose="02040603050506020204" pitchFamily="18"/>
                  <a:ea typeface="Stella"/>
                  <a:cs typeface="Arial" panose="020B0604020202020204" pitchFamily="34" charset="0"/>
                  <a:sym typeface="Stella"/>
                </a:rPr>
                <a:t>đây</a:t>
              </a:r>
              <a:r>
                <a:rPr lang="en-US" sz="2400" b="1" dirty="0">
                  <a:latin typeface="UTM Avo" panose="02040603050506020204" pitchFamily="18"/>
                  <a:ea typeface="Stella"/>
                  <a:cs typeface="Arial" panose="020B0604020202020204" pitchFamily="34" charset="0"/>
                  <a:sym typeface="Stella"/>
                </a:rPr>
                <a:t> </a:t>
              </a:r>
              <a:r>
                <a:rPr lang="en-US" sz="2400" b="1" dirty="0" err="1">
                  <a:latin typeface="UTM Avo" panose="02040603050506020204" pitchFamily="18"/>
                  <a:ea typeface="Stella"/>
                  <a:cs typeface="Arial" panose="020B0604020202020204" pitchFamily="34" charset="0"/>
                  <a:sym typeface="Stella"/>
                </a:rPr>
                <a:t>và</a:t>
              </a:r>
              <a:r>
                <a:rPr lang="en-US" sz="2400" b="1" dirty="0">
                  <a:latin typeface="UTM Avo" panose="02040603050506020204" pitchFamily="18"/>
                  <a:ea typeface="Stella"/>
                  <a:cs typeface="Arial" panose="020B0604020202020204" pitchFamily="34" charset="0"/>
                  <a:sym typeface="Stella"/>
                </a:rPr>
                <a:t> </a:t>
              </a:r>
              <a:r>
                <a:rPr lang="en-US" sz="2400" b="1" dirty="0" err="1">
                  <a:latin typeface="UTM Avo" panose="02040603050506020204" pitchFamily="18"/>
                  <a:ea typeface="Stella"/>
                  <a:cs typeface="Arial" panose="020B0604020202020204" pitchFamily="34" charset="0"/>
                  <a:sym typeface="Stella"/>
                </a:rPr>
                <a:t>đưa</a:t>
              </a:r>
              <a:r>
                <a:rPr lang="en-US" sz="2400" b="1" dirty="0">
                  <a:latin typeface="UTM Avo" panose="02040603050506020204" pitchFamily="18"/>
                  <a:ea typeface="Stella"/>
                  <a:cs typeface="Arial" panose="020B0604020202020204" pitchFamily="34" charset="0"/>
                  <a:sym typeface="Stella"/>
                </a:rPr>
                <a:t> </a:t>
              </a:r>
              <a:r>
                <a:rPr lang="en-US" sz="2400" b="1" dirty="0" err="1">
                  <a:latin typeface="UTM Avo" panose="02040603050506020204" pitchFamily="18"/>
                  <a:ea typeface="Stella"/>
                  <a:cs typeface="Arial" panose="020B0604020202020204" pitchFamily="34" charset="0"/>
                  <a:sym typeface="Stella"/>
                </a:rPr>
                <a:t>ra</a:t>
              </a:r>
              <a:r>
                <a:rPr lang="en-US" sz="2400" b="1" dirty="0">
                  <a:latin typeface="UTM Avo" panose="02040603050506020204" pitchFamily="18"/>
                  <a:ea typeface="Stella"/>
                  <a:cs typeface="Arial" panose="020B0604020202020204" pitchFamily="34" charset="0"/>
                  <a:sym typeface="Stella"/>
                </a:rPr>
                <a:t> </a:t>
              </a:r>
              <a:r>
                <a:rPr lang="en-US" sz="2400" b="1" dirty="0" err="1">
                  <a:latin typeface="UTM Avo" panose="02040603050506020204" pitchFamily="18"/>
                  <a:ea typeface="Stella"/>
                  <a:cs typeface="Arial" panose="020B0604020202020204" pitchFamily="34" charset="0"/>
                  <a:sym typeface="Stella"/>
                </a:rPr>
                <a:t>nhận</a:t>
              </a:r>
              <a:r>
                <a:rPr lang="en-US" sz="2400" b="1" dirty="0">
                  <a:latin typeface="UTM Avo" panose="02040603050506020204" pitchFamily="18"/>
                  <a:ea typeface="Stella"/>
                  <a:cs typeface="Arial" panose="020B0604020202020204" pitchFamily="34" charset="0"/>
                  <a:sym typeface="Stella"/>
                </a:rPr>
                <a:t> </a:t>
              </a:r>
              <a:r>
                <a:rPr lang="en-US" sz="2400" b="1" dirty="0" err="1">
                  <a:latin typeface="UTM Avo" panose="02040603050506020204" pitchFamily="18"/>
                  <a:ea typeface="Stella"/>
                  <a:cs typeface="Arial" panose="020B0604020202020204" pitchFamily="34" charset="0"/>
                  <a:sym typeface="Stella"/>
                </a:rPr>
                <a:t>xét</a:t>
              </a:r>
              <a:r>
                <a:rPr lang="en-US" sz="2400" b="1" dirty="0">
                  <a:latin typeface="UTM Avo" panose="02040603050506020204" pitchFamily="18"/>
                  <a:ea typeface="Stella"/>
                  <a:cs typeface="Arial" panose="020B0604020202020204" pitchFamily="34" charset="0"/>
                  <a:sym typeface="Stella"/>
                </a:rPr>
                <a:t>.</a:t>
              </a:r>
            </a:p>
          </p:txBody>
        </p:sp>
        <p:sp>
          <p:nvSpPr>
            <p:cNvPr id="5" name="Oval 4">
              <a:extLst>
                <a:ext uri="{FF2B5EF4-FFF2-40B4-BE49-F238E27FC236}">
                  <a16:creationId xmlns:a16="http://schemas.microsoft.com/office/drawing/2014/main" id="{331C61A5-5DDC-CEEE-1800-D1DC2C5F505B}"/>
                </a:ext>
              </a:extLst>
            </p:cNvPr>
            <p:cNvSpPr/>
            <p:nvPr/>
          </p:nvSpPr>
          <p:spPr>
            <a:xfrm>
              <a:off x="2025616" y="1707653"/>
              <a:ext cx="662166" cy="647117"/>
            </a:xfrm>
            <a:prstGeom prst="ellipse">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UTM Avo" panose="02040603050506020204" pitchFamily="18"/>
                </a:rPr>
                <a:t>2</a:t>
              </a:r>
              <a:endParaRPr lang="vi-VN" sz="2400" b="1" dirty="0">
                <a:solidFill>
                  <a:schemeClr val="bg1"/>
                </a:solidFill>
                <a:latin typeface="UTM Avo" panose="02040603050506020204" pitchFamily="18"/>
              </a:endParaRPr>
            </a:p>
          </p:txBody>
        </p:sp>
      </p:grpSp>
    </p:spTree>
    <p:extLst>
      <p:ext uri="{BB962C8B-B14F-4D97-AF65-F5344CB8AC3E}">
        <p14:creationId xmlns:p14="http://schemas.microsoft.com/office/powerpoint/2010/main" val="3616957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FD3B5CC-E150-9314-45AC-7FB63C3DBABB}"/>
            </a:ext>
          </a:extLst>
        </p:cNvPr>
        <p:cNvGrpSpPr/>
        <p:nvPr/>
      </p:nvGrpSpPr>
      <p:grpSpPr>
        <a:xfrm>
          <a:off x="0" y="0"/>
          <a:ext cx="0" cy="0"/>
          <a:chOff x="0" y="0"/>
          <a:chExt cx="0" cy="0"/>
        </a:xfrm>
      </p:grpSpPr>
      <p:sp>
        <p:nvSpPr>
          <p:cNvPr id="2" name="Rectangle: Rounded Corners 9">
            <a:extLst>
              <a:ext uri="{FF2B5EF4-FFF2-40B4-BE49-F238E27FC236}">
                <a16:creationId xmlns:a16="http://schemas.microsoft.com/office/drawing/2014/main" id="{C7302AB5-D4B3-6A0C-7E51-4F43F9CE84B8}"/>
              </a:ext>
            </a:extLst>
          </p:cNvPr>
          <p:cNvSpPr/>
          <p:nvPr/>
        </p:nvSpPr>
        <p:spPr>
          <a:xfrm>
            <a:off x="468161" y="1628007"/>
            <a:ext cx="3479333" cy="3228087"/>
          </a:xfrm>
          <a:prstGeom prst="roundRect">
            <a:avLst>
              <a:gd name="adj" fmla="val 6445"/>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63"/>
              </a:spcAft>
            </a:pPr>
            <a:r>
              <a:rPr lang="en-US" sz="2400" b="1" dirty="0">
                <a:solidFill>
                  <a:schemeClr val="tx1"/>
                </a:solidFill>
                <a:latin typeface="UTM Avo" panose="02040603050506020204" pitchFamily="18"/>
                <a:cs typeface="Arial" panose="020B0604020202020204" pitchFamily="34" charset="0"/>
              </a:rPr>
              <a:t>An - </a:t>
            </a:r>
            <a:r>
              <a:rPr lang="en-US" sz="2400" b="1" dirty="0" err="1">
                <a:solidFill>
                  <a:schemeClr val="tx1"/>
                </a:solidFill>
                <a:latin typeface="UTM Avo" panose="02040603050506020204" pitchFamily="18"/>
                <a:cs typeface="Arial" panose="020B0604020202020204" pitchFamily="34" charset="0"/>
              </a:rPr>
              <a:t>chưa</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phù</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hợp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vì</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tuổi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nhỏ</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nhỏ</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phù</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hợp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với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khả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năng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của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mình</a:t>
            </a:r>
            <a:r>
              <a:rPr lang="en-US" sz="2400" dirty="0">
                <a:solidFill>
                  <a:schemeClr val="tx1"/>
                </a:solidFill>
                <a:latin typeface="UTM Avo" panose="02040603050506020204" pitchFamily="18"/>
                <a:cs typeface="Arial" panose="020B0604020202020204" pitchFamily="34" charset="0"/>
              </a:rPr>
              <a:t>.</a:t>
            </a:r>
            <a:endParaRPr lang="en-VN" sz="2400" dirty="0">
              <a:solidFill>
                <a:schemeClr val="tx1"/>
              </a:solidFill>
              <a:latin typeface="UTM Avo" panose="02040603050506020204" pitchFamily="18"/>
              <a:ea typeface="SimSun" panose="02010600030101010101" pitchFamily="2" charset="-122"/>
              <a:cs typeface="Arial" panose="020B0604020202020204" pitchFamily="34" charset="0"/>
            </a:endParaRPr>
          </a:p>
        </p:txBody>
      </p:sp>
      <p:sp>
        <p:nvSpPr>
          <p:cNvPr id="3" name="Rectangle: Rounded Corners 9">
            <a:extLst>
              <a:ext uri="{FF2B5EF4-FFF2-40B4-BE49-F238E27FC236}">
                <a16:creationId xmlns:a16="http://schemas.microsoft.com/office/drawing/2014/main" id="{15A5FDD2-7F81-6B33-F625-D55A3728403E}"/>
              </a:ext>
            </a:extLst>
          </p:cNvPr>
          <p:cNvSpPr/>
          <p:nvPr/>
        </p:nvSpPr>
        <p:spPr>
          <a:xfrm>
            <a:off x="4342658" y="1628007"/>
            <a:ext cx="3479333" cy="3228087"/>
          </a:xfrm>
          <a:prstGeom prst="roundRect">
            <a:avLst>
              <a:gd name="adj" fmla="val 6445"/>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63"/>
              </a:spcAft>
            </a:pPr>
            <a:r>
              <a:rPr lang="en-US" sz="2400" b="1" dirty="0">
                <a:solidFill>
                  <a:schemeClr val="tx1"/>
                </a:solidFill>
                <a:latin typeface="UTM Avo" panose="02040603050506020204" pitchFamily="18"/>
                <a:cs typeface="Arial" panose="020B0604020202020204" pitchFamily="34" charset="0"/>
              </a:rPr>
              <a:t>Nam - </a:t>
            </a:r>
            <a:r>
              <a:rPr lang="en-US" sz="2400" b="1" dirty="0" err="1">
                <a:solidFill>
                  <a:schemeClr val="tx1"/>
                </a:solidFill>
                <a:latin typeface="UTM Avo" panose="02040603050506020204" pitchFamily="18"/>
                <a:cs typeface="Arial" panose="020B0604020202020204" pitchFamily="34" charset="0"/>
              </a:rPr>
              <a:t>chưa</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phù</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hợp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vì</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bảo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vệ</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môi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trường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sống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phải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cùng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với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sự</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tồn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tại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của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xã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hội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loài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người</a:t>
            </a:r>
            <a:r>
              <a:rPr lang="en-US" sz="2400" dirty="0">
                <a:solidFill>
                  <a:schemeClr val="tx1"/>
                </a:solidFill>
                <a:latin typeface="UTM Avo" panose="02040603050506020204" pitchFamily="18"/>
                <a:cs typeface="Arial" panose="020B0604020202020204" pitchFamily="34" charset="0"/>
              </a:rPr>
              <a:t>.</a:t>
            </a:r>
            <a:endParaRPr lang="en-VN" sz="2400" dirty="0">
              <a:solidFill>
                <a:schemeClr val="tx1"/>
              </a:solidFill>
              <a:latin typeface="UTM Avo" panose="02040603050506020204" pitchFamily="18"/>
              <a:ea typeface="SimSun" panose="02010600030101010101" pitchFamily="2" charset="-122"/>
              <a:cs typeface="Arial" panose="020B0604020202020204" pitchFamily="34" charset="0"/>
            </a:endParaRPr>
          </a:p>
        </p:txBody>
      </p:sp>
      <p:pic>
        <p:nvPicPr>
          <p:cNvPr id="4" name="Picture 2" descr="Estudiante Tailandés Niño Sonriendo Dibujos Animados PNG ,dibujos Chico  Tailandés, Alumno, Emblema De Clase PNG Imagen para Descarga Gratuita |  Pngtree">
            <a:extLst>
              <a:ext uri="{FF2B5EF4-FFF2-40B4-BE49-F238E27FC236}">
                <a16:creationId xmlns:a16="http://schemas.microsoft.com/office/drawing/2014/main" id="{8972C74F-2E92-3C31-133B-EE1C1A4F6A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1454" y="4559557"/>
            <a:ext cx="2421739" cy="24217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Premium Vector | Cute girl in thai student uniform mascot cartoon character  in greeting posture vector illustration">
            <a:extLst>
              <a:ext uri="{FF2B5EF4-FFF2-40B4-BE49-F238E27FC236}">
                <a16:creationId xmlns:a16="http://schemas.microsoft.com/office/drawing/2014/main" id="{CA41764C-616A-BF09-1355-DB1CA292EDF9}"/>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8321" y="4422117"/>
            <a:ext cx="2731570" cy="273157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9">
            <a:extLst>
              <a:ext uri="{FF2B5EF4-FFF2-40B4-BE49-F238E27FC236}">
                <a16:creationId xmlns:a16="http://schemas.microsoft.com/office/drawing/2014/main" id="{24B5FCA7-E858-9507-7B31-D5FD1097875A}"/>
              </a:ext>
            </a:extLst>
          </p:cNvPr>
          <p:cNvSpPr/>
          <p:nvPr/>
        </p:nvSpPr>
        <p:spPr>
          <a:xfrm>
            <a:off x="8217155" y="1632991"/>
            <a:ext cx="3479333" cy="3228087"/>
          </a:xfrm>
          <a:prstGeom prst="roundRect">
            <a:avLst>
              <a:gd name="adj" fmla="val 6445"/>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spcAft>
                <a:spcPts val="63"/>
              </a:spcAft>
            </a:pPr>
            <a:r>
              <a:rPr lang="en-US" sz="2400" b="1" dirty="0" err="1">
                <a:solidFill>
                  <a:schemeClr val="tx1"/>
                </a:solidFill>
                <a:latin typeface="UTM Avo" panose="02040603050506020204" pitchFamily="18"/>
                <a:cs typeface="Arial" panose="020B0604020202020204" pitchFamily="34" charset="0"/>
              </a:rPr>
              <a:t>Đức</a:t>
            </a:r>
            <a:r>
              <a:rPr lang="en-US" sz="2400" b="1" dirty="0">
                <a:solidFill>
                  <a:schemeClr val="tx1"/>
                </a:solidFill>
                <a:latin typeface="UTM Avo" panose="02040603050506020204" pitchFamily="18"/>
                <a:cs typeface="Arial" panose="020B0604020202020204" pitchFamily="34" charset="0"/>
              </a:rPr>
              <a:t> - </a:t>
            </a:r>
            <a:r>
              <a:rPr lang="en-US" sz="2400" b="1" dirty="0" err="1">
                <a:solidFill>
                  <a:schemeClr val="tx1"/>
                </a:solidFill>
                <a:latin typeface="UTM Avo" panose="02040603050506020204" pitchFamily="18"/>
                <a:cs typeface="Arial" panose="020B0604020202020204" pitchFamily="34" charset="0"/>
              </a:rPr>
              <a:t>phù</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hợp</a:t>
            </a:r>
            <a:r>
              <a:rPr lang="en-US" sz="2400" b="1"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vì</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bảo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vệ</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môi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trường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sống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từ</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những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nhỏ</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phù</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hợp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với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bản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thân</a:t>
            </a:r>
            <a:r>
              <a:rPr lang="en-US" sz="2400" dirty="0">
                <a:solidFill>
                  <a:schemeClr val="tx1"/>
                </a:solidFill>
                <a:latin typeface="UTM Avo" panose="02040603050506020204" pitchFamily="18"/>
                <a:cs typeface="Arial" panose="020B0604020202020204" pitchFamily="34" charset="0"/>
              </a:rPr>
              <a:t>.</a:t>
            </a:r>
            <a:r>
              <a:rPr lang="en-VN" sz="2400" dirty="0">
                <a:solidFill>
                  <a:schemeClr val="tx1"/>
                </a:solidFill>
                <a:latin typeface="UTM Avo" panose="02040603050506020204" pitchFamily="18"/>
                <a:cs typeface="Arial" panose="020B0604020202020204" pitchFamily="34" charset="0"/>
              </a:rPr>
              <a:t> </a:t>
            </a:r>
            <a:endParaRPr lang="en-VN" sz="2400" dirty="0">
              <a:solidFill>
                <a:schemeClr val="tx1"/>
              </a:solidFill>
              <a:latin typeface="UTM Avo" panose="02040603050506020204" pitchFamily="18"/>
              <a:ea typeface="SimSun" panose="02010600030101010101" pitchFamily="2" charset="-122"/>
              <a:cs typeface="Arial" panose="020B0604020202020204" pitchFamily="34" charset="0"/>
            </a:endParaRPr>
          </a:p>
        </p:txBody>
      </p:sp>
      <p:sp>
        <p:nvSpPr>
          <p:cNvPr id="7" name="Rounded Rectangle 6">
            <a:extLst>
              <a:ext uri="{FF2B5EF4-FFF2-40B4-BE49-F238E27FC236}">
                <a16:creationId xmlns:a16="http://schemas.microsoft.com/office/drawing/2014/main" id="{BB9B47FC-FCF8-CD92-57B9-3C1B10A7C41B}"/>
              </a:ext>
            </a:extLst>
          </p:cNvPr>
          <p:cNvSpPr/>
          <p:nvPr/>
        </p:nvSpPr>
        <p:spPr>
          <a:xfrm>
            <a:off x="4616683" y="796305"/>
            <a:ext cx="2958634" cy="63625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2400" b="1" dirty="0" err="1">
                <a:latin typeface="UTM Avo" panose="02040603050506020204" pitchFamily="18"/>
                <a:cs typeface="Arial" panose="020B0604020202020204" pitchFamily="34" charset="0"/>
              </a:rPr>
              <a:t>Gợi</a:t>
            </a:r>
            <a:r>
              <a:rPr lang="en-US" sz="2400" b="1" dirty="0">
                <a:latin typeface="UTM Avo" panose="02040603050506020204" pitchFamily="18"/>
                <a:cs typeface="Arial" panose="020B0604020202020204" pitchFamily="34" charset="0"/>
              </a:rPr>
              <a:t> ý </a:t>
            </a:r>
            <a:r>
              <a:rPr lang="en-US" sz="2400" b="1" dirty="0" err="1">
                <a:latin typeface="UTM Avo" panose="02040603050506020204" pitchFamily="18"/>
                <a:cs typeface="Arial" panose="020B0604020202020204" pitchFamily="34" charset="0"/>
              </a:rPr>
              <a:t>trả</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lời</a:t>
            </a:r>
            <a:endParaRPr lang="en-VN" sz="2400" b="1" dirty="0">
              <a:latin typeface="UTM Avo" panose="02040603050506020204" pitchFamily="18"/>
              <a:cs typeface="Arial" panose="020B0604020202020204" pitchFamily="34" charset="0"/>
            </a:endParaRPr>
          </a:p>
        </p:txBody>
      </p:sp>
      <p:pic>
        <p:nvPicPr>
          <p:cNvPr id="8" name="Picture 7" descr="A cartoon of a child&#10;&#10;Description automatically generated">
            <a:extLst>
              <a:ext uri="{FF2B5EF4-FFF2-40B4-BE49-F238E27FC236}">
                <a16:creationId xmlns:a16="http://schemas.microsoft.com/office/drawing/2014/main" id="{472F668D-FF1C-DADA-871A-EA0927386B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4172" y="4007406"/>
            <a:ext cx="2633848" cy="3587578"/>
          </a:xfrm>
          <a:prstGeom prst="rect">
            <a:avLst/>
          </a:prstGeom>
        </p:spPr>
      </p:pic>
    </p:spTree>
    <p:extLst>
      <p:ext uri="{BB962C8B-B14F-4D97-AF65-F5344CB8AC3E}">
        <p14:creationId xmlns:p14="http://schemas.microsoft.com/office/powerpoint/2010/main" val="4119139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par>
                                <p:cTn id="8" presetID="5"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heckerboard(across)">
                                      <p:cBhvr>
                                        <p:cTn id="15" dur="500"/>
                                        <p:tgtEl>
                                          <p:spTgt spid="3"/>
                                        </p:tgtEl>
                                      </p:cBhvr>
                                    </p:animEffect>
                                  </p:childTnLst>
                                </p:cTn>
                              </p:par>
                              <p:par>
                                <p:cTn id="16" presetID="5" presetClass="entr" presetSubtype="1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checkerboard(across)">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dissolv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493D4AE-EE10-BCE6-D1A0-737883934C3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B71A9A6-4549-83C0-AA7A-224DAAE6EF49}"/>
              </a:ext>
            </a:extLst>
          </p:cNvPr>
          <p:cNvSpPr/>
          <p:nvPr/>
        </p:nvSpPr>
        <p:spPr>
          <a:xfrm>
            <a:off x="906920" y="4313975"/>
            <a:ext cx="2183199" cy="1584043"/>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en-VN" sz="2400" dirty="0">
                <a:solidFill>
                  <a:schemeClr val="tx1"/>
                </a:solidFill>
                <a:latin typeface="UTM Avo" panose="02040603050506020204" pitchFamily="18"/>
                <a:cs typeface="Arial" panose="020B0604020202020204" pitchFamily="34" charset="0"/>
              </a:rPr>
              <a:t>Nhóm 1: </a:t>
            </a:r>
          </a:p>
          <a:p>
            <a:pPr algn="ctr">
              <a:lnSpc>
                <a:spcPct val="150000"/>
              </a:lnSpc>
            </a:pPr>
            <a:r>
              <a:rPr lang="en-VN" sz="2400" dirty="0">
                <a:solidFill>
                  <a:schemeClr val="tx1"/>
                </a:solidFill>
                <a:latin typeface="UTM Avo" panose="02040603050506020204" pitchFamily="18"/>
                <a:cs typeface="Arial" panose="020B0604020202020204" pitchFamily="34" charset="0"/>
              </a:rPr>
              <a:t>Hành động a</a:t>
            </a:r>
          </a:p>
        </p:txBody>
      </p:sp>
      <p:sp>
        <p:nvSpPr>
          <p:cNvPr id="3" name="Rectangle 2">
            <a:extLst>
              <a:ext uri="{FF2B5EF4-FFF2-40B4-BE49-F238E27FC236}">
                <a16:creationId xmlns:a16="http://schemas.microsoft.com/office/drawing/2014/main" id="{D29A2139-54AC-6128-BA5E-03342A5EDF23}"/>
              </a:ext>
            </a:extLst>
          </p:cNvPr>
          <p:cNvSpPr/>
          <p:nvPr/>
        </p:nvSpPr>
        <p:spPr>
          <a:xfrm>
            <a:off x="3587568" y="4308432"/>
            <a:ext cx="2183199" cy="1584043"/>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en-VN" sz="2400" dirty="0">
                <a:solidFill>
                  <a:schemeClr val="tx1"/>
                </a:solidFill>
                <a:latin typeface="UTM Avo" panose="02040603050506020204" pitchFamily="18"/>
                <a:cs typeface="Arial" panose="020B0604020202020204" pitchFamily="34" charset="0"/>
              </a:rPr>
              <a:t>Nhóm 2: </a:t>
            </a:r>
          </a:p>
          <a:p>
            <a:pPr algn="ctr">
              <a:lnSpc>
                <a:spcPct val="150000"/>
              </a:lnSpc>
            </a:pPr>
            <a:r>
              <a:rPr lang="en-VN" sz="2400" dirty="0">
                <a:solidFill>
                  <a:schemeClr val="tx1"/>
                </a:solidFill>
                <a:latin typeface="UTM Avo" panose="02040603050506020204" pitchFamily="18"/>
                <a:cs typeface="Arial" panose="020B0604020202020204" pitchFamily="34" charset="0"/>
              </a:rPr>
              <a:t>Hành động b</a:t>
            </a:r>
          </a:p>
        </p:txBody>
      </p:sp>
      <p:sp>
        <p:nvSpPr>
          <p:cNvPr id="4" name="Rounded Rectangle 3">
            <a:extLst>
              <a:ext uri="{FF2B5EF4-FFF2-40B4-BE49-F238E27FC236}">
                <a16:creationId xmlns:a16="http://schemas.microsoft.com/office/drawing/2014/main" id="{DEA89E71-D541-7139-D4D7-9E81A3E3C353}"/>
              </a:ext>
            </a:extLst>
          </p:cNvPr>
          <p:cNvSpPr/>
          <p:nvPr/>
        </p:nvSpPr>
        <p:spPr>
          <a:xfrm>
            <a:off x="3643980" y="2745407"/>
            <a:ext cx="4619486" cy="610123"/>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VN" sz="2400" b="1" dirty="0">
                <a:solidFill>
                  <a:schemeClr val="tx1"/>
                </a:solidFill>
                <a:latin typeface="UTM Avo" panose="02040603050506020204" pitchFamily="18"/>
                <a:cs typeface="Arial" panose="020B0604020202020204" pitchFamily="34" charset="0"/>
              </a:rPr>
              <a:t>THẢO LUẬN NHÓM</a:t>
            </a:r>
          </a:p>
        </p:txBody>
      </p:sp>
      <p:sp>
        <p:nvSpPr>
          <p:cNvPr id="5" name="Rectangle 4">
            <a:extLst>
              <a:ext uri="{FF2B5EF4-FFF2-40B4-BE49-F238E27FC236}">
                <a16:creationId xmlns:a16="http://schemas.microsoft.com/office/drawing/2014/main" id="{8334C77C-8387-3AE4-5515-761D919F14A1}"/>
              </a:ext>
            </a:extLst>
          </p:cNvPr>
          <p:cNvSpPr/>
          <p:nvPr/>
        </p:nvSpPr>
        <p:spPr>
          <a:xfrm>
            <a:off x="6289733" y="4308432"/>
            <a:ext cx="2183199" cy="1584043"/>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en-VN" sz="2400" dirty="0">
                <a:solidFill>
                  <a:schemeClr val="tx1"/>
                </a:solidFill>
                <a:latin typeface="UTM Avo" panose="02040603050506020204" pitchFamily="18"/>
                <a:cs typeface="Arial" panose="020B0604020202020204" pitchFamily="34" charset="0"/>
              </a:rPr>
              <a:t>Nhóm 3: </a:t>
            </a:r>
          </a:p>
          <a:p>
            <a:pPr algn="ctr">
              <a:lnSpc>
                <a:spcPct val="150000"/>
              </a:lnSpc>
            </a:pPr>
            <a:r>
              <a:rPr lang="en-VN" sz="2400" dirty="0">
                <a:solidFill>
                  <a:schemeClr val="tx1"/>
                </a:solidFill>
                <a:latin typeface="UTM Avo" panose="02040603050506020204" pitchFamily="18"/>
                <a:cs typeface="Arial" panose="020B0604020202020204" pitchFamily="34" charset="0"/>
              </a:rPr>
              <a:t>Hành động c</a:t>
            </a:r>
          </a:p>
        </p:txBody>
      </p:sp>
      <p:sp>
        <p:nvSpPr>
          <p:cNvPr id="6" name="Rectangle 5">
            <a:extLst>
              <a:ext uri="{FF2B5EF4-FFF2-40B4-BE49-F238E27FC236}">
                <a16:creationId xmlns:a16="http://schemas.microsoft.com/office/drawing/2014/main" id="{7A2879F5-C85A-59EE-86AC-12A17594A104}"/>
              </a:ext>
            </a:extLst>
          </p:cNvPr>
          <p:cNvSpPr/>
          <p:nvPr/>
        </p:nvSpPr>
        <p:spPr>
          <a:xfrm>
            <a:off x="8991899" y="4321118"/>
            <a:ext cx="2183199" cy="1584043"/>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en-VN" sz="2400" dirty="0">
                <a:solidFill>
                  <a:schemeClr val="tx1"/>
                </a:solidFill>
                <a:latin typeface="UTM Avo" panose="02040603050506020204" pitchFamily="18"/>
                <a:cs typeface="Arial" panose="020B0604020202020204" pitchFamily="34" charset="0"/>
              </a:rPr>
              <a:t>Nhóm 4: </a:t>
            </a:r>
          </a:p>
          <a:p>
            <a:pPr algn="ctr">
              <a:lnSpc>
                <a:spcPct val="150000"/>
              </a:lnSpc>
            </a:pPr>
            <a:r>
              <a:rPr lang="en-VN" sz="2400" dirty="0">
                <a:solidFill>
                  <a:schemeClr val="tx1"/>
                </a:solidFill>
                <a:latin typeface="UTM Avo" panose="02040603050506020204" pitchFamily="18"/>
                <a:cs typeface="Arial" panose="020B0604020202020204" pitchFamily="34" charset="0"/>
              </a:rPr>
              <a:t>Hành động d</a:t>
            </a:r>
          </a:p>
        </p:txBody>
      </p:sp>
      <p:cxnSp>
        <p:nvCxnSpPr>
          <p:cNvPr id="7" name="Straight Arrow Connector 6">
            <a:extLst>
              <a:ext uri="{FF2B5EF4-FFF2-40B4-BE49-F238E27FC236}">
                <a16:creationId xmlns:a16="http://schemas.microsoft.com/office/drawing/2014/main" id="{BA438C7E-075D-3438-533A-C0129EBA25BE}"/>
              </a:ext>
            </a:extLst>
          </p:cNvPr>
          <p:cNvCxnSpPr>
            <a:cxnSpLocks/>
          </p:cNvCxnSpPr>
          <p:nvPr/>
        </p:nvCxnSpPr>
        <p:spPr>
          <a:xfrm flipH="1">
            <a:off x="2017618" y="3355531"/>
            <a:ext cx="3936106" cy="952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1EF8D0C6-122E-C1BD-6C4A-40136120D933}"/>
              </a:ext>
            </a:extLst>
          </p:cNvPr>
          <p:cNvCxnSpPr>
            <a:cxnSpLocks/>
            <a:stCxn id="4" idx="2"/>
            <a:endCxn id="5" idx="0"/>
          </p:cNvCxnSpPr>
          <p:nvPr/>
        </p:nvCxnSpPr>
        <p:spPr>
          <a:xfrm>
            <a:off x="5953723" y="3355531"/>
            <a:ext cx="1427610" cy="952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D2CFD8F3-C357-A2FA-6DC0-41AA720E4302}"/>
              </a:ext>
            </a:extLst>
          </p:cNvPr>
          <p:cNvCxnSpPr>
            <a:endCxn id="3" idx="0"/>
          </p:cNvCxnSpPr>
          <p:nvPr/>
        </p:nvCxnSpPr>
        <p:spPr>
          <a:xfrm flipH="1">
            <a:off x="4679168" y="3355531"/>
            <a:ext cx="1274556" cy="952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A18C281-1E66-0EFC-C6C0-94DDE91775EC}"/>
              </a:ext>
            </a:extLst>
          </p:cNvPr>
          <p:cNvCxnSpPr>
            <a:cxnSpLocks/>
          </p:cNvCxnSpPr>
          <p:nvPr/>
        </p:nvCxnSpPr>
        <p:spPr>
          <a:xfrm>
            <a:off x="5953724" y="3355530"/>
            <a:ext cx="4224115" cy="965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B00C2E3C-8C8D-1D45-C279-84DD90A3F23D}"/>
              </a:ext>
            </a:extLst>
          </p:cNvPr>
          <p:cNvGrpSpPr/>
          <p:nvPr/>
        </p:nvGrpSpPr>
        <p:grpSpPr>
          <a:xfrm>
            <a:off x="846426" y="1682472"/>
            <a:ext cx="10499148" cy="831893"/>
            <a:chOff x="1166378" y="983330"/>
            <a:chExt cx="10499148" cy="831893"/>
          </a:xfrm>
        </p:grpSpPr>
        <p:sp>
          <p:nvSpPr>
            <p:cNvPr id="11" name="Rectangle: Rounded Corners 15">
              <a:extLst>
                <a:ext uri="{FF2B5EF4-FFF2-40B4-BE49-F238E27FC236}">
                  <a16:creationId xmlns:a16="http://schemas.microsoft.com/office/drawing/2014/main" id="{669ED1E1-F860-8C1B-B683-97F4A5F05E16}"/>
                </a:ext>
              </a:extLst>
            </p:cNvPr>
            <p:cNvSpPr/>
            <p:nvPr/>
          </p:nvSpPr>
          <p:spPr>
            <a:xfrm>
              <a:off x="1758159" y="1041058"/>
              <a:ext cx="9907367" cy="774165"/>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latin typeface="UTM Avo" panose="02040603050506020204" pitchFamily="18"/>
                </a:rPr>
                <a:t>Em có đồng tình với những việc làm dưới đây không? Vì sao?</a:t>
              </a:r>
            </a:p>
          </p:txBody>
        </p:sp>
        <p:sp>
          <p:nvSpPr>
            <p:cNvPr id="12" name="Oval 11">
              <a:extLst>
                <a:ext uri="{FF2B5EF4-FFF2-40B4-BE49-F238E27FC236}">
                  <a16:creationId xmlns:a16="http://schemas.microsoft.com/office/drawing/2014/main" id="{5E35FFB6-A692-D156-5CE1-0476F2318393}"/>
                </a:ext>
              </a:extLst>
            </p:cNvPr>
            <p:cNvSpPr/>
            <p:nvPr/>
          </p:nvSpPr>
          <p:spPr>
            <a:xfrm>
              <a:off x="1166378" y="983330"/>
              <a:ext cx="851240" cy="831893"/>
            </a:xfrm>
            <a:prstGeom prst="ellipse">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UTM Avo" panose="02040603050506020204" pitchFamily="18"/>
                </a:rPr>
                <a:t>3</a:t>
              </a:r>
              <a:endParaRPr lang="vi-VN" sz="2400" b="1" dirty="0">
                <a:solidFill>
                  <a:schemeClr val="bg1"/>
                </a:solidFill>
                <a:latin typeface="UTM Avo" panose="02040603050506020204" pitchFamily="18"/>
              </a:endParaRPr>
            </a:p>
          </p:txBody>
        </p:sp>
      </p:grpSp>
    </p:spTree>
    <p:extLst>
      <p:ext uri="{BB962C8B-B14F-4D97-AF65-F5344CB8AC3E}">
        <p14:creationId xmlns:p14="http://schemas.microsoft.com/office/powerpoint/2010/main" val="1622882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Left)">
                                      <p:cBhvr>
                                        <p:cTn id="15" dur="500"/>
                                        <p:tgtEl>
                                          <p:spTgt spid="9"/>
                                        </p:tgtEl>
                                      </p:cBhvr>
                                    </p:animEffect>
                                  </p:childTnLst>
                                </p:cTn>
                              </p:par>
                              <p:par>
                                <p:cTn id="16" presetID="18" presetClass="entr" presetSubtype="12"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strips(downLef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checkerboard(across)">
                                      <p:cBhvr>
                                        <p:cTn id="23" dur="500"/>
                                        <p:tgtEl>
                                          <p:spTgt spid="8"/>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checkerboard(across)">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dissolve">
                                      <p:cBhvr>
                                        <p:cTn id="31" dur="500"/>
                                        <p:tgtEl>
                                          <p:spTgt spid="1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dissolve">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9DCBBE6-1479-9E4A-D5C8-57D456F0C117}"/>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2D15B2A4-4860-B94E-14FA-0AB4F23F51CA}"/>
              </a:ext>
            </a:extLst>
          </p:cNvPr>
          <p:cNvSpPr txBox="1"/>
          <p:nvPr/>
        </p:nvSpPr>
        <p:spPr>
          <a:xfrm>
            <a:off x="1031863" y="1752099"/>
            <a:ext cx="10128274" cy="1036117"/>
          </a:xfrm>
          <a:prstGeom prst="rect">
            <a:avLst/>
          </a:prstGeom>
          <a:solidFill>
            <a:schemeClr val="bg1"/>
          </a:solidFill>
          <a:ln>
            <a:solidFill>
              <a:schemeClr val="tx1"/>
            </a:solidFill>
          </a:ln>
        </p:spPr>
        <p:txBody>
          <a:bodyPr wrap="square">
            <a:spAutoFit/>
          </a:bodyPr>
          <a:lstStyle/>
          <a:p>
            <a:pPr algn="just">
              <a:lnSpc>
                <a:spcPct val="150000"/>
              </a:lnSpc>
              <a:spcAft>
                <a:spcPts val="63"/>
              </a:spcAft>
            </a:pPr>
            <a:r>
              <a:rPr lang="vi-VN" sz="2200" b="1" dirty="0">
                <a:solidFill>
                  <a:srgbClr val="000000"/>
                </a:solidFill>
                <a:latin typeface="UTM Avo" panose="02040603050506020204" pitchFamily="18"/>
                <a:ea typeface="Calibri" panose="020F0502020204030204" pitchFamily="34" charset="0"/>
                <a:cs typeface="Arial" panose="020B0604020202020204" pitchFamily="34" charset="0"/>
              </a:rPr>
              <a:t>a.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Sử</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dụng</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da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lông</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động</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vật</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hoang</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dã</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để</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làm</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sản</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phẩm</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thời</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trang</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như</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quần</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áo</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túi</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xách</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giày</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dép</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200" dirty="0">
              <a:latin typeface="UTM Avo" panose="02040603050506020204" pitchFamily="18"/>
              <a:ea typeface="SimSun" panose="02010600030101010101" pitchFamily="2" charset="-122"/>
              <a:cs typeface="Arial" panose="020B0604020202020204" pitchFamily="34" charset="0"/>
            </a:endParaRPr>
          </a:p>
        </p:txBody>
      </p:sp>
      <p:sp>
        <p:nvSpPr>
          <p:cNvPr id="15" name="TextBox 14">
            <a:extLst>
              <a:ext uri="{FF2B5EF4-FFF2-40B4-BE49-F238E27FC236}">
                <a16:creationId xmlns:a16="http://schemas.microsoft.com/office/drawing/2014/main" id="{5D16B734-451F-3210-D3E4-F2D7E0B96932}"/>
              </a:ext>
            </a:extLst>
          </p:cNvPr>
          <p:cNvSpPr txBox="1"/>
          <p:nvPr/>
        </p:nvSpPr>
        <p:spPr>
          <a:xfrm>
            <a:off x="1031863" y="3033668"/>
            <a:ext cx="10128274" cy="1036117"/>
          </a:xfrm>
          <a:prstGeom prst="rect">
            <a:avLst/>
          </a:prstGeom>
          <a:solidFill>
            <a:schemeClr val="bg1"/>
          </a:solidFill>
          <a:ln>
            <a:solidFill>
              <a:schemeClr val="tx1"/>
            </a:solidFill>
          </a:ln>
        </p:spPr>
        <p:txBody>
          <a:bodyPr wrap="square">
            <a:spAutoFit/>
          </a:bodyPr>
          <a:lstStyle/>
          <a:p>
            <a:pPr algn="just">
              <a:lnSpc>
                <a:spcPct val="150000"/>
              </a:lnSpc>
              <a:spcAft>
                <a:spcPts val="63"/>
              </a:spcAft>
            </a:pPr>
            <a:r>
              <a:rPr lang="vi-VN" sz="2200" b="1" dirty="0">
                <a:solidFill>
                  <a:srgbClr val="000000"/>
                </a:solidFill>
                <a:latin typeface="UTM Avo" panose="02040603050506020204" pitchFamily="18"/>
                <a:ea typeface="Calibri" panose="020F0502020204030204" pitchFamily="34" charset="0"/>
                <a:cs typeface="Arial" panose="020B0604020202020204" pitchFamily="34" charset="0"/>
              </a:rPr>
              <a:t>b. </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Sau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khi</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sử</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dụng</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thuốc</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trừ</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sâu</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thuốc</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bảo</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vệ</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thực</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vật</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thì</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vứt</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luôn</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vỏ</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lọ</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thuốc</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ngay</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tại</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cánh</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đồng</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VN" sz="2200" dirty="0">
              <a:latin typeface="UTM Avo" panose="02040603050506020204" pitchFamily="18"/>
              <a:ea typeface="SimSun" panose="02010600030101010101" pitchFamily="2" charset="-122"/>
              <a:cs typeface="Arial" panose="020B0604020202020204" pitchFamily="34" charset="0"/>
            </a:endParaRPr>
          </a:p>
        </p:txBody>
      </p:sp>
      <p:sp>
        <p:nvSpPr>
          <p:cNvPr id="16" name="TextBox 15">
            <a:extLst>
              <a:ext uri="{FF2B5EF4-FFF2-40B4-BE49-F238E27FC236}">
                <a16:creationId xmlns:a16="http://schemas.microsoft.com/office/drawing/2014/main" id="{13604F8E-AC7B-1527-5CBD-CAAFEDBEB4A5}"/>
              </a:ext>
            </a:extLst>
          </p:cNvPr>
          <p:cNvSpPr txBox="1"/>
          <p:nvPr/>
        </p:nvSpPr>
        <p:spPr>
          <a:xfrm>
            <a:off x="1031863" y="4307334"/>
            <a:ext cx="10128274" cy="1036117"/>
          </a:xfrm>
          <a:prstGeom prst="rect">
            <a:avLst/>
          </a:prstGeom>
          <a:solidFill>
            <a:schemeClr val="bg1"/>
          </a:solidFill>
          <a:ln>
            <a:solidFill>
              <a:schemeClr val="tx1"/>
            </a:solidFill>
          </a:ln>
        </p:spPr>
        <p:txBody>
          <a:bodyPr wrap="square">
            <a:spAutoFit/>
          </a:bodyPr>
          <a:lstStyle/>
          <a:p>
            <a:pPr algn="just">
              <a:lnSpc>
                <a:spcPct val="150000"/>
              </a:lnSpc>
              <a:spcAft>
                <a:spcPts val="63"/>
              </a:spcAft>
            </a:pPr>
            <a:r>
              <a:rPr lang="vi-VN" sz="2200" b="1" dirty="0">
                <a:solidFill>
                  <a:srgbClr val="000000"/>
                </a:solidFill>
                <a:latin typeface="UTM Avo" panose="02040603050506020204" pitchFamily="18"/>
                <a:ea typeface="Calibri" panose="020F0502020204030204" pitchFamily="34" charset="0"/>
                <a:cs typeface="Arial" panose="020B0604020202020204" pitchFamily="34" charset="0"/>
              </a:rPr>
              <a:t>c.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Xả</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nước</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thải</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chưa</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xử</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lí</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nhà</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máy</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ra</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ngoài</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môi</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trường</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làm</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ô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nhiễm</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nguồn</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nước</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200" dirty="0">
              <a:latin typeface="UTM Avo" panose="02040603050506020204" pitchFamily="18"/>
              <a:ea typeface="SimSun" panose="02010600030101010101" pitchFamily="2" charset="-122"/>
              <a:cs typeface="Arial" panose="020B0604020202020204" pitchFamily="34" charset="0"/>
            </a:endParaRPr>
          </a:p>
        </p:txBody>
      </p:sp>
      <p:sp>
        <p:nvSpPr>
          <p:cNvPr id="17" name="TextBox 16">
            <a:extLst>
              <a:ext uri="{FF2B5EF4-FFF2-40B4-BE49-F238E27FC236}">
                <a16:creationId xmlns:a16="http://schemas.microsoft.com/office/drawing/2014/main" id="{504B37DC-1261-AB08-3ACF-625782F769D6}"/>
              </a:ext>
            </a:extLst>
          </p:cNvPr>
          <p:cNvSpPr txBox="1"/>
          <p:nvPr/>
        </p:nvSpPr>
        <p:spPr>
          <a:xfrm>
            <a:off x="1031863" y="5581000"/>
            <a:ext cx="10128274" cy="1036117"/>
          </a:xfrm>
          <a:prstGeom prst="rect">
            <a:avLst/>
          </a:prstGeom>
          <a:solidFill>
            <a:schemeClr val="bg1"/>
          </a:solidFill>
          <a:ln>
            <a:solidFill>
              <a:schemeClr val="tx1"/>
            </a:solidFill>
          </a:ln>
        </p:spPr>
        <p:txBody>
          <a:bodyPr wrap="square">
            <a:spAutoFit/>
          </a:bodyPr>
          <a:lstStyle/>
          <a:p>
            <a:pPr algn="just">
              <a:lnSpc>
                <a:spcPct val="150000"/>
              </a:lnSpc>
              <a:spcAft>
                <a:spcPts val="63"/>
              </a:spcAft>
            </a:pPr>
            <a:r>
              <a:rPr lang="vi-VN" sz="2200" b="1" dirty="0">
                <a:solidFill>
                  <a:srgbClr val="000000"/>
                </a:solidFill>
                <a:latin typeface="UTM Avo" panose="02040603050506020204" pitchFamily="18"/>
                <a:ea typeface="Calibri" panose="020F0502020204030204" pitchFamily="34" charset="0"/>
                <a:cs typeface="Arial" panose="020B0604020202020204" pitchFamily="34" charset="0"/>
              </a:rPr>
              <a:t>d.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Sử</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dụng</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loa di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động</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để</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giới</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thiệu</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sản</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phẩm</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khiến</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cho</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tiếng</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ồn</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vượt</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quá</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mức</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cho</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phép</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VN" sz="2200" dirty="0">
              <a:latin typeface="UTM Avo" panose="02040603050506020204" pitchFamily="18"/>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263291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7A16C29-66BE-FA63-3518-C53D95BEBA2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185A898-065D-1D8E-CA01-F5ECBB75E9CB}"/>
              </a:ext>
            </a:extLst>
          </p:cNvPr>
          <p:cNvSpPr txBox="1"/>
          <p:nvPr/>
        </p:nvSpPr>
        <p:spPr>
          <a:xfrm>
            <a:off x="1031863" y="1752099"/>
            <a:ext cx="10128274" cy="1121846"/>
          </a:xfrm>
          <a:prstGeom prst="rect">
            <a:avLst/>
          </a:prstGeom>
          <a:solidFill>
            <a:schemeClr val="bg1"/>
          </a:solidFill>
          <a:ln>
            <a:solidFill>
              <a:schemeClr val="tx1"/>
            </a:solidFill>
          </a:ln>
        </p:spPr>
        <p:txBody>
          <a:bodyPr wrap="square">
            <a:spAutoFit/>
          </a:bodyPr>
          <a:lstStyle/>
          <a:p>
            <a:pPr algn="just">
              <a:lnSpc>
                <a:spcPct val="150000"/>
              </a:lnSpc>
              <a:spcAft>
                <a:spcPts val="63"/>
              </a:spcAft>
            </a:pP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a.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Sử</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dụng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da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lông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động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vật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hoang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dã</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để</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làm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sản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phẩm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thời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trang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như</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quần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áo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túi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xách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giày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dép</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400" dirty="0">
              <a:latin typeface="UTM Avo" panose="02040603050506020204" pitchFamily="18"/>
              <a:ea typeface="SimSun" panose="02010600030101010101" pitchFamily="2" charset="-122"/>
              <a:cs typeface="Arial" panose="020B0604020202020204" pitchFamily="34" charset="0"/>
            </a:endParaRPr>
          </a:p>
        </p:txBody>
      </p:sp>
      <p:pic>
        <p:nvPicPr>
          <p:cNvPr id="3" name="Picture 11">
            <a:extLst>
              <a:ext uri="{FF2B5EF4-FFF2-40B4-BE49-F238E27FC236}">
                <a16:creationId xmlns:a16="http://schemas.microsoft.com/office/drawing/2014/main" id="{225DB211-DC28-E591-54A4-275470C7C1D2}"/>
              </a:ext>
            </a:extLst>
          </p:cNvPr>
          <p:cNvPicPr>
            <a:picLocks noChangeAspect="1"/>
          </p:cNvPicPr>
          <p:nvPr/>
        </p:nvPicPr>
        <p:blipFill>
          <a:blip r:embed="rId4"/>
          <a:srcRect/>
          <a:stretch>
            <a:fillRect/>
          </a:stretch>
        </p:blipFill>
        <p:spPr>
          <a:xfrm>
            <a:off x="1031863" y="3348713"/>
            <a:ext cx="1846964" cy="2497907"/>
          </a:xfrm>
          <a:prstGeom prst="rect">
            <a:avLst/>
          </a:prstGeom>
        </p:spPr>
      </p:pic>
      <p:sp>
        <p:nvSpPr>
          <p:cNvPr id="5" name="Speech Bubble: Rectangle with Corners Rounded 8">
            <a:extLst>
              <a:ext uri="{FF2B5EF4-FFF2-40B4-BE49-F238E27FC236}">
                <a16:creationId xmlns:a16="http://schemas.microsoft.com/office/drawing/2014/main" id="{4CE22463-6017-6F5B-6A78-19D4A2201C83}"/>
              </a:ext>
            </a:extLst>
          </p:cNvPr>
          <p:cNvSpPr/>
          <p:nvPr/>
        </p:nvSpPr>
        <p:spPr>
          <a:xfrm>
            <a:off x="3740727" y="3206453"/>
            <a:ext cx="7419410" cy="2640167"/>
          </a:xfrm>
          <a:prstGeom prst="wedgeRoundRectCallout">
            <a:avLst>
              <a:gd name="adj1" fmla="val -54742"/>
              <a:gd name="adj2" fmla="val 39545"/>
              <a:gd name="adj3" fmla="val 16667"/>
            </a:avLst>
          </a:prstGeom>
          <a:ln/>
        </p:spPr>
        <p:style>
          <a:lnRef idx="2">
            <a:schemeClr val="accent3"/>
          </a:lnRef>
          <a:fillRef idx="1">
            <a:schemeClr val="lt1"/>
          </a:fillRef>
          <a:effectRef idx="0">
            <a:schemeClr val="accent3"/>
          </a:effectRef>
          <a:fontRef idx="minor">
            <a:schemeClr val="dk1"/>
          </a:fontRef>
        </p:style>
        <p:txBody>
          <a:bodyPr rtlCol="0" anchor="ctr"/>
          <a:lstStyle/>
          <a:p>
            <a:pPr algn="just">
              <a:lnSpc>
                <a:spcPct val="150000"/>
              </a:lnSpc>
            </a:pPr>
            <a:r>
              <a:rPr lang="en-US" sz="2400" dirty="0" err="1">
                <a:latin typeface="UTM Avo" panose="02040603050506020204" pitchFamily="18"/>
                <a:cs typeface="Arial" panose="020B0604020202020204" pitchFamily="34" charset="0"/>
              </a:rPr>
              <a:t>Không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đồng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Vì</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đó</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một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rất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xấu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gây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ra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trạng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không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bảo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vệ</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động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vật</a:t>
            </a:r>
            <a:r>
              <a:rPr lang="en-US" sz="2400" dirty="0">
                <a:latin typeface="UTM Avo" panose="02040603050506020204" pitchFamily="18"/>
                <a:cs typeface="Arial" panose="020B0604020202020204" pitchFamily="34" charset="0"/>
              </a:rPr>
              <a:t>. Khi </a:t>
            </a:r>
            <a:r>
              <a:rPr lang="en-US" sz="2400" dirty="0" err="1">
                <a:latin typeface="UTM Avo" panose="02040603050506020204" pitchFamily="18"/>
                <a:cs typeface="Arial" panose="020B0604020202020204" pitchFamily="34" charset="0"/>
              </a:rPr>
              <a:t>săn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bắt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quá</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nhiều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sẽ</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dẫn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đến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tuyệt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chủng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loài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đó</a:t>
            </a:r>
            <a:r>
              <a:rPr lang="en-US" sz="2400" dirty="0">
                <a:latin typeface="UTM Avo" panose="02040603050506020204" pitchFamily="18"/>
                <a:cs typeface="Arial" panose="020B0604020202020204" pitchFamily="34" charset="0"/>
              </a:rPr>
              <a:t>.</a:t>
            </a:r>
            <a:endParaRPr lang="en-VN" sz="2400" dirty="0">
              <a:latin typeface="UTM Avo" panose="02040603050506020204" pitchFamily="18"/>
              <a:cs typeface="Arial" panose="020B0604020202020204" pitchFamily="34" charset="0"/>
            </a:endParaRPr>
          </a:p>
        </p:txBody>
      </p:sp>
      <p:sp>
        <p:nvSpPr>
          <p:cNvPr id="4" name="Rounded Rectangle 6">
            <a:extLst>
              <a:ext uri="{FF2B5EF4-FFF2-40B4-BE49-F238E27FC236}">
                <a16:creationId xmlns:a16="http://schemas.microsoft.com/office/drawing/2014/main" id="{E19261EB-16AD-DB3D-9D45-EAE712942518}"/>
              </a:ext>
            </a:extLst>
          </p:cNvPr>
          <p:cNvSpPr/>
          <p:nvPr/>
        </p:nvSpPr>
        <p:spPr>
          <a:xfrm>
            <a:off x="4616683" y="796305"/>
            <a:ext cx="2958634" cy="63625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2400" b="1" dirty="0" err="1">
                <a:latin typeface="UTM Avo" panose="02040603050506020204" pitchFamily="18"/>
                <a:cs typeface="Arial" panose="020B0604020202020204" pitchFamily="34" charset="0"/>
              </a:rPr>
              <a:t>Gợi</a:t>
            </a:r>
            <a:r>
              <a:rPr lang="en-US" sz="2400" b="1" dirty="0">
                <a:latin typeface="UTM Avo" panose="02040603050506020204" pitchFamily="18"/>
                <a:cs typeface="Arial" panose="020B0604020202020204" pitchFamily="34" charset="0"/>
              </a:rPr>
              <a:t> ý </a:t>
            </a:r>
            <a:r>
              <a:rPr lang="en-US" sz="2400" b="1" dirty="0" err="1">
                <a:latin typeface="UTM Avo" panose="02040603050506020204" pitchFamily="18"/>
                <a:cs typeface="Arial" panose="020B0604020202020204" pitchFamily="34" charset="0"/>
              </a:rPr>
              <a:t>trả</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lời</a:t>
            </a:r>
            <a:endParaRPr lang="en-VN"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742936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AEF35C6-56AD-9E40-A499-B85DB0EA20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926B39E-8D22-1CCD-2496-3570DECCB2D3}"/>
              </a:ext>
            </a:extLst>
          </p:cNvPr>
          <p:cNvSpPr txBox="1"/>
          <p:nvPr/>
        </p:nvSpPr>
        <p:spPr>
          <a:xfrm>
            <a:off x="1149971" y="1725700"/>
            <a:ext cx="9892058" cy="1036053"/>
          </a:xfrm>
          <a:prstGeom prst="rect">
            <a:avLst/>
          </a:prstGeom>
          <a:solidFill>
            <a:schemeClr val="bg1"/>
          </a:solidFill>
          <a:ln>
            <a:solidFill>
              <a:schemeClr val="tx1"/>
            </a:solidFill>
          </a:ln>
        </p:spPr>
        <p:txBody>
          <a:bodyPr wrap="square">
            <a:spAutoFit/>
          </a:bodyPr>
          <a:lstStyle/>
          <a:p>
            <a:pPr algn="just">
              <a:lnSpc>
                <a:spcPct val="150000"/>
              </a:lnSpc>
              <a:spcAft>
                <a:spcPts val="63"/>
              </a:spcAft>
            </a:pPr>
            <a:r>
              <a:rPr lang="vi-VN" sz="2200" b="1" dirty="0">
                <a:solidFill>
                  <a:srgbClr val="000000"/>
                </a:solidFill>
                <a:latin typeface="UTM Avo" panose="02040603050506020204" pitchFamily="18"/>
                <a:ea typeface="Calibri" panose="020F0502020204030204" pitchFamily="34" charset="0"/>
                <a:cs typeface="Arial" panose="020B0604020202020204" pitchFamily="34" charset="0"/>
              </a:rPr>
              <a:t>b. </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Sau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khi</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sử</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dụng</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thuốc</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trừ</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sâu</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thuốc</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bảo</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vệ</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thực</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vật</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thì</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vứt</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luôn</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vỏ</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lọ</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thuốc</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ngay</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tại</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cánh</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200" dirty="0" err="1">
                <a:solidFill>
                  <a:srgbClr val="000000"/>
                </a:solidFill>
                <a:latin typeface="UTM Avo" panose="02040603050506020204" pitchFamily="18"/>
                <a:ea typeface="Calibri" panose="020F0502020204030204" pitchFamily="34" charset="0"/>
                <a:cs typeface="Arial" panose="020B0604020202020204" pitchFamily="34" charset="0"/>
              </a:rPr>
              <a:t>đồng</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VN" sz="2200" dirty="0">
              <a:latin typeface="UTM Avo" panose="02040603050506020204" pitchFamily="18"/>
              <a:ea typeface="SimSun" panose="02010600030101010101" pitchFamily="2" charset="-122"/>
              <a:cs typeface="Arial" panose="020B0604020202020204" pitchFamily="34" charset="0"/>
            </a:endParaRPr>
          </a:p>
        </p:txBody>
      </p:sp>
      <p:pic>
        <p:nvPicPr>
          <p:cNvPr id="4" name="Picture 12">
            <a:extLst>
              <a:ext uri="{FF2B5EF4-FFF2-40B4-BE49-F238E27FC236}">
                <a16:creationId xmlns:a16="http://schemas.microsoft.com/office/drawing/2014/main" id="{C66DBEF6-56D5-C717-7C7E-9D5748226F1A}"/>
              </a:ext>
            </a:extLst>
          </p:cNvPr>
          <p:cNvPicPr>
            <a:picLocks noChangeAspect="1"/>
          </p:cNvPicPr>
          <p:nvPr/>
        </p:nvPicPr>
        <p:blipFill>
          <a:blip r:embed="rId4"/>
          <a:srcRect/>
          <a:stretch>
            <a:fillRect/>
          </a:stretch>
        </p:blipFill>
        <p:spPr>
          <a:xfrm>
            <a:off x="8917471" y="3024990"/>
            <a:ext cx="2124557" cy="3293463"/>
          </a:xfrm>
          <a:prstGeom prst="rect">
            <a:avLst/>
          </a:prstGeom>
        </p:spPr>
      </p:pic>
      <p:sp>
        <p:nvSpPr>
          <p:cNvPr id="5" name="Speech Bubble: Rectangle with Corners Rounded 8">
            <a:extLst>
              <a:ext uri="{FF2B5EF4-FFF2-40B4-BE49-F238E27FC236}">
                <a16:creationId xmlns:a16="http://schemas.microsoft.com/office/drawing/2014/main" id="{B95BAA80-7A15-02F4-E710-FB28A2B9854A}"/>
              </a:ext>
            </a:extLst>
          </p:cNvPr>
          <p:cNvSpPr/>
          <p:nvPr/>
        </p:nvSpPr>
        <p:spPr>
          <a:xfrm>
            <a:off x="1149972" y="3024990"/>
            <a:ext cx="6691702" cy="3084866"/>
          </a:xfrm>
          <a:prstGeom prst="wedgeRoundRectCallout">
            <a:avLst>
              <a:gd name="adj1" fmla="val 58906"/>
              <a:gd name="adj2" fmla="val 2323"/>
              <a:gd name="adj3" fmla="val 16667"/>
            </a:avLst>
          </a:prstGeom>
          <a:ln/>
        </p:spPr>
        <p:style>
          <a:lnRef idx="2">
            <a:schemeClr val="accent3"/>
          </a:lnRef>
          <a:fillRef idx="1">
            <a:schemeClr val="lt1"/>
          </a:fillRef>
          <a:effectRef idx="0">
            <a:schemeClr val="accent3"/>
          </a:effectRef>
          <a:fontRef idx="minor">
            <a:schemeClr val="dk1"/>
          </a:fontRef>
        </p:style>
        <p:txBody>
          <a:bodyPr rtlCol="0" anchor="ctr"/>
          <a:lstStyle/>
          <a:p>
            <a:pPr algn="just">
              <a:lnSpc>
                <a:spcPct val="150000"/>
              </a:lnSpc>
            </a:pPr>
            <a:r>
              <a:rPr lang="en-US" sz="2200" dirty="0" err="1">
                <a:latin typeface="UTM Avo" panose="02040603050506020204" pitchFamily="18"/>
                <a:cs typeface="Arial" panose="020B0604020202020204" pitchFamily="34" charset="0"/>
              </a:rPr>
              <a:t>Không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đồng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tình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Việc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làm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đó</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sẽ</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gây</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ô</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nhiễm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môi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trường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đất</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vì</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hành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động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đó</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vừa</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là</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xả</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rác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bừa</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bãi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mà</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lượng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thuốc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còn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trong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bình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sẽ</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ngấm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vào</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đất</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và</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gây</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ô</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nhiễm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môi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trường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đất</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ở</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khu</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vực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đó</a:t>
            </a:r>
            <a:r>
              <a:rPr lang="en-US" sz="2200" dirty="0">
                <a:latin typeface="UTM Avo" panose="02040603050506020204" pitchFamily="18"/>
                <a:cs typeface="Arial" panose="020B0604020202020204" pitchFamily="34" charset="0"/>
              </a:rPr>
              <a:t>.</a:t>
            </a:r>
            <a:endParaRPr lang="en-VN" sz="2200" dirty="0">
              <a:latin typeface="UTM Avo" panose="02040603050506020204" pitchFamily="18"/>
              <a:cs typeface="Arial" panose="020B0604020202020204" pitchFamily="34" charset="0"/>
            </a:endParaRPr>
          </a:p>
        </p:txBody>
      </p:sp>
      <p:sp>
        <p:nvSpPr>
          <p:cNvPr id="3" name="Rounded Rectangle 6">
            <a:extLst>
              <a:ext uri="{FF2B5EF4-FFF2-40B4-BE49-F238E27FC236}">
                <a16:creationId xmlns:a16="http://schemas.microsoft.com/office/drawing/2014/main" id="{9B47B8C7-EED3-EC58-89E6-841B76B9726A}"/>
              </a:ext>
            </a:extLst>
          </p:cNvPr>
          <p:cNvSpPr/>
          <p:nvPr/>
        </p:nvSpPr>
        <p:spPr>
          <a:xfrm>
            <a:off x="4616683" y="796305"/>
            <a:ext cx="2958634" cy="63625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2400" b="1" dirty="0" err="1">
                <a:latin typeface="UTM Avo" panose="02040603050506020204" pitchFamily="18"/>
                <a:cs typeface="Arial" panose="020B0604020202020204" pitchFamily="34" charset="0"/>
              </a:rPr>
              <a:t>Gợi</a:t>
            </a:r>
            <a:r>
              <a:rPr lang="en-US" sz="2400" b="1" dirty="0">
                <a:latin typeface="UTM Avo" panose="02040603050506020204" pitchFamily="18"/>
                <a:cs typeface="Arial" panose="020B0604020202020204" pitchFamily="34" charset="0"/>
              </a:rPr>
              <a:t> ý </a:t>
            </a:r>
            <a:r>
              <a:rPr lang="en-US" sz="2400" b="1" dirty="0" err="1">
                <a:latin typeface="UTM Avo" panose="02040603050506020204" pitchFamily="18"/>
                <a:cs typeface="Arial" panose="020B0604020202020204" pitchFamily="34" charset="0"/>
              </a:rPr>
              <a:t>trả</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lời</a:t>
            </a:r>
            <a:endParaRPr lang="en-VN"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933532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F803608-BF62-AA99-8D80-60C2BAF8CC9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A67C4B3-ED03-A99E-3622-B6559A131C9A}"/>
              </a:ext>
            </a:extLst>
          </p:cNvPr>
          <p:cNvSpPr txBox="1"/>
          <p:nvPr/>
        </p:nvSpPr>
        <p:spPr>
          <a:xfrm>
            <a:off x="1395252" y="1824527"/>
            <a:ext cx="9401496" cy="1131848"/>
          </a:xfrm>
          <a:prstGeom prst="rect">
            <a:avLst/>
          </a:prstGeom>
          <a:solidFill>
            <a:schemeClr val="bg1"/>
          </a:solidFill>
          <a:ln>
            <a:solidFill>
              <a:schemeClr val="tx1"/>
            </a:solidFill>
          </a:ln>
        </p:spPr>
        <p:txBody>
          <a:bodyPr wrap="square">
            <a:spAutoFit/>
          </a:bodyPr>
          <a:lstStyle/>
          <a:p>
            <a:pPr algn="just">
              <a:lnSpc>
                <a:spcPct val="150000"/>
              </a:lnSpc>
              <a:spcAft>
                <a:spcPts val="63"/>
              </a:spcAft>
            </a:pP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c.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Xả</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nước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thải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chưa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xử</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lí</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máy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ra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ngoài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môi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trường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làm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ô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nhiễm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nguồn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nước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400" dirty="0">
              <a:latin typeface="UTM Avo" panose="02040603050506020204" pitchFamily="18"/>
              <a:ea typeface="SimSun" panose="02010600030101010101" pitchFamily="2" charset="-122"/>
              <a:cs typeface="Arial" panose="020B0604020202020204" pitchFamily="34" charset="0"/>
            </a:endParaRPr>
          </a:p>
        </p:txBody>
      </p:sp>
      <p:pic>
        <p:nvPicPr>
          <p:cNvPr id="4" name="Picture 12">
            <a:extLst>
              <a:ext uri="{FF2B5EF4-FFF2-40B4-BE49-F238E27FC236}">
                <a16:creationId xmlns:a16="http://schemas.microsoft.com/office/drawing/2014/main" id="{20021A34-B63D-E087-D3D5-41FE0C803AAD}"/>
              </a:ext>
            </a:extLst>
          </p:cNvPr>
          <p:cNvPicPr>
            <a:picLocks noChangeAspect="1"/>
          </p:cNvPicPr>
          <p:nvPr/>
        </p:nvPicPr>
        <p:blipFill>
          <a:blip r:embed="rId4"/>
          <a:srcRect/>
          <a:stretch>
            <a:fillRect/>
          </a:stretch>
        </p:blipFill>
        <p:spPr>
          <a:xfrm>
            <a:off x="9288994" y="3177683"/>
            <a:ext cx="1819996" cy="2821336"/>
          </a:xfrm>
          <a:prstGeom prst="rect">
            <a:avLst/>
          </a:prstGeom>
        </p:spPr>
      </p:pic>
      <p:sp>
        <p:nvSpPr>
          <p:cNvPr id="5" name="Speech Bubble: Rectangle with Corners Rounded 8">
            <a:extLst>
              <a:ext uri="{FF2B5EF4-FFF2-40B4-BE49-F238E27FC236}">
                <a16:creationId xmlns:a16="http://schemas.microsoft.com/office/drawing/2014/main" id="{8EA21D73-8109-3046-65A9-12007087735C}"/>
              </a:ext>
            </a:extLst>
          </p:cNvPr>
          <p:cNvSpPr/>
          <p:nvPr/>
        </p:nvSpPr>
        <p:spPr>
          <a:xfrm>
            <a:off x="1083011" y="3385207"/>
            <a:ext cx="7506808" cy="2165798"/>
          </a:xfrm>
          <a:prstGeom prst="wedgeRoundRectCallout">
            <a:avLst>
              <a:gd name="adj1" fmla="val 58906"/>
              <a:gd name="adj2" fmla="val 2323"/>
              <a:gd name="adj3" fmla="val 16667"/>
            </a:avLst>
          </a:prstGeom>
          <a:ln/>
        </p:spPr>
        <p:style>
          <a:lnRef idx="2">
            <a:schemeClr val="accent3"/>
          </a:lnRef>
          <a:fillRef idx="1">
            <a:schemeClr val="lt1"/>
          </a:fillRef>
          <a:effectRef idx="0">
            <a:schemeClr val="accent3"/>
          </a:effectRef>
          <a:fontRef idx="minor">
            <a:schemeClr val="dk1"/>
          </a:fontRef>
        </p:style>
        <p:txBody>
          <a:bodyPr rtlCol="0" anchor="ctr"/>
          <a:lstStyle/>
          <a:p>
            <a:pPr algn="just">
              <a:lnSpc>
                <a:spcPct val="150000"/>
              </a:lnSpc>
            </a:pPr>
            <a:r>
              <a:rPr lang="en-US" sz="2400" dirty="0" err="1">
                <a:latin typeface="UTM Avo" panose="02040603050506020204" pitchFamily="18"/>
                <a:cs typeface="Arial" panose="020B0604020202020204" pitchFamily="34" charset="0"/>
              </a:rPr>
              <a:t>Không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đồng</a:t>
            </a:r>
            <a:r>
              <a:rPr lang="en-US" sz="2400" dirty="0">
                <a:latin typeface="UTM Avo" panose="02040603050506020204" pitchFamily="18"/>
                <a:cs typeface="Arial" panose="020B0604020202020204" pitchFamily="34" charset="0"/>
              </a:rPr>
              <a:t> ý. Khi </a:t>
            </a:r>
            <a:r>
              <a:rPr lang="en-US" sz="2400" dirty="0" err="1">
                <a:latin typeface="UTM Avo" panose="02040603050506020204" pitchFamily="18"/>
                <a:cs typeface="Arial" panose="020B0604020202020204" pitchFamily="34" charset="0"/>
              </a:rPr>
              <a:t>xả</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nước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chưa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xử</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lý</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trực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tiếp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ra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ao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hồ</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suối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sẽ</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gây</a:t>
            </a:r>
            <a:r>
              <a:rPr lang="en-US" sz="2400" dirty="0">
                <a:latin typeface="UTM Avo" panose="02040603050506020204" pitchFamily="18"/>
                <a:cs typeface="Arial" panose="020B0604020202020204" pitchFamily="34" charset="0"/>
              </a:rPr>
              <a:t> ô </a:t>
            </a:r>
            <a:r>
              <a:rPr lang="en-US" sz="2400" dirty="0" err="1">
                <a:latin typeface="UTM Avo" panose="02040603050506020204" pitchFamily="18"/>
                <a:cs typeface="Arial" panose="020B0604020202020204" pitchFamily="34" charset="0"/>
              </a:rPr>
              <a:t>nhiễm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nguồn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nước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có</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hại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những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sinh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vật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dưới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nước</a:t>
            </a:r>
            <a:r>
              <a:rPr lang="en-US" sz="2400" dirty="0">
                <a:latin typeface="UTM Avo" panose="02040603050506020204" pitchFamily="18"/>
                <a:cs typeface="Arial" panose="020B0604020202020204" pitchFamily="34" charset="0"/>
              </a:rPr>
              <a:t>.</a:t>
            </a:r>
            <a:endParaRPr lang="en-VN" sz="2400" dirty="0">
              <a:latin typeface="UTM Avo" panose="02040603050506020204" pitchFamily="18"/>
              <a:cs typeface="Arial" panose="020B0604020202020204" pitchFamily="34" charset="0"/>
            </a:endParaRPr>
          </a:p>
        </p:txBody>
      </p:sp>
      <p:sp>
        <p:nvSpPr>
          <p:cNvPr id="3" name="Rounded Rectangle 6">
            <a:extLst>
              <a:ext uri="{FF2B5EF4-FFF2-40B4-BE49-F238E27FC236}">
                <a16:creationId xmlns:a16="http://schemas.microsoft.com/office/drawing/2014/main" id="{F8A4180B-49F9-AA5C-B4DC-FD61A1B317D8}"/>
              </a:ext>
            </a:extLst>
          </p:cNvPr>
          <p:cNvSpPr/>
          <p:nvPr/>
        </p:nvSpPr>
        <p:spPr>
          <a:xfrm>
            <a:off x="4616683" y="796305"/>
            <a:ext cx="2958634" cy="63625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2400" b="1" dirty="0" err="1">
                <a:latin typeface="UTM Avo" panose="02040603050506020204" pitchFamily="18"/>
                <a:cs typeface="Arial" panose="020B0604020202020204" pitchFamily="34" charset="0"/>
              </a:rPr>
              <a:t>Gợi</a:t>
            </a:r>
            <a:r>
              <a:rPr lang="en-US" sz="2400" b="1" dirty="0">
                <a:latin typeface="UTM Avo" panose="02040603050506020204" pitchFamily="18"/>
                <a:cs typeface="Arial" panose="020B0604020202020204" pitchFamily="34" charset="0"/>
              </a:rPr>
              <a:t> ý </a:t>
            </a:r>
            <a:r>
              <a:rPr lang="en-US" sz="2400" b="1" dirty="0" err="1">
                <a:latin typeface="UTM Avo" panose="02040603050506020204" pitchFamily="18"/>
                <a:cs typeface="Arial" panose="020B0604020202020204" pitchFamily="34" charset="0"/>
              </a:rPr>
              <a:t>trả</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lời</a:t>
            </a:r>
            <a:endParaRPr lang="en-VN"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25258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20F20EC-3A0C-D35A-C33A-3E9578977F7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8CB9DC2-BBFE-4195-1D06-DD754085A65F}"/>
              </a:ext>
            </a:extLst>
          </p:cNvPr>
          <p:cNvSpPr txBox="1"/>
          <p:nvPr/>
        </p:nvSpPr>
        <p:spPr>
          <a:xfrm>
            <a:off x="1588767" y="1798824"/>
            <a:ext cx="9014465" cy="1183850"/>
          </a:xfrm>
          <a:prstGeom prst="rect">
            <a:avLst/>
          </a:prstGeom>
          <a:solidFill>
            <a:schemeClr val="bg1"/>
          </a:solidFill>
          <a:ln>
            <a:solidFill>
              <a:schemeClr val="tx1"/>
            </a:solidFill>
          </a:ln>
        </p:spPr>
        <p:txBody>
          <a:bodyPr wrap="square">
            <a:spAutoFit/>
          </a:bodyPr>
          <a:lstStyle/>
          <a:p>
            <a:pPr algn="just">
              <a:lnSpc>
                <a:spcPct val="150000"/>
              </a:lnSpc>
              <a:spcAft>
                <a:spcPts val="63"/>
              </a:spcAft>
            </a:pPr>
            <a:r>
              <a:rPr lang="vi-VN" sz="2520" b="1" dirty="0">
                <a:solidFill>
                  <a:srgbClr val="000000"/>
                </a:solidFill>
                <a:latin typeface="UTM Avo" panose="02040603050506020204" pitchFamily="18"/>
                <a:ea typeface="Calibri" panose="020F0502020204030204" pitchFamily="34" charset="0"/>
                <a:cs typeface="Arial" panose="020B0604020202020204" pitchFamily="34" charset="0"/>
              </a:rPr>
              <a:t>d.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Sử</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dụng</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loa di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động</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để</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giới</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thiệu</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sản</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phẩm</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khiến</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cho</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tiếng</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ồn</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vượt</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quá</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mức</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cho</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phép</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VN" sz="2520" dirty="0">
              <a:latin typeface="UTM Avo" panose="02040603050506020204" pitchFamily="18"/>
              <a:ea typeface="SimSun" panose="02010600030101010101" pitchFamily="2" charset="-122"/>
              <a:cs typeface="Arial" panose="020B0604020202020204" pitchFamily="34" charset="0"/>
            </a:endParaRPr>
          </a:p>
        </p:txBody>
      </p:sp>
      <p:pic>
        <p:nvPicPr>
          <p:cNvPr id="3" name="Picture 11">
            <a:extLst>
              <a:ext uri="{FF2B5EF4-FFF2-40B4-BE49-F238E27FC236}">
                <a16:creationId xmlns:a16="http://schemas.microsoft.com/office/drawing/2014/main" id="{996B3994-9EBA-961D-C05D-2C15FAD9C01C}"/>
              </a:ext>
            </a:extLst>
          </p:cNvPr>
          <p:cNvPicPr>
            <a:picLocks noChangeAspect="1"/>
          </p:cNvPicPr>
          <p:nvPr/>
        </p:nvPicPr>
        <p:blipFill>
          <a:blip r:embed="rId4"/>
          <a:srcRect/>
          <a:stretch>
            <a:fillRect/>
          </a:stretch>
        </p:blipFill>
        <p:spPr>
          <a:xfrm>
            <a:off x="895772" y="3276945"/>
            <a:ext cx="1846964" cy="2497907"/>
          </a:xfrm>
          <a:prstGeom prst="rect">
            <a:avLst/>
          </a:prstGeom>
        </p:spPr>
      </p:pic>
      <p:sp>
        <p:nvSpPr>
          <p:cNvPr id="5" name="Speech Bubble: Rectangle with Corners Rounded 8">
            <a:extLst>
              <a:ext uri="{FF2B5EF4-FFF2-40B4-BE49-F238E27FC236}">
                <a16:creationId xmlns:a16="http://schemas.microsoft.com/office/drawing/2014/main" id="{5063D05D-AA15-0DEA-76B9-AA67CDDAAD73}"/>
              </a:ext>
            </a:extLst>
          </p:cNvPr>
          <p:cNvSpPr/>
          <p:nvPr/>
        </p:nvSpPr>
        <p:spPr>
          <a:xfrm>
            <a:off x="3482885" y="3526568"/>
            <a:ext cx="7480080" cy="1998663"/>
          </a:xfrm>
          <a:prstGeom prst="wedgeRoundRectCallout">
            <a:avLst>
              <a:gd name="adj1" fmla="val -57126"/>
              <a:gd name="adj2" fmla="val -13359"/>
              <a:gd name="adj3" fmla="val 16667"/>
            </a:avLst>
          </a:prstGeom>
          <a:ln/>
        </p:spPr>
        <p:style>
          <a:lnRef idx="2">
            <a:schemeClr val="accent3"/>
          </a:lnRef>
          <a:fillRef idx="1">
            <a:schemeClr val="lt1"/>
          </a:fillRef>
          <a:effectRef idx="0">
            <a:schemeClr val="accent3"/>
          </a:effectRef>
          <a:fontRef idx="minor">
            <a:schemeClr val="dk1"/>
          </a:fontRef>
        </p:style>
        <p:txBody>
          <a:bodyPr rtlCol="0" anchor="ctr"/>
          <a:lstStyle/>
          <a:p>
            <a:pPr algn="just">
              <a:lnSpc>
                <a:spcPct val="150000"/>
              </a:lnSpc>
            </a:pPr>
            <a:r>
              <a:rPr lang="en-US" sz="2520" dirty="0" err="1">
                <a:latin typeface="UTM Avo" panose="02040603050506020204" pitchFamily="18"/>
                <a:cs typeface="Arial" panose="020B0604020202020204" pitchFamily="34" charset="0"/>
              </a:rPr>
              <a:t>Không</a:t>
            </a:r>
            <a:r>
              <a:rPr lang="en-US" sz="2520" dirty="0">
                <a:latin typeface="UTM Avo" panose="02040603050506020204" pitchFamily="18"/>
                <a:cs typeface="Arial" panose="020B0604020202020204" pitchFamily="34" charset="0"/>
              </a:rPr>
              <a:t> </a:t>
            </a:r>
            <a:r>
              <a:rPr lang="en-US" sz="2520" dirty="0" err="1">
                <a:latin typeface="UTM Avo" panose="02040603050506020204" pitchFamily="18"/>
                <a:cs typeface="Arial" panose="020B0604020202020204" pitchFamily="34" charset="0"/>
              </a:rPr>
              <a:t>đồng</a:t>
            </a:r>
            <a:r>
              <a:rPr lang="en-US" sz="2520" dirty="0">
                <a:latin typeface="UTM Avo" panose="02040603050506020204" pitchFamily="18"/>
                <a:cs typeface="Arial" panose="020B0604020202020204" pitchFamily="34" charset="0"/>
              </a:rPr>
              <a:t> </a:t>
            </a:r>
            <a:r>
              <a:rPr lang="en-US" sz="2520" dirty="0" err="1">
                <a:latin typeface="UTM Avo" panose="02040603050506020204" pitchFamily="18"/>
                <a:cs typeface="Arial" panose="020B0604020202020204" pitchFamily="34" charset="0"/>
              </a:rPr>
              <a:t>ý</a:t>
            </a:r>
            <a:r>
              <a:rPr lang="en-US" sz="2520" dirty="0">
                <a:latin typeface="UTM Avo" panose="02040603050506020204" pitchFamily="18"/>
                <a:cs typeface="Arial" panose="020B0604020202020204" pitchFamily="34" charset="0"/>
              </a:rPr>
              <a:t>. </a:t>
            </a:r>
            <a:r>
              <a:rPr lang="en-US" sz="2520" dirty="0" err="1">
                <a:latin typeface="UTM Avo" panose="02040603050506020204" pitchFamily="18"/>
                <a:cs typeface="Arial" panose="020B0604020202020204" pitchFamily="34" charset="0"/>
              </a:rPr>
              <a:t>Việc</a:t>
            </a:r>
            <a:r>
              <a:rPr lang="en-US" sz="2520" dirty="0">
                <a:latin typeface="UTM Avo" panose="02040603050506020204" pitchFamily="18"/>
                <a:cs typeface="Arial" panose="020B0604020202020204" pitchFamily="34" charset="0"/>
              </a:rPr>
              <a:t> </a:t>
            </a:r>
            <a:r>
              <a:rPr lang="en-US" sz="2520" dirty="0" err="1">
                <a:latin typeface="UTM Avo" panose="02040603050506020204" pitchFamily="18"/>
                <a:cs typeface="Arial" panose="020B0604020202020204" pitchFamily="34" charset="0"/>
              </a:rPr>
              <a:t>làm</a:t>
            </a:r>
            <a:r>
              <a:rPr lang="en-US" sz="2520" dirty="0">
                <a:latin typeface="UTM Avo" panose="02040603050506020204" pitchFamily="18"/>
                <a:cs typeface="Arial" panose="020B0604020202020204" pitchFamily="34" charset="0"/>
              </a:rPr>
              <a:t> </a:t>
            </a:r>
            <a:r>
              <a:rPr lang="en-US" sz="2520" dirty="0" err="1">
                <a:latin typeface="UTM Avo" panose="02040603050506020204" pitchFamily="18"/>
                <a:cs typeface="Arial" panose="020B0604020202020204" pitchFamily="34" charset="0"/>
              </a:rPr>
              <a:t>đó</a:t>
            </a:r>
            <a:r>
              <a:rPr lang="en-US" sz="2520" dirty="0">
                <a:latin typeface="UTM Avo" panose="02040603050506020204" pitchFamily="18"/>
                <a:cs typeface="Arial" panose="020B0604020202020204" pitchFamily="34" charset="0"/>
              </a:rPr>
              <a:t> </a:t>
            </a:r>
            <a:r>
              <a:rPr lang="en-US" sz="2520" dirty="0" err="1">
                <a:latin typeface="UTM Avo" panose="02040603050506020204" pitchFamily="18"/>
                <a:cs typeface="Arial" panose="020B0604020202020204" pitchFamily="34" charset="0"/>
              </a:rPr>
              <a:t>gây</a:t>
            </a:r>
            <a:r>
              <a:rPr lang="en-US" sz="2520" dirty="0">
                <a:latin typeface="UTM Avo" panose="02040603050506020204" pitchFamily="18"/>
                <a:cs typeface="Arial" panose="020B0604020202020204" pitchFamily="34" charset="0"/>
              </a:rPr>
              <a:t> </a:t>
            </a:r>
            <a:r>
              <a:rPr lang="en-US" sz="2520" dirty="0" err="1">
                <a:latin typeface="UTM Avo" panose="02040603050506020204" pitchFamily="18"/>
                <a:cs typeface="Arial" panose="020B0604020202020204" pitchFamily="34" charset="0"/>
              </a:rPr>
              <a:t>nên</a:t>
            </a:r>
            <a:r>
              <a:rPr lang="en-US" sz="2520" dirty="0">
                <a:latin typeface="UTM Avo" panose="02040603050506020204" pitchFamily="18"/>
                <a:cs typeface="Arial" panose="020B0604020202020204" pitchFamily="34" charset="0"/>
              </a:rPr>
              <a:t> </a:t>
            </a:r>
            <a:r>
              <a:rPr lang="en-US" sz="2520" dirty="0" err="1">
                <a:latin typeface="UTM Avo" panose="02040603050506020204" pitchFamily="18"/>
                <a:cs typeface="Arial" panose="020B0604020202020204" pitchFamily="34" charset="0"/>
              </a:rPr>
              <a:t>tình</a:t>
            </a:r>
            <a:r>
              <a:rPr lang="en-US" sz="2520" dirty="0">
                <a:latin typeface="UTM Avo" panose="02040603050506020204" pitchFamily="18"/>
                <a:cs typeface="Arial" panose="020B0604020202020204" pitchFamily="34" charset="0"/>
              </a:rPr>
              <a:t> </a:t>
            </a:r>
            <a:r>
              <a:rPr lang="en-US" sz="2520" dirty="0" err="1">
                <a:latin typeface="UTM Avo" panose="02040603050506020204" pitchFamily="18"/>
                <a:cs typeface="Arial" panose="020B0604020202020204" pitchFamily="34" charset="0"/>
              </a:rPr>
              <a:t>trạng</a:t>
            </a:r>
            <a:r>
              <a:rPr lang="en-US" sz="2520" dirty="0">
                <a:latin typeface="UTM Avo" panose="02040603050506020204" pitchFamily="18"/>
                <a:cs typeface="Arial" panose="020B0604020202020204" pitchFamily="34" charset="0"/>
              </a:rPr>
              <a:t> </a:t>
            </a:r>
            <a:r>
              <a:rPr lang="en-US" sz="2520" dirty="0" err="1">
                <a:latin typeface="UTM Avo" panose="02040603050506020204" pitchFamily="18"/>
                <a:cs typeface="Arial" panose="020B0604020202020204" pitchFamily="34" charset="0"/>
              </a:rPr>
              <a:t>ô</a:t>
            </a:r>
            <a:r>
              <a:rPr lang="en-US" sz="2520" dirty="0">
                <a:latin typeface="UTM Avo" panose="02040603050506020204" pitchFamily="18"/>
                <a:cs typeface="Arial" panose="020B0604020202020204" pitchFamily="34" charset="0"/>
              </a:rPr>
              <a:t> </a:t>
            </a:r>
            <a:r>
              <a:rPr lang="en-US" sz="2520" dirty="0" err="1">
                <a:latin typeface="UTM Avo" panose="02040603050506020204" pitchFamily="18"/>
                <a:cs typeface="Arial" panose="020B0604020202020204" pitchFamily="34" charset="0"/>
              </a:rPr>
              <a:t>nhiễm</a:t>
            </a:r>
            <a:r>
              <a:rPr lang="en-US" sz="2520" dirty="0">
                <a:latin typeface="UTM Avo" panose="02040603050506020204" pitchFamily="18"/>
                <a:cs typeface="Arial" panose="020B0604020202020204" pitchFamily="34" charset="0"/>
              </a:rPr>
              <a:t> </a:t>
            </a:r>
            <a:r>
              <a:rPr lang="en-US" sz="2520" dirty="0" err="1">
                <a:latin typeface="UTM Avo" panose="02040603050506020204" pitchFamily="18"/>
                <a:cs typeface="Arial" panose="020B0604020202020204" pitchFamily="34" charset="0"/>
              </a:rPr>
              <a:t>tiếng</a:t>
            </a:r>
            <a:r>
              <a:rPr lang="en-US" sz="2520" dirty="0">
                <a:latin typeface="UTM Avo" panose="02040603050506020204" pitchFamily="18"/>
                <a:cs typeface="Arial" panose="020B0604020202020204" pitchFamily="34" charset="0"/>
              </a:rPr>
              <a:t> </a:t>
            </a:r>
            <a:r>
              <a:rPr lang="en-US" sz="2520" dirty="0" err="1">
                <a:latin typeface="UTM Avo" panose="02040603050506020204" pitchFamily="18"/>
                <a:cs typeface="Arial" panose="020B0604020202020204" pitchFamily="34" charset="0"/>
              </a:rPr>
              <a:t>ồn</a:t>
            </a:r>
            <a:r>
              <a:rPr lang="en-US" sz="2520" dirty="0">
                <a:latin typeface="UTM Avo" panose="02040603050506020204" pitchFamily="18"/>
                <a:cs typeface="Arial" panose="020B0604020202020204" pitchFamily="34" charset="0"/>
              </a:rPr>
              <a:t>.</a:t>
            </a:r>
            <a:endParaRPr lang="en-VN" sz="2520" dirty="0">
              <a:latin typeface="UTM Avo" panose="02040603050506020204" pitchFamily="18"/>
              <a:cs typeface="Arial" panose="020B0604020202020204" pitchFamily="34" charset="0"/>
            </a:endParaRPr>
          </a:p>
        </p:txBody>
      </p:sp>
      <p:sp>
        <p:nvSpPr>
          <p:cNvPr id="4" name="Rounded Rectangle 6">
            <a:extLst>
              <a:ext uri="{FF2B5EF4-FFF2-40B4-BE49-F238E27FC236}">
                <a16:creationId xmlns:a16="http://schemas.microsoft.com/office/drawing/2014/main" id="{BF8FDB74-B7BD-94AB-03AD-512754D1A9CA}"/>
              </a:ext>
            </a:extLst>
          </p:cNvPr>
          <p:cNvSpPr/>
          <p:nvPr/>
        </p:nvSpPr>
        <p:spPr>
          <a:xfrm>
            <a:off x="4616683" y="796305"/>
            <a:ext cx="2958634" cy="63625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sz="2400" b="1" dirty="0" err="1">
                <a:latin typeface="UTM Avo" panose="02040603050506020204" pitchFamily="18"/>
                <a:cs typeface="Arial" panose="020B0604020202020204" pitchFamily="34" charset="0"/>
              </a:rPr>
              <a:t>Gợi</a:t>
            </a:r>
            <a:r>
              <a:rPr lang="en-US" sz="2400" b="1" dirty="0">
                <a:latin typeface="UTM Avo" panose="02040603050506020204" pitchFamily="18"/>
                <a:cs typeface="Arial" panose="020B0604020202020204" pitchFamily="34" charset="0"/>
              </a:rPr>
              <a:t> ý </a:t>
            </a:r>
            <a:r>
              <a:rPr lang="en-US" sz="2400" b="1" dirty="0" err="1">
                <a:latin typeface="UTM Avo" panose="02040603050506020204" pitchFamily="18"/>
                <a:cs typeface="Arial" panose="020B0604020202020204" pitchFamily="34" charset="0"/>
              </a:rPr>
              <a:t>trả</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lời</a:t>
            </a:r>
            <a:endParaRPr lang="en-VN"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393675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DB33B86-8FD6-6921-F9B9-DE187E8E7281}"/>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BB59E952-3EE3-33F0-BB37-EB431D628E3E}"/>
              </a:ext>
            </a:extLst>
          </p:cNvPr>
          <p:cNvSpPr/>
          <p:nvPr/>
        </p:nvSpPr>
        <p:spPr>
          <a:xfrm>
            <a:off x="4267737" y="1255689"/>
            <a:ext cx="4097943" cy="848144"/>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VN" sz="2400" b="1" dirty="0">
                <a:latin typeface="UTM Avo" panose="02040603050506020204" pitchFamily="18"/>
                <a:cs typeface="Arial" panose="020B0604020202020204" pitchFamily="34" charset="0"/>
              </a:rPr>
              <a:t>THẢO LUẬN NHÓM</a:t>
            </a:r>
          </a:p>
        </p:txBody>
      </p:sp>
      <p:sp>
        <p:nvSpPr>
          <p:cNvPr id="3" name="Rectangle: Rounded Corners 9">
            <a:extLst>
              <a:ext uri="{FF2B5EF4-FFF2-40B4-BE49-F238E27FC236}">
                <a16:creationId xmlns:a16="http://schemas.microsoft.com/office/drawing/2014/main" id="{FD84DADE-2FB8-933A-C047-768761583787}"/>
              </a:ext>
            </a:extLst>
          </p:cNvPr>
          <p:cNvSpPr/>
          <p:nvPr/>
        </p:nvSpPr>
        <p:spPr>
          <a:xfrm>
            <a:off x="1513934" y="2829563"/>
            <a:ext cx="3430496" cy="2845374"/>
          </a:xfrm>
          <a:prstGeom prst="roundRect">
            <a:avLst>
              <a:gd name="adj" fmla="val 6445"/>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err="1">
                <a:solidFill>
                  <a:schemeClr val="tx1"/>
                </a:solidFill>
                <a:latin typeface="UTM Avo" panose="02040603050506020204" pitchFamily="18"/>
                <a:cs typeface="Arial" panose="020B0604020202020204" pitchFamily="34" charset="0"/>
              </a:rPr>
              <a:t>Nếu</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bạn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bè</a:t>
            </a:r>
            <a:r>
              <a:rPr lang="en-US" sz="2400" dirty="0">
                <a:solidFill>
                  <a:schemeClr val="tx1"/>
                </a:solidFill>
                <a:latin typeface="UTM Avo" panose="02040603050506020204" pitchFamily="18"/>
                <a:cs typeface="Arial" panose="020B0604020202020204" pitchFamily="34" charset="0"/>
              </a:rPr>
              <a:t> hay </a:t>
            </a:r>
            <a:r>
              <a:rPr lang="en-US" sz="2400" dirty="0" err="1">
                <a:solidFill>
                  <a:schemeClr val="tx1"/>
                </a:solidFill>
                <a:latin typeface="UTM Avo" panose="02040603050506020204" pitchFamily="18"/>
                <a:cs typeface="Arial" panose="020B0604020202020204" pitchFamily="34" charset="0"/>
              </a:rPr>
              <a:t>người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thân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của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em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những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trên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thì</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em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sẽ</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gì</a:t>
            </a:r>
            <a:r>
              <a:rPr lang="en-US" sz="2400" dirty="0">
                <a:solidFill>
                  <a:schemeClr val="tx1"/>
                </a:solidFill>
                <a:latin typeface="UTM Avo" panose="02040603050506020204" pitchFamily="18"/>
                <a:cs typeface="Arial" panose="020B0604020202020204" pitchFamily="34" charset="0"/>
              </a:rPr>
              <a:t>?</a:t>
            </a:r>
            <a:endParaRPr lang="en-VN" sz="2400" dirty="0">
              <a:solidFill>
                <a:schemeClr val="tx1"/>
              </a:solidFill>
              <a:latin typeface="UTM Avo" panose="02040603050506020204" pitchFamily="18"/>
              <a:cs typeface="Arial" panose="020B0604020202020204" pitchFamily="34" charset="0"/>
            </a:endParaRPr>
          </a:p>
        </p:txBody>
      </p:sp>
      <p:pic>
        <p:nvPicPr>
          <p:cNvPr id="4" name="Picture 33">
            <a:extLst>
              <a:ext uri="{FF2B5EF4-FFF2-40B4-BE49-F238E27FC236}">
                <a16:creationId xmlns:a16="http://schemas.microsoft.com/office/drawing/2014/main" id="{AAFC6911-3A10-D162-BD94-6D1D684BBEBC}"/>
              </a:ext>
            </a:extLst>
          </p:cNvPr>
          <p:cNvPicPr>
            <a:picLocks noChangeAspect="1"/>
          </p:cNvPicPr>
          <p:nvPr/>
        </p:nvPicPr>
        <p:blipFill>
          <a:blip r:embed="rId4"/>
          <a:srcRect/>
          <a:stretch>
            <a:fillRect/>
          </a:stretch>
        </p:blipFill>
        <p:spPr>
          <a:xfrm>
            <a:off x="1240245" y="2103833"/>
            <a:ext cx="1356142" cy="1108436"/>
          </a:xfrm>
          <a:prstGeom prst="rect">
            <a:avLst/>
          </a:prstGeom>
        </p:spPr>
      </p:pic>
      <p:sp>
        <p:nvSpPr>
          <p:cNvPr id="5" name="Rectangle: Rounded Corners 9">
            <a:extLst>
              <a:ext uri="{FF2B5EF4-FFF2-40B4-BE49-F238E27FC236}">
                <a16:creationId xmlns:a16="http://schemas.microsoft.com/office/drawing/2014/main" id="{2A50AED2-A508-FFEC-FB32-C80FE9978EF3}"/>
              </a:ext>
            </a:extLst>
          </p:cNvPr>
          <p:cNvSpPr/>
          <p:nvPr/>
        </p:nvSpPr>
        <p:spPr>
          <a:xfrm>
            <a:off x="6983192" y="2829563"/>
            <a:ext cx="3749626" cy="2845374"/>
          </a:xfrm>
          <a:prstGeom prst="roundRect">
            <a:avLst>
              <a:gd name="adj" fmla="val 6445"/>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err="1">
                <a:solidFill>
                  <a:schemeClr val="tx1"/>
                </a:solidFill>
                <a:latin typeface="UTM Avo" panose="02040603050506020204" pitchFamily="18"/>
                <a:cs typeface="Arial" panose="020B0604020202020204" pitchFamily="34" charset="0"/>
              </a:rPr>
              <a:t>Hãy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phê</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bình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chỉ</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ra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họ</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thấy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những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tác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hại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của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đó</a:t>
            </a:r>
            <a:r>
              <a:rPr lang="en-US" sz="2400" dirty="0">
                <a:solidFill>
                  <a:schemeClr val="tx1"/>
                </a:solidFill>
                <a:latin typeface="UTM Avo" panose="02040603050506020204" pitchFamily="18"/>
                <a:cs typeface="Arial" panose="020B0604020202020204" pitchFamily="34" charset="0"/>
              </a:rPr>
              <a:t>.</a:t>
            </a:r>
            <a:endParaRPr lang="en-VN" sz="2400" dirty="0">
              <a:solidFill>
                <a:schemeClr val="tx1"/>
              </a:solidFill>
              <a:latin typeface="UTM Avo" panose="02040603050506020204" pitchFamily="18"/>
              <a:cs typeface="Arial" panose="020B0604020202020204" pitchFamily="34" charset="0"/>
            </a:endParaRPr>
          </a:p>
        </p:txBody>
      </p:sp>
      <p:sp>
        <p:nvSpPr>
          <p:cNvPr id="6" name="Right Arrow 5">
            <a:extLst>
              <a:ext uri="{FF2B5EF4-FFF2-40B4-BE49-F238E27FC236}">
                <a16:creationId xmlns:a16="http://schemas.microsoft.com/office/drawing/2014/main" id="{61155CDC-9F18-F344-ECA5-615A5B41855A}"/>
              </a:ext>
            </a:extLst>
          </p:cNvPr>
          <p:cNvSpPr/>
          <p:nvPr/>
        </p:nvSpPr>
        <p:spPr>
          <a:xfrm>
            <a:off x="5054195" y="4141713"/>
            <a:ext cx="1860011" cy="271987"/>
          </a:xfrm>
          <a:prstGeom prst="rightArrow">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400" dirty="0">
              <a:latin typeface="UTM Avo" panose="02040603050506020204" pitchFamily="18"/>
            </a:endParaRPr>
          </a:p>
        </p:txBody>
      </p:sp>
    </p:spTree>
    <p:extLst>
      <p:ext uri="{BB962C8B-B14F-4D97-AF65-F5344CB8AC3E}">
        <p14:creationId xmlns:p14="http://schemas.microsoft.com/office/powerpoint/2010/main" val="1411387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5C506B8-9C9D-7EDF-0130-ECCB44E5973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22AC197-18A5-1170-141F-897E99D53F16}"/>
              </a:ext>
            </a:extLst>
          </p:cNvPr>
          <p:cNvPicPr>
            <a:picLocks noChangeAspect="1"/>
          </p:cNvPicPr>
          <p:nvPr/>
        </p:nvPicPr>
        <p:blipFill>
          <a:blip r:embed="rId4"/>
          <a:srcRect l="6527" r="5458"/>
          <a:stretch/>
        </p:blipFill>
        <p:spPr>
          <a:xfrm>
            <a:off x="3010867" y="1414021"/>
            <a:ext cx="6613900" cy="5538247"/>
          </a:xfrm>
          <a:prstGeom prst="rect">
            <a:avLst/>
          </a:prstGeom>
        </p:spPr>
      </p:pic>
      <p:grpSp>
        <p:nvGrpSpPr>
          <p:cNvPr id="5" name="Group 4">
            <a:extLst>
              <a:ext uri="{FF2B5EF4-FFF2-40B4-BE49-F238E27FC236}">
                <a16:creationId xmlns:a16="http://schemas.microsoft.com/office/drawing/2014/main" id="{86C6121A-96BA-7B91-22CD-908B8F88F0D5}"/>
              </a:ext>
            </a:extLst>
          </p:cNvPr>
          <p:cNvGrpSpPr/>
          <p:nvPr/>
        </p:nvGrpSpPr>
        <p:grpSpPr>
          <a:xfrm>
            <a:off x="3010867" y="732678"/>
            <a:ext cx="5791895" cy="938207"/>
            <a:chOff x="1738593" y="483974"/>
            <a:chExt cx="5791895" cy="938207"/>
          </a:xfrm>
        </p:grpSpPr>
        <p:sp>
          <p:nvSpPr>
            <p:cNvPr id="2" name="Rectangle: Rounded Corners 1">
              <a:extLst>
                <a:ext uri="{FF2B5EF4-FFF2-40B4-BE49-F238E27FC236}">
                  <a16:creationId xmlns:a16="http://schemas.microsoft.com/office/drawing/2014/main" id="{0409C7B8-77E2-D2EE-CBCA-DE2743E65265}"/>
                </a:ext>
              </a:extLst>
            </p:cNvPr>
            <p:cNvSpPr/>
            <p:nvPr/>
          </p:nvSpPr>
          <p:spPr>
            <a:xfrm>
              <a:off x="2387536" y="648017"/>
              <a:ext cx="5142952" cy="610123"/>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latin typeface="UTM Avo" panose="02040603050506020204" pitchFamily="18"/>
                </a:rPr>
                <a:t>Kể tiếp các câu chuyện sau</a:t>
              </a:r>
            </a:p>
          </p:txBody>
        </p:sp>
        <p:sp>
          <p:nvSpPr>
            <p:cNvPr id="3" name="Oval 2">
              <a:extLst>
                <a:ext uri="{FF2B5EF4-FFF2-40B4-BE49-F238E27FC236}">
                  <a16:creationId xmlns:a16="http://schemas.microsoft.com/office/drawing/2014/main" id="{9074A042-735F-EB70-ED2F-4EB7529D3E6D}"/>
                </a:ext>
              </a:extLst>
            </p:cNvPr>
            <p:cNvSpPr/>
            <p:nvPr/>
          </p:nvSpPr>
          <p:spPr>
            <a:xfrm>
              <a:off x="1738593" y="483974"/>
              <a:ext cx="960026" cy="938207"/>
            </a:xfrm>
            <a:prstGeom prst="ellipse">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UTM Avo" panose="02040603050506020204" pitchFamily="18"/>
                </a:rPr>
                <a:t>4</a:t>
              </a:r>
              <a:endParaRPr lang="vi-VN" sz="2400" b="1" dirty="0">
                <a:solidFill>
                  <a:schemeClr val="bg1"/>
                </a:solidFill>
                <a:latin typeface="UTM Avo" panose="02040603050506020204" pitchFamily="18"/>
              </a:endParaRPr>
            </a:p>
          </p:txBody>
        </p:sp>
      </p:grpSp>
    </p:spTree>
    <p:extLst>
      <p:ext uri="{BB962C8B-B14F-4D97-AF65-F5344CB8AC3E}">
        <p14:creationId xmlns:p14="http://schemas.microsoft.com/office/powerpoint/2010/main" val="2425396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8903944-5D7E-C207-6161-C07B31CF7F9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8B0B09E-8427-FE40-62B7-A556FB6889A8}"/>
              </a:ext>
            </a:extLst>
          </p:cNvPr>
          <p:cNvPicPr>
            <a:picLocks noChangeAspect="1"/>
          </p:cNvPicPr>
          <p:nvPr/>
        </p:nvPicPr>
        <p:blipFill>
          <a:blip r:embed="rId4"/>
          <a:stretch>
            <a:fillRect/>
          </a:stretch>
        </p:blipFill>
        <p:spPr>
          <a:xfrm>
            <a:off x="2930494" y="614104"/>
            <a:ext cx="7300095" cy="6243896"/>
          </a:xfrm>
          <a:prstGeom prst="rect">
            <a:avLst/>
          </a:prstGeom>
        </p:spPr>
      </p:pic>
    </p:spTree>
    <p:extLst>
      <p:ext uri="{BB962C8B-B14F-4D97-AF65-F5344CB8AC3E}">
        <p14:creationId xmlns:p14="http://schemas.microsoft.com/office/powerpoint/2010/main" val="3732187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a:extLst>
            <a:ext uri="{FF2B5EF4-FFF2-40B4-BE49-F238E27FC236}">
              <a16:creationId xmlns:a16="http://schemas.microsoft.com/office/drawing/2014/main" id="{03CB8D6C-931C-F040-1E7E-26468F197C1A}"/>
            </a:ext>
          </a:extLst>
        </p:cNvPr>
        <p:cNvGrpSpPr/>
        <p:nvPr/>
      </p:nvGrpSpPr>
      <p:grpSpPr>
        <a:xfrm>
          <a:off x="0" y="0"/>
          <a:ext cx="0" cy="0"/>
          <a:chOff x="0" y="0"/>
          <a:chExt cx="0" cy="0"/>
        </a:xfrm>
      </p:grpSpPr>
      <p:pic>
        <p:nvPicPr>
          <p:cNvPr id="14" name="Picture 6">
            <a:extLst>
              <a:ext uri="{FF2B5EF4-FFF2-40B4-BE49-F238E27FC236}">
                <a16:creationId xmlns:a16="http://schemas.microsoft.com/office/drawing/2014/main" id="{BB66F1F3-8EE2-D3B7-57FA-7EF306F8894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29239" y="867237"/>
            <a:ext cx="5040326" cy="5347826"/>
          </a:xfrm>
          <a:prstGeom prst="rect">
            <a:avLst/>
          </a:prstGeom>
        </p:spPr>
      </p:pic>
      <p:sp>
        <p:nvSpPr>
          <p:cNvPr id="15" name="Title 1">
            <a:extLst>
              <a:ext uri="{FF2B5EF4-FFF2-40B4-BE49-F238E27FC236}">
                <a16:creationId xmlns:a16="http://schemas.microsoft.com/office/drawing/2014/main" id="{BD89B93C-D186-7A29-75DB-BC3DBAEA069D}"/>
              </a:ext>
            </a:extLst>
          </p:cNvPr>
          <p:cNvSpPr txBox="1">
            <a:spLocks/>
          </p:cNvSpPr>
          <p:nvPr/>
        </p:nvSpPr>
        <p:spPr>
          <a:xfrm>
            <a:off x="527792" y="1280885"/>
            <a:ext cx="4563836" cy="2247648"/>
          </a:xfrm>
          <a:prstGeom prst="rect">
            <a:avLst/>
          </a:prstGeom>
        </p:spPr>
        <p:txBody>
          <a:bodyPr vert="horz" lIns="74295" tIns="37148" rIns="74295" bIns="37148"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400" b="1" dirty="0">
                <a:latin typeface="UTM Avo" panose="02040603050506020204" pitchFamily="18"/>
                <a:cs typeface="Arial" panose="020B0604020202020204" pitchFamily="34" charset="0"/>
              </a:rPr>
              <a:t>HÁI HOA DÂN CHỦ</a:t>
            </a:r>
          </a:p>
        </p:txBody>
      </p:sp>
      <p:grpSp>
        <p:nvGrpSpPr>
          <p:cNvPr id="16" name="Group 15">
            <a:extLst>
              <a:ext uri="{FF2B5EF4-FFF2-40B4-BE49-F238E27FC236}">
                <a16:creationId xmlns:a16="http://schemas.microsoft.com/office/drawing/2014/main" id="{1AD6F3C0-E3BB-B311-4922-728F7D369B29}"/>
              </a:ext>
            </a:extLst>
          </p:cNvPr>
          <p:cNvGrpSpPr/>
          <p:nvPr/>
        </p:nvGrpSpPr>
        <p:grpSpPr>
          <a:xfrm>
            <a:off x="1039077" y="5035375"/>
            <a:ext cx="9968804" cy="1293393"/>
            <a:chOff x="-3822" y="4580045"/>
            <a:chExt cx="12269297" cy="1591868"/>
          </a:xfrm>
        </p:grpSpPr>
        <p:pic>
          <p:nvPicPr>
            <p:cNvPr id="17" name="Picture 16">
              <a:extLst>
                <a:ext uri="{FF2B5EF4-FFF2-40B4-BE49-F238E27FC236}">
                  <a16:creationId xmlns:a16="http://schemas.microsoft.com/office/drawing/2014/main" id="{BAB8F53B-2190-758B-57DF-E698D5017144}"/>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r="40067"/>
            <a:stretch/>
          </p:blipFill>
          <p:spPr>
            <a:xfrm rot="20678505">
              <a:off x="-3822" y="4812783"/>
              <a:ext cx="1881751" cy="1359130"/>
            </a:xfrm>
            <a:prstGeom prst="rect">
              <a:avLst/>
            </a:prstGeom>
          </p:spPr>
        </p:pic>
        <p:pic>
          <p:nvPicPr>
            <p:cNvPr id="18" name="Picture 16">
              <a:extLst>
                <a:ext uri="{FF2B5EF4-FFF2-40B4-BE49-F238E27FC236}">
                  <a16:creationId xmlns:a16="http://schemas.microsoft.com/office/drawing/2014/main" id="{886B9877-DE3D-3FE9-8648-FA05CE6A19E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644428">
              <a:off x="1759075" y="4600319"/>
              <a:ext cx="3139754" cy="1359130"/>
            </a:xfrm>
            <a:prstGeom prst="rect">
              <a:avLst/>
            </a:prstGeom>
          </p:spPr>
        </p:pic>
        <p:pic>
          <p:nvPicPr>
            <p:cNvPr id="19" name="Picture 16">
              <a:extLst>
                <a:ext uri="{FF2B5EF4-FFF2-40B4-BE49-F238E27FC236}">
                  <a16:creationId xmlns:a16="http://schemas.microsoft.com/office/drawing/2014/main" id="{FED74080-5123-07ED-47F3-5F24FA4488A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80549">
              <a:off x="5719881" y="4580045"/>
              <a:ext cx="3139754" cy="1359130"/>
            </a:xfrm>
            <a:prstGeom prst="rect">
              <a:avLst/>
            </a:prstGeom>
          </p:spPr>
        </p:pic>
        <p:pic>
          <p:nvPicPr>
            <p:cNvPr id="20" name="Picture 16">
              <a:extLst>
                <a:ext uri="{FF2B5EF4-FFF2-40B4-BE49-F238E27FC236}">
                  <a16:creationId xmlns:a16="http://schemas.microsoft.com/office/drawing/2014/main" id="{AAD2B684-4712-DB19-B7CE-7A2A63DBF0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342150">
              <a:off x="9125721" y="4651195"/>
              <a:ext cx="3139754" cy="1359130"/>
            </a:xfrm>
            <a:prstGeom prst="rect">
              <a:avLst/>
            </a:prstGeom>
          </p:spPr>
        </p:pic>
        <p:pic>
          <p:nvPicPr>
            <p:cNvPr id="21" name="Picture 16">
              <a:extLst>
                <a:ext uri="{FF2B5EF4-FFF2-40B4-BE49-F238E27FC236}">
                  <a16:creationId xmlns:a16="http://schemas.microsoft.com/office/drawing/2014/main" id="{DE44AD00-E299-D4EE-B0EA-BE26B23CB160}"/>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60455"/>
            <a:stretch/>
          </p:blipFill>
          <p:spPr>
            <a:xfrm rot="21095236">
              <a:off x="4673503" y="4825296"/>
              <a:ext cx="1095223" cy="1198887"/>
            </a:xfrm>
            <a:prstGeom prst="rect">
              <a:avLst/>
            </a:prstGeom>
          </p:spPr>
        </p:pic>
      </p:grpSp>
      <p:pic>
        <p:nvPicPr>
          <p:cNvPr id="22" name="Picture 6">
            <a:extLst>
              <a:ext uri="{FF2B5EF4-FFF2-40B4-BE49-F238E27FC236}">
                <a16:creationId xmlns:a16="http://schemas.microsoft.com/office/drawing/2014/main" id="{2900AAE2-E83D-AF08-26BF-35D367C929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29239" y="867237"/>
            <a:ext cx="5040326" cy="5347826"/>
          </a:xfrm>
          <a:prstGeom prst="rect">
            <a:avLst/>
          </a:prstGeom>
        </p:spPr>
      </p:pic>
      <p:pic>
        <p:nvPicPr>
          <p:cNvPr id="23" name="Picture 3">
            <a:extLst>
              <a:ext uri="{FF2B5EF4-FFF2-40B4-BE49-F238E27FC236}">
                <a16:creationId xmlns:a16="http://schemas.microsoft.com/office/drawing/2014/main" id="{28E1F702-67F8-A834-45A6-AEB7302747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7986697" y="814672"/>
            <a:ext cx="672852" cy="647162"/>
          </a:xfrm>
          <a:prstGeom prst="rect">
            <a:avLst/>
          </a:prstGeom>
        </p:spPr>
      </p:pic>
      <p:pic>
        <p:nvPicPr>
          <p:cNvPr id="24" name="Picture 10">
            <a:extLst>
              <a:ext uri="{FF2B5EF4-FFF2-40B4-BE49-F238E27FC236}">
                <a16:creationId xmlns:a16="http://schemas.microsoft.com/office/drawing/2014/main" id="{11A5212B-6AD5-21FE-BB06-28B46728CE26}"/>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169565" y="3062830"/>
            <a:ext cx="850208" cy="786829"/>
          </a:xfrm>
          <a:prstGeom prst="rect">
            <a:avLst/>
          </a:prstGeom>
        </p:spPr>
      </p:pic>
      <p:pic>
        <p:nvPicPr>
          <p:cNvPr id="25" name="Picture 12">
            <a:extLst>
              <a:ext uri="{FF2B5EF4-FFF2-40B4-BE49-F238E27FC236}">
                <a16:creationId xmlns:a16="http://schemas.microsoft.com/office/drawing/2014/main" id="{7BB22154-7C2A-AB23-3CE2-5D7114C9ECD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0008415" y="3062829"/>
            <a:ext cx="677355" cy="704244"/>
          </a:xfrm>
          <a:prstGeom prst="rect">
            <a:avLst/>
          </a:prstGeom>
        </p:spPr>
      </p:pic>
      <p:pic>
        <p:nvPicPr>
          <p:cNvPr id="26" name="Picture 13">
            <a:extLst>
              <a:ext uri="{FF2B5EF4-FFF2-40B4-BE49-F238E27FC236}">
                <a16:creationId xmlns:a16="http://schemas.microsoft.com/office/drawing/2014/main" id="{341AE426-2DCF-BD4C-2D44-9071F3D3A63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0302196" y="1929302"/>
            <a:ext cx="647391" cy="637974"/>
          </a:xfrm>
          <a:prstGeom prst="rect">
            <a:avLst/>
          </a:prstGeom>
        </p:spPr>
      </p:pic>
      <p:pic>
        <p:nvPicPr>
          <p:cNvPr id="27" name="Picture 17">
            <a:extLst>
              <a:ext uri="{FF2B5EF4-FFF2-40B4-BE49-F238E27FC236}">
                <a16:creationId xmlns:a16="http://schemas.microsoft.com/office/drawing/2014/main" id="{6C8A2742-A249-8FE1-94D7-6EBEFA4FCB3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5457136" y="1702738"/>
            <a:ext cx="696514" cy="690182"/>
          </a:xfrm>
          <a:prstGeom prst="rect">
            <a:avLst/>
          </a:prstGeom>
        </p:spPr>
      </p:pic>
      <p:pic>
        <p:nvPicPr>
          <p:cNvPr id="28" name="Picture 18">
            <a:extLst>
              <a:ext uri="{FF2B5EF4-FFF2-40B4-BE49-F238E27FC236}">
                <a16:creationId xmlns:a16="http://schemas.microsoft.com/office/drawing/2014/main" id="{43F248DF-9755-7986-406D-DF404851A208}"/>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a:off x="8862444" y="2718089"/>
            <a:ext cx="545172" cy="545172"/>
          </a:xfrm>
          <a:prstGeom prst="rect">
            <a:avLst/>
          </a:prstGeom>
        </p:spPr>
      </p:pic>
      <p:pic>
        <p:nvPicPr>
          <p:cNvPr id="29" name="Picture 22">
            <a:extLst>
              <a:ext uri="{FF2B5EF4-FFF2-40B4-BE49-F238E27FC236}">
                <a16:creationId xmlns:a16="http://schemas.microsoft.com/office/drawing/2014/main" id="{04965578-7151-2D08-0A21-30D8CC10F1FC}"/>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a:fillRect/>
          </a:stretch>
        </p:blipFill>
        <p:spPr>
          <a:xfrm>
            <a:off x="7082682" y="2032055"/>
            <a:ext cx="686034" cy="686034"/>
          </a:xfrm>
          <a:prstGeom prst="rect">
            <a:avLst/>
          </a:prstGeom>
        </p:spPr>
      </p:pic>
      <p:pic>
        <p:nvPicPr>
          <p:cNvPr id="30" name="Picture 23">
            <a:extLst>
              <a:ext uri="{FF2B5EF4-FFF2-40B4-BE49-F238E27FC236}">
                <a16:creationId xmlns:a16="http://schemas.microsoft.com/office/drawing/2014/main" id="{3DF4134A-506E-A83D-2CF5-916208D84E76}"/>
              </a:ext>
            </a:extLst>
          </p:cNvPr>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a:fillRect/>
          </a:stretch>
        </p:blipFill>
        <p:spPr>
          <a:xfrm>
            <a:off x="6153650" y="1189192"/>
            <a:ext cx="831768" cy="822694"/>
          </a:xfrm>
          <a:prstGeom prst="rect">
            <a:avLst/>
          </a:prstGeom>
        </p:spPr>
      </p:pic>
      <p:pic>
        <p:nvPicPr>
          <p:cNvPr id="31" name="Picture 7">
            <a:extLst>
              <a:ext uri="{FF2B5EF4-FFF2-40B4-BE49-F238E27FC236}">
                <a16:creationId xmlns:a16="http://schemas.microsoft.com/office/drawing/2014/main" id="{FFB03D26-0C17-F37F-5BD0-AB31FF1D890F}"/>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a:fillRect/>
          </a:stretch>
        </p:blipFill>
        <p:spPr>
          <a:xfrm>
            <a:off x="6984009" y="844271"/>
            <a:ext cx="747025" cy="742950"/>
          </a:xfrm>
          <a:prstGeom prst="rect">
            <a:avLst/>
          </a:prstGeom>
        </p:spPr>
      </p:pic>
      <p:pic>
        <p:nvPicPr>
          <p:cNvPr id="32" name="Picture 9">
            <a:extLst>
              <a:ext uri="{FF2B5EF4-FFF2-40B4-BE49-F238E27FC236}">
                <a16:creationId xmlns:a16="http://schemas.microsoft.com/office/drawing/2014/main" id="{F7D74065-4E69-CCEE-2CD9-F3D8AED3C3BB}"/>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rcRect/>
          <a:stretch>
            <a:fillRect/>
          </a:stretch>
        </p:blipFill>
        <p:spPr>
          <a:xfrm>
            <a:off x="9503447" y="977476"/>
            <a:ext cx="941252" cy="965835"/>
          </a:xfrm>
          <a:prstGeom prst="rect">
            <a:avLst/>
          </a:prstGeom>
        </p:spPr>
      </p:pic>
      <p:pic>
        <p:nvPicPr>
          <p:cNvPr id="33" name="Picture 11">
            <a:extLst>
              <a:ext uri="{FF2B5EF4-FFF2-40B4-BE49-F238E27FC236}">
                <a16:creationId xmlns:a16="http://schemas.microsoft.com/office/drawing/2014/main" id="{BC8189AE-AE20-E754-1C5A-03683FA50D74}"/>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rcRect/>
          <a:stretch>
            <a:fillRect/>
          </a:stretch>
        </p:blipFill>
        <p:spPr>
          <a:xfrm>
            <a:off x="8576126" y="1790506"/>
            <a:ext cx="700230" cy="709257"/>
          </a:xfrm>
          <a:prstGeom prst="rect">
            <a:avLst/>
          </a:prstGeom>
        </p:spPr>
      </p:pic>
      <p:pic>
        <p:nvPicPr>
          <p:cNvPr id="34" name="Picture 5">
            <a:extLst>
              <a:ext uri="{FF2B5EF4-FFF2-40B4-BE49-F238E27FC236}">
                <a16:creationId xmlns:a16="http://schemas.microsoft.com/office/drawing/2014/main" id="{0D49D826-A3DD-F3F5-6D4E-C1B97AFC4120}"/>
              </a:ext>
            </a:extLst>
          </p:cNvPr>
          <p:cNvPicPr>
            <a:picLocks noChangeAspect="1"/>
          </p:cNvPicPr>
          <p:nvPr/>
        </p:nvPicPr>
        <p:blipFill>
          <a:blip r:embed="rId30" cstate="print">
            <a:extLst>
              <a:ext uri="{28A0092B-C50C-407E-A947-70E740481C1C}">
                <a14:useLocalDpi xmlns:a14="http://schemas.microsoft.com/office/drawing/2010/main" val="0"/>
              </a:ext>
              <a:ext uri="{96DAC541-7B7A-43D3-8B79-37D633B846F1}">
                <asvg:svgBlip xmlns:asvg="http://schemas.microsoft.com/office/drawing/2016/SVG/main" r:embed="rId31"/>
              </a:ext>
            </a:extLst>
          </a:blip>
          <a:srcRect/>
          <a:stretch>
            <a:fillRect/>
          </a:stretch>
        </p:blipFill>
        <p:spPr>
          <a:xfrm>
            <a:off x="9659980" y="2692437"/>
            <a:ext cx="455183" cy="455183"/>
          </a:xfrm>
          <a:prstGeom prst="rect">
            <a:avLst/>
          </a:prstGeom>
        </p:spPr>
      </p:pic>
      <p:pic>
        <p:nvPicPr>
          <p:cNvPr id="35" name="Picture 2">
            <a:extLst>
              <a:ext uri="{FF2B5EF4-FFF2-40B4-BE49-F238E27FC236}">
                <a16:creationId xmlns:a16="http://schemas.microsoft.com/office/drawing/2014/main" id="{1775B67F-6C74-79D5-5D7F-A088CB57C667}"/>
              </a:ext>
            </a:extLst>
          </p:cNvPr>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rcRect/>
          <a:stretch>
            <a:fillRect/>
          </a:stretch>
        </p:blipFill>
        <p:spPr>
          <a:xfrm>
            <a:off x="8812554" y="977475"/>
            <a:ext cx="610873" cy="578039"/>
          </a:xfrm>
          <a:prstGeom prst="rect">
            <a:avLst/>
          </a:prstGeom>
        </p:spPr>
      </p:pic>
      <p:pic>
        <p:nvPicPr>
          <p:cNvPr id="36" name="Picture 14">
            <a:extLst>
              <a:ext uri="{FF2B5EF4-FFF2-40B4-BE49-F238E27FC236}">
                <a16:creationId xmlns:a16="http://schemas.microsoft.com/office/drawing/2014/main" id="{1E98B6AE-08AD-1E82-D39F-9730048D25A8}"/>
              </a:ext>
            </a:extLst>
          </p:cNvPr>
          <p:cNvPicPr>
            <a:picLocks noChangeAspect="1"/>
          </p:cNvPicPr>
          <p:nvPr/>
        </p:nvPicPr>
        <p:blipFill>
          <a:blip r:embed="rId34" cstate="print">
            <a:extLst>
              <a:ext uri="{28A0092B-C50C-407E-A947-70E740481C1C}">
                <a14:useLocalDpi xmlns:a14="http://schemas.microsoft.com/office/drawing/2010/main" val="0"/>
              </a:ext>
              <a:ext uri="{96DAC541-7B7A-43D3-8B79-37D633B846F1}">
                <asvg:svgBlip xmlns:asvg="http://schemas.microsoft.com/office/drawing/2016/SVG/main" r:embed="rId35"/>
              </a:ext>
            </a:extLst>
          </a:blip>
          <a:srcRect/>
          <a:stretch>
            <a:fillRect/>
          </a:stretch>
        </p:blipFill>
        <p:spPr>
          <a:xfrm>
            <a:off x="9506725" y="3539425"/>
            <a:ext cx="512523" cy="507863"/>
          </a:xfrm>
          <a:prstGeom prst="rect">
            <a:avLst/>
          </a:prstGeom>
        </p:spPr>
      </p:pic>
      <p:pic>
        <p:nvPicPr>
          <p:cNvPr id="37" name="Picture 36">
            <a:extLst>
              <a:ext uri="{FF2B5EF4-FFF2-40B4-BE49-F238E27FC236}">
                <a16:creationId xmlns:a16="http://schemas.microsoft.com/office/drawing/2014/main" id="{7E362BDF-8E31-3190-9B37-D9FE909C70E7}"/>
              </a:ext>
            </a:extLst>
          </p:cNvPr>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706525" y="2936234"/>
            <a:ext cx="554448" cy="538924"/>
          </a:xfrm>
          <a:prstGeom prst="rect">
            <a:avLst/>
          </a:prstGeom>
        </p:spPr>
      </p:pic>
      <p:pic>
        <p:nvPicPr>
          <p:cNvPr id="38" name="Picture 37">
            <a:extLst>
              <a:ext uri="{FF2B5EF4-FFF2-40B4-BE49-F238E27FC236}">
                <a16:creationId xmlns:a16="http://schemas.microsoft.com/office/drawing/2014/main" id="{39B35CA4-F054-64AC-355A-52CA4B7911EF}"/>
              </a:ext>
            </a:extLst>
          </p:cNvPr>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648764" y="1357351"/>
            <a:ext cx="554448" cy="518963"/>
          </a:xfrm>
          <a:prstGeom prst="rect">
            <a:avLst/>
          </a:prstGeom>
        </p:spPr>
      </p:pic>
      <p:pic>
        <p:nvPicPr>
          <p:cNvPr id="39" name="Picture 38">
            <a:extLst>
              <a:ext uri="{FF2B5EF4-FFF2-40B4-BE49-F238E27FC236}">
                <a16:creationId xmlns:a16="http://schemas.microsoft.com/office/drawing/2014/main" id="{FA48D1B6-A394-4EF9-C433-DFEB5C89BEA8}"/>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spTree>
    <p:extLst>
      <p:ext uri="{BB962C8B-B14F-4D97-AF65-F5344CB8AC3E}">
        <p14:creationId xmlns:p14="http://schemas.microsoft.com/office/powerpoint/2010/main" val="1429481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5000" fill="hold" grpId="0" nodeType="withEffect">
                                  <p:stCondLst>
                                    <p:cond delay="0"/>
                                  </p:stCondLst>
                                  <p:childTnLst>
                                    <p:animEffect transition="out" filter="fade">
                                      <p:cBhvr>
                                        <p:cTn id="6" dur="500" tmFilter="0, 0; .2, .5; .8, .5; 1, 0"/>
                                        <p:tgtEl>
                                          <p:spTgt spid="15"/>
                                        </p:tgtEl>
                                      </p:cBhvr>
                                    </p:animEffect>
                                    <p:animScale>
                                      <p:cBhvr>
                                        <p:cTn id="7" dur="250" autoRev="1" fill="hold"/>
                                        <p:tgtEl>
                                          <p:spTgt spid="15"/>
                                        </p:tgtEl>
                                      </p:cBhvr>
                                      <p:by x="105000" y="105000"/>
                                    </p:animScale>
                                  </p:childTnLst>
                                </p:cTn>
                              </p:par>
                              <p:par>
                                <p:cTn id="8" presetID="0" presetClass="path" presetSubtype="0" accel="50000" decel="50000" fill="hold" nodeType="withEffect">
                                  <p:stCondLst>
                                    <p:cond delay="0"/>
                                  </p:stCondLst>
                                  <p:childTnLst>
                                    <p:animMotion origin="layout" path="M -0.05469 0.11134 C -0.03073 0.13171 0.00312 0.12477 0.01641 0.17245 C 0.05091 0.21342 0.08398 0.21991 0.12487 0.16088 C 0.15286 0.13079 0.16406 0.0625 0.20951 0.07037 C 0.25273 0.08287 0.22161 0.17338 0.26654 0.20903 C 0.28281 0.25717 0.25742 0.31944 0.29023 0.375 C 0.32331 0.36296 0.33685 0.29074 0.34036 0.21111 C 0.35273 0.15717 0.38411 0.17338 0.38815 0.11967 C 0.39102 0.05995 0.42773 0.05486 0.42487 -0.01111 C 0.47331 -0.04908 0.49505 -0.00648 0.51432 0.03403 C 0.52292 0.08264 0.54714 0.04028 0.55833 0.06134 C 0.56745 0.07592 0.54909 0.13449 0.56654 0.14074 C 0.59336 0.11898 0.59648 0.08009 0.60234 0.03704 C 0.61497 0.01875 0.62148 -0.00787 0.64023 -0.01783 C 0.6681 -0.02917 0.69219 -0.01736 0.70938 0.01157 C 0.74141 0.0412 0.71276 0.09629 0.73802 0.13819 C 0.75938 0.17014 0.7724 0.15555 0.78438 0.12917 C 0.79414 0.10046 0.7862 0.06273 0.79974 0.03426 C 0.80547 0.02546 0.84557 0.06111 0.8513 0.05231 " pathEditMode="relative" rAng="0" ptsTypes="AAAAAAAAAAAAAAAAAAA">
                                      <p:cBhvr>
                                        <p:cTn id="9" dur="15000" fill="hold"/>
                                        <p:tgtEl>
                                          <p:spTgt spid="38"/>
                                        </p:tgtEl>
                                        <p:attrNameLst>
                                          <p:attrName>ppt_x</p:attrName>
                                          <p:attrName>ppt_y</p:attrName>
                                        </p:attrNameLst>
                                      </p:cBhvr>
                                      <p:rCtr x="45299" y="6319"/>
                                    </p:animMotion>
                                  </p:childTnLst>
                                </p:cTn>
                              </p:par>
                              <p:par>
                                <p:cTn id="10" presetID="0" presetClass="path" presetSubtype="0" accel="50000" decel="50000" fill="hold" nodeType="withEffect">
                                  <p:stCondLst>
                                    <p:cond delay="0"/>
                                  </p:stCondLst>
                                  <p:childTnLst>
                                    <p:animMotion origin="layout" path="M 0.0013 -0.00463 C 0.0013 0.04769 -0.00586 0.05139 0.02109 0.11111 C 0.03034 0.14468 0.04583 0.19468 0.06198 0.19676 C 0.078 0.19861 0.11016 0.18241 0.1168 0.12246 C 0.11914 0.10162 0.09401 0.08195 0.12409 0.06019 C 0.14844 0.05903 0.14479 0.10741 0.18893 0.10695 C 0.20313 0.09213 0.22826 0.11598 0.23151 0.0625 C 0.19792 0.01528 0.22122 -0.00509 0.20846 -0.03541 C 0.20625 -0.06851 0.15664 -0.07222 0.18529 -0.12801 C 0.20573 -0.17731 0.24792 -0.06365 0.29297 -0.10069 C 0.30313 -0.13981 0.23945 -0.17037 0.25313 -0.23472 C 0.26003 -0.25856 0.27669 -0.25046 0.28711 -0.24791 " pathEditMode="relative" rAng="0" ptsTypes="AAAAAAAAAAAA">
                                      <p:cBhvr>
                                        <p:cTn id="11" dur="15000" fill="hold"/>
                                        <p:tgtEl>
                                          <p:spTgt spid="37"/>
                                        </p:tgtEl>
                                        <p:attrNameLst>
                                          <p:attrName>ppt_x</p:attrName>
                                          <p:attrName>ppt_y</p:attrName>
                                        </p:attrNameLst>
                                      </p:cBhvr>
                                      <p:rCtr x="14596" y="-2269"/>
                                    </p:animMotion>
                                  </p:childTnLst>
                                </p:cTn>
                              </p:par>
                              <p:par>
                                <p:cTn id="12" presetID="8" presetClass="emph" presetSubtype="0" repeatCount="indefinite" fill="hold" nodeType="withEffect">
                                  <p:stCondLst>
                                    <p:cond delay="0"/>
                                  </p:stCondLst>
                                  <p:childTnLst>
                                    <p:animRot by="21600000">
                                      <p:cBhvr>
                                        <p:cTn id="13" dur="2000" fill="hold"/>
                                        <p:tgtEl>
                                          <p:spTgt spid="27"/>
                                        </p:tgtEl>
                                        <p:attrNameLst>
                                          <p:attrName>r</p:attrName>
                                        </p:attrNameLst>
                                      </p:cBhvr>
                                    </p:animRot>
                                  </p:childTnLst>
                                </p:cTn>
                              </p:par>
                              <p:par>
                                <p:cTn id="14" presetID="8" presetClass="emph" presetSubtype="0" repeatCount="indefinite" fill="hold" nodeType="withEffect">
                                  <p:stCondLst>
                                    <p:cond delay="0"/>
                                  </p:stCondLst>
                                  <p:childTnLst>
                                    <p:animRot by="21600000">
                                      <p:cBhvr>
                                        <p:cTn id="15" dur="2000" fill="hold"/>
                                        <p:tgtEl>
                                          <p:spTgt spid="30"/>
                                        </p:tgtEl>
                                        <p:attrNameLst>
                                          <p:attrName>r</p:attrName>
                                        </p:attrNameLst>
                                      </p:cBhvr>
                                    </p:animRot>
                                  </p:childTnLst>
                                </p:cTn>
                              </p:par>
                              <p:par>
                                <p:cTn id="16" presetID="8" presetClass="emph" presetSubtype="0" repeatCount="indefinite" fill="hold" nodeType="withEffect">
                                  <p:stCondLst>
                                    <p:cond delay="0"/>
                                  </p:stCondLst>
                                  <p:childTnLst>
                                    <p:animRot by="21600000">
                                      <p:cBhvr>
                                        <p:cTn id="17" dur="2000" fill="hold"/>
                                        <p:tgtEl>
                                          <p:spTgt spid="29"/>
                                        </p:tgtEl>
                                        <p:attrNameLst>
                                          <p:attrName>r</p:attrName>
                                        </p:attrNameLst>
                                      </p:cBhvr>
                                    </p:animRot>
                                  </p:childTnLst>
                                </p:cTn>
                              </p:par>
                              <p:par>
                                <p:cTn id="18" presetID="8" presetClass="emph" presetSubtype="0" repeatCount="indefinite" fill="hold" nodeType="withEffect">
                                  <p:stCondLst>
                                    <p:cond delay="0"/>
                                  </p:stCondLst>
                                  <p:childTnLst>
                                    <p:animRot by="21600000">
                                      <p:cBhvr>
                                        <p:cTn id="19" dur="2000" fill="hold"/>
                                        <p:tgtEl>
                                          <p:spTgt spid="23"/>
                                        </p:tgtEl>
                                        <p:attrNameLst>
                                          <p:attrName>r</p:attrName>
                                        </p:attrNameLst>
                                      </p:cBhvr>
                                    </p:animRot>
                                  </p:childTnLst>
                                </p:cTn>
                              </p:par>
                              <p:par>
                                <p:cTn id="20" presetID="8" presetClass="emph" presetSubtype="0" repeatCount="indefinite" fill="hold" nodeType="withEffect">
                                  <p:stCondLst>
                                    <p:cond delay="0"/>
                                  </p:stCondLst>
                                  <p:childTnLst>
                                    <p:animRot by="21600000">
                                      <p:cBhvr>
                                        <p:cTn id="21" dur="2000" fill="hold"/>
                                        <p:tgtEl>
                                          <p:spTgt spid="28"/>
                                        </p:tgtEl>
                                        <p:attrNameLst>
                                          <p:attrName>r</p:attrName>
                                        </p:attrNameLst>
                                      </p:cBhvr>
                                    </p:animRot>
                                  </p:childTnLst>
                                </p:cTn>
                              </p:par>
                              <p:par>
                                <p:cTn id="22" presetID="8" presetClass="emph" presetSubtype="0" repeatCount="indefinite" fill="hold" nodeType="withEffect">
                                  <p:stCondLst>
                                    <p:cond delay="0"/>
                                  </p:stCondLst>
                                  <p:childTnLst>
                                    <p:animRot by="21600000">
                                      <p:cBhvr>
                                        <p:cTn id="23" dur="2000" fill="hold"/>
                                        <p:tgtEl>
                                          <p:spTgt spid="26"/>
                                        </p:tgtEl>
                                        <p:attrNameLst>
                                          <p:attrName>r</p:attrName>
                                        </p:attrNameLst>
                                      </p:cBhvr>
                                    </p:animRot>
                                  </p:childTnLst>
                                </p:cTn>
                              </p:par>
                              <p:par>
                                <p:cTn id="24" presetID="8" presetClass="emph" presetSubtype="0" repeatCount="indefinite" fill="hold" nodeType="withEffect">
                                  <p:stCondLst>
                                    <p:cond delay="0"/>
                                  </p:stCondLst>
                                  <p:childTnLst>
                                    <p:animRot by="21600000">
                                      <p:cBhvr>
                                        <p:cTn id="25" dur="2000" fill="hold"/>
                                        <p:tgtEl>
                                          <p:spTgt spid="25"/>
                                        </p:tgtEl>
                                        <p:attrNameLst>
                                          <p:attrName>r</p:attrName>
                                        </p:attrNameLst>
                                      </p:cBhvr>
                                    </p:animRot>
                                  </p:childTnLst>
                                </p:cTn>
                              </p:par>
                              <p:par>
                                <p:cTn id="26" presetID="8" presetClass="emph" presetSubtype="0" repeatCount="indefinite" fill="hold" nodeType="withEffect">
                                  <p:stCondLst>
                                    <p:cond delay="0"/>
                                  </p:stCondLst>
                                  <p:childTnLst>
                                    <p:animRot by="21600000">
                                      <p:cBhvr>
                                        <p:cTn id="27" dur="2000" fill="hold"/>
                                        <p:tgtEl>
                                          <p:spTgt spid="24"/>
                                        </p:tgtEl>
                                        <p:attrNameLst>
                                          <p:attrName>r</p:attrName>
                                        </p:attrNameLst>
                                      </p:cBhvr>
                                    </p:animRot>
                                  </p:childTnLst>
                                </p:cTn>
                              </p:par>
                              <p:par>
                                <p:cTn id="28" presetID="8" presetClass="emph" presetSubtype="0" repeatCount="indefinite" fill="hold" nodeType="withEffect">
                                  <p:stCondLst>
                                    <p:cond delay="0"/>
                                  </p:stCondLst>
                                  <p:childTnLst>
                                    <p:animRot by="21600000">
                                      <p:cBhvr>
                                        <p:cTn id="29" dur="2000" fill="hold"/>
                                        <p:tgtEl>
                                          <p:spTgt spid="31"/>
                                        </p:tgtEl>
                                        <p:attrNameLst>
                                          <p:attrName>r</p:attrName>
                                        </p:attrNameLst>
                                      </p:cBhvr>
                                    </p:animRot>
                                  </p:childTnLst>
                                </p:cTn>
                              </p:par>
                              <p:par>
                                <p:cTn id="30" presetID="8" presetClass="emph" presetSubtype="0" repeatCount="indefinite" fill="hold" nodeType="withEffect">
                                  <p:stCondLst>
                                    <p:cond delay="0"/>
                                  </p:stCondLst>
                                  <p:childTnLst>
                                    <p:animRot by="21600000">
                                      <p:cBhvr>
                                        <p:cTn id="31" dur="2000" fill="hold"/>
                                        <p:tgtEl>
                                          <p:spTgt spid="32"/>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000" fill="hold"/>
                                        <p:tgtEl>
                                          <p:spTgt spid="33"/>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34"/>
                                        </p:tgtEl>
                                        <p:attrNameLst>
                                          <p:attrName>r</p:attrName>
                                        </p:attrNameLst>
                                      </p:cBhvr>
                                    </p:animRot>
                                  </p:childTnLst>
                                </p:cTn>
                              </p:par>
                              <p:par>
                                <p:cTn id="36" presetID="8" presetClass="emph" presetSubtype="0" repeatCount="indefinite" fill="hold" nodeType="withEffect">
                                  <p:stCondLst>
                                    <p:cond delay="0"/>
                                  </p:stCondLst>
                                  <p:childTnLst>
                                    <p:animRot by="21600000">
                                      <p:cBhvr>
                                        <p:cTn id="37" dur="2000" fill="hold"/>
                                        <p:tgtEl>
                                          <p:spTgt spid="35"/>
                                        </p:tgtEl>
                                        <p:attrNameLst>
                                          <p:attrName>r</p:attrName>
                                        </p:attrNameLst>
                                      </p:cBhvr>
                                    </p:animRot>
                                  </p:childTnLst>
                                </p:cTn>
                              </p:par>
                              <p:par>
                                <p:cTn id="38" presetID="8" presetClass="emph" presetSubtype="0" repeatCount="indefinite" fill="hold" nodeType="withEffect">
                                  <p:stCondLst>
                                    <p:cond delay="0"/>
                                  </p:stCondLst>
                                  <p:childTnLst>
                                    <p:animRot by="21600000">
                                      <p:cBhvr>
                                        <p:cTn id="39" dur="2000" fill="hold"/>
                                        <p:tgtEl>
                                          <p:spTgt spid="3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a:extLst>
            <a:ext uri="{FF2B5EF4-FFF2-40B4-BE49-F238E27FC236}">
              <a16:creationId xmlns:a16="http://schemas.microsoft.com/office/drawing/2014/main" id="{3BCDC0CF-5247-1AB8-437F-AF7185FC77C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914C2B2-3018-9283-B110-F66A8AF716BB}"/>
              </a:ext>
            </a:extLst>
          </p:cNvPr>
          <p:cNvGrpSpPr/>
          <p:nvPr/>
        </p:nvGrpSpPr>
        <p:grpSpPr>
          <a:xfrm>
            <a:off x="1039077" y="5035375"/>
            <a:ext cx="9968804" cy="1293393"/>
            <a:chOff x="-3822" y="4580045"/>
            <a:chExt cx="12269297" cy="1591868"/>
          </a:xfrm>
        </p:grpSpPr>
        <p:pic>
          <p:nvPicPr>
            <p:cNvPr id="3" name="Picture 16">
              <a:extLst>
                <a:ext uri="{FF2B5EF4-FFF2-40B4-BE49-F238E27FC236}">
                  <a16:creationId xmlns:a16="http://schemas.microsoft.com/office/drawing/2014/main" id="{38B62550-BE93-79AE-8792-067B368B89F3}"/>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r="40067"/>
            <a:stretch/>
          </p:blipFill>
          <p:spPr>
            <a:xfrm rot="20678505">
              <a:off x="-3822" y="4812783"/>
              <a:ext cx="1881751" cy="1359130"/>
            </a:xfrm>
            <a:prstGeom prst="rect">
              <a:avLst/>
            </a:prstGeom>
          </p:spPr>
        </p:pic>
        <p:pic>
          <p:nvPicPr>
            <p:cNvPr id="4" name="Picture 16">
              <a:extLst>
                <a:ext uri="{FF2B5EF4-FFF2-40B4-BE49-F238E27FC236}">
                  <a16:creationId xmlns:a16="http://schemas.microsoft.com/office/drawing/2014/main" id="{F2FCDF68-D2ED-054F-1C41-FA2B7946BA9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44428">
              <a:off x="1759075" y="4600319"/>
              <a:ext cx="3139754" cy="1359130"/>
            </a:xfrm>
            <a:prstGeom prst="rect">
              <a:avLst/>
            </a:prstGeom>
          </p:spPr>
        </p:pic>
        <p:pic>
          <p:nvPicPr>
            <p:cNvPr id="5" name="Picture 16">
              <a:extLst>
                <a:ext uri="{FF2B5EF4-FFF2-40B4-BE49-F238E27FC236}">
                  <a16:creationId xmlns:a16="http://schemas.microsoft.com/office/drawing/2014/main" id="{FC753443-47F4-22A0-F8EA-97105D44F3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80549">
              <a:off x="5719881" y="4580045"/>
              <a:ext cx="3139754" cy="1359130"/>
            </a:xfrm>
            <a:prstGeom prst="rect">
              <a:avLst/>
            </a:prstGeom>
          </p:spPr>
        </p:pic>
        <p:pic>
          <p:nvPicPr>
            <p:cNvPr id="6" name="Picture 16">
              <a:extLst>
                <a:ext uri="{FF2B5EF4-FFF2-40B4-BE49-F238E27FC236}">
                  <a16:creationId xmlns:a16="http://schemas.microsoft.com/office/drawing/2014/main" id="{BE0255DC-CBA5-F069-76C4-C40EB78C69C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342150">
              <a:off x="9125721" y="4651195"/>
              <a:ext cx="3139754" cy="1359130"/>
            </a:xfrm>
            <a:prstGeom prst="rect">
              <a:avLst/>
            </a:prstGeom>
          </p:spPr>
        </p:pic>
        <p:pic>
          <p:nvPicPr>
            <p:cNvPr id="7" name="Picture 16">
              <a:extLst>
                <a:ext uri="{FF2B5EF4-FFF2-40B4-BE49-F238E27FC236}">
                  <a16:creationId xmlns:a16="http://schemas.microsoft.com/office/drawing/2014/main" id="{F974DF33-3B21-9554-93BC-D3FDCED49711}"/>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60455"/>
            <a:stretch/>
          </p:blipFill>
          <p:spPr>
            <a:xfrm rot="21095236">
              <a:off x="4673503" y="4825296"/>
              <a:ext cx="1095223" cy="1198887"/>
            </a:xfrm>
            <a:prstGeom prst="rect">
              <a:avLst/>
            </a:prstGeom>
          </p:spPr>
        </p:pic>
      </p:grpSp>
      <p:pic>
        <p:nvPicPr>
          <p:cNvPr id="8" name="Picture 7">
            <a:extLst>
              <a:ext uri="{FF2B5EF4-FFF2-40B4-BE49-F238E27FC236}">
                <a16:creationId xmlns:a16="http://schemas.microsoft.com/office/drawing/2014/main" id="{5F4D11F6-81CF-3DA5-F5CF-8BDAB2D1F6C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2514" y="3037752"/>
            <a:ext cx="554448" cy="538924"/>
          </a:xfrm>
          <a:prstGeom prst="rect">
            <a:avLst/>
          </a:prstGeom>
        </p:spPr>
      </p:pic>
      <p:pic>
        <p:nvPicPr>
          <p:cNvPr id="9" name="Picture 8">
            <a:extLst>
              <a:ext uri="{FF2B5EF4-FFF2-40B4-BE49-F238E27FC236}">
                <a16:creationId xmlns:a16="http://schemas.microsoft.com/office/drawing/2014/main" id="{9D20D098-B8B0-27E4-8F9E-F353A11117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4753" y="1458869"/>
            <a:ext cx="554448" cy="518963"/>
          </a:xfrm>
          <a:prstGeom prst="rect">
            <a:avLst/>
          </a:prstGeom>
        </p:spPr>
      </p:pic>
      <p:pic>
        <p:nvPicPr>
          <p:cNvPr id="10" name="Picture 9">
            <a:extLst>
              <a:ext uri="{FF2B5EF4-FFF2-40B4-BE49-F238E27FC236}">
                <a16:creationId xmlns:a16="http://schemas.microsoft.com/office/drawing/2014/main" id="{5F79A9D6-A6FA-9515-AFF6-CE6BDED2AFD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pic>
        <p:nvPicPr>
          <p:cNvPr id="11" name="Picture 6">
            <a:extLst>
              <a:ext uri="{FF2B5EF4-FFF2-40B4-BE49-F238E27FC236}">
                <a16:creationId xmlns:a16="http://schemas.microsoft.com/office/drawing/2014/main" id="{86C6DD29-49B0-7904-FA47-BC007E8F0CC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071652" y="1036350"/>
            <a:ext cx="5040326" cy="5347826"/>
          </a:xfrm>
          <a:prstGeom prst="rect">
            <a:avLst/>
          </a:prstGeom>
        </p:spPr>
      </p:pic>
      <p:pic>
        <p:nvPicPr>
          <p:cNvPr id="12" name="Picture 13">
            <a:extLst>
              <a:ext uri="{FF2B5EF4-FFF2-40B4-BE49-F238E27FC236}">
                <a16:creationId xmlns:a16="http://schemas.microsoft.com/office/drawing/2014/main" id="{624A502C-4EC5-E0AB-BF0A-1A7EC5558B5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1544609" y="2098415"/>
            <a:ext cx="647391" cy="637974"/>
          </a:xfrm>
          <a:prstGeom prst="rect">
            <a:avLst/>
          </a:prstGeom>
        </p:spPr>
      </p:pic>
      <p:pic>
        <p:nvPicPr>
          <p:cNvPr id="13" name="Picture 3">
            <a:extLst>
              <a:ext uri="{FF2B5EF4-FFF2-40B4-BE49-F238E27FC236}">
                <a16:creationId xmlns:a16="http://schemas.microsoft.com/office/drawing/2014/main" id="{AC350A87-E0E9-E2B1-3F57-BCBC95921D2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9229110" y="983785"/>
            <a:ext cx="672852" cy="647162"/>
          </a:xfrm>
          <a:prstGeom prst="rect">
            <a:avLst/>
          </a:prstGeom>
        </p:spPr>
      </p:pic>
      <p:pic>
        <p:nvPicPr>
          <p:cNvPr id="14" name="Picture 12">
            <a:extLst>
              <a:ext uri="{FF2B5EF4-FFF2-40B4-BE49-F238E27FC236}">
                <a16:creationId xmlns:a16="http://schemas.microsoft.com/office/drawing/2014/main" id="{6A98DC4E-F0CA-58B1-E773-45B40D8392D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1250828" y="3231942"/>
            <a:ext cx="677355" cy="704244"/>
          </a:xfrm>
          <a:prstGeom prst="rect">
            <a:avLst/>
          </a:prstGeom>
        </p:spPr>
      </p:pic>
      <p:pic>
        <p:nvPicPr>
          <p:cNvPr id="15" name="Picture 18">
            <a:extLst>
              <a:ext uri="{FF2B5EF4-FFF2-40B4-BE49-F238E27FC236}">
                <a16:creationId xmlns:a16="http://schemas.microsoft.com/office/drawing/2014/main" id="{4AC60D3E-0519-CC75-D4E4-C8B0578FCDCC}"/>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10104857" y="2887202"/>
            <a:ext cx="545172" cy="545172"/>
          </a:xfrm>
          <a:prstGeom prst="rect">
            <a:avLst/>
          </a:prstGeom>
        </p:spPr>
      </p:pic>
      <p:pic>
        <p:nvPicPr>
          <p:cNvPr id="16" name="Picture 22">
            <a:extLst>
              <a:ext uri="{FF2B5EF4-FFF2-40B4-BE49-F238E27FC236}">
                <a16:creationId xmlns:a16="http://schemas.microsoft.com/office/drawing/2014/main" id="{F4A81A7A-16AF-40A6-ADAA-B491D3DA56F9}"/>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8325095" y="2201168"/>
            <a:ext cx="686034" cy="686034"/>
          </a:xfrm>
          <a:prstGeom prst="rect">
            <a:avLst/>
          </a:prstGeom>
        </p:spPr>
      </p:pic>
      <p:pic>
        <p:nvPicPr>
          <p:cNvPr id="17" name="Picture 23">
            <a:extLst>
              <a:ext uri="{FF2B5EF4-FFF2-40B4-BE49-F238E27FC236}">
                <a16:creationId xmlns:a16="http://schemas.microsoft.com/office/drawing/2014/main" id="{1F74EA9C-2821-9B0E-2AE8-AD550A9EBEFB}"/>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a:off x="7396063" y="1358305"/>
            <a:ext cx="831768" cy="822694"/>
          </a:xfrm>
          <a:prstGeom prst="rect">
            <a:avLst/>
          </a:prstGeom>
        </p:spPr>
      </p:pic>
      <p:pic>
        <p:nvPicPr>
          <p:cNvPr id="18" name="Picture 7">
            <a:extLst>
              <a:ext uri="{FF2B5EF4-FFF2-40B4-BE49-F238E27FC236}">
                <a16:creationId xmlns:a16="http://schemas.microsoft.com/office/drawing/2014/main" id="{1C71317D-9D2F-7BF7-650F-C21549526707}"/>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a:fillRect/>
          </a:stretch>
        </p:blipFill>
        <p:spPr>
          <a:xfrm>
            <a:off x="8226422" y="1013384"/>
            <a:ext cx="747025" cy="742950"/>
          </a:xfrm>
          <a:prstGeom prst="rect">
            <a:avLst/>
          </a:prstGeom>
        </p:spPr>
      </p:pic>
      <p:pic>
        <p:nvPicPr>
          <p:cNvPr id="19" name="Picture 9">
            <a:extLst>
              <a:ext uri="{FF2B5EF4-FFF2-40B4-BE49-F238E27FC236}">
                <a16:creationId xmlns:a16="http://schemas.microsoft.com/office/drawing/2014/main" id="{D04934DB-E2A6-A24E-5126-F365474F39B9}"/>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a:fillRect/>
          </a:stretch>
        </p:blipFill>
        <p:spPr>
          <a:xfrm>
            <a:off x="10745860" y="1146589"/>
            <a:ext cx="941252" cy="965835"/>
          </a:xfrm>
          <a:prstGeom prst="rect">
            <a:avLst/>
          </a:prstGeom>
        </p:spPr>
      </p:pic>
      <p:pic>
        <p:nvPicPr>
          <p:cNvPr id="20" name="Picture 11">
            <a:extLst>
              <a:ext uri="{FF2B5EF4-FFF2-40B4-BE49-F238E27FC236}">
                <a16:creationId xmlns:a16="http://schemas.microsoft.com/office/drawing/2014/main" id="{3643C2C3-2B55-03F3-A45B-9319BC9098D8}"/>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rcRect/>
          <a:stretch>
            <a:fillRect/>
          </a:stretch>
        </p:blipFill>
        <p:spPr>
          <a:xfrm>
            <a:off x="9818539" y="1959619"/>
            <a:ext cx="700230" cy="709257"/>
          </a:xfrm>
          <a:prstGeom prst="rect">
            <a:avLst/>
          </a:prstGeom>
        </p:spPr>
      </p:pic>
      <p:pic>
        <p:nvPicPr>
          <p:cNvPr id="21" name="Picture 5">
            <a:extLst>
              <a:ext uri="{FF2B5EF4-FFF2-40B4-BE49-F238E27FC236}">
                <a16:creationId xmlns:a16="http://schemas.microsoft.com/office/drawing/2014/main" id="{06883C55-D7CA-49CC-B06D-06E01955D3AF}"/>
              </a:ext>
            </a:extLst>
          </p:cNvPr>
          <p:cNvPicPr>
            <a:picLocks noChangeAspect="1"/>
          </p:cNvPicPr>
          <p:nvPr/>
        </p:nvPicPr>
        <p:blipFill>
          <a:blip r:embed="rId29" cstate="print">
            <a:extLst>
              <a:ext uri="{28A0092B-C50C-407E-A947-70E740481C1C}">
                <a14:useLocalDpi xmlns:a14="http://schemas.microsoft.com/office/drawing/2010/main" val="0"/>
              </a:ext>
              <a:ext uri="{96DAC541-7B7A-43D3-8B79-37D633B846F1}">
                <asvg:svgBlip xmlns:asvg="http://schemas.microsoft.com/office/drawing/2016/SVG/main" r:embed="rId30"/>
              </a:ext>
            </a:extLst>
          </a:blip>
          <a:srcRect/>
          <a:stretch>
            <a:fillRect/>
          </a:stretch>
        </p:blipFill>
        <p:spPr>
          <a:xfrm>
            <a:off x="10902393" y="2861550"/>
            <a:ext cx="455183" cy="455183"/>
          </a:xfrm>
          <a:prstGeom prst="rect">
            <a:avLst/>
          </a:prstGeom>
        </p:spPr>
      </p:pic>
      <p:pic>
        <p:nvPicPr>
          <p:cNvPr id="22" name="Picture 2">
            <a:extLst>
              <a:ext uri="{FF2B5EF4-FFF2-40B4-BE49-F238E27FC236}">
                <a16:creationId xmlns:a16="http://schemas.microsoft.com/office/drawing/2014/main" id="{A1391FBA-B22F-5091-9727-AC497325B1EC}"/>
              </a:ext>
            </a:extLst>
          </p:cNvPr>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rcRect/>
          <a:stretch>
            <a:fillRect/>
          </a:stretch>
        </p:blipFill>
        <p:spPr>
          <a:xfrm>
            <a:off x="10054967" y="1146588"/>
            <a:ext cx="610873" cy="578039"/>
          </a:xfrm>
          <a:prstGeom prst="rect">
            <a:avLst/>
          </a:prstGeom>
        </p:spPr>
      </p:pic>
      <p:pic>
        <p:nvPicPr>
          <p:cNvPr id="23" name="Picture 14">
            <a:extLst>
              <a:ext uri="{FF2B5EF4-FFF2-40B4-BE49-F238E27FC236}">
                <a16:creationId xmlns:a16="http://schemas.microsoft.com/office/drawing/2014/main" id="{8D8826BA-A0F8-A915-A425-208FCF74CD36}"/>
              </a:ext>
            </a:extLst>
          </p:cNvPr>
          <p:cNvPicPr>
            <a:picLocks noChangeAspect="1"/>
          </p:cNvPicPr>
          <p:nvPr/>
        </p:nvPicPr>
        <p:blipFill>
          <a:blip r:embed="rId33" cstate="print">
            <a:extLst>
              <a:ext uri="{28A0092B-C50C-407E-A947-70E740481C1C}">
                <a14:useLocalDpi xmlns:a14="http://schemas.microsoft.com/office/drawing/2010/main" val="0"/>
              </a:ext>
              <a:ext uri="{96DAC541-7B7A-43D3-8B79-37D633B846F1}">
                <asvg:svgBlip xmlns:asvg="http://schemas.microsoft.com/office/drawing/2016/SVG/main" r:embed="rId34"/>
              </a:ext>
            </a:extLst>
          </a:blip>
          <a:srcRect/>
          <a:stretch>
            <a:fillRect/>
          </a:stretch>
        </p:blipFill>
        <p:spPr>
          <a:xfrm>
            <a:off x="10749138" y="3708538"/>
            <a:ext cx="512523" cy="507863"/>
          </a:xfrm>
          <a:prstGeom prst="rect">
            <a:avLst/>
          </a:prstGeom>
        </p:spPr>
      </p:pic>
      <p:pic>
        <p:nvPicPr>
          <p:cNvPr id="24" name="Picture 23">
            <a:hlinkClick r:id="" action="ppaction://hlinkshowjump?jump=nextslide"/>
            <a:extLst>
              <a:ext uri="{FF2B5EF4-FFF2-40B4-BE49-F238E27FC236}">
                <a16:creationId xmlns:a16="http://schemas.microsoft.com/office/drawing/2014/main" id="{99CE822E-910E-5AC7-EDCB-009B7F1D2126}"/>
              </a:ext>
            </a:extLst>
          </p:cNvPr>
          <p:cNvPicPr>
            <a:picLocks noChangeAspect="1"/>
          </p:cNvPicPr>
          <p:nvPr/>
        </p:nvPicPr>
        <p:blipFill>
          <a:blip r:embed="rId35"/>
          <a:stretch>
            <a:fillRect/>
          </a:stretch>
        </p:blipFill>
        <p:spPr>
          <a:xfrm>
            <a:off x="9348861" y="3767148"/>
            <a:ext cx="1639585" cy="1124429"/>
          </a:xfrm>
          <a:prstGeom prst="rect">
            <a:avLst/>
          </a:prstGeom>
        </p:spPr>
      </p:pic>
      <p:pic>
        <p:nvPicPr>
          <p:cNvPr id="25" name="Picture 10">
            <a:extLst>
              <a:ext uri="{FF2B5EF4-FFF2-40B4-BE49-F238E27FC236}">
                <a16:creationId xmlns:a16="http://schemas.microsoft.com/office/drawing/2014/main" id="{2FBD894B-D3AE-54D5-6A7D-6683DC2B408F}"/>
              </a:ext>
            </a:extLst>
          </p:cNvPr>
          <p:cNvPicPr>
            <a:picLocks noChangeAspect="1"/>
          </p:cNvPicPr>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rcRect/>
          <a:stretch>
            <a:fillRect/>
          </a:stretch>
        </p:blipFill>
        <p:spPr>
          <a:xfrm>
            <a:off x="7550918" y="3190649"/>
            <a:ext cx="850208" cy="786829"/>
          </a:xfrm>
          <a:prstGeom prst="rect">
            <a:avLst/>
          </a:prstGeom>
        </p:spPr>
      </p:pic>
      <p:pic>
        <p:nvPicPr>
          <p:cNvPr id="26" name="Picture 17">
            <a:extLst>
              <a:ext uri="{FF2B5EF4-FFF2-40B4-BE49-F238E27FC236}">
                <a16:creationId xmlns:a16="http://schemas.microsoft.com/office/drawing/2014/main" id="{1F9BB071-2F59-9A0A-703D-0ABE8F572687}"/>
              </a:ext>
            </a:extLst>
          </p:cNvPr>
          <p:cNvPicPr>
            <a:picLocks noChangeAspect="1"/>
          </p:cNvPicPr>
          <p:nvPr/>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rcRect/>
          <a:stretch>
            <a:fillRect/>
          </a:stretch>
        </p:blipFill>
        <p:spPr>
          <a:xfrm>
            <a:off x="6699549" y="1871851"/>
            <a:ext cx="696514" cy="690182"/>
          </a:xfrm>
          <a:prstGeom prst="rect">
            <a:avLst/>
          </a:prstGeom>
        </p:spPr>
      </p:pic>
      <p:sp>
        <p:nvSpPr>
          <p:cNvPr id="27" name="Rectangle: Rounded Corners 1">
            <a:extLst>
              <a:ext uri="{FF2B5EF4-FFF2-40B4-BE49-F238E27FC236}">
                <a16:creationId xmlns:a16="http://schemas.microsoft.com/office/drawing/2014/main" id="{33580BEF-FFF8-3F50-567A-6082D79E6CC6}"/>
              </a:ext>
            </a:extLst>
          </p:cNvPr>
          <p:cNvSpPr/>
          <p:nvPr/>
        </p:nvSpPr>
        <p:spPr>
          <a:xfrm>
            <a:off x="352352" y="1261119"/>
            <a:ext cx="8392899" cy="5347825"/>
          </a:xfrm>
          <a:prstGeom prst="roundRect">
            <a:avLst>
              <a:gd name="adj" fmla="val 8107"/>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150000"/>
              </a:lnSpc>
            </a:pPr>
            <a:r>
              <a:rPr lang="en-US" sz="2400" b="1"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HƯỚNG DẪN</a:t>
            </a:r>
            <a:endPar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endParaRPr>
          </a:p>
          <a:p>
            <a:pPr>
              <a:lnSpc>
                <a:spcPct val="150000"/>
              </a:lnSpc>
            </a:pP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GV click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vào</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b="1"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Bắt</a:t>
            </a:r>
            <a:r>
              <a:rPr lang="en-US" sz="2000" b="1"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b="1"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đầu</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để</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bắt</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đầu</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trò</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chơi</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a:t>
            </a:r>
            <a:endParaRPr lang="en-US"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pP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GV click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vào</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hình</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tròn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có</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số</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thứ</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tự</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câu</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hỏi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a:t>
            </a:r>
            <a:endParaRPr lang="en-US"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pP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Click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vào</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ô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đáp</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án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để</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chọn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đáp</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án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đúng</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endParaRPr lang="en-US"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pP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Sau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khi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chọn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đáp</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án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đúng</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GV click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vào</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mũi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tên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b="1"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Quay </a:t>
            </a:r>
            <a:r>
              <a:rPr lang="en-US" sz="2000" b="1"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về</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để</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về</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màn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hình</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chọn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hoa</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endParaRPr lang="en-US"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pP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Sau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khi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quay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trở</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về</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màn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hình</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chọn</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hoa</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GV click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vào</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bông</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hoa</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tương</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ứng</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với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câu</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hỏi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để</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hái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bông</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hoa</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a:t>
            </a:r>
            <a:endParaRPr lang="en-US"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pP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Click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vào</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bông</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hoa</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tiếp</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theo</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để</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tiếp</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tục</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trò</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chơi</a:t>
            </a:r>
            <a:r>
              <a:rPr lang="en-US" sz="20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a:t>
            </a:r>
          </a:p>
          <a:p>
            <a:pPr>
              <a:lnSpc>
                <a:spcPct val="150000"/>
              </a:lnSpc>
            </a:pP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Sau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khi</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kết</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thúc</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trò</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chơi</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GV click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vào</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b="1"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Tiếp</a:t>
            </a:r>
            <a:r>
              <a:rPr lang="en-US" sz="2000" b="1"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b="1"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tục</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để</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tiếp</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tục</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bài</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 </a:t>
            </a:r>
            <a:r>
              <a:rPr lang="en-US" sz="2000" kern="100" dirty="0" err="1">
                <a:solidFill>
                  <a:schemeClr val="tx1"/>
                </a:solidFill>
                <a:latin typeface="UTM Avo" panose="02040603050506020204" pitchFamily="18" charset="0"/>
                <a:ea typeface="Aptos" panose="020B0004020202020204" pitchFamily="34" charset="0"/>
                <a:cs typeface="Times New Roman" panose="02020603050405020304" pitchFamily="18" charset="0"/>
              </a:rPr>
              <a:t>học</a:t>
            </a:r>
            <a:r>
              <a:rPr lang="en-US" sz="20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a:t>
            </a:r>
            <a:endParaRPr lang="en-US" sz="20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30037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5468 0.11135 C -0.03072 0.13172 0.00313 0.12477 0.01641 0.17246 C 0.05092 0.21343 0.08399 0.21991 0.12487 0.16088 C 0.15287 0.13079 0.16407 0.0625 0.20938 0.07037 C 0.25274 0.08287 0.22162 0.17338 0.26654 0.20903 C 0.28282 0.25718 0.25743 0.31945 0.29024 0.375 C 0.32318 0.36297 0.33685 0.29074 0.34037 0.21111 C 0.35274 0.15718 0.38399 0.17338 0.38816 0.11968 C 0.39102 0.05996 0.42774 0.05486 0.42487 -0.01111 C 0.47331 -0.04907 0.49506 -0.00648 0.51433 0.03403 C 0.52292 0.08264 0.54714 0.04028 0.55834 0.06135 C 0.56745 0.07593 0.54909 0.13449 0.56654 0.14074 C 0.59336 0.11898 0.59649 0.0801 0.60235 0.03704 C 0.61498 0.01875 0.62149 -0.00787 0.64024 -0.01782 C 0.6681 -0.02916 0.69219 -0.01736 0.70938 0.01158 C 0.74141 0.04121 0.71277 0.0963 0.73803 0.1382 C 0.75938 0.17014 0.7724 0.15556 0.78438 0.12917 C 0.79415 0.10047 0.7862 0.06273 0.79974 0.03426 C 0.80547 0.02547 0.84558 0.06111 0.85131 0.05232 " pathEditMode="relative" rAng="0" ptsTypes="AAAAAAAAAAAAAAAAAAA">
                                      <p:cBhvr>
                                        <p:cTn id="6" dur="15000" fill="hold"/>
                                        <p:tgtEl>
                                          <p:spTgt spid="9"/>
                                        </p:tgtEl>
                                        <p:attrNameLst>
                                          <p:attrName>ppt_x</p:attrName>
                                          <p:attrName>ppt_y</p:attrName>
                                        </p:attrNameLst>
                                      </p:cBhvr>
                                      <p:rCtr x="45299" y="6319"/>
                                    </p:animMotion>
                                  </p:childTnLst>
                                </p:cTn>
                              </p:par>
                              <p:par>
                                <p:cTn id="7" presetID="0" presetClass="path" presetSubtype="0" accel="50000" decel="50000" fill="hold" nodeType="withEffect">
                                  <p:stCondLst>
                                    <p:cond delay="0"/>
                                  </p:stCondLst>
                                  <p:childTnLst>
                                    <p:animMotion origin="layout" path="M 0.0013 -0.00463 C 0.0013 0.04768 -0.00586 0.05138 0.02109 0.11111 C 0.03034 0.14467 0.04583 0.19467 0.06198 0.19676 C 0.07799 0.19861 0.11015 0.1824 0.11679 0.12245 C 0.11914 0.10162 0.09401 0.08194 0.12409 0.06018 C 0.14843 0.05902 0.14479 0.1074 0.18893 0.10694 C 0.20312 0.09213 0.22825 0.11597 0.23151 0.0625 C 0.19791 0.01527 0.22122 -0.0051 0.20846 -0.03542 C 0.20625 -0.06852 0.15664 -0.07223 0.18528 -0.12801 C 0.20573 -0.17732 0.24791 -0.06366 0.29297 -0.1007 C 0.30312 -0.13982 0.23945 -0.17037 0.25312 -0.23473 C 0.26002 -0.25857 0.27669 -0.25047 0.28711 -0.24792 " pathEditMode="relative" rAng="0" ptsTypes="AAAAAAAAAAAA">
                                      <p:cBhvr>
                                        <p:cTn id="8" dur="15000" fill="hold"/>
                                        <p:tgtEl>
                                          <p:spTgt spid="8"/>
                                        </p:tgtEl>
                                        <p:attrNameLst>
                                          <p:attrName>ppt_x</p:attrName>
                                          <p:attrName>ppt_y</p:attrName>
                                        </p:attrNameLst>
                                      </p:cBhvr>
                                      <p:rCtr x="14596" y="-2269"/>
                                    </p:animMotion>
                                  </p:childTnLst>
                                </p:cTn>
                              </p:par>
                              <p:par>
                                <p:cTn id="9" presetID="8" presetClass="emph" presetSubtype="0" repeatCount="indefinite" fill="hold" nodeType="withEffect">
                                  <p:stCondLst>
                                    <p:cond delay="0"/>
                                  </p:stCondLst>
                                  <p:childTnLst>
                                    <p:animRot by="21600000">
                                      <p:cBhvr>
                                        <p:cTn id="10" dur="2000" fill="hold"/>
                                        <p:tgtEl>
                                          <p:spTgt spid="26"/>
                                        </p:tgtEl>
                                        <p:attrNameLst>
                                          <p:attrName>r</p:attrName>
                                        </p:attrNameLst>
                                      </p:cBhvr>
                                    </p:animRot>
                                  </p:childTnLst>
                                </p:cTn>
                              </p:par>
                              <p:par>
                                <p:cTn id="11" presetID="8" presetClass="emph" presetSubtype="0" repeatCount="indefinite" fill="hold" nodeType="withEffect">
                                  <p:stCondLst>
                                    <p:cond delay="0"/>
                                  </p:stCondLst>
                                  <p:childTnLst>
                                    <p:animRot by="21600000">
                                      <p:cBhvr>
                                        <p:cTn id="12" dur="2000" fill="hold"/>
                                        <p:tgtEl>
                                          <p:spTgt spid="17"/>
                                        </p:tgtEl>
                                        <p:attrNameLst>
                                          <p:attrName>r</p:attrName>
                                        </p:attrNameLst>
                                      </p:cBhvr>
                                    </p:animRot>
                                  </p:childTnLst>
                                </p:cTn>
                              </p:par>
                              <p:par>
                                <p:cTn id="13" presetID="8" presetClass="emph" presetSubtype="0" repeatCount="indefinite" fill="hold" nodeType="withEffect">
                                  <p:stCondLst>
                                    <p:cond delay="0"/>
                                  </p:stCondLst>
                                  <p:childTnLst>
                                    <p:animRot by="21600000">
                                      <p:cBhvr>
                                        <p:cTn id="14" dur="2000" fill="hold"/>
                                        <p:tgtEl>
                                          <p:spTgt spid="16"/>
                                        </p:tgtEl>
                                        <p:attrNameLst>
                                          <p:attrName>r</p:attrName>
                                        </p:attrNameLst>
                                      </p:cBhvr>
                                    </p:animRot>
                                  </p:childTnLst>
                                </p:cTn>
                              </p:par>
                              <p:par>
                                <p:cTn id="15" presetID="8" presetClass="emph" presetSubtype="0" repeatCount="indefinite" fill="hold" nodeType="withEffect">
                                  <p:stCondLst>
                                    <p:cond delay="0"/>
                                  </p:stCondLst>
                                  <p:childTnLst>
                                    <p:animRot by="21600000">
                                      <p:cBhvr>
                                        <p:cTn id="16" dur="2000" fill="hold"/>
                                        <p:tgtEl>
                                          <p:spTgt spid="13"/>
                                        </p:tgtEl>
                                        <p:attrNameLst>
                                          <p:attrName>r</p:attrName>
                                        </p:attrNameLst>
                                      </p:cBhvr>
                                    </p:animRot>
                                  </p:childTnLst>
                                </p:cTn>
                              </p:par>
                              <p:par>
                                <p:cTn id="17" presetID="8" presetClass="emph" presetSubtype="0" repeatCount="indefinite" fill="hold" nodeType="withEffect">
                                  <p:stCondLst>
                                    <p:cond delay="0"/>
                                  </p:stCondLst>
                                  <p:childTnLst>
                                    <p:animRot by="21600000">
                                      <p:cBhvr>
                                        <p:cTn id="18" dur="2000" fill="hold"/>
                                        <p:tgtEl>
                                          <p:spTgt spid="15"/>
                                        </p:tgtEl>
                                        <p:attrNameLst>
                                          <p:attrName>r</p:attrName>
                                        </p:attrNameLst>
                                      </p:cBhvr>
                                    </p:animRot>
                                  </p:childTnLst>
                                </p:cTn>
                              </p:par>
                              <p:par>
                                <p:cTn id="19" presetID="8" presetClass="emph" presetSubtype="0" repeatCount="indefinite" fill="hold" nodeType="withEffect">
                                  <p:stCondLst>
                                    <p:cond delay="0"/>
                                  </p:stCondLst>
                                  <p:childTnLst>
                                    <p:animRot by="21600000">
                                      <p:cBhvr>
                                        <p:cTn id="20" dur="2000" fill="hold"/>
                                        <p:tgtEl>
                                          <p:spTgt spid="12"/>
                                        </p:tgtEl>
                                        <p:attrNameLst>
                                          <p:attrName>r</p:attrName>
                                        </p:attrNameLst>
                                      </p:cBhvr>
                                    </p:animRot>
                                  </p:childTnLst>
                                </p:cTn>
                              </p:par>
                              <p:par>
                                <p:cTn id="21" presetID="8" presetClass="emph" presetSubtype="0" repeatCount="indefinite" fill="hold" nodeType="withEffect">
                                  <p:stCondLst>
                                    <p:cond delay="0"/>
                                  </p:stCondLst>
                                  <p:childTnLst>
                                    <p:animRot by="21600000">
                                      <p:cBhvr>
                                        <p:cTn id="22" dur="2000" fill="hold"/>
                                        <p:tgtEl>
                                          <p:spTgt spid="14"/>
                                        </p:tgtEl>
                                        <p:attrNameLst>
                                          <p:attrName>r</p:attrName>
                                        </p:attrNameLst>
                                      </p:cBhvr>
                                    </p:animRot>
                                  </p:childTnLst>
                                </p:cTn>
                              </p:par>
                              <p:par>
                                <p:cTn id="23" presetID="8" presetClass="emph" presetSubtype="0" repeatCount="indefinite" fill="hold" nodeType="withEffect">
                                  <p:stCondLst>
                                    <p:cond delay="0"/>
                                  </p:stCondLst>
                                  <p:childTnLst>
                                    <p:animRot by="21600000">
                                      <p:cBhvr>
                                        <p:cTn id="24" dur="2000" fill="hold"/>
                                        <p:tgtEl>
                                          <p:spTgt spid="25"/>
                                        </p:tgtEl>
                                        <p:attrNameLst>
                                          <p:attrName>r</p:attrName>
                                        </p:attrNameLst>
                                      </p:cBhvr>
                                    </p:animRot>
                                  </p:childTnLst>
                                </p:cTn>
                              </p:par>
                              <p:par>
                                <p:cTn id="25" presetID="8" presetClass="emph" presetSubtype="0" repeatCount="indefinite" fill="hold" nodeType="withEffect">
                                  <p:stCondLst>
                                    <p:cond delay="0"/>
                                  </p:stCondLst>
                                  <p:childTnLst>
                                    <p:animRot by="21600000">
                                      <p:cBhvr>
                                        <p:cTn id="26" dur="2000" fill="hold"/>
                                        <p:tgtEl>
                                          <p:spTgt spid="18"/>
                                        </p:tgtEl>
                                        <p:attrNameLst>
                                          <p:attrName>r</p:attrName>
                                        </p:attrNameLst>
                                      </p:cBhvr>
                                    </p:animRot>
                                  </p:childTnLst>
                                </p:cTn>
                              </p:par>
                              <p:par>
                                <p:cTn id="27" presetID="8" presetClass="emph" presetSubtype="0" repeatCount="indefinite" fill="hold" nodeType="withEffect">
                                  <p:stCondLst>
                                    <p:cond delay="0"/>
                                  </p:stCondLst>
                                  <p:childTnLst>
                                    <p:animRot by="21600000">
                                      <p:cBhvr>
                                        <p:cTn id="28" dur="2000" fill="hold"/>
                                        <p:tgtEl>
                                          <p:spTgt spid="19"/>
                                        </p:tgtEl>
                                        <p:attrNameLst>
                                          <p:attrName>r</p:attrName>
                                        </p:attrNameLst>
                                      </p:cBhvr>
                                    </p:animRot>
                                  </p:childTnLst>
                                </p:cTn>
                              </p:par>
                              <p:par>
                                <p:cTn id="29" presetID="8" presetClass="emph" presetSubtype="0" repeatCount="indefinite" fill="hold" nodeType="withEffect">
                                  <p:stCondLst>
                                    <p:cond delay="0"/>
                                  </p:stCondLst>
                                  <p:childTnLst>
                                    <p:animRot by="21600000">
                                      <p:cBhvr>
                                        <p:cTn id="30" dur="2000" fill="hold"/>
                                        <p:tgtEl>
                                          <p:spTgt spid="20"/>
                                        </p:tgtEl>
                                        <p:attrNameLst>
                                          <p:attrName>r</p:attrName>
                                        </p:attrNameLst>
                                      </p:cBhvr>
                                    </p:animRot>
                                  </p:childTnLst>
                                </p:cTn>
                              </p:par>
                              <p:par>
                                <p:cTn id="31" presetID="8" presetClass="emph" presetSubtype="0" repeatCount="indefinite" fill="hold" nodeType="withEffect">
                                  <p:stCondLst>
                                    <p:cond delay="0"/>
                                  </p:stCondLst>
                                  <p:childTnLst>
                                    <p:animRot by="21600000">
                                      <p:cBhvr>
                                        <p:cTn id="32" dur="2000" fill="hold"/>
                                        <p:tgtEl>
                                          <p:spTgt spid="21"/>
                                        </p:tgtEl>
                                        <p:attrNameLst>
                                          <p:attrName>r</p:attrName>
                                        </p:attrNameLst>
                                      </p:cBhvr>
                                    </p:animRot>
                                  </p:childTnLst>
                                </p:cTn>
                              </p:par>
                              <p:par>
                                <p:cTn id="33" presetID="8" presetClass="emph" presetSubtype="0" repeatCount="indefinite" fill="hold" nodeType="withEffect">
                                  <p:stCondLst>
                                    <p:cond delay="0"/>
                                  </p:stCondLst>
                                  <p:childTnLst>
                                    <p:animRot by="21600000">
                                      <p:cBhvr>
                                        <p:cTn id="34" dur="2000" fill="hold"/>
                                        <p:tgtEl>
                                          <p:spTgt spid="22"/>
                                        </p:tgtEl>
                                        <p:attrNameLst>
                                          <p:attrName>r</p:attrName>
                                        </p:attrNameLst>
                                      </p:cBhvr>
                                    </p:animRot>
                                  </p:childTnLst>
                                </p:cTn>
                              </p:par>
                              <p:par>
                                <p:cTn id="35" presetID="8" presetClass="emph" presetSubtype="0" repeatCount="indefinite" fill="hold" nodeType="withEffect">
                                  <p:stCondLst>
                                    <p:cond delay="0"/>
                                  </p:stCondLst>
                                  <p:childTnLst>
                                    <p:animRot by="21600000">
                                      <p:cBhvr>
                                        <p:cTn id="36" dur="2000" fill="hold"/>
                                        <p:tgtEl>
                                          <p:spTgt spid="23"/>
                                        </p:tgtEl>
                                        <p:attrNameLst>
                                          <p:attrName>r</p:attrName>
                                        </p:attrNameLst>
                                      </p:cBhvr>
                                    </p:animRot>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ppt_x"/>
                                          </p:val>
                                        </p:tav>
                                        <p:tav tm="100000">
                                          <p:val>
                                            <p:strVal val="#ppt_x"/>
                                          </p:val>
                                        </p:tav>
                                      </p:tavLst>
                                    </p:anim>
                                    <p:anim calcmode="lin" valueType="num">
                                      <p:cBhvr additive="base">
                                        <p:cTn id="42" dur="500" fill="hold"/>
                                        <p:tgtEl>
                                          <p:spTgt spid="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a:extLst>
            <a:ext uri="{FF2B5EF4-FFF2-40B4-BE49-F238E27FC236}">
              <a16:creationId xmlns:a16="http://schemas.microsoft.com/office/drawing/2014/main" id="{7253D265-2219-B69B-4A6B-33F36A957FCD}"/>
            </a:ext>
          </a:extLst>
        </p:cNvPr>
        <p:cNvGrpSpPr/>
        <p:nvPr/>
      </p:nvGrpSpPr>
      <p:grpSpPr>
        <a:xfrm>
          <a:off x="0" y="0"/>
          <a:ext cx="0" cy="0"/>
          <a:chOff x="0" y="0"/>
          <a:chExt cx="0" cy="0"/>
        </a:xfrm>
      </p:grpSpPr>
      <p:pic>
        <p:nvPicPr>
          <p:cNvPr id="2" name="Picture 6">
            <a:extLst>
              <a:ext uri="{FF2B5EF4-FFF2-40B4-BE49-F238E27FC236}">
                <a16:creationId xmlns:a16="http://schemas.microsoft.com/office/drawing/2014/main" id="{AC8BF159-FE59-F42E-25C0-A68878CD1FA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448072" y="919803"/>
            <a:ext cx="5040326" cy="5347826"/>
          </a:xfrm>
          <a:prstGeom prst="rect">
            <a:avLst/>
          </a:prstGeom>
        </p:spPr>
      </p:pic>
      <p:pic>
        <p:nvPicPr>
          <p:cNvPr id="3" name="Picture 2">
            <a:extLst>
              <a:ext uri="{FF2B5EF4-FFF2-40B4-BE49-F238E27FC236}">
                <a16:creationId xmlns:a16="http://schemas.microsoft.com/office/drawing/2014/main" id="{8F4E0D41-B2B2-8EF4-2F57-4A51766CB244}"/>
              </a:ext>
            </a:extLst>
          </p:cNvPr>
          <p:cNvPicPr>
            <a:picLocks noChangeAspect="1"/>
          </p:cNvPicPr>
          <p:nvPr/>
        </p:nvPicPr>
        <p:blipFill>
          <a:blip r:embed="rId6"/>
          <a:stretch>
            <a:fillRect/>
          </a:stretch>
        </p:blipFill>
        <p:spPr>
          <a:xfrm>
            <a:off x="3451642" y="2785625"/>
            <a:ext cx="1119732" cy="1114425"/>
          </a:xfrm>
          <a:prstGeom prst="rect">
            <a:avLst/>
          </a:prstGeom>
        </p:spPr>
      </p:pic>
      <p:pic>
        <p:nvPicPr>
          <p:cNvPr id="4" name="Picture 3">
            <a:extLst>
              <a:ext uri="{FF2B5EF4-FFF2-40B4-BE49-F238E27FC236}">
                <a16:creationId xmlns:a16="http://schemas.microsoft.com/office/drawing/2014/main" id="{5F834CDE-5FB2-512A-E57C-75EE02070F71}"/>
              </a:ext>
            </a:extLst>
          </p:cNvPr>
          <p:cNvPicPr>
            <a:picLocks noChangeAspect="1"/>
          </p:cNvPicPr>
          <p:nvPr/>
        </p:nvPicPr>
        <p:blipFill>
          <a:blip r:embed="rId7"/>
          <a:stretch>
            <a:fillRect/>
          </a:stretch>
        </p:blipFill>
        <p:spPr>
          <a:xfrm>
            <a:off x="3893712" y="1295502"/>
            <a:ext cx="1103168" cy="1114425"/>
          </a:xfrm>
          <a:prstGeom prst="rect">
            <a:avLst/>
          </a:prstGeom>
        </p:spPr>
      </p:pic>
      <p:pic>
        <p:nvPicPr>
          <p:cNvPr id="5" name="Picture 4">
            <a:extLst>
              <a:ext uri="{FF2B5EF4-FFF2-40B4-BE49-F238E27FC236}">
                <a16:creationId xmlns:a16="http://schemas.microsoft.com/office/drawing/2014/main" id="{EA58C067-6497-7FE5-BFD7-12328764451E}"/>
              </a:ext>
            </a:extLst>
          </p:cNvPr>
          <p:cNvPicPr>
            <a:picLocks noChangeAspect="1"/>
          </p:cNvPicPr>
          <p:nvPr/>
        </p:nvPicPr>
        <p:blipFill>
          <a:blip r:embed="rId8"/>
          <a:stretch>
            <a:fillRect/>
          </a:stretch>
        </p:blipFill>
        <p:spPr>
          <a:xfrm>
            <a:off x="5432263" y="863043"/>
            <a:ext cx="1080654" cy="1114425"/>
          </a:xfrm>
          <a:prstGeom prst="rect">
            <a:avLst/>
          </a:prstGeom>
        </p:spPr>
      </p:pic>
      <p:pic>
        <p:nvPicPr>
          <p:cNvPr id="6" name="Picture 5">
            <a:extLst>
              <a:ext uri="{FF2B5EF4-FFF2-40B4-BE49-F238E27FC236}">
                <a16:creationId xmlns:a16="http://schemas.microsoft.com/office/drawing/2014/main" id="{E57C6B18-2746-6520-6E93-DB75EB2EBD2D}"/>
              </a:ext>
            </a:extLst>
          </p:cNvPr>
          <p:cNvPicPr>
            <a:picLocks noChangeAspect="1"/>
          </p:cNvPicPr>
          <p:nvPr/>
        </p:nvPicPr>
        <p:blipFill>
          <a:blip r:embed="rId9"/>
          <a:stretch>
            <a:fillRect/>
          </a:stretch>
        </p:blipFill>
        <p:spPr>
          <a:xfrm>
            <a:off x="7577059" y="1225908"/>
            <a:ext cx="1160417" cy="1188720"/>
          </a:xfrm>
          <a:prstGeom prst="rect">
            <a:avLst/>
          </a:prstGeom>
        </p:spPr>
      </p:pic>
      <p:pic>
        <p:nvPicPr>
          <p:cNvPr id="7" name="Picture 6">
            <a:extLst>
              <a:ext uri="{FF2B5EF4-FFF2-40B4-BE49-F238E27FC236}">
                <a16:creationId xmlns:a16="http://schemas.microsoft.com/office/drawing/2014/main" id="{0556900F-6578-E42C-D863-9CCB66107D55}"/>
              </a:ext>
            </a:extLst>
          </p:cNvPr>
          <p:cNvPicPr>
            <a:picLocks noChangeAspect="1"/>
          </p:cNvPicPr>
          <p:nvPr/>
        </p:nvPicPr>
        <p:blipFill>
          <a:blip r:embed="rId10"/>
          <a:stretch>
            <a:fillRect/>
          </a:stretch>
        </p:blipFill>
        <p:spPr>
          <a:xfrm>
            <a:off x="7434993" y="2612961"/>
            <a:ext cx="1188720" cy="1188720"/>
          </a:xfrm>
          <a:prstGeom prst="rect">
            <a:avLst/>
          </a:prstGeom>
        </p:spPr>
      </p:pic>
      <p:pic>
        <p:nvPicPr>
          <p:cNvPr id="8" name="Picture 12">
            <a:extLst>
              <a:ext uri="{FF2B5EF4-FFF2-40B4-BE49-F238E27FC236}">
                <a16:creationId xmlns:a16="http://schemas.microsoft.com/office/drawing/2014/main" id="{18C35938-8A49-1B20-F78E-E0E2A28071D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345239" y="830769"/>
            <a:ext cx="1398248" cy="1493455"/>
          </a:xfrm>
          <a:prstGeom prst="rect">
            <a:avLst/>
          </a:prstGeom>
        </p:spPr>
      </p:pic>
      <p:grpSp>
        <p:nvGrpSpPr>
          <p:cNvPr id="9" name="Group 8">
            <a:extLst>
              <a:ext uri="{FF2B5EF4-FFF2-40B4-BE49-F238E27FC236}">
                <a16:creationId xmlns:a16="http://schemas.microsoft.com/office/drawing/2014/main" id="{1642747C-55F2-8492-8D27-F914A1C7C152}"/>
              </a:ext>
            </a:extLst>
          </p:cNvPr>
          <p:cNvGrpSpPr/>
          <p:nvPr/>
        </p:nvGrpSpPr>
        <p:grpSpPr>
          <a:xfrm>
            <a:off x="10273656" y="-1077992"/>
            <a:ext cx="4928354" cy="2115688"/>
            <a:chOff x="12408941" y="624596"/>
            <a:chExt cx="6065666" cy="2603924"/>
          </a:xfrm>
        </p:grpSpPr>
        <p:pic>
          <p:nvPicPr>
            <p:cNvPr id="10" name="Picture 15">
              <a:extLst>
                <a:ext uri="{FF2B5EF4-FFF2-40B4-BE49-F238E27FC236}">
                  <a16:creationId xmlns:a16="http://schemas.microsoft.com/office/drawing/2014/main" id="{52BC778D-9B62-49DA-F0E6-A7286163B7E9}"/>
                </a:ext>
              </a:extLst>
            </p:cNvPr>
            <p:cNvPicPr>
              <a:picLocks noChangeAspect="1"/>
            </p:cNvPicPr>
            <p:nvPr/>
          </p:nvPicPr>
          <p:blipFill>
            <a:blip r:embed="rId13"/>
            <a:srcRect/>
            <a:stretch>
              <a:fillRect/>
            </a:stretch>
          </p:blipFill>
          <p:spPr>
            <a:xfrm>
              <a:off x="12408941" y="2319799"/>
              <a:ext cx="1478597" cy="908721"/>
            </a:xfrm>
            <a:prstGeom prst="rect">
              <a:avLst/>
            </a:prstGeom>
          </p:spPr>
        </p:pic>
        <p:pic>
          <p:nvPicPr>
            <p:cNvPr id="11" name="Picture 23">
              <a:extLst>
                <a:ext uri="{FF2B5EF4-FFF2-40B4-BE49-F238E27FC236}">
                  <a16:creationId xmlns:a16="http://schemas.microsoft.com/office/drawing/2014/main" id="{A7AFBA62-F9C3-7F40-644D-36D410D1BA46}"/>
                </a:ext>
              </a:extLst>
            </p:cNvPr>
            <p:cNvPicPr>
              <a:picLocks noChangeAspect="1"/>
            </p:cNvPicPr>
            <p:nvPr/>
          </p:nvPicPr>
          <p:blipFill>
            <a:blip r:embed="rId14"/>
            <a:srcRect/>
            <a:stretch>
              <a:fillRect/>
            </a:stretch>
          </p:blipFill>
          <p:spPr>
            <a:xfrm>
              <a:off x="12746373" y="624596"/>
              <a:ext cx="1832014" cy="1354927"/>
            </a:xfrm>
            <a:prstGeom prst="rect">
              <a:avLst/>
            </a:prstGeom>
          </p:spPr>
        </p:pic>
        <p:pic>
          <p:nvPicPr>
            <p:cNvPr id="12" name="Picture 15">
              <a:extLst>
                <a:ext uri="{FF2B5EF4-FFF2-40B4-BE49-F238E27FC236}">
                  <a16:creationId xmlns:a16="http://schemas.microsoft.com/office/drawing/2014/main" id="{BA06316C-0872-8E32-0166-850391F530A1}"/>
                </a:ext>
              </a:extLst>
            </p:cNvPr>
            <p:cNvPicPr>
              <a:picLocks noChangeAspect="1"/>
            </p:cNvPicPr>
            <p:nvPr/>
          </p:nvPicPr>
          <p:blipFill>
            <a:blip r:embed="rId13"/>
            <a:srcRect/>
            <a:stretch>
              <a:fillRect/>
            </a:stretch>
          </p:blipFill>
          <p:spPr>
            <a:xfrm>
              <a:off x="15134284" y="1919702"/>
              <a:ext cx="1130523" cy="694801"/>
            </a:xfrm>
            <a:prstGeom prst="rect">
              <a:avLst/>
            </a:prstGeom>
          </p:spPr>
        </p:pic>
        <p:pic>
          <p:nvPicPr>
            <p:cNvPr id="13" name="Picture 15">
              <a:extLst>
                <a:ext uri="{FF2B5EF4-FFF2-40B4-BE49-F238E27FC236}">
                  <a16:creationId xmlns:a16="http://schemas.microsoft.com/office/drawing/2014/main" id="{16B769F5-6107-9C4B-C935-C5F613BEC3EB}"/>
                </a:ext>
              </a:extLst>
            </p:cNvPr>
            <p:cNvPicPr>
              <a:picLocks noChangeAspect="1"/>
            </p:cNvPicPr>
            <p:nvPr/>
          </p:nvPicPr>
          <p:blipFill>
            <a:blip r:embed="rId13"/>
            <a:srcRect/>
            <a:stretch>
              <a:fillRect/>
            </a:stretch>
          </p:blipFill>
          <p:spPr>
            <a:xfrm>
              <a:off x="17344084" y="1284722"/>
              <a:ext cx="1130523" cy="694801"/>
            </a:xfrm>
            <a:prstGeom prst="rect">
              <a:avLst/>
            </a:prstGeom>
          </p:spPr>
        </p:pic>
      </p:grpSp>
      <p:grpSp>
        <p:nvGrpSpPr>
          <p:cNvPr id="14" name="Group 13">
            <a:extLst>
              <a:ext uri="{FF2B5EF4-FFF2-40B4-BE49-F238E27FC236}">
                <a16:creationId xmlns:a16="http://schemas.microsoft.com/office/drawing/2014/main" id="{D38BFCCC-41D6-36DB-1E14-B75E6124B8CB}"/>
              </a:ext>
            </a:extLst>
          </p:cNvPr>
          <p:cNvGrpSpPr/>
          <p:nvPr/>
        </p:nvGrpSpPr>
        <p:grpSpPr>
          <a:xfrm>
            <a:off x="-3195194" y="-892294"/>
            <a:ext cx="4074130" cy="2110806"/>
            <a:chOff x="-5092332" y="176244"/>
            <a:chExt cx="5014314" cy="2597915"/>
          </a:xfrm>
        </p:grpSpPr>
        <p:pic>
          <p:nvPicPr>
            <p:cNvPr id="15" name="Picture 15">
              <a:extLst>
                <a:ext uri="{FF2B5EF4-FFF2-40B4-BE49-F238E27FC236}">
                  <a16:creationId xmlns:a16="http://schemas.microsoft.com/office/drawing/2014/main" id="{7687E747-4D33-A40A-F090-E77044022AC3}"/>
                </a:ext>
              </a:extLst>
            </p:cNvPr>
            <p:cNvPicPr>
              <a:picLocks noChangeAspect="1"/>
            </p:cNvPicPr>
            <p:nvPr/>
          </p:nvPicPr>
          <p:blipFill>
            <a:blip r:embed="rId13"/>
            <a:srcRect/>
            <a:stretch>
              <a:fillRect/>
            </a:stretch>
          </p:blipFill>
          <p:spPr>
            <a:xfrm>
              <a:off x="-3186310" y="1302059"/>
              <a:ext cx="1478597" cy="908721"/>
            </a:xfrm>
            <a:prstGeom prst="rect">
              <a:avLst/>
            </a:prstGeom>
          </p:spPr>
        </p:pic>
        <p:pic>
          <p:nvPicPr>
            <p:cNvPr id="16" name="Picture 15">
              <a:extLst>
                <a:ext uri="{FF2B5EF4-FFF2-40B4-BE49-F238E27FC236}">
                  <a16:creationId xmlns:a16="http://schemas.microsoft.com/office/drawing/2014/main" id="{6205ECE9-D2EF-CEEB-E606-193DB40CAD6F}"/>
                </a:ext>
              </a:extLst>
            </p:cNvPr>
            <p:cNvPicPr>
              <a:picLocks noChangeAspect="1"/>
            </p:cNvPicPr>
            <p:nvPr/>
          </p:nvPicPr>
          <p:blipFill>
            <a:blip r:embed="rId13"/>
            <a:srcRect/>
            <a:stretch>
              <a:fillRect/>
            </a:stretch>
          </p:blipFill>
          <p:spPr>
            <a:xfrm>
              <a:off x="-1208541" y="176244"/>
              <a:ext cx="1130523" cy="694801"/>
            </a:xfrm>
            <a:prstGeom prst="rect">
              <a:avLst/>
            </a:prstGeom>
          </p:spPr>
        </p:pic>
        <p:pic>
          <p:nvPicPr>
            <p:cNvPr id="17" name="Picture 15">
              <a:extLst>
                <a:ext uri="{FF2B5EF4-FFF2-40B4-BE49-F238E27FC236}">
                  <a16:creationId xmlns:a16="http://schemas.microsoft.com/office/drawing/2014/main" id="{05EF5B40-D005-F5BB-9F4B-82165A895296}"/>
                </a:ext>
              </a:extLst>
            </p:cNvPr>
            <p:cNvPicPr>
              <a:picLocks noChangeAspect="1"/>
            </p:cNvPicPr>
            <p:nvPr/>
          </p:nvPicPr>
          <p:blipFill>
            <a:blip r:embed="rId13"/>
            <a:srcRect/>
            <a:stretch>
              <a:fillRect/>
            </a:stretch>
          </p:blipFill>
          <p:spPr>
            <a:xfrm>
              <a:off x="-1549475" y="2079358"/>
              <a:ext cx="1130523" cy="694801"/>
            </a:xfrm>
            <a:prstGeom prst="rect">
              <a:avLst/>
            </a:prstGeom>
          </p:spPr>
        </p:pic>
        <p:pic>
          <p:nvPicPr>
            <p:cNvPr id="18" name="Picture 15">
              <a:extLst>
                <a:ext uri="{FF2B5EF4-FFF2-40B4-BE49-F238E27FC236}">
                  <a16:creationId xmlns:a16="http://schemas.microsoft.com/office/drawing/2014/main" id="{C54B448B-5214-2445-4F9E-6C4BA165AE6B}"/>
                </a:ext>
              </a:extLst>
            </p:cNvPr>
            <p:cNvPicPr>
              <a:picLocks noChangeAspect="1"/>
            </p:cNvPicPr>
            <p:nvPr/>
          </p:nvPicPr>
          <p:blipFill>
            <a:blip r:embed="rId13"/>
            <a:srcRect/>
            <a:stretch>
              <a:fillRect/>
            </a:stretch>
          </p:blipFill>
          <p:spPr>
            <a:xfrm>
              <a:off x="-5092332" y="871045"/>
              <a:ext cx="1130523" cy="694801"/>
            </a:xfrm>
            <a:prstGeom prst="rect">
              <a:avLst/>
            </a:prstGeom>
          </p:spPr>
        </p:pic>
      </p:grpSp>
      <p:grpSp>
        <p:nvGrpSpPr>
          <p:cNvPr id="19" name="Group 18">
            <a:extLst>
              <a:ext uri="{FF2B5EF4-FFF2-40B4-BE49-F238E27FC236}">
                <a16:creationId xmlns:a16="http://schemas.microsoft.com/office/drawing/2014/main" id="{A1636C5F-2053-A72B-F2EE-4A1E3C275868}"/>
              </a:ext>
            </a:extLst>
          </p:cNvPr>
          <p:cNvGrpSpPr/>
          <p:nvPr/>
        </p:nvGrpSpPr>
        <p:grpSpPr>
          <a:xfrm>
            <a:off x="1111598" y="5112039"/>
            <a:ext cx="9968804" cy="1276920"/>
            <a:chOff x="-3822" y="4600319"/>
            <a:chExt cx="12269297" cy="1571594"/>
          </a:xfrm>
        </p:grpSpPr>
        <p:pic>
          <p:nvPicPr>
            <p:cNvPr id="20" name="Picture 16">
              <a:extLst>
                <a:ext uri="{FF2B5EF4-FFF2-40B4-BE49-F238E27FC236}">
                  <a16:creationId xmlns:a16="http://schemas.microsoft.com/office/drawing/2014/main" id="{CD9F0292-69A1-65FE-D931-C1CE3B8D4B5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180549">
              <a:off x="6034977" y="4615801"/>
              <a:ext cx="3139754" cy="1359130"/>
            </a:xfrm>
            <a:prstGeom prst="rect">
              <a:avLst/>
            </a:prstGeom>
          </p:spPr>
        </p:pic>
        <p:pic>
          <p:nvPicPr>
            <p:cNvPr id="21" name="Picture 16">
              <a:extLst>
                <a:ext uri="{FF2B5EF4-FFF2-40B4-BE49-F238E27FC236}">
                  <a16:creationId xmlns:a16="http://schemas.microsoft.com/office/drawing/2014/main" id="{F53090B8-C865-576A-419C-6A02979DC84D}"/>
                </a:ext>
              </a:extLst>
            </p:cNvPr>
            <p:cNvPicPr>
              <a:picLocks noChangeAspect="1"/>
            </p:cNvPicPr>
            <p:nvPr/>
          </p:nvPicPr>
          <p:blipFill rotWithShape="1">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r="40067"/>
            <a:stretch/>
          </p:blipFill>
          <p:spPr>
            <a:xfrm rot="20678505">
              <a:off x="-3822" y="4812783"/>
              <a:ext cx="1881751" cy="1359130"/>
            </a:xfrm>
            <a:prstGeom prst="rect">
              <a:avLst/>
            </a:prstGeom>
          </p:spPr>
        </p:pic>
        <p:pic>
          <p:nvPicPr>
            <p:cNvPr id="22" name="Picture 16">
              <a:extLst>
                <a:ext uri="{FF2B5EF4-FFF2-40B4-BE49-F238E27FC236}">
                  <a16:creationId xmlns:a16="http://schemas.microsoft.com/office/drawing/2014/main" id="{287CB710-6D67-2393-01B8-D1CDF5D79DFA}"/>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644428">
              <a:off x="1759075" y="4600319"/>
              <a:ext cx="3139754" cy="1359130"/>
            </a:xfrm>
            <a:prstGeom prst="rect">
              <a:avLst/>
            </a:prstGeom>
          </p:spPr>
        </p:pic>
        <p:pic>
          <p:nvPicPr>
            <p:cNvPr id="23" name="Picture 16">
              <a:extLst>
                <a:ext uri="{FF2B5EF4-FFF2-40B4-BE49-F238E27FC236}">
                  <a16:creationId xmlns:a16="http://schemas.microsoft.com/office/drawing/2014/main" id="{FE1EC22A-B6F4-AE48-6145-BDE176D6ECD1}"/>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342150">
              <a:off x="9125721" y="4651195"/>
              <a:ext cx="3139754" cy="1359130"/>
            </a:xfrm>
            <a:prstGeom prst="rect">
              <a:avLst/>
            </a:prstGeom>
          </p:spPr>
        </p:pic>
        <p:pic>
          <p:nvPicPr>
            <p:cNvPr id="24" name="Picture 16">
              <a:extLst>
                <a:ext uri="{FF2B5EF4-FFF2-40B4-BE49-F238E27FC236}">
                  <a16:creationId xmlns:a16="http://schemas.microsoft.com/office/drawing/2014/main" id="{B4F6D2B7-25DA-8537-88DE-01820902B4BA}"/>
                </a:ext>
              </a:extLst>
            </p:cNvPr>
            <p:cNvPicPr>
              <a:picLocks noChangeAspect="1"/>
            </p:cNvPicPr>
            <p:nvPr/>
          </p:nvPicPr>
          <p:blipFill rotWithShape="1">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l="60455"/>
            <a:stretch/>
          </p:blipFill>
          <p:spPr>
            <a:xfrm rot="21095236">
              <a:off x="4824437" y="4819608"/>
              <a:ext cx="1095223" cy="1198887"/>
            </a:xfrm>
            <a:prstGeom prst="rect">
              <a:avLst/>
            </a:prstGeom>
          </p:spPr>
        </p:pic>
      </p:grpSp>
      <p:pic>
        <p:nvPicPr>
          <p:cNvPr id="25" name="Picture 24">
            <a:extLst>
              <a:ext uri="{FF2B5EF4-FFF2-40B4-BE49-F238E27FC236}">
                <a16:creationId xmlns:a16="http://schemas.microsoft.com/office/drawing/2014/main" id="{52BCD5D0-C578-BB5E-8D8D-3E9FF6ACE4D4}"/>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sp>
        <p:nvSpPr>
          <p:cNvPr id="26" name="Oval 25">
            <a:hlinkClick r:id="rId18" action="ppaction://hlinksldjump"/>
            <a:extLst>
              <a:ext uri="{FF2B5EF4-FFF2-40B4-BE49-F238E27FC236}">
                <a16:creationId xmlns:a16="http://schemas.microsoft.com/office/drawing/2014/main" id="{E73E9531-3B46-3AC4-F796-3D8522DBBF1A}"/>
              </a:ext>
            </a:extLst>
          </p:cNvPr>
          <p:cNvSpPr/>
          <p:nvPr/>
        </p:nvSpPr>
        <p:spPr>
          <a:xfrm>
            <a:off x="3771461" y="6017692"/>
            <a:ext cx="732608" cy="732608"/>
          </a:xfrm>
          <a:prstGeom prst="ellipse">
            <a:avLst/>
          </a:prstGeom>
          <a:solidFill>
            <a:schemeClr val="bg1"/>
          </a:solidFill>
          <a:ln w="28575">
            <a:solidFill>
              <a:srgbClr val="FC3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1</a:t>
            </a:r>
          </a:p>
        </p:txBody>
      </p:sp>
      <p:sp>
        <p:nvSpPr>
          <p:cNvPr id="27" name="Oval 26">
            <a:hlinkClick r:id="rId19" action="ppaction://hlinksldjump"/>
            <a:extLst>
              <a:ext uri="{FF2B5EF4-FFF2-40B4-BE49-F238E27FC236}">
                <a16:creationId xmlns:a16="http://schemas.microsoft.com/office/drawing/2014/main" id="{E3A60649-34FD-69F8-70BB-60A5FB883DFB}"/>
              </a:ext>
            </a:extLst>
          </p:cNvPr>
          <p:cNvSpPr/>
          <p:nvPr/>
        </p:nvSpPr>
        <p:spPr>
          <a:xfrm>
            <a:off x="4762061" y="6017692"/>
            <a:ext cx="732608" cy="732608"/>
          </a:xfrm>
          <a:prstGeom prst="ellipse">
            <a:avLst/>
          </a:prstGeom>
          <a:solidFill>
            <a:schemeClr val="bg1"/>
          </a:solidFill>
          <a:ln w="28575">
            <a:solidFill>
              <a:srgbClr val="FC3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2</a:t>
            </a:r>
          </a:p>
        </p:txBody>
      </p:sp>
      <p:sp>
        <p:nvSpPr>
          <p:cNvPr id="28" name="Oval 27">
            <a:hlinkClick r:id="rId20" action="ppaction://hlinksldjump"/>
            <a:extLst>
              <a:ext uri="{FF2B5EF4-FFF2-40B4-BE49-F238E27FC236}">
                <a16:creationId xmlns:a16="http://schemas.microsoft.com/office/drawing/2014/main" id="{D7BBCA9A-8D7C-4858-6256-D2A1CA7D4754}"/>
              </a:ext>
            </a:extLst>
          </p:cNvPr>
          <p:cNvSpPr/>
          <p:nvPr/>
        </p:nvSpPr>
        <p:spPr>
          <a:xfrm>
            <a:off x="5752661" y="6017692"/>
            <a:ext cx="732608" cy="732608"/>
          </a:xfrm>
          <a:prstGeom prst="ellipse">
            <a:avLst/>
          </a:prstGeom>
          <a:solidFill>
            <a:schemeClr val="bg1"/>
          </a:solidFill>
          <a:ln w="28575">
            <a:solidFill>
              <a:srgbClr val="FC3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rPr>
              <a:t>3</a:t>
            </a:r>
          </a:p>
        </p:txBody>
      </p:sp>
      <p:sp>
        <p:nvSpPr>
          <p:cNvPr id="29" name="Oval 28">
            <a:hlinkClick r:id="rId21" action="ppaction://hlinksldjump"/>
            <a:extLst>
              <a:ext uri="{FF2B5EF4-FFF2-40B4-BE49-F238E27FC236}">
                <a16:creationId xmlns:a16="http://schemas.microsoft.com/office/drawing/2014/main" id="{63B8EE57-FF3E-45B8-3752-1CE69CFAB401}"/>
              </a:ext>
            </a:extLst>
          </p:cNvPr>
          <p:cNvSpPr/>
          <p:nvPr/>
        </p:nvSpPr>
        <p:spPr>
          <a:xfrm>
            <a:off x="6743261" y="6017692"/>
            <a:ext cx="732608" cy="732608"/>
          </a:xfrm>
          <a:prstGeom prst="ellipse">
            <a:avLst/>
          </a:prstGeom>
          <a:solidFill>
            <a:schemeClr val="bg1"/>
          </a:solidFill>
          <a:ln w="28575">
            <a:solidFill>
              <a:srgbClr val="FC3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rPr>
              <a:t>4</a:t>
            </a:r>
          </a:p>
        </p:txBody>
      </p:sp>
      <p:sp>
        <p:nvSpPr>
          <p:cNvPr id="30" name="Oval 29">
            <a:hlinkClick r:id="rId22" action="ppaction://hlinksldjump"/>
            <a:extLst>
              <a:ext uri="{FF2B5EF4-FFF2-40B4-BE49-F238E27FC236}">
                <a16:creationId xmlns:a16="http://schemas.microsoft.com/office/drawing/2014/main" id="{4CB116EE-7E43-AE1F-FDC3-91D904D30794}"/>
              </a:ext>
            </a:extLst>
          </p:cNvPr>
          <p:cNvSpPr/>
          <p:nvPr/>
        </p:nvSpPr>
        <p:spPr>
          <a:xfrm>
            <a:off x="7734484" y="6017692"/>
            <a:ext cx="732608" cy="732608"/>
          </a:xfrm>
          <a:prstGeom prst="ellipse">
            <a:avLst/>
          </a:prstGeom>
          <a:solidFill>
            <a:schemeClr val="bg1"/>
          </a:solidFill>
          <a:ln w="28575">
            <a:solidFill>
              <a:srgbClr val="FC3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5</a:t>
            </a:r>
          </a:p>
        </p:txBody>
      </p:sp>
      <p:sp>
        <p:nvSpPr>
          <p:cNvPr id="31" name="Arrow: Right 30">
            <a:hlinkClick r:id="rId23" action="ppaction://hlinksldjump"/>
            <a:extLst>
              <a:ext uri="{FF2B5EF4-FFF2-40B4-BE49-F238E27FC236}">
                <a16:creationId xmlns:a16="http://schemas.microsoft.com/office/drawing/2014/main" id="{EC5C213C-CB9E-FA68-176F-107DA96ED678}"/>
              </a:ext>
            </a:extLst>
          </p:cNvPr>
          <p:cNvSpPr/>
          <p:nvPr/>
        </p:nvSpPr>
        <p:spPr>
          <a:xfrm>
            <a:off x="10273656" y="5757122"/>
            <a:ext cx="1714619" cy="110087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Tiếp</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tục</a:t>
            </a:r>
            <a:endParaRPr lang="vi-VN" sz="2400" b="1" dirty="0">
              <a:solidFill>
                <a:schemeClr val="tx1"/>
              </a:solidFill>
            </a:endParaRPr>
          </a:p>
        </p:txBody>
      </p:sp>
    </p:spTree>
    <p:extLst>
      <p:ext uri="{BB962C8B-B14F-4D97-AF65-F5344CB8AC3E}">
        <p14:creationId xmlns:p14="http://schemas.microsoft.com/office/powerpoint/2010/main" val="2703474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repeatCount="indefinite"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0" fill="hold"/>
                                        <p:tgtEl>
                                          <p:spTgt spid="14"/>
                                        </p:tgtEl>
                                        <p:attrNameLst>
                                          <p:attrName>ppt_x</p:attrName>
                                        </p:attrNameLst>
                                      </p:cBhvr>
                                      <p:tavLst>
                                        <p:tav tm="0">
                                          <p:val>
                                            <p:strVal val="1+#ppt_w/2"/>
                                          </p:val>
                                        </p:tav>
                                        <p:tav tm="100000">
                                          <p:val>
                                            <p:strVal val="#ppt_x"/>
                                          </p:val>
                                        </p:tav>
                                      </p:tavLst>
                                    </p:anim>
                                    <p:anim calcmode="lin" valueType="num">
                                      <p:cBhvr additive="base">
                                        <p:cTn id="8" dur="100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repeatCount="indefinite"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8000" fill="hold"/>
                                        <p:tgtEl>
                                          <p:spTgt spid="9"/>
                                        </p:tgtEl>
                                        <p:attrNameLst>
                                          <p:attrName>ppt_x</p:attrName>
                                        </p:attrNameLst>
                                      </p:cBhvr>
                                      <p:tavLst>
                                        <p:tav tm="0">
                                          <p:val>
                                            <p:strVal val="0-#ppt_w/2"/>
                                          </p:val>
                                        </p:tav>
                                        <p:tav tm="100000">
                                          <p:val>
                                            <p:strVal val="#ppt_x"/>
                                          </p:val>
                                        </p:tav>
                                      </p:tavLst>
                                    </p:anim>
                                    <p:anim calcmode="lin" valueType="num">
                                      <p:cBhvr additive="base">
                                        <p:cTn id="12" dur="8000" fill="hold"/>
                                        <p:tgtEl>
                                          <p:spTgt spid="9"/>
                                        </p:tgtEl>
                                        <p:attrNameLst>
                                          <p:attrName>ppt_y</p:attrName>
                                        </p:attrNameLst>
                                      </p:cBhvr>
                                      <p:tavLst>
                                        <p:tav tm="0">
                                          <p:val>
                                            <p:strVal val="#ppt_y"/>
                                          </p:val>
                                        </p:tav>
                                        <p:tav tm="100000">
                                          <p:val>
                                            <p:strVal val="#ppt_y"/>
                                          </p:val>
                                        </p:tav>
                                      </p:tavLst>
                                    </p:anim>
                                  </p:childTnLst>
                                </p:cTn>
                              </p:par>
                              <p:par>
                                <p:cTn id="13" presetID="32" presetClass="emph" presetSubtype="0" repeatCount="indefinite" fill="hold" nodeType="withEffect">
                                  <p:stCondLst>
                                    <p:cond delay="0"/>
                                  </p:stCondLst>
                                  <p:childTnLst>
                                    <p:animRot by="120000">
                                      <p:cBhvr>
                                        <p:cTn id="14" dur="100" fill="hold">
                                          <p:stCondLst>
                                            <p:cond delay="0"/>
                                          </p:stCondLst>
                                        </p:cTn>
                                        <p:tgtEl>
                                          <p:spTgt spid="3"/>
                                        </p:tgtEl>
                                        <p:attrNameLst>
                                          <p:attrName>r</p:attrName>
                                        </p:attrNameLst>
                                      </p:cBhvr>
                                    </p:animRot>
                                    <p:animRot by="-240000">
                                      <p:cBhvr>
                                        <p:cTn id="15" dur="200" fill="hold">
                                          <p:stCondLst>
                                            <p:cond delay="200"/>
                                          </p:stCondLst>
                                        </p:cTn>
                                        <p:tgtEl>
                                          <p:spTgt spid="3"/>
                                        </p:tgtEl>
                                        <p:attrNameLst>
                                          <p:attrName>r</p:attrName>
                                        </p:attrNameLst>
                                      </p:cBhvr>
                                    </p:animRot>
                                    <p:animRot by="240000">
                                      <p:cBhvr>
                                        <p:cTn id="16" dur="200" fill="hold">
                                          <p:stCondLst>
                                            <p:cond delay="400"/>
                                          </p:stCondLst>
                                        </p:cTn>
                                        <p:tgtEl>
                                          <p:spTgt spid="3"/>
                                        </p:tgtEl>
                                        <p:attrNameLst>
                                          <p:attrName>r</p:attrName>
                                        </p:attrNameLst>
                                      </p:cBhvr>
                                    </p:animRot>
                                    <p:animRot by="-240000">
                                      <p:cBhvr>
                                        <p:cTn id="17" dur="200" fill="hold">
                                          <p:stCondLst>
                                            <p:cond delay="600"/>
                                          </p:stCondLst>
                                        </p:cTn>
                                        <p:tgtEl>
                                          <p:spTgt spid="3"/>
                                        </p:tgtEl>
                                        <p:attrNameLst>
                                          <p:attrName>r</p:attrName>
                                        </p:attrNameLst>
                                      </p:cBhvr>
                                    </p:animRot>
                                    <p:animRot by="120000">
                                      <p:cBhvr>
                                        <p:cTn id="18" dur="200" fill="hold">
                                          <p:stCondLst>
                                            <p:cond delay="800"/>
                                          </p:stCondLst>
                                        </p:cTn>
                                        <p:tgtEl>
                                          <p:spTgt spid="3"/>
                                        </p:tgtEl>
                                        <p:attrNameLst>
                                          <p:attrName>r</p:attrName>
                                        </p:attrNameLst>
                                      </p:cBhvr>
                                    </p:animRot>
                                  </p:childTnLst>
                                </p:cTn>
                              </p:par>
                              <p:par>
                                <p:cTn id="19" presetID="32" presetClass="emph" presetSubtype="0" repeatCount="indefinite" fill="hold" nodeType="withEffect">
                                  <p:stCondLst>
                                    <p:cond delay="0"/>
                                  </p:stCondLst>
                                  <p:childTnLst>
                                    <p:animRot by="120000">
                                      <p:cBhvr>
                                        <p:cTn id="20" dur="100" fill="hold">
                                          <p:stCondLst>
                                            <p:cond delay="0"/>
                                          </p:stCondLst>
                                        </p:cTn>
                                        <p:tgtEl>
                                          <p:spTgt spid="4"/>
                                        </p:tgtEl>
                                        <p:attrNameLst>
                                          <p:attrName>r</p:attrName>
                                        </p:attrNameLst>
                                      </p:cBhvr>
                                    </p:animRot>
                                    <p:animRot by="-240000">
                                      <p:cBhvr>
                                        <p:cTn id="21" dur="200" fill="hold">
                                          <p:stCondLst>
                                            <p:cond delay="200"/>
                                          </p:stCondLst>
                                        </p:cTn>
                                        <p:tgtEl>
                                          <p:spTgt spid="4"/>
                                        </p:tgtEl>
                                        <p:attrNameLst>
                                          <p:attrName>r</p:attrName>
                                        </p:attrNameLst>
                                      </p:cBhvr>
                                    </p:animRot>
                                    <p:animRot by="240000">
                                      <p:cBhvr>
                                        <p:cTn id="22" dur="200" fill="hold">
                                          <p:stCondLst>
                                            <p:cond delay="400"/>
                                          </p:stCondLst>
                                        </p:cTn>
                                        <p:tgtEl>
                                          <p:spTgt spid="4"/>
                                        </p:tgtEl>
                                        <p:attrNameLst>
                                          <p:attrName>r</p:attrName>
                                        </p:attrNameLst>
                                      </p:cBhvr>
                                    </p:animRot>
                                    <p:animRot by="-240000">
                                      <p:cBhvr>
                                        <p:cTn id="23" dur="200" fill="hold">
                                          <p:stCondLst>
                                            <p:cond delay="600"/>
                                          </p:stCondLst>
                                        </p:cTn>
                                        <p:tgtEl>
                                          <p:spTgt spid="4"/>
                                        </p:tgtEl>
                                        <p:attrNameLst>
                                          <p:attrName>r</p:attrName>
                                        </p:attrNameLst>
                                      </p:cBhvr>
                                    </p:animRot>
                                    <p:animRot by="120000">
                                      <p:cBhvr>
                                        <p:cTn id="24" dur="200" fill="hold">
                                          <p:stCondLst>
                                            <p:cond delay="800"/>
                                          </p:stCondLst>
                                        </p:cTn>
                                        <p:tgtEl>
                                          <p:spTgt spid="4"/>
                                        </p:tgtEl>
                                        <p:attrNameLst>
                                          <p:attrName>r</p:attrName>
                                        </p:attrNameLst>
                                      </p:cBhvr>
                                    </p:animRot>
                                  </p:childTnLst>
                                </p:cTn>
                              </p:par>
                              <p:par>
                                <p:cTn id="25" presetID="32" presetClass="emph" presetSubtype="0" repeatCount="indefinite" fill="hold" nodeType="withEffect">
                                  <p:stCondLst>
                                    <p:cond delay="0"/>
                                  </p:stCondLst>
                                  <p:childTnLst>
                                    <p:animRot by="120000">
                                      <p:cBhvr>
                                        <p:cTn id="26" dur="100" fill="hold">
                                          <p:stCondLst>
                                            <p:cond delay="0"/>
                                          </p:stCondLst>
                                        </p:cTn>
                                        <p:tgtEl>
                                          <p:spTgt spid="5"/>
                                        </p:tgtEl>
                                        <p:attrNameLst>
                                          <p:attrName>r</p:attrName>
                                        </p:attrNameLst>
                                      </p:cBhvr>
                                    </p:animRot>
                                    <p:animRot by="-240000">
                                      <p:cBhvr>
                                        <p:cTn id="27" dur="200" fill="hold">
                                          <p:stCondLst>
                                            <p:cond delay="200"/>
                                          </p:stCondLst>
                                        </p:cTn>
                                        <p:tgtEl>
                                          <p:spTgt spid="5"/>
                                        </p:tgtEl>
                                        <p:attrNameLst>
                                          <p:attrName>r</p:attrName>
                                        </p:attrNameLst>
                                      </p:cBhvr>
                                    </p:animRot>
                                    <p:animRot by="240000">
                                      <p:cBhvr>
                                        <p:cTn id="28" dur="200" fill="hold">
                                          <p:stCondLst>
                                            <p:cond delay="400"/>
                                          </p:stCondLst>
                                        </p:cTn>
                                        <p:tgtEl>
                                          <p:spTgt spid="5"/>
                                        </p:tgtEl>
                                        <p:attrNameLst>
                                          <p:attrName>r</p:attrName>
                                        </p:attrNameLst>
                                      </p:cBhvr>
                                    </p:animRot>
                                    <p:animRot by="-240000">
                                      <p:cBhvr>
                                        <p:cTn id="29" dur="200" fill="hold">
                                          <p:stCondLst>
                                            <p:cond delay="600"/>
                                          </p:stCondLst>
                                        </p:cTn>
                                        <p:tgtEl>
                                          <p:spTgt spid="5"/>
                                        </p:tgtEl>
                                        <p:attrNameLst>
                                          <p:attrName>r</p:attrName>
                                        </p:attrNameLst>
                                      </p:cBhvr>
                                    </p:animRot>
                                    <p:animRot by="120000">
                                      <p:cBhvr>
                                        <p:cTn id="30" dur="200" fill="hold">
                                          <p:stCondLst>
                                            <p:cond delay="800"/>
                                          </p:stCondLst>
                                        </p:cTn>
                                        <p:tgtEl>
                                          <p:spTgt spid="5"/>
                                        </p:tgtEl>
                                        <p:attrNameLst>
                                          <p:attrName>r</p:attrName>
                                        </p:attrNameLst>
                                      </p:cBhvr>
                                    </p:animRot>
                                  </p:childTnLst>
                                </p:cTn>
                              </p:par>
                              <p:par>
                                <p:cTn id="31" presetID="32" presetClass="emph" presetSubtype="0" repeatCount="indefinite" fill="hold" nodeType="withEffect">
                                  <p:stCondLst>
                                    <p:cond delay="0"/>
                                  </p:stCondLst>
                                  <p:childTnLst>
                                    <p:animRot by="120000">
                                      <p:cBhvr>
                                        <p:cTn id="32" dur="100" fill="hold">
                                          <p:stCondLst>
                                            <p:cond delay="0"/>
                                          </p:stCondLst>
                                        </p:cTn>
                                        <p:tgtEl>
                                          <p:spTgt spid="6"/>
                                        </p:tgtEl>
                                        <p:attrNameLst>
                                          <p:attrName>r</p:attrName>
                                        </p:attrNameLst>
                                      </p:cBhvr>
                                    </p:animRot>
                                    <p:animRot by="-240000">
                                      <p:cBhvr>
                                        <p:cTn id="33" dur="200" fill="hold">
                                          <p:stCondLst>
                                            <p:cond delay="200"/>
                                          </p:stCondLst>
                                        </p:cTn>
                                        <p:tgtEl>
                                          <p:spTgt spid="6"/>
                                        </p:tgtEl>
                                        <p:attrNameLst>
                                          <p:attrName>r</p:attrName>
                                        </p:attrNameLst>
                                      </p:cBhvr>
                                    </p:animRot>
                                    <p:animRot by="240000">
                                      <p:cBhvr>
                                        <p:cTn id="34" dur="200" fill="hold">
                                          <p:stCondLst>
                                            <p:cond delay="400"/>
                                          </p:stCondLst>
                                        </p:cTn>
                                        <p:tgtEl>
                                          <p:spTgt spid="6"/>
                                        </p:tgtEl>
                                        <p:attrNameLst>
                                          <p:attrName>r</p:attrName>
                                        </p:attrNameLst>
                                      </p:cBhvr>
                                    </p:animRot>
                                    <p:animRot by="-240000">
                                      <p:cBhvr>
                                        <p:cTn id="35" dur="200" fill="hold">
                                          <p:stCondLst>
                                            <p:cond delay="600"/>
                                          </p:stCondLst>
                                        </p:cTn>
                                        <p:tgtEl>
                                          <p:spTgt spid="6"/>
                                        </p:tgtEl>
                                        <p:attrNameLst>
                                          <p:attrName>r</p:attrName>
                                        </p:attrNameLst>
                                      </p:cBhvr>
                                    </p:animRot>
                                    <p:animRot by="120000">
                                      <p:cBhvr>
                                        <p:cTn id="36" dur="200" fill="hold">
                                          <p:stCondLst>
                                            <p:cond delay="800"/>
                                          </p:stCondLst>
                                        </p:cTn>
                                        <p:tgtEl>
                                          <p:spTgt spid="6"/>
                                        </p:tgtEl>
                                        <p:attrNameLst>
                                          <p:attrName>r</p:attrName>
                                        </p:attrNameLst>
                                      </p:cBhvr>
                                    </p:animRot>
                                  </p:childTnLst>
                                </p:cTn>
                              </p:par>
                              <p:par>
                                <p:cTn id="37" presetID="32" presetClass="emph" presetSubtype="0" repeatCount="indefinite" fill="hold" nodeType="withEffect">
                                  <p:stCondLst>
                                    <p:cond delay="0"/>
                                  </p:stCondLst>
                                  <p:childTnLst>
                                    <p:animRot by="120000">
                                      <p:cBhvr>
                                        <p:cTn id="38" dur="100" fill="hold">
                                          <p:stCondLst>
                                            <p:cond delay="0"/>
                                          </p:stCondLst>
                                        </p:cTn>
                                        <p:tgtEl>
                                          <p:spTgt spid="7"/>
                                        </p:tgtEl>
                                        <p:attrNameLst>
                                          <p:attrName>r</p:attrName>
                                        </p:attrNameLst>
                                      </p:cBhvr>
                                    </p:animRot>
                                    <p:animRot by="-240000">
                                      <p:cBhvr>
                                        <p:cTn id="39" dur="200" fill="hold">
                                          <p:stCondLst>
                                            <p:cond delay="200"/>
                                          </p:stCondLst>
                                        </p:cTn>
                                        <p:tgtEl>
                                          <p:spTgt spid="7"/>
                                        </p:tgtEl>
                                        <p:attrNameLst>
                                          <p:attrName>r</p:attrName>
                                        </p:attrNameLst>
                                      </p:cBhvr>
                                    </p:animRot>
                                    <p:animRot by="240000">
                                      <p:cBhvr>
                                        <p:cTn id="40" dur="200" fill="hold">
                                          <p:stCondLst>
                                            <p:cond delay="400"/>
                                          </p:stCondLst>
                                        </p:cTn>
                                        <p:tgtEl>
                                          <p:spTgt spid="7"/>
                                        </p:tgtEl>
                                        <p:attrNameLst>
                                          <p:attrName>r</p:attrName>
                                        </p:attrNameLst>
                                      </p:cBhvr>
                                    </p:animRot>
                                    <p:animRot by="-240000">
                                      <p:cBhvr>
                                        <p:cTn id="41" dur="200" fill="hold">
                                          <p:stCondLst>
                                            <p:cond delay="600"/>
                                          </p:stCondLst>
                                        </p:cTn>
                                        <p:tgtEl>
                                          <p:spTgt spid="7"/>
                                        </p:tgtEl>
                                        <p:attrNameLst>
                                          <p:attrName>r</p:attrName>
                                        </p:attrNameLst>
                                      </p:cBhvr>
                                    </p:animRot>
                                    <p:animRot by="120000">
                                      <p:cBhvr>
                                        <p:cTn id="42"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3"/>
                    </p:tgtEl>
                  </p:cond>
                </p:stCondLst>
                <p:endSync evt="end" delay="0">
                  <p:rtn val="all"/>
                </p:endSync>
                <p:childTnLst>
                  <p:par>
                    <p:cTn id="44" fill="hold">
                      <p:stCondLst>
                        <p:cond delay="0"/>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3"/>
                                        </p:tgtEl>
                                      </p:cBhvr>
                                    </p:animEffect>
                                    <p:set>
                                      <p:cBhvr>
                                        <p:cTn id="48" dur="1" fill="hold">
                                          <p:stCondLst>
                                            <p:cond delay="499"/>
                                          </p:stCondLst>
                                        </p:cTn>
                                        <p:tgtEl>
                                          <p:spTgt spid="3"/>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26"/>
                                        </p:tgtEl>
                                      </p:cBhvr>
                                    </p:animEffect>
                                    <p:set>
                                      <p:cBhvr>
                                        <p:cTn id="51"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52" restart="whenNotActive" fill="hold" evtFilter="cancelBubble" nodeType="interactiveSeq">
                <p:stCondLst>
                  <p:cond evt="onClick" delay="0">
                    <p:tgtEl>
                      <p:spTgt spid="4"/>
                    </p:tgtEl>
                  </p:cond>
                </p:stCondLst>
                <p:endSync evt="end" delay="0">
                  <p:rtn val="all"/>
                </p:endSync>
                <p:childTnLst>
                  <p:par>
                    <p:cTn id="53" fill="hold">
                      <p:stCondLst>
                        <p:cond delay="0"/>
                      </p:stCondLst>
                      <p:childTnLst>
                        <p:par>
                          <p:cTn id="54" fill="hold">
                            <p:stCondLst>
                              <p:cond delay="0"/>
                            </p:stCondLst>
                            <p:childTnLst>
                              <p:par>
                                <p:cTn id="55" presetID="10" presetClass="exit" presetSubtype="0" fill="hold" nodeType="clickEffect">
                                  <p:stCondLst>
                                    <p:cond delay="0"/>
                                  </p:stCondLst>
                                  <p:childTnLst>
                                    <p:animEffect transition="out" filter="fade">
                                      <p:cBhvr>
                                        <p:cTn id="56" dur="500"/>
                                        <p:tgtEl>
                                          <p:spTgt spid="4"/>
                                        </p:tgtEl>
                                      </p:cBhvr>
                                    </p:animEffect>
                                    <p:set>
                                      <p:cBhvr>
                                        <p:cTn id="57" dur="1" fill="hold">
                                          <p:stCondLst>
                                            <p:cond delay="499"/>
                                          </p:stCondLst>
                                        </p:cTn>
                                        <p:tgtEl>
                                          <p:spTgt spid="4"/>
                                        </p:tgtEl>
                                        <p:attrNameLst>
                                          <p:attrName>style.visibility</p:attrName>
                                        </p:attrNameLst>
                                      </p:cBhvr>
                                      <p:to>
                                        <p:strVal val="hidden"/>
                                      </p:to>
                                    </p:set>
                                  </p:childTnLst>
                                </p:cTn>
                              </p:par>
                              <p:par>
                                <p:cTn id="58" presetID="10" presetClass="exit" presetSubtype="0" fill="hold" grpId="0" nodeType="withEffect">
                                  <p:stCondLst>
                                    <p:cond delay="0"/>
                                  </p:stCondLst>
                                  <p:childTnLst>
                                    <p:animEffect transition="out" filter="fade">
                                      <p:cBhvr>
                                        <p:cTn id="59" dur="500"/>
                                        <p:tgtEl>
                                          <p:spTgt spid="27"/>
                                        </p:tgtEl>
                                      </p:cBhvr>
                                    </p:animEffect>
                                    <p:set>
                                      <p:cBhvr>
                                        <p:cTn id="60"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61" restart="whenNotActive" fill="hold" evtFilter="cancelBubble" nodeType="interactiveSeq">
                <p:stCondLst>
                  <p:cond evt="onClick" delay="0">
                    <p:tgtEl>
                      <p:spTgt spid="5"/>
                    </p:tgtEl>
                  </p:cond>
                </p:stCondLst>
                <p:endSync evt="end" delay="0">
                  <p:rtn val="all"/>
                </p:endSync>
                <p:childTnLst>
                  <p:par>
                    <p:cTn id="62" fill="hold">
                      <p:stCondLst>
                        <p:cond delay="0"/>
                      </p:stCondLst>
                      <p:childTnLst>
                        <p:par>
                          <p:cTn id="63" fill="hold">
                            <p:stCondLst>
                              <p:cond delay="0"/>
                            </p:stCondLst>
                            <p:childTnLst>
                              <p:par>
                                <p:cTn id="64" presetID="10" presetClass="exit" presetSubtype="0" fill="hold" nodeType="clickEffect">
                                  <p:stCondLst>
                                    <p:cond delay="0"/>
                                  </p:stCondLst>
                                  <p:childTnLst>
                                    <p:animEffect transition="out" filter="fade">
                                      <p:cBhvr>
                                        <p:cTn id="65" dur="500"/>
                                        <p:tgtEl>
                                          <p:spTgt spid="5"/>
                                        </p:tgtEl>
                                      </p:cBhvr>
                                    </p:animEffect>
                                    <p:set>
                                      <p:cBhvr>
                                        <p:cTn id="66" dur="1" fill="hold">
                                          <p:stCondLst>
                                            <p:cond delay="499"/>
                                          </p:stCondLst>
                                        </p:cTn>
                                        <p:tgtEl>
                                          <p:spTgt spid="5"/>
                                        </p:tgtEl>
                                        <p:attrNameLst>
                                          <p:attrName>style.visibility</p:attrName>
                                        </p:attrNameLst>
                                      </p:cBhvr>
                                      <p:to>
                                        <p:strVal val="hidden"/>
                                      </p:to>
                                    </p:set>
                                  </p:childTnLst>
                                </p:cTn>
                              </p:par>
                              <p:par>
                                <p:cTn id="67" presetID="10" presetClass="exit" presetSubtype="0" fill="hold" grpId="0" nodeType="withEffect">
                                  <p:stCondLst>
                                    <p:cond delay="0"/>
                                  </p:stCondLst>
                                  <p:childTnLst>
                                    <p:animEffect transition="out" filter="fade">
                                      <p:cBhvr>
                                        <p:cTn id="68" dur="500"/>
                                        <p:tgtEl>
                                          <p:spTgt spid="28"/>
                                        </p:tgtEl>
                                      </p:cBhvr>
                                    </p:animEffect>
                                    <p:set>
                                      <p:cBhvr>
                                        <p:cTn id="69"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70" restart="whenNotActive" fill="hold" evtFilter="cancelBubble" nodeType="interactiveSeq">
                <p:stCondLst>
                  <p:cond evt="onClick" delay="0">
                    <p:tgtEl>
                      <p:spTgt spid="6"/>
                    </p:tgtEl>
                  </p:cond>
                </p:stCondLst>
                <p:endSync evt="end" delay="0">
                  <p:rtn val="all"/>
                </p:endSync>
                <p:childTnLst>
                  <p:par>
                    <p:cTn id="71" fill="hold">
                      <p:stCondLst>
                        <p:cond delay="0"/>
                      </p:stCondLst>
                      <p:childTnLst>
                        <p:par>
                          <p:cTn id="72" fill="hold">
                            <p:stCondLst>
                              <p:cond delay="0"/>
                            </p:stCondLst>
                            <p:childTnLst>
                              <p:par>
                                <p:cTn id="73" presetID="10" presetClass="exit" presetSubtype="0" fill="hold" nodeType="clickEffect">
                                  <p:stCondLst>
                                    <p:cond delay="0"/>
                                  </p:stCondLst>
                                  <p:childTnLst>
                                    <p:animEffect transition="out" filter="fade">
                                      <p:cBhvr>
                                        <p:cTn id="74" dur="500"/>
                                        <p:tgtEl>
                                          <p:spTgt spid="6"/>
                                        </p:tgtEl>
                                      </p:cBhvr>
                                    </p:animEffect>
                                    <p:set>
                                      <p:cBhvr>
                                        <p:cTn id="75" dur="1" fill="hold">
                                          <p:stCondLst>
                                            <p:cond delay="499"/>
                                          </p:stCondLst>
                                        </p:cTn>
                                        <p:tgtEl>
                                          <p:spTgt spid="6"/>
                                        </p:tgtEl>
                                        <p:attrNameLst>
                                          <p:attrName>style.visibility</p:attrName>
                                        </p:attrNameLst>
                                      </p:cBhvr>
                                      <p:to>
                                        <p:strVal val="hidden"/>
                                      </p:to>
                                    </p:set>
                                  </p:childTnLst>
                                </p:cTn>
                              </p:par>
                              <p:par>
                                <p:cTn id="76" presetID="10" presetClass="exit" presetSubtype="0" fill="hold" grpId="0" nodeType="withEffect">
                                  <p:stCondLst>
                                    <p:cond delay="0"/>
                                  </p:stCondLst>
                                  <p:childTnLst>
                                    <p:animEffect transition="out" filter="fade">
                                      <p:cBhvr>
                                        <p:cTn id="77" dur="500"/>
                                        <p:tgtEl>
                                          <p:spTgt spid="29"/>
                                        </p:tgtEl>
                                      </p:cBhvr>
                                    </p:animEffect>
                                    <p:set>
                                      <p:cBhvr>
                                        <p:cTn id="78"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79" restart="whenNotActive" fill="hold" evtFilter="cancelBubble" nodeType="interactiveSeq">
                <p:stCondLst>
                  <p:cond evt="onClick" delay="0">
                    <p:tgtEl>
                      <p:spTgt spid="7"/>
                    </p:tgtEl>
                  </p:cond>
                </p:stCondLst>
                <p:endSync evt="end" delay="0">
                  <p:rtn val="all"/>
                </p:endSync>
                <p:childTnLst>
                  <p:par>
                    <p:cTn id="80" fill="hold">
                      <p:stCondLst>
                        <p:cond delay="0"/>
                      </p:stCondLst>
                      <p:childTnLst>
                        <p:par>
                          <p:cTn id="81" fill="hold">
                            <p:stCondLst>
                              <p:cond delay="0"/>
                            </p:stCondLst>
                            <p:childTnLst>
                              <p:par>
                                <p:cTn id="82" presetID="10" presetClass="exit" presetSubtype="0" fill="hold" nodeType="clickEffect">
                                  <p:stCondLst>
                                    <p:cond delay="0"/>
                                  </p:stCondLst>
                                  <p:childTnLst>
                                    <p:animEffect transition="out" filter="fade">
                                      <p:cBhvr>
                                        <p:cTn id="83" dur="500"/>
                                        <p:tgtEl>
                                          <p:spTgt spid="7"/>
                                        </p:tgtEl>
                                      </p:cBhvr>
                                    </p:animEffect>
                                    <p:set>
                                      <p:cBhvr>
                                        <p:cTn id="84" dur="1" fill="hold">
                                          <p:stCondLst>
                                            <p:cond delay="499"/>
                                          </p:stCondLst>
                                        </p:cTn>
                                        <p:tgtEl>
                                          <p:spTgt spid="7"/>
                                        </p:tgtEl>
                                        <p:attrNameLst>
                                          <p:attrName>style.visibility</p:attrName>
                                        </p:attrNameLst>
                                      </p:cBhvr>
                                      <p:to>
                                        <p:strVal val="hidden"/>
                                      </p:to>
                                    </p:set>
                                  </p:childTnLst>
                                </p:cTn>
                              </p:par>
                              <p:par>
                                <p:cTn id="85" presetID="10" presetClass="exit" presetSubtype="0" fill="hold" grpId="0" nodeType="withEffect">
                                  <p:stCondLst>
                                    <p:cond delay="0"/>
                                  </p:stCondLst>
                                  <p:childTnLst>
                                    <p:animEffect transition="out" filter="fade">
                                      <p:cBhvr>
                                        <p:cTn id="86" dur="500"/>
                                        <p:tgtEl>
                                          <p:spTgt spid="30"/>
                                        </p:tgtEl>
                                      </p:cBhvr>
                                    </p:animEffect>
                                    <p:set>
                                      <p:cBhvr>
                                        <p:cTn id="87"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bldLst>
      <p:bldP spid="26" grpId="0" animBg="1"/>
      <p:bldP spid="27" grpId="0" animBg="1"/>
      <p:bldP spid="28" grpId="0" animBg="1"/>
      <p:bldP spid="29" grpId="0" animBg="1"/>
      <p:bldP spid="3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a:extLst>
            <a:ext uri="{FF2B5EF4-FFF2-40B4-BE49-F238E27FC236}">
              <a16:creationId xmlns:a16="http://schemas.microsoft.com/office/drawing/2014/main" id="{5BAADD3C-77A5-84B9-3FF9-92CC037F178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BC4B9E8-1A82-6368-E140-9484516520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sp>
        <p:nvSpPr>
          <p:cNvPr id="3" name="Rectangle: Rounded Corners 13">
            <a:extLst>
              <a:ext uri="{FF2B5EF4-FFF2-40B4-BE49-F238E27FC236}">
                <a16:creationId xmlns:a16="http://schemas.microsoft.com/office/drawing/2014/main" id="{0EA44CEB-5F8A-E075-B22F-94218C25F5B7}"/>
              </a:ext>
            </a:extLst>
          </p:cNvPr>
          <p:cNvSpPr/>
          <p:nvPr/>
        </p:nvSpPr>
        <p:spPr>
          <a:xfrm>
            <a:off x="618605" y="2713327"/>
            <a:ext cx="5202092" cy="1404356"/>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vi-VN" sz="2400" dirty="0">
                <a:latin typeface="UTM Avo" panose="02040603050506020204" pitchFamily="18"/>
                <a:cs typeface="Arial" panose="020B0604020202020204" pitchFamily="34" charset="0"/>
              </a:rPr>
              <a:t>A. </a:t>
            </a:r>
            <a:r>
              <a:rPr lang="en-US" sz="2400" dirty="0">
                <a:latin typeface="UTM Avo" panose="02040603050506020204" pitchFamily="18"/>
                <a:cs typeface="Arial" panose="020B0604020202020204" pitchFamily="34" charset="0"/>
              </a:rPr>
              <a:t>04/04.</a:t>
            </a:r>
            <a:endParaRPr lang="en-VN" sz="2400" dirty="0">
              <a:latin typeface="UTM Avo" panose="02040603050506020204" pitchFamily="18"/>
              <a:cs typeface="Arial" panose="020B0604020202020204" pitchFamily="34" charset="0"/>
            </a:endParaRPr>
          </a:p>
        </p:txBody>
      </p:sp>
      <p:sp>
        <p:nvSpPr>
          <p:cNvPr id="4" name="Rectangle: Rounded Corners 14">
            <a:extLst>
              <a:ext uri="{FF2B5EF4-FFF2-40B4-BE49-F238E27FC236}">
                <a16:creationId xmlns:a16="http://schemas.microsoft.com/office/drawing/2014/main" id="{D9803A22-BECB-3B94-239C-2964F7DB2E4F}"/>
              </a:ext>
            </a:extLst>
          </p:cNvPr>
          <p:cNvSpPr/>
          <p:nvPr/>
        </p:nvSpPr>
        <p:spPr>
          <a:xfrm>
            <a:off x="618605" y="4360333"/>
            <a:ext cx="5202092" cy="1448199"/>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latin typeface="UTM Avo" panose="02040603050506020204" pitchFamily="18"/>
                <a:cs typeface="Arial" panose="020B0604020202020204" pitchFamily="34" charset="0"/>
              </a:rPr>
              <a:t>C. </a:t>
            </a:r>
            <a:r>
              <a:rPr lang="en-US" sz="2400" dirty="0">
                <a:latin typeface="UTM Avo" panose="02040603050506020204" pitchFamily="18"/>
                <a:cs typeface="Arial" panose="020B0604020202020204" pitchFamily="34" charset="0"/>
              </a:rPr>
              <a:t>17/04</a:t>
            </a:r>
            <a:r>
              <a:rPr lang="en-VN" sz="2400" dirty="0">
                <a:latin typeface="UTM Avo" panose="02040603050506020204" pitchFamily="18"/>
                <a:cs typeface="Arial" panose="020B0604020202020204" pitchFamily="34" charset="0"/>
              </a:rPr>
              <a:t>.</a:t>
            </a:r>
          </a:p>
        </p:txBody>
      </p:sp>
      <p:sp>
        <p:nvSpPr>
          <p:cNvPr id="5" name="Rectangle: Rounded Corners 15">
            <a:extLst>
              <a:ext uri="{FF2B5EF4-FFF2-40B4-BE49-F238E27FC236}">
                <a16:creationId xmlns:a16="http://schemas.microsoft.com/office/drawing/2014/main" id="{B454E833-46DE-405D-F817-FB99B174AC02}"/>
              </a:ext>
            </a:extLst>
          </p:cNvPr>
          <p:cNvSpPr/>
          <p:nvPr/>
        </p:nvSpPr>
        <p:spPr>
          <a:xfrm>
            <a:off x="6371303" y="2719585"/>
            <a:ext cx="5202092" cy="1398099"/>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vi-VN" sz="2400" dirty="0">
                <a:latin typeface="UTM Avo" panose="02040603050506020204" pitchFamily="18"/>
                <a:cs typeface="Arial" panose="020B0604020202020204" pitchFamily="34" charset="0"/>
              </a:rPr>
              <a:t>B. </a:t>
            </a:r>
            <a:r>
              <a:rPr lang="en-US" sz="2400" dirty="0">
                <a:latin typeface="UTM Avo" panose="02040603050506020204" pitchFamily="18"/>
                <a:cs typeface="Arial" panose="020B0604020202020204" pitchFamily="34" charset="0"/>
              </a:rPr>
              <a:t>15/04.</a:t>
            </a:r>
            <a:endParaRPr lang="en-VN" sz="2400" dirty="0">
              <a:latin typeface="UTM Avo" panose="02040603050506020204" pitchFamily="18"/>
              <a:cs typeface="Arial" panose="020B0604020202020204" pitchFamily="34" charset="0"/>
            </a:endParaRPr>
          </a:p>
        </p:txBody>
      </p:sp>
      <p:sp>
        <p:nvSpPr>
          <p:cNvPr id="6" name="Rectangle: Rounded Corners 16">
            <a:extLst>
              <a:ext uri="{FF2B5EF4-FFF2-40B4-BE49-F238E27FC236}">
                <a16:creationId xmlns:a16="http://schemas.microsoft.com/office/drawing/2014/main" id="{3BBEEC5C-D43C-9585-732F-D11791CAB02B}"/>
              </a:ext>
            </a:extLst>
          </p:cNvPr>
          <p:cNvSpPr/>
          <p:nvPr/>
        </p:nvSpPr>
        <p:spPr>
          <a:xfrm>
            <a:off x="6371303" y="4410435"/>
            <a:ext cx="5202092" cy="1398099"/>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vi-VN" sz="2400" dirty="0">
                <a:latin typeface="UTM Avo" panose="02040603050506020204" pitchFamily="18"/>
                <a:cs typeface="Arial" panose="020B0604020202020204" pitchFamily="34" charset="0"/>
              </a:rPr>
              <a:t>D. </a:t>
            </a:r>
            <a:r>
              <a:rPr lang="en-US" sz="2400" dirty="0">
                <a:latin typeface="UTM Avo" panose="02040603050506020204" pitchFamily="18"/>
                <a:cs typeface="Arial" panose="020B0604020202020204" pitchFamily="34" charset="0"/>
              </a:rPr>
              <a:t>22/04.</a:t>
            </a:r>
            <a:endParaRPr lang="en-VN" sz="2400" dirty="0">
              <a:latin typeface="UTM Avo" panose="02040603050506020204" pitchFamily="18"/>
              <a:cs typeface="Arial" panose="020B0604020202020204" pitchFamily="34" charset="0"/>
            </a:endParaRPr>
          </a:p>
        </p:txBody>
      </p:sp>
      <p:pic>
        <p:nvPicPr>
          <p:cNvPr id="7" name="Picture 18">
            <a:extLst>
              <a:ext uri="{FF2B5EF4-FFF2-40B4-BE49-F238E27FC236}">
                <a16:creationId xmlns:a16="http://schemas.microsoft.com/office/drawing/2014/main" id="{EBB90F79-380C-38D0-4BAB-4D34FFED98A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00564" y="5133603"/>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5DA42DD1-0333-3E5F-06C6-B53BCD149CA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55774" y="3373946"/>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F3AA3D84-76DA-1A4C-3E40-CEA6A2D9FF4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85414" y="3431285"/>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3405A34-DF94-2DD3-86B2-66CEAC01B8D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20398" y="5053121"/>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Rounded Corners 13">
            <a:extLst>
              <a:ext uri="{FF2B5EF4-FFF2-40B4-BE49-F238E27FC236}">
                <a16:creationId xmlns:a16="http://schemas.microsoft.com/office/drawing/2014/main" id="{F2DC82C5-F9D9-96CF-A7E9-FAA0AA3249E5}"/>
              </a:ext>
            </a:extLst>
          </p:cNvPr>
          <p:cNvSpPr/>
          <p:nvPr/>
        </p:nvSpPr>
        <p:spPr>
          <a:xfrm>
            <a:off x="639783" y="940293"/>
            <a:ext cx="10954790" cy="1398099"/>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spcAft>
                <a:spcPts val="63"/>
              </a:spcAft>
            </a:pP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Câu 1:</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Ngày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Trái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Đất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thường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được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tổ</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chức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vào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thời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gian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nào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400" dirty="0">
              <a:latin typeface="UTM Avo" panose="02040603050506020204" pitchFamily="18"/>
              <a:ea typeface="SimSun" panose="02010600030101010101" pitchFamily="2" charset="-122"/>
              <a:cs typeface="Arial" panose="020B0604020202020204" pitchFamily="34" charset="0"/>
            </a:endParaRPr>
          </a:p>
        </p:txBody>
      </p:sp>
      <p:pic>
        <p:nvPicPr>
          <p:cNvPr id="12" name="Picture 11">
            <a:hlinkClick r:id="rId9" action="ppaction://hlinksldjump"/>
            <a:extLst>
              <a:ext uri="{FF2B5EF4-FFF2-40B4-BE49-F238E27FC236}">
                <a16:creationId xmlns:a16="http://schemas.microsoft.com/office/drawing/2014/main" id="{B936699A-C959-D486-E68C-F41D8DC1CA0B}"/>
              </a:ext>
            </a:extLst>
          </p:cNvPr>
          <p:cNvPicPr>
            <a:picLocks noChangeAspect="1"/>
          </p:cNvPicPr>
          <p:nvPr/>
        </p:nvPicPr>
        <p:blipFill>
          <a:blip r:embed="rId10"/>
          <a:stretch>
            <a:fillRect/>
          </a:stretch>
        </p:blipFill>
        <p:spPr>
          <a:xfrm>
            <a:off x="11135032" y="5896073"/>
            <a:ext cx="1056967" cy="961927"/>
          </a:xfrm>
          <a:prstGeom prst="rect">
            <a:avLst/>
          </a:prstGeom>
        </p:spPr>
      </p:pic>
    </p:spTree>
    <p:extLst>
      <p:ext uri="{BB962C8B-B14F-4D97-AF65-F5344CB8AC3E}">
        <p14:creationId xmlns:p14="http://schemas.microsoft.com/office/powerpoint/2010/main" val="3122687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nextCondLst>
                <p:cond evt="onClick" delay="0">
                  <p:tgtEl>
                    <p:spTgt spid="6"/>
                  </p:tgtEl>
                </p:cond>
              </p:nextCondLst>
            </p:seq>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nextCondLst>
                <p:cond evt="onClick" delay="0">
                  <p:tgtEl>
                    <p:spTgt spid="4"/>
                  </p:tgtEl>
                </p:cond>
              </p:nextCondLst>
            </p:seq>
            <p:seq concurrent="1" nextAc="seek">
              <p:cTn id="32" restart="whenNotActive" fill="hold" evtFilter="cancelBubble" nodeType="interactiveSeq">
                <p:stCondLst>
                  <p:cond evt="onClick" delay="0">
                    <p:tgtEl>
                      <p:spTgt spid="3"/>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childTnLst>
                    </p:cTn>
                  </p:par>
                </p:childTnLst>
              </p:cTn>
              <p:nextCondLst>
                <p:cond evt="onClick" delay="0">
                  <p:tgtEl>
                    <p:spTgt spid="3"/>
                  </p:tgtEl>
                </p:cond>
              </p:nextCondLst>
            </p:seq>
            <p:seq concurrent="1" nextAc="seek">
              <p:cTn id="38" restart="whenNotActive" fill="hold" evtFilter="cancelBubble" nodeType="interactiveSeq">
                <p:stCondLst>
                  <p:cond evt="onClick" delay="0">
                    <p:tgtEl>
                      <p:spTgt spid="5"/>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a:extLst>
            <a:ext uri="{FF2B5EF4-FFF2-40B4-BE49-F238E27FC236}">
              <a16:creationId xmlns:a16="http://schemas.microsoft.com/office/drawing/2014/main" id="{BEC16640-5ABF-9553-10EE-BBD021C8553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9878F04-CC13-CE67-1F12-F37694BE74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sp>
        <p:nvSpPr>
          <p:cNvPr id="3" name="Rectangle: Rounded Corners 13">
            <a:extLst>
              <a:ext uri="{FF2B5EF4-FFF2-40B4-BE49-F238E27FC236}">
                <a16:creationId xmlns:a16="http://schemas.microsoft.com/office/drawing/2014/main" id="{B39BAD37-98BA-4D74-1AC4-C53FCF93E4D5}"/>
              </a:ext>
            </a:extLst>
          </p:cNvPr>
          <p:cNvSpPr/>
          <p:nvPr/>
        </p:nvSpPr>
        <p:spPr>
          <a:xfrm>
            <a:off x="1262063" y="2689439"/>
            <a:ext cx="4632749"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latin typeface="UTM Avo" panose="02040603050506020204" pitchFamily="18"/>
                <a:cs typeface="Arial" panose="020B0604020202020204" pitchFamily="34" charset="0"/>
              </a:rPr>
              <a:t>A. </a:t>
            </a:r>
            <a:r>
              <a:rPr lang="en-US" sz="2400" dirty="0" err="1">
                <a:latin typeface="UTM Avo" panose="02040603050506020204" pitchFamily="18"/>
                <a:cs typeface="Arial" panose="020B0604020202020204" pitchFamily="34" charset="0"/>
              </a:rPr>
              <a:t>Vô</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cơ</a:t>
            </a:r>
            <a:r>
              <a:rPr lang="en-US" sz="2400" dirty="0">
                <a:latin typeface="UTM Avo" panose="02040603050506020204" pitchFamily="18"/>
                <a:cs typeface="Arial" panose="020B0604020202020204" pitchFamily="34" charset="0"/>
              </a:rPr>
              <a:t>.</a:t>
            </a:r>
            <a:endParaRPr lang="en-VN" sz="2400" dirty="0">
              <a:latin typeface="UTM Avo" panose="02040603050506020204" pitchFamily="18"/>
              <a:cs typeface="Arial" panose="020B0604020202020204" pitchFamily="34" charset="0"/>
            </a:endParaRPr>
          </a:p>
        </p:txBody>
      </p:sp>
      <p:sp>
        <p:nvSpPr>
          <p:cNvPr id="4" name="Rectangle: Rounded Corners 14">
            <a:extLst>
              <a:ext uri="{FF2B5EF4-FFF2-40B4-BE49-F238E27FC236}">
                <a16:creationId xmlns:a16="http://schemas.microsoft.com/office/drawing/2014/main" id="{F4FE9AB7-73E7-8A2A-242A-56ABC933C192}"/>
              </a:ext>
            </a:extLst>
          </p:cNvPr>
          <p:cNvSpPr/>
          <p:nvPr/>
        </p:nvSpPr>
        <p:spPr>
          <a:xfrm>
            <a:off x="6297188" y="2697981"/>
            <a:ext cx="4632749"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latin typeface="UTM Avo" panose="02040603050506020204" pitchFamily="18"/>
                <a:cs typeface="Arial" panose="020B0604020202020204" pitchFamily="34" charset="0"/>
              </a:rPr>
              <a:t>B.</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Hữu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cơ</a:t>
            </a:r>
            <a:r>
              <a:rPr lang="en-US" sz="2400" dirty="0">
                <a:latin typeface="UTM Avo" panose="02040603050506020204" pitchFamily="18"/>
                <a:cs typeface="Arial" panose="020B0604020202020204" pitchFamily="34" charset="0"/>
              </a:rPr>
              <a:t>.</a:t>
            </a:r>
            <a:endParaRPr lang="en-VN" sz="2400" dirty="0">
              <a:latin typeface="UTM Avo" panose="02040603050506020204" pitchFamily="18"/>
              <a:cs typeface="Arial" panose="020B0604020202020204" pitchFamily="34" charset="0"/>
            </a:endParaRPr>
          </a:p>
        </p:txBody>
      </p:sp>
      <p:sp>
        <p:nvSpPr>
          <p:cNvPr id="5" name="Rectangle: Rounded Corners 15">
            <a:extLst>
              <a:ext uri="{FF2B5EF4-FFF2-40B4-BE49-F238E27FC236}">
                <a16:creationId xmlns:a16="http://schemas.microsoft.com/office/drawing/2014/main" id="{25CAC2D1-3DE9-B9F0-9A0E-127FA56D3524}"/>
              </a:ext>
            </a:extLst>
          </p:cNvPr>
          <p:cNvSpPr/>
          <p:nvPr/>
        </p:nvSpPr>
        <p:spPr>
          <a:xfrm>
            <a:off x="1262063" y="4352344"/>
            <a:ext cx="4632749"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latin typeface="UTM Avo" panose="02040603050506020204" pitchFamily="18"/>
                <a:cs typeface="Arial" panose="020B0604020202020204" pitchFamily="34" charset="0"/>
              </a:rPr>
              <a:t>C. </a:t>
            </a:r>
            <a:r>
              <a:rPr lang="en-US" sz="2400" dirty="0" err="1">
                <a:latin typeface="UTM Avo" panose="02040603050506020204" pitchFamily="18"/>
                <a:cs typeface="Arial" panose="020B0604020202020204" pitchFamily="34" charset="0"/>
              </a:rPr>
              <a:t>Tái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chế</a:t>
            </a:r>
            <a:r>
              <a:rPr lang="en-US" sz="2400" dirty="0">
                <a:latin typeface="UTM Avo" panose="02040603050506020204" pitchFamily="18"/>
                <a:cs typeface="Arial" panose="020B0604020202020204" pitchFamily="34" charset="0"/>
              </a:rPr>
              <a:t>.</a:t>
            </a:r>
            <a:endParaRPr lang="en-VN" sz="2400" dirty="0">
              <a:latin typeface="UTM Avo" panose="02040603050506020204" pitchFamily="18"/>
              <a:cs typeface="Arial" panose="020B0604020202020204" pitchFamily="34" charset="0"/>
            </a:endParaRPr>
          </a:p>
        </p:txBody>
      </p:sp>
      <p:sp>
        <p:nvSpPr>
          <p:cNvPr id="6" name="Rectangle: Rounded Corners 16">
            <a:extLst>
              <a:ext uri="{FF2B5EF4-FFF2-40B4-BE49-F238E27FC236}">
                <a16:creationId xmlns:a16="http://schemas.microsoft.com/office/drawing/2014/main" id="{018E6871-6788-2D53-632C-214958677284}"/>
              </a:ext>
            </a:extLst>
          </p:cNvPr>
          <p:cNvSpPr/>
          <p:nvPr/>
        </p:nvSpPr>
        <p:spPr>
          <a:xfrm>
            <a:off x="6326047" y="4335260"/>
            <a:ext cx="4632749"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latin typeface="UTM Avo" panose="02040603050506020204" pitchFamily="18"/>
                <a:cs typeface="Arial" panose="020B0604020202020204" pitchFamily="34" charset="0"/>
              </a:rPr>
              <a:t>D. </a:t>
            </a:r>
            <a:r>
              <a:rPr lang="en-US" sz="2400" dirty="0" err="1">
                <a:latin typeface="UTM Avo" panose="02040603050506020204" pitchFamily="18"/>
                <a:cs typeface="Arial" panose="020B0604020202020204" pitchFamily="34" charset="0"/>
              </a:rPr>
              <a:t>Chất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thải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nguy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hại</a:t>
            </a:r>
            <a:r>
              <a:rPr lang="vi-VN" sz="2400" dirty="0">
                <a:latin typeface="UTM Avo" panose="02040603050506020204" pitchFamily="18"/>
                <a:cs typeface="Arial" panose="020B0604020202020204" pitchFamily="34" charset="0"/>
              </a:rPr>
              <a:t>.</a:t>
            </a:r>
            <a:endParaRPr lang="en-VN" sz="2400" dirty="0">
              <a:latin typeface="UTM Avo" panose="02040603050506020204" pitchFamily="18"/>
              <a:cs typeface="Arial" panose="020B0604020202020204" pitchFamily="34" charset="0"/>
            </a:endParaRPr>
          </a:p>
        </p:txBody>
      </p:sp>
      <p:pic>
        <p:nvPicPr>
          <p:cNvPr id="7" name="Picture 18">
            <a:extLst>
              <a:ext uri="{FF2B5EF4-FFF2-40B4-BE49-F238E27FC236}">
                <a16:creationId xmlns:a16="http://schemas.microsoft.com/office/drawing/2014/main" id="{3C74B857-90AD-C761-E511-8A7E68ED23C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35928" y="3433168"/>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F2315BA2-08EB-C279-2AF8-23C862DF9E7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30635" y="5049967"/>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3A3333FC-6FFA-2228-3204-9DFAD2D2EEE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42582" y="507357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BA9053E-D7C4-8576-61AE-CEC323E2D7E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113541" y="3470170"/>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Rounded Corners 13">
            <a:extLst>
              <a:ext uri="{FF2B5EF4-FFF2-40B4-BE49-F238E27FC236}">
                <a16:creationId xmlns:a16="http://schemas.microsoft.com/office/drawing/2014/main" id="{F4913051-15F5-0AD4-E9C8-44E1BB17AB0D}"/>
              </a:ext>
            </a:extLst>
          </p:cNvPr>
          <p:cNvSpPr/>
          <p:nvPr/>
        </p:nvSpPr>
        <p:spPr>
          <a:xfrm>
            <a:off x="1262063" y="1026534"/>
            <a:ext cx="9725593" cy="1426464"/>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spcAft>
                <a:spcPts val="63"/>
              </a:spcAft>
            </a:pP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Câu 2:</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Xác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động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vật</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thức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ăn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thừa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lá</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cây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rau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củ</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quả</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p>
          <a:p>
            <a:pPr algn="ctr">
              <a:lnSpc>
                <a:spcPct val="150000"/>
              </a:lnSpc>
              <a:spcAft>
                <a:spcPts val="63"/>
              </a:spcAft>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thuộc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loại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rác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400" dirty="0">
              <a:latin typeface="UTM Avo" panose="02040603050506020204" pitchFamily="18"/>
              <a:ea typeface="SimSun" panose="02010600030101010101" pitchFamily="2" charset="-122"/>
              <a:cs typeface="Arial" panose="020B0604020202020204" pitchFamily="34" charset="0"/>
            </a:endParaRPr>
          </a:p>
        </p:txBody>
      </p:sp>
      <p:pic>
        <p:nvPicPr>
          <p:cNvPr id="13" name="Picture 12">
            <a:hlinkClick r:id="rId9" action="ppaction://hlinksldjump"/>
            <a:extLst>
              <a:ext uri="{FF2B5EF4-FFF2-40B4-BE49-F238E27FC236}">
                <a16:creationId xmlns:a16="http://schemas.microsoft.com/office/drawing/2014/main" id="{4B3E5430-6065-AEDE-282B-5D7F66F46191}"/>
              </a:ext>
            </a:extLst>
          </p:cNvPr>
          <p:cNvPicPr>
            <a:picLocks noChangeAspect="1"/>
          </p:cNvPicPr>
          <p:nvPr/>
        </p:nvPicPr>
        <p:blipFill>
          <a:blip r:embed="rId10"/>
          <a:stretch>
            <a:fillRect/>
          </a:stretch>
        </p:blipFill>
        <p:spPr>
          <a:xfrm>
            <a:off x="11135032" y="5896073"/>
            <a:ext cx="1056967" cy="961927"/>
          </a:xfrm>
          <a:prstGeom prst="rect">
            <a:avLst/>
          </a:prstGeom>
        </p:spPr>
      </p:pic>
    </p:spTree>
    <p:extLst>
      <p:ext uri="{BB962C8B-B14F-4D97-AF65-F5344CB8AC3E}">
        <p14:creationId xmlns:p14="http://schemas.microsoft.com/office/powerpoint/2010/main" val="81793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nextCondLst>
                <p:cond evt="onClick" delay="0">
                  <p:tgtEl>
                    <p:spTgt spid="6"/>
                  </p:tgtEl>
                </p:cond>
              </p:nextCondLst>
            </p:seq>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nextCondLst>
                <p:cond evt="onClick" delay="0">
                  <p:tgtEl>
                    <p:spTgt spid="4"/>
                  </p:tgtEl>
                </p:cond>
              </p:nextCondLst>
            </p:seq>
            <p:seq concurrent="1" nextAc="seek">
              <p:cTn id="32" restart="whenNotActive" fill="hold" evtFilter="cancelBubble" nodeType="interactiveSeq">
                <p:stCondLst>
                  <p:cond evt="onClick" delay="0">
                    <p:tgtEl>
                      <p:spTgt spid="3"/>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nextCondLst>
                <p:cond evt="onClick" delay="0">
                  <p:tgtEl>
                    <p:spTgt spid="3"/>
                  </p:tgtEl>
                </p:cond>
              </p:nextCondLst>
            </p:seq>
            <p:seq concurrent="1" nextAc="seek">
              <p:cTn id="38" restart="whenNotActive" fill="hold" evtFilter="cancelBubble" nodeType="interactiveSeq">
                <p:stCondLst>
                  <p:cond evt="onClick" delay="0">
                    <p:tgtEl>
                      <p:spTgt spid="5"/>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1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a:extLst>
            <a:ext uri="{FF2B5EF4-FFF2-40B4-BE49-F238E27FC236}">
              <a16:creationId xmlns:a16="http://schemas.microsoft.com/office/drawing/2014/main" id="{E78261E4-E526-26A4-74EB-971ABA0A731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DC340C0-02BD-4425-1603-9877638CA7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sp>
        <p:nvSpPr>
          <p:cNvPr id="3" name="Rectangle: Rounded Corners 13">
            <a:extLst>
              <a:ext uri="{FF2B5EF4-FFF2-40B4-BE49-F238E27FC236}">
                <a16:creationId xmlns:a16="http://schemas.microsoft.com/office/drawing/2014/main" id="{98B20B99-1CFF-65D2-41C1-D53130E0FE1A}"/>
              </a:ext>
            </a:extLst>
          </p:cNvPr>
          <p:cNvSpPr/>
          <p:nvPr/>
        </p:nvSpPr>
        <p:spPr>
          <a:xfrm>
            <a:off x="655732" y="1898120"/>
            <a:ext cx="5002774" cy="2062942"/>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just">
              <a:lnSpc>
                <a:spcPct val="150000"/>
              </a:lnSpc>
            </a:pPr>
            <a:r>
              <a:rPr lang="vi-VN" sz="2200" dirty="0">
                <a:latin typeface="UTM Avo" panose="02040603050506020204" pitchFamily="18"/>
                <a:cs typeface="Arial" panose="020B0604020202020204" pitchFamily="34" charset="0"/>
              </a:rPr>
              <a:t>A. </a:t>
            </a:r>
            <a:r>
              <a:rPr lang="en-US" sz="2200" dirty="0" err="1">
                <a:latin typeface="UTM Avo" panose="02040603050506020204" pitchFamily="18"/>
                <a:cs typeface="Arial" panose="020B0604020202020204" pitchFamily="34" charset="0"/>
              </a:rPr>
              <a:t>Bảo</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vệ</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môi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trường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sống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là</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trách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nhiệm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của</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mỗi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cá</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nhân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trong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cộng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đồng</a:t>
            </a:r>
            <a:r>
              <a:rPr lang="en-US" sz="2200" dirty="0">
                <a:latin typeface="UTM Avo" panose="02040603050506020204" pitchFamily="18"/>
                <a:cs typeface="Arial" panose="020B0604020202020204" pitchFamily="34" charset="0"/>
              </a:rPr>
              <a:t>. </a:t>
            </a:r>
            <a:endParaRPr lang="en-VN" sz="2200" dirty="0">
              <a:latin typeface="UTM Avo" panose="02040603050506020204" pitchFamily="18"/>
              <a:cs typeface="Arial" panose="020B0604020202020204" pitchFamily="34" charset="0"/>
            </a:endParaRPr>
          </a:p>
        </p:txBody>
      </p:sp>
      <p:sp>
        <p:nvSpPr>
          <p:cNvPr id="4" name="Rectangle: Rounded Corners 14">
            <a:extLst>
              <a:ext uri="{FF2B5EF4-FFF2-40B4-BE49-F238E27FC236}">
                <a16:creationId xmlns:a16="http://schemas.microsoft.com/office/drawing/2014/main" id="{714C43DD-FAC9-3077-5D7E-32261810DF1D}"/>
              </a:ext>
            </a:extLst>
          </p:cNvPr>
          <p:cNvSpPr/>
          <p:nvPr/>
        </p:nvSpPr>
        <p:spPr>
          <a:xfrm>
            <a:off x="655732" y="4128675"/>
            <a:ext cx="5002774" cy="2062942"/>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just">
              <a:lnSpc>
                <a:spcPct val="150000"/>
              </a:lnSpc>
            </a:pPr>
            <a:r>
              <a:rPr lang="vi-VN" sz="2200" dirty="0">
                <a:latin typeface="UTM Avo" panose="02040603050506020204" pitchFamily="18"/>
                <a:cs typeface="Arial" panose="020B0604020202020204" pitchFamily="34" charset="0"/>
              </a:rPr>
              <a:t>B. </a:t>
            </a:r>
            <a:r>
              <a:rPr lang="en-US" sz="2200" dirty="0" err="1">
                <a:latin typeface="UTM Avo" panose="02040603050506020204" pitchFamily="18"/>
                <a:cs typeface="Arial" panose="020B0604020202020204" pitchFamily="34" charset="0"/>
              </a:rPr>
              <a:t>Không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cần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quan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tâm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đến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việc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bảo</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vệ</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môi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trường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sống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nếu</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không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liên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quan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đến</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khu</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vực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mình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sinh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sống</a:t>
            </a:r>
            <a:r>
              <a:rPr lang="en-US" sz="2200" dirty="0">
                <a:latin typeface="UTM Avo" panose="02040603050506020204" pitchFamily="18"/>
                <a:cs typeface="Arial" panose="020B0604020202020204" pitchFamily="34" charset="0"/>
              </a:rPr>
              <a:t>.</a:t>
            </a:r>
            <a:endParaRPr lang="en-VN" sz="2200" dirty="0">
              <a:latin typeface="UTM Avo" panose="02040603050506020204" pitchFamily="18"/>
              <a:cs typeface="Arial" panose="020B0604020202020204" pitchFamily="34" charset="0"/>
            </a:endParaRPr>
          </a:p>
        </p:txBody>
      </p:sp>
      <p:sp>
        <p:nvSpPr>
          <p:cNvPr id="5" name="Rectangle: Rounded Corners 15">
            <a:extLst>
              <a:ext uri="{FF2B5EF4-FFF2-40B4-BE49-F238E27FC236}">
                <a16:creationId xmlns:a16="http://schemas.microsoft.com/office/drawing/2014/main" id="{F19ACA08-5EE8-2DB2-0159-84F96731C1AA}"/>
              </a:ext>
            </a:extLst>
          </p:cNvPr>
          <p:cNvSpPr/>
          <p:nvPr/>
        </p:nvSpPr>
        <p:spPr>
          <a:xfrm>
            <a:off x="6488501" y="1898120"/>
            <a:ext cx="5175014" cy="2062942"/>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just">
              <a:lnSpc>
                <a:spcPct val="150000"/>
              </a:lnSpc>
            </a:pPr>
            <a:r>
              <a:rPr lang="vi-VN" sz="2200" dirty="0">
                <a:latin typeface="UTM Avo" panose="02040603050506020204" pitchFamily="18"/>
                <a:cs typeface="Arial" panose="020B0604020202020204" pitchFamily="34" charset="0"/>
              </a:rPr>
              <a:t>C. </a:t>
            </a:r>
            <a:r>
              <a:rPr lang="en-US" sz="2200" dirty="0" err="1">
                <a:latin typeface="UTM Avo" panose="02040603050506020204" pitchFamily="18"/>
                <a:cs typeface="Arial" panose="020B0604020202020204" pitchFamily="34" charset="0"/>
              </a:rPr>
              <a:t>Trẻ</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em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không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đủ</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khả</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năng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bảo</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vệ</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môi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trường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sống</a:t>
            </a:r>
            <a:r>
              <a:rPr lang="vi-VN" sz="2200" dirty="0">
                <a:latin typeface="UTM Avo" panose="02040603050506020204" pitchFamily="18"/>
                <a:cs typeface="Arial" panose="020B0604020202020204" pitchFamily="34" charset="0"/>
              </a:rPr>
              <a:t>. </a:t>
            </a:r>
            <a:endParaRPr lang="en-VN" sz="2200" dirty="0">
              <a:latin typeface="UTM Avo" panose="02040603050506020204" pitchFamily="18"/>
              <a:cs typeface="Arial" panose="020B0604020202020204" pitchFamily="34" charset="0"/>
            </a:endParaRPr>
          </a:p>
        </p:txBody>
      </p:sp>
      <p:sp>
        <p:nvSpPr>
          <p:cNvPr id="6" name="Rectangle: Rounded Corners 16">
            <a:extLst>
              <a:ext uri="{FF2B5EF4-FFF2-40B4-BE49-F238E27FC236}">
                <a16:creationId xmlns:a16="http://schemas.microsoft.com/office/drawing/2014/main" id="{9A56705A-1D15-8A6F-CC63-3310B51332F2}"/>
              </a:ext>
            </a:extLst>
          </p:cNvPr>
          <p:cNvSpPr/>
          <p:nvPr/>
        </p:nvSpPr>
        <p:spPr>
          <a:xfrm>
            <a:off x="6488501" y="4128675"/>
            <a:ext cx="5175014" cy="2062942"/>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just">
              <a:lnSpc>
                <a:spcPct val="150000"/>
              </a:lnSpc>
            </a:pPr>
            <a:r>
              <a:rPr lang="vi-VN" sz="2200" dirty="0">
                <a:latin typeface="UTM Avo" panose="02040603050506020204" pitchFamily="18"/>
                <a:cs typeface="Arial" panose="020B0604020202020204" pitchFamily="34" charset="0"/>
              </a:rPr>
              <a:t>D. </a:t>
            </a:r>
            <a:r>
              <a:rPr lang="en-US" sz="2200" dirty="0" err="1">
                <a:latin typeface="UTM Avo" panose="02040603050506020204" pitchFamily="18"/>
                <a:cs typeface="Arial" panose="020B0604020202020204" pitchFamily="34" charset="0"/>
              </a:rPr>
              <a:t>Bảo</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vệ</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môi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trường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là</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trách</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nhiệm</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của</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người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thực</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thi</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công</a:t>
            </a:r>
            <a:r>
              <a:rPr lang="en-US" sz="2200" dirty="0">
                <a:latin typeface="UTM Avo" panose="02040603050506020204" pitchFamily="18"/>
                <a:cs typeface="Arial" panose="020B0604020202020204" pitchFamily="34" charset="0"/>
              </a:rPr>
              <a:t> </a:t>
            </a:r>
            <a:r>
              <a:rPr lang="en-US" sz="2200" dirty="0" err="1">
                <a:latin typeface="UTM Avo" panose="02040603050506020204" pitchFamily="18"/>
                <a:cs typeface="Arial" panose="020B0604020202020204" pitchFamily="34" charset="0"/>
              </a:rPr>
              <a:t>vụ</a:t>
            </a:r>
            <a:r>
              <a:rPr lang="en-US" sz="2200" dirty="0">
                <a:latin typeface="UTM Avo" panose="02040603050506020204" pitchFamily="18"/>
                <a:cs typeface="Arial" panose="020B0604020202020204" pitchFamily="34" charset="0"/>
              </a:rPr>
              <a:t>.</a:t>
            </a:r>
            <a:endParaRPr lang="en-VN" sz="2200" dirty="0">
              <a:latin typeface="UTM Avo" panose="02040603050506020204" pitchFamily="18"/>
              <a:cs typeface="Arial" panose="020B0604020202020204" pitchFamily="34" charset="0"/>
            </a:endParaRPr>
          </a:p>
        </p:txBody>
      </p:sp>
      <p:pic>
        <p:nvPicPr>
          <p:cNvPr id="7" name="Picture 18">
            <a:extLst>
              <a:ext uri="{FF2B5EF4-FFF2-40B4-BE49-F238E27FC236}">
                <a16:creationId xmlns:a16="http://schemas.microsoft.com/office/drawing/2014/main" id="{5445A289-2D4B-64FD-A5D5-CAD933EDC86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35734" y="316779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DBB9F04B-AD67-41DB-CEF4-30404296C30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94634" y="5623088"/>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ED3FCE8C-6759-FF39-F656-6E6D992DE2F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69506" y="3159298"/>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F0BE6AF-3939-AB80-9E4C-979A4CD7012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83317" y="5651157"/>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Rounded Corners 13">
            <a:extLst>
              <a:ext uri="{FF2B5EF4-FFF2-40B4-BE49-F238E27FC236}">
                <a16:creationId xmlns:a16="http://schemas.microsoft.com/office/drawing/2014/main" id="{624391FA-078F-6E1D-0ADC-5CFA29049D78}"/>
              </a:ext>
            </a:extLst>
          </p:cNvPr>
          <p:cNvSpPr/>
          <p:nvPr/>
        </p:nvSpPr>
        <p:spPr>
          <a:xfrm>
            <a:off x="2525882" y="767159"/>
            <a:ext cx="7140236" cy="864419"/>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spcAft>
                <a:spcPts val="63"/>
              </a:spcAft>
            </a:pP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Câu 3:</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Em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đồng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ý</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với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ý</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kiến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nào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dưới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đây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400" dirty="0">
              <a:latin typeface="UTM Avo" panose="02040603050506020204" pitchFamily="18"/>
              <a:ea typeface="SimSun" panose="02010600030101010101" pitchFamily="2" charset="-122"/>
              <a:cs typeface="Arial" panose="020B0604020202020204" pitchFamily="34" charset="0"/>
            </a:endParaRPr>
          </a:p>
        </p:txBody>
      </p:sp>
      <p:pic>
        <p:nvPicPr>
          <p:cNvPr id="24" name="Picture 23">
            <a:hlinkClick r:id="rId9" action="ppaction://hlinksldjump"/>
            <a:extLst>
              <a:ext uri="{FF2B5EF4-FFF2-40B4-BE49-F238E27FC236}">
                <a16:creationId xmlns:a16="http://schemas.microsoft.com/office/drawing/2014/main" id="{9ECEFC33-71BE-0B1A-50D3-38B253292722}"/>
              </a:ext>
            </a:extLst>
          </p:cNvPr>
          <p:cNvPicPr>
            <a:picLocks noChangeAspect="1"/>
          </p:cNvPicPr>
          <p:nvPr/>
        </p:nvPicPr>
        <p:blipFill>
          <a:blip r:embed="rId10"/>
          <a:stretch>
            <a:fillRect/>
          </a:stretch>
        </p:blipFill>
        <p:spPr>
          <a:xfrm>
            <a:off x="11135032" y="5896073"/>
            <a:ext cx="1056967" cy="961927"/>
          </a:xfrm>
          <a:prstGeom prst="rect">
            <a:avLst/>
          </a:prstGeom>
        </p:spPr>
      </p:pic>
    </p:spTree>
    <p:extLst>
      <p:ext uri="{BB962C8B-B14F-4D97-AF65-F5344CB8AC3E}">
        <p14:creationId xmlns:p14="http://schemas.microsoft.com/office/powerpoint/2010/main" val="4278764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nextCondLst>
                <p:cond evt="onClick" delay="0">
                  <p:tgtEl>
                    <p:spTgt spid="6"/>
                  </p:tgtEl>
                </p:cond>
              </p:nextCondLst>
            </p:seq>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nextCondLst>
                <p:cond evt="onClick" delay="0">
                  <p:tgtEl>
                    <p:spTgt spid="4"/>
                  </p:tgtEl>
                </p:cond>
              </p:nextCondLst>
            </p:seq>
            <p:seq concurrent="1" nextAc="seek">
              <p:cTn id="32" restart="whenNotActive" fill="hold" evtFilter="cancelBubble" nodeType="interactiveSeq">
                <p:stCondLst>
                  <p:cond evt="onClick" delay="0">
                    <p:tgtEl>
                      <p:spTgt spid="3"/>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childTnLst>
              </p:cTn>
              <p:nextCondLst>
                <p:cond evt="onClick" delay="0">
                  <p:tgtEl>
                    <p:spTgt spid="3"/>
                  </p:tgtEl>
                </p:cond>
              </p:nextCondLst>
            </p:seq>
            <p:seq concurrent="1" nextAc="seek">
              <p:cTn id="38" restart="whenNotActive" fill="hold" evtFilter="cancelBubble" nodeType="interactiveSeq">
                <p:stCondLst>
                  <p:cond evt="onClick" delay="0">
                    <p:tgtEl>
                      <p:spTgt spid="5"/>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a:extLst>
            <a:ext uri="{FF2B5EF4-FFF2-40B4-BE49-F238E27FC236}">
              <a16:creationId xmlns:a16="http://schemas.microsoft.com/office/drawing/2014/main" id="{39A1C5F0-84A2-6BC4-CF39-C32A2C54982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C4650E0-6CA9-BC2E-7A5C-96243794F22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sp>
        <p:nvSpPr>
          <p:cNvPr id="3" name="Rectangle: Rounded Corners 13">
            <a:extLst>
              <a:ext uri="{FF2B5EF4-FFF2-40B4-BE49-F238E27FC236}">
                <a16:creationId xmlns:a16="http://schemas.microsoft.com/office/drawing/2014/main" id="{28C5F960-9CA3-97BD-FCB8-C3366F137EC1}"/>
              </a:ext>
            </a:extLst>
          </p:cNvPr>
          <p:cNvSpPr/>
          <p:nvPr/>
        </p:nvSpPr>
        <p:spPr>
          <a:xfrm>
            <a:off x="1068622" y="2656818"/>
            <a:ext cx="4833936"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457200" indent="-457200" algn="ctr">
              <a:lnSpc>
                <a:spcPct val="150000"/>
              </a:lnSpc>
              <a:buAutoNum type="alphaUcPeriod"/>
            </a:pPr>
            <a:r>
              <a:rPr lang="en-US" sz="2400" dirty="0" err="1">
                <a:latin typeface="UTM Avo" panose="02040603050506020204" pitchFamily="18"/>
                <a:cs typeface="Arial" panose="020B0604020202020204" pitchFamily="34" charset="0"/>
              </a:rPr>
              <a:t>Nhà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sạch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thì</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mát</a:t>
            </a:r>
            <a:r>
              <a:rPr lang="en-US" sz="2400" dirty="0">
                <a:latin typeface="UTM Avo" panose="02040603050506020204" pitchFamily="18"/>
                <a:cs typeface="Arial" panose="020B0604020202020204" pitchFamily="34" charset="0"/>
              </a:rPr>
              <a:t>, </a:t>
            </a:r>
          </a:p>
          <a:p>
            <a:pPr algn="ctr">
              <a:lnSpc>
                <a:spcPct val="150000"/>
              </a:lnSpc>
            </a:pPr>
            <a:r>
              <a:rPr lang="en-US" sz="2400" dirty="0" err="1">
                <a:latin typeface="UTM Avo" panose="02040603050506020204" pitchFamily="18"/>
                <a:cs typeface="Arial" panose="020B0604020202020204" pitchFamily="34" charset="0"/>
              </a:rPr>
              <a:t>bát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sạch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ngon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cơm</a:t>
            </a:r>
            <a:r>
              <a:rPr lang="en-US" sz="2400" dirty="0">
                <a:latin typeface="UTM Avo" panose="02040603050506020204" pitchFamily="18"/>
                <a:cs typeface="Arial" panose="020B0604020202020204" pitchFamily="34" charset="0"/>
              </a:rPr>
              <a:t>.</a:t>
            </a:r>
            <a:endParaRPr lang="en-VN" sz="2400" dirty="0">
              <a:latin typeface="UTM Avo" panose="02040603050506020204" pitchFamily="18"/>
              <a:cs typeface="Arial" panose="020B0604020202020204" pitchFamily="34" charset="0"/>
            </a:endParaRPr>
          </a:p>
        </p:txBody>
      </p:sp>
      <p:sp>
        <p:nvSpPr>
          <p:cNvPr id="4" name="Rectangle: Rounded Corners 14">
            <a:extLst>
              <a:ext uri="{FF2B5EF4-FFF2-40B4-BE49-F238E27FC236}">
                <a16:creationId xmlns:a16="http://schemas.microsoft.com/office/drawing/2014/main" id="{E7D63587-20D9-0C78-98C1-39B6393AAC01}"/>
              </a:ext>
            </a:extLst>
          </p:cNvPr>
          <p:cNvSpPr/>
          <p:nvPr/>
        </p:nvSpPr>
        <p:spPr>
          <a:xfrm>
            <a:off x="1068622" y="4302639"/>
            <a:ext cx="4833936"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latin typeface="UTM Avo" panose="02040603050506020204" pitchFamily="18"/>
                <a:cs typeface="Arial" panose="020B0604020202020204" pitchFamily="34" charset="0"/>
              </a:rPr>
              <a:t>C. </a:t>
            </a:r>
            <a:r>
              <a:rPr lang="en-US" sz="2400" dirty="0" err="1">
                <a:latin typeface="UTM Avo" panose="02040603050506020204" pitchFamily="18"/>
                <a:cs typeface="Arial" panose="020B0604020202020204" pitchFamily="34" charset="0"/>
              </a:rPr>
              <a:t>Nước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chảy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đá</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mòn</a:t>
            </a:r>
            <a:r>
              <a:rPr lang="en-US" sz="2400" dirty="0">
                <a:latin typeface="UTM Avo" panose="02040603050506020204" pitchFamily="18"/>
                <a:cs typeface="Arial" panose="020B0604020202020204" pitchFamily="34" charset="0"/>
              </a:rPr>
              <a:t>.</a:t>
            </a:r>
            <a:endParaRPr lang="en-VN" sz="2400" dirty="0">
              <a:latin typeface="UTM Avo" panose="02040603050506020204" pitchFamily="18"/>
              <a:cs typeface="Arial" panose="020B0604020202020204" pitchFamily="34" charset="0"/>
            </a:endParaRPr>
          </a:p>
        </p:txBody>
      </p:sp>
      <p:sp>
        <p:nvSpPr>
          <p:cNvPr id="5" name="Rectangle: Rounded Corners 15">
            <a:extLst>
              <a:ext uri="{FF2B5EF4-FFF2-40B4-BE49-F238E27FC236}">
                <a16:creationId xmlns:a16="http://schemas.microsoft.com/office/drawing/2014/main" id="{B3D188A1-69DB-065E-483A-C98025FC5B7D}"/>
              </a:ext>
            </a:extLst>
          </p:cNvPr>
          <p:cNvSpPr/>
          <p:nvPr/>
        </p:nvSpPr>
        <p:spPr>
          <a:xfrm>
            <a:off x="6289441" y="2656818"/>
            <a:ext cx="4833936"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457200" indent="-457200" algn="ctr">
              <a:lnSpc>
                <a:spcPct val="150000"/>
              </a:lnSpc>
              <a:buAutoNum type="alphaUcPeriod"/>
            </a:pPr>
            <a:r>
              <a:rPr lang="vi-VN" sz="2400" dirty="0">
                <a:latin typeface="UTM Avo" panose="02040603050506020204" pitchFamily="18"/>
                <a:cs typeface="Arial" panose="020B0604020202020204" pitchFamily="34" charset="0"/>
              </a:rPr>
              <a:t>B. Ở</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bầu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thì</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tròn</a:t>
            </a:r>
            <a:r>
              <a:rPr lang="en-US" sz="2400" dirty="0">
                <a:latin typeface="UTM Avo" panose="02040603050506020204" pitchFamily="18"/>
                <a:cs typeface="Arial" panose="020B0604020202020204" pitchFamily="34" charset="0"/>
              </a:rPr>
              <a:t>, </a:t>
            </a:r>
          </a:p>
          <a:p>
            <a:pPr algn="ctr">
              <a:lnSpc>
                <a:spcPct val="150000"/>
              </a:lnSpc>
            </a:pPr>
            <a:r>
              <a:rPr lang="en-US" sz="2400" dirty="0">
                <a:latin typeface="UTM Avo" panose="02040603050506020204" pitchFamily="18"/>
                <a:cs typeface="Arial" panose="020B0604020202020204" pitchFamily="34" charset="0"/>
              </a:rPr>
              <a:t>ở </a:t>
            </a:r>
            <a:r>
              <a:rPr lang="en-US" sz="2400" dirty="0" err="1">
                <a:latin typeface="UTM Avo" panose="02040603050506020204" pitchFamily="18"/>
                <a:cs typeface="Arial" panose="020B0604020202020204" pitchFamily="34" charset="0"/>
              </a:rPr>
              <a:t>ống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thì</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dài</a:t>
            </a:r>
            <a:r>
              <a:rPr lang="en-US" sz="2400" dirty="0">
                <a:latin typeface="UTM Avo" panose="02040603050506020204" pitchFamily="18"/>
                <a:cs typeface="Arial" panose="020B0604020202020204" pitchFamily="34" charset="0"/>
              </a:rPr>
              <a:t>.</a:t>
            </a:r>
            <a:endParaRPr lang="en-VN" sz="2400" dirty="0">
              <a:latin typeface="UTM Avo" panose="02040603050506020204" pitchFamily="18"/>
              <a:cs typeface="Arial" panose="020B0604020202020204" pitchFamily="34" charset="0"/>
            </a:endParaRPr>
          </a:p>
        </p:txBody>
      </p:sp>
      <p:sp>
        <p:nvSpPr>
          <p:cNvPr id="6" name="Rectangle: Rounded Corners 16">
            <a:extLst>
              <a:ext uri="{FF2B5EF4-FFF2-40B4-BE49-F238E27FC236}">
                <a16:creationId xmlns:a16="http://schemas.microsoft.com/office/drawing/2014/main" id="{F4C49404-DF6B-6331-9576-85F1DC450397}"/>
              </a:ext>
            </a:extLst>
          </p:cNvPr>
          <p:cNvSpPr/>
          <p:nvPr/>
        </p:nvSpPr>
        <p:spPr>
          <a:xfrm>
            <a:off x="6289441" y="4302639"/>
            <a:ext cx="4833936"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latin typeface="UTM Avo" panose="02040603050506020204" pitchFamily="18"/>
                <a:cs typeface="Arial" panose="020B0604020202020204" pitchFamily="34" charset="0"/>
              </a:rPr>
              <a:t>D.</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Có</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chí</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thì</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nên</a:t>
            </a:r>
            <a:r>
              <a:rPr lang="en-US" sz="2400" dirty="0">
                <a:latin typeface="UTM Avo" panose="02040603050506020204" pitchFamily="18"/>
                <a:cs typeface="Arial" panose="020B0604020202020204" pitchFamily="34" charset="0"/>
              </a:rPr>
              <a:t>. </a:t>
            </a:r>
            <a:endParaRPr lang="en-VN" sz="2400" dirty="0">
              <a:latin typeface="UTM Avo" panose="02040603050506020204" pitchFamily="18"/>
              <a:cs typeface="Arial" panose="020B0604020202020204" pitchFamily="34" charset="0"/>
            </a:endParaRPr>
          </a:p>
        </p:txBody>
      </p:sp>
      <p:pic>
        <p:nvPicPr>
          <p:cNvPr id="7" name="Picture 18">
            <a:extLst>
              <a:ext uri="{FF2B5EF4-FFF2-40B4-BE49-F238E27FC236}">
                <a16:creationId xmlns:a16="http://schemas.microsoft.com/office/drawing/2014/main" id="{64FBC0B5-62D1-C83C-5E00-ED05A1E249F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51524" y="339200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64C77173-2630-F106-83F0-747FEF9083C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10047" y="5175032"/>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DD9C1DAE-7B23-2565-7843-7CD1224A5E9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736494" y="341169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84490706-5F13-B49A-CDB9-AF8A1CAC819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364084" y="5095876"/>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Rounded Corners 13">
            <a:extLst>
              <a:ext uri="{FF2B5EF4-FFF2-40B4-BE49-F238E27FC236}">
                <a16:creationId xmlns:a16="http://schemas.microsoft.com/office/drawing/2014/main" id="{630F5609-BA5A-C6EA-104C-BC4437E647DB}"/>
              </a:ext>
            </a:extLst>
          </p:cNvPr>
          <p:cNvSpPr/>
          <p:nvPr/>
        </p:nvSpPr>
        <p:spPr>
          <a:xfrm>
            <a:off x="1068622" y="985477"/>
            <a:ext cx="10054755" cy="1426464"/>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spcAft>
                <a:spcPts val="63"/>
              </a:spcAft>
            </a:pP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Câu 4:</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Câu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ca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dao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tục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ngữ</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nào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nói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về</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việc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bảo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vệ</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môi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trường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400" dirty="0">
              <a:latin typeface="UTM Avo" panose="02040603050506020204" pitchFamily="18"/>
              <a:ea typeface="SimSun" panose="02010600030101010101" pitchFamily="2" charset="-122"/>
              <a:cs typeface="Arial" panose="020B0604020202020204" pitchFamily="34" charset="0"/>
            </a:endParaRPr>
          </a:p>
        </p:txBody>
      </p:sp>
      <p:pic>
        <p:nvPicPr>
          <p:cNvPr id="13" name="Picture 12">
            <a:hlinkClick r:id="rId9" action="ppaction://hlinksldjump"/>
            <a:extLst>
              <a:ext uri="{FF2B5EF4-FFF2-40B4-BE49-F238E27FC236}">
                <a16:creationId xmlns:a16="http://schemas.microsoft.com/office/drawing/2014/main" id="{9E606D3E-F884-DDBA-58F0-B96A331F6E6A}"/>
              </a:ext>
            </a:extLst>
          </p:cNvPr>
          <p:cNvPicPr>
            <a:picLocks noChangeAspect="1"/>
          </p:cNvPicPr>
          <p:nvPr/>
        </p:nvPicPr>
        <p:blipFill>
          <a:blip r:embed="rId10"/>
          <a:stretch>
            <a:fillRect/>
          </a:stretch>
        </p:blipFill>
        <p:spPr>
          <a:xfrm>
            <a:off x="11135032" y="5896073"/>
            <a:ext cx="1056967" cy="961927"/>
          </a:xfrm>
          <a:prstGeom prst="rect">
            <a:avLst/>
          </a:prstGeom>
        </p:spPr>
      </p:pic>
    </p:spTree>
    <p:extLst>
      <p:ext uri="{BB962C8B-B14F-4D97-AF65-F5344CB8AC3E}">
        <p14:creationId xmlns:p14="http://schemas.microsoft.com/office/powerpoint/2010/main" val="3117399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nextCondLst>
                <p:cond evt="onClick" delay="0">
                  <p:tgtEl>
                    <p:spTgt spid="6"/>
                  </p:tgtEl>
                </p:cond>
              </p:nextCondLst>
            </p:seq>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nextCondLst>
                <p:cond evt="onClick" delay="0">
                  <p:tgtEl>
                    <p:spTgt spid="4"/>
                  </p:tgtEl>
                </p:cond>
              </p:nextCondLst>
            </p:seq>
            <p:seq concurrent="1" nextAc="seek">
              <p:cTn id="32" restart="whenNotActive" fill="hold" evtFilter="cancelBubble" nodeType="interactiveSeq">
                <p:stCondLst>
                  <p:cond evt="onClick" delay="0">
                    <p:tgtEl>
                      <p:spTgt spid="3"/>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childTnLst>
              </p:cTn>
              <p:nextCondLst>
                <p:cond evt="onClick" delay="0">
                  <p:tgtEl>
                    <p:spTgt spid="3"/>
                  </p:tgtEl>
                </p:cond>
              </p:nextCondLst>
            </p:seq>
            <p:seq concurrent="1" nextAc="seek">
              <p:cTn id="38" restart="whenNotActive" fill="hold" evtFilter="cancelBubble" nodeType="interactiveSeq">
                <p:stCondLst>
                  <p:cond evt="onClick" delay="0">
                    <p:tgtEl>
                      <p:spTgt spid="5"/>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a:extLst>
            <a:ext uri="{FF2B5EF4-FFF2-40B4-BE49-F238E27FC236}">
              <a16:creationId xmlns:a16="http://schemas.microsoft.com/office/drawing/2014/main" id="{8F2D296D-05B5-44E1-8641-0126F95F959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D2BF64B-9802-C584-84DB-DD74474159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1" y="-20148"/>
            <a:ext cx="774317" cy="864419"/>
          </a:xfrm>
          <a:prstGeom prst="rect">
            <a:avLst/>
          </a:prstGeom>
        </p:spPr>
      </p:pic>
      <p:sp>
        <p:nvSpPr>
          <p:cNvPr id="3" name="Rectangle: Rounded Corners 13">
            <a:extLst>
              <a:ext uri="{FF2B5EF4-FFF2-40B4-BE49-F238E27FC236}">
                <a16:creationId xmlns:a16="http://schemas.microsoft.com/office/drawing/2014/main" id="{5B871D39-CFC5-3370-FD49-0724485CA3EB}"/>
              </a:ext>
            </a:extLst>
          </p:cNvPr>
          <p:cNvSpPr/>
          <p:nvPr/>
        </p:nvSpPr>
        <p:spPr>
          <a:xfrm>
            <a:off x="490794" y="4283046"/>
            <a:ext cx="5373777"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latin typeface="UTM Avo" panose="02040603050506020204" pitchFamily="18"/>
                <a:cs typeface="Arial" panose="020B0604020202020204" pitchFamily="34" charset="0"/>
              </a:rPr>
              <a:t>C. </a:t>
            </a:r>
            <a:r>
              <a:rPr lang="en-US" sz="2400" dirty="0" err="1">
                <a:latin typeface="UTM Avo" panose="02040603050506020204" pitchFamily="18"/>
                <a:cs typeface="Arial" panose="020B0604020202020204" pitchFamily="34" charset="0"/>
              </a:rPr>
              <a:t>Chỉ</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giữ</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vệ</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sinh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khu</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vực</a:t>
            </a:r>
            <a:r>
              <a:rPr lang="en-US" sz="2400" dirty="0">
                <a:latin typeface="UTM Avo" panose="02040603050506020204" pitchFamily="18"/>
                <a:cs typeface="Arial" panose="020B0604020202020204" pitchFamily="34" charset="0"/>
              </a:rPr>
              <a:t> </a:t>
            </a:r>
          </a:p>
          <a:p>
            <a:pPr algn="ctr">
              <a:lnSpc>
                <a:spcPct val="150000"/>
              </a:lnSpc>
            </a:pPr>
            <a:r>
              <a:rPr lang="en-US" sz="2400" dirty="0" err="1">
                <a:latin typeface="UTM Avo" panose="02040603050506020204" pitchFamily="18"/>
                <a:cs typeface="Arial" panose="020B0604020202020204" pitchFamily="34" charset="0"/>
              </a:rPr>
              <a:t>nhà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mình</a:t>
            </a:r>
            <a:r>
              <a:rPr lang="vi-VN" sz="2400" dirty="0">
                <a:latin typeface="UTM Avo" panose="02040603050506020204" pitchFamily="18"/>
                <a:cs typeface="Arial" panose="020B0604020202020204" pitchFamily="34" charset="0"/>
              </a:rPr>
              <a:t>.</a:t>
            </a:r>
            <a:endParaRPr lang="en-VN" sz="2400" dirty="0">
              <a:latin typeface="UTM Avo" panose="02040603050506020204" pitchFamily="18"/>
              <a:cs typeface="Arial" panose="020B0604020202020204" pitchFamily="34" charset="0"/>
            </a:endParaRPr>
          </a:p>
        </p:txBody>
      </p:sp>
      <p:sp>
        <p:nvSpPr>
          <p:cNvPr id="4" name="Rectangle: Rounded Corners 14">
            <a:extLst>
              <a:ext uri="{FF2B5EF4-FFF2-40B4-BE49-F238E27FC236}">
                <a16:creationId xmlns:a16="http://schemas.microsoft.com/office/drawing/2014/main" id="{2886AB27-95DF-2591-9F41-D715DB13CF24}"/>
              </a:ext>
            </a:extLst>
          </p:cNvPr>
          <p:cNvSpPr/>
          <p:nvPr/>
        </p:nvSpPr>
        <p:spPr>
          <a:xfrm>
            <a:off x="504505" y="2644303"/>
            <a:ext cx="5373777"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marL="467984" indent="-467984" algn="ctr">
              <a:lnSpc>
                <a:spcPct val="150000"/>
              </a:lnSpc>
              <a:buAutoNum type="alphaUcPeriod"/>
            </a:pPr>
            <a:r>
              <a:rPr lang="vi-VN" sz="2400" dirty="0">
                <a:latin typeface="UTM Avo" panose="02040603050506020204" pitchFamily="18"/>
                <a:cs typeface="Arial" panose="020B0604020202020204" pitchFamily="34" charset="0"/>
              </a:rPr>
              <a:t>T</a:t>
            </a:r>
            <a:r>
              <a:rPr lang="en-US" sz="2400" dirty="0" err="1">
                <a:latin typeface="UTM Avo" panose="02040603050506020204" pitchFamily="18"/>
                <a:cs typeface="Arial" panose="020B0604020202020204" pitchFamily="34" charset="0"/>
              </a:rPr>
              <a:t>rồng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chăm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sóc</a:t>
            </a:r>
            <a:r>
              <a:rPr lang="en-US" sz="2400" dirty="0">
                <a:latin typeface="UTM Avo" panose="02040603050506020204" pitchFamily="18"/>
                <a:cs typeface="Arial" panose="020B0604020202020204" pitchFamily="34" charset="0"/>
              </a:rPr>
              <a:t> </a:t>
            </a:r>
          </a:p>
          <a:p>
            <a:pPr algn="ctr">
              <a:lnSpc>
                <a:spcPct val="150000"/>
              </a:lnSpc>
            </a:pPr>
            <a:r>
              <a:rPr lang="en-US" sz="2400" dirty="0" err="1">
                <a:latin typeface="UTM Avo" panose="02040603050506020204" pitchFamily="18"/>
                <a:cs typeface="Arial" panose="020B0604020202020204" pitchFamily="34" charset="0"/>
              </a:rPr>
              <a:t>cây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xanh</a:t>
            </a:r>
            <a:r>
              <a:rPr lang="en-US" sz="2400" dirty="0">
                <a:latin typeface="UTM Avo" panose="02040603050506020204" pitchFamily="18"/>
                <a:cs typeface="Arial" panose="020B0604020202020204" pitchFamily="34" charset="0"/>
              </a:rPr>
              <a:t>.</a:t>
            </a:r>
          </a:p>
        </p:txBody>
      </p:sp>
      <p:sp>
        <p:nvSpPr>
          <p:cNvPr id="5" name="Rectangle: Rounded Corners 15">
            <a:extLst>
              <a:ext uri="{FF2B5EF4-FFF2-40B4-BE49-F238E27FC236}">
                <a16:creationId xmlns:a16="http://schemas.microsoft.com/office/drawing/2014/main" id="{C5CFDF41-37E9-6D73-20F5-D36215CFE12C}"/>
              </a:ext>
            </a:extLst>
          </p:cNvPr>
          <p:cNvSpPr/>
          <p:nvPr/>
        </p:nvSpPr>
        <p:spPr>
          <a:xfrm>
            <a:off x="6277896" y="2644303"/>
            <a:ext cx="5373777"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latin typeface="UTM Avo" panose="02040603050506020204" pitchFamily="18"/>
                <a:cs typeface="Arial" panose="020B0604020202020204" pitchFamily="34" charset="0"/>
              </a:rPr>
              <a:t>B. </a:t>
            </a:r>
            <a:r>
              <a:rPr lang="en-US" sz="2400" dirty="0" err="1">
                <a:latin typeface="UTM Avo" panose="02040603050506020204" pitchFamily="18"/>
                <a:cs typeface="Arial" panose="020B0604020202020204" pitchFamily="34" charset="0"/>
              </a:rPr>
              <a:t>Phân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loại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rác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thải</a:t>
            </a:r>
            <a:r>
              <a:rPr lang="en-US" sz="2400" dirty="0">
                <a:latin typeface="UTM Avo" panose="02040603050506020204" pitchFamily="18"/>
                <a:cs typeface="Arial" panose="020B0604020202020204" pitchFamily="34" charset="0"/>
              </a:rPr>
              <a:t> </a:t>
            </a:r>
          </a:p>
          <a:p>
            <a:pPr algn="ctr">
              <a:lnSpc>
                <a:spcPct val="150000"/>
              </a:lnSpc>
            </a:pPr>
            <a:r>
              <a:rPr lang="en-US" sz="2400" dirty="0" err="1">
                <a:latin typeface="UTM Avo" panose="02040603050506020204" pitchFamily="18"/>
                <a:cs typeface="Arial" panose="020B0604020202020204" pitchFamily="34" charset="0"/>
              </a:rPr>
              <a:t>trước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khi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xử</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lí</a:t>
            </a:r>
            <a:r>
              <a:rPr lang="en-US" sz="2400" dirty="0">
                <a:latin typeface="UTM Avo" panose="02040603050506020204" pitchFamily="18"/>
                <a:cs typeface="Arial" panose="020B0604020202020204" pitchFamily="34" charset="0"/>
              </a:rPr>
              <a:t>.</a:t>
            </a:r>
            <a:endParaRPr lang="en-VN" sz="2400" dirty="0">
              <a:latin typeface="UTM Avo" panose="02040603050506020204" pitchFamily="18"/>
              <a:cs typeface="Arial" panose="020B0604020202020204" pitchFamily="34" charset="0"/>
            </a:endParaRPr>
          </a:p>
        </p:txBody>
      </p:sp>
      <p:sp>
        <p:nvSpPr>
          <p:cNvPr id="6" name="Rectangle: Rounded Corners 16">
            <a:extLst>
              <a:ext uri="{FF2B5EF4-FFF2-40B4-BE49-F238E27FC236}">
                <a16:creationId xmlns:a16="http://schemas.microsoft.com/office/drawing/2014/main" id="{A6D99CB9-8C3D-92A4-EB13-7277CE6DE220}"/>
              </a:ext>
            </a:extLst>
          </p:cNvPr>
          <p:cNvSpPr/>
          <p:nvPr/>
        </p:nvSpPr>
        <p:spPr>
          <a:xfrm>
            <a:off x="6277896" y="4290124"/>
            <a:ext cx="5373777" cy="1426464"/>
          </a:xfrm>
          <a:prstGeom prst="roundRect">
            <a:avLst/>
          </a:prstGeom>
          <a:ln>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latin typeface="UTM Avo" panose="02040603050506020204" pitchFamily="18"/>
                <a:cs typeface="Arial" panose="020B0604020202020204" pitchFamily="34" charset="0"/>
              </a:rPr>
              <a:t>D. </a:t>
            </a:r>
            <a:r>
              <a:rPr lang="en-US" sz="2400" dirty="0" err="1">
                <a:latin typeface="UTM Avo" panose="02040603050506020204" pitchFamily="18"/>
                <a:cs typeface="Arial" panose="020B0604020202020204" pitchFamily="34" charset="0"/>
              </a:rPr>
              <a:t>Nhắc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nhở</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mọi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người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xung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quanh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bỏ</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rác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đúng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nơi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quy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định</a:t>
            </a:r>
            <a:r>
              <a:rPr lang="en-US" sz="2400" dirty="0">
                <a:latin typeface="UTM Avo" panose="02040603050506020204" pitchFamily="18"/>
                <a:cs typeface="Arial" panose="020B0604020202020204" pitchFamily="34" charset="0"/>
              </a:rPr>
              <a:t>.</a:t>
            </a:r>
            <a:endParaRPr lang="en-VN" sz="2400" dirty="0">
              <a:latin typeface="UTM Avo" panose="02040603050506020204" pitchFamily="18"/>
              <a:cs typeface="Arial" panose="020B0604020202020204" pitchFamily="34" charset="0"/>
            </a:endParaRPr>
          </a:p>
        </p:txBody>
      </p:sp>
      <p:pic>
        <p:nvPicPr>
          <p:cNvPr id="7" name="Picture 18">
            <a:extLst>
              <a:ext uri="{FF2B5EF4-FFF2-40B4-BE49-F238E27FC236}">
                <a16:creationId xmlns:a16="http://schemas.microsoft.com/office/drawing/2014/main" id="{7E75C76A-78D9-D24D-1E4F-1407C24E07B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20096" y="4996278"/>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1D42EF3F-023F-4E11-4DB7-177533A6830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04202" y="5121024"/>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1CE45DF5-B1B0-C074-ABA4-F0C1AECC69D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317425" y="349175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13F4AC1-E064-5EEE-8FA7-A9AC4D24376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24808" y="3315356"/>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Rounded Corners 13">
            <a:extLst>
              <a:ext uri="{FF2B5EF4-FFF2-40B4-BE49-F238E27FC236}">
                <a16:creationId xmlns:a16="http://schemas.microsoft.com/office/drawing/2014/main" id="{688622BD-735F-DC70-887B-77A4E19D3817}"/>
              </a:ext>
            </a:extLst>
          </p:cNvPr>
          <p:cNvSpPr/>
          <p:nvPr/>
        </p:nvSpPr>
        <p:spPr>
          <a:xfrm>
            <a:off x="490794" y="997435"/>
            <a:ext cx="11160880" cy="1426464"/>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spcAft>
                <a:spcPts val="63"/>
              </a:spcAft>
            </a:pPr>
            <a:r>
              <a:rPr lang="vi-VN" sz="2400" b="1" dirty="0">
                <a:solidFill>
                  <a:srgbClr val="000000"/>
                </a:solidFill>
                <a:latin typeface="UTM Avo" panose="02040603050506020204" pitchFamily="18"/>
                <a:ea typeface="Calibri" panose="020F0502020204030204" pitchFamily="34" charset="0"/>
                <a:cs typeface="Arial" panose="020B0604020202020204" pitchFamily="34" charset="0"/>
              </a:rPr>
              <a:t>Câu 5:</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 Nội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dung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nào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dưới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đây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b="1" dirty="0" err="1">
                <a:solidFill>
                  <a:srgbClr val="000000"/>
                </a:solidFill>
                <a:latin typeface="UTM Avo" panose="02040603050506020204" pitchFamily="18"/>
                <a:ea typeface="Calibri" panose="020F0502020204030204" pitchFamily="34" charset="0"/>
                <a:cs typeface="Arial" panose="020B0604020202020204" pitchFamily="34" charset="0"/>
              </a:rPr>
              <a:t>không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đúng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khi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nói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về</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p>
          <a:p>
            <a:pPr algn="ctr">
              <a:lnSpc>
                <a:spcPct val="150000"/>
              </a:lnSpc>
              <a:spcAft>
                <a:spcPts val="63"/>
              </a:spcAft>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bảo</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vệ</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môi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trường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400" dirty="0">
              <a:latin typeface="UTM Avo" panose="02040603050506020204" pitchFamily="18"/>
              <a:ea typeface="SimSun" panose="02010600030101010101" pitchFamily="2" charset="-122"/>
              <a:cs typeface="Arial" panose="020B0604020202020204" pitchFamily="34" charset="0"/>
            </a:endParaRPr>
          </a:p>
        </p:txBody>
      </p:sp>
      <p:pic>
        <p:nvPicPr>
          <p:cNvPr id="13" name="Picture 12">
            <a:hlinkClick r:id="rId9" action="ppaction://hlinksldjump"/>
            <a:extLst>
              <a:ext uri="{FF2B5EF4-FFF2-40B4-BE49-F238E27FC236}">
                <a16:creationId xmlns:a16="http://schemas.microsoft.com/office/drawing/2014/main" id="{0B2C8E23-89DE-BF09-841F-44499B799315}"/>
              </a:ext>
            </a:extLst>
          </p:cNvPr>
          <p:cNvPicPr>
            <a:picLocks noChangeAspect="1"/>
          </p:cNvPicPr>
          <p:nvPr/>
        </p:nvPicPr>
        <p:blipFill>
          <a:blip r:embed="rId10"/>
          <a:stretch>
            <a:fillRect/>
          </a:stretch>
        </p:blipFill>
        <p:spPr>
          <a:xfrm>
            <a:off x="11135032" y="5896073"/>
            <a:ext cx="1056967" cy="961927"/>
          </a:xfrm>
          <a:prstGeom prst="rect">
            <a:avLst/>
          </a:prstGeom>
        </p:spPr>
      </p:pic>
    </p:spTree>
    <p:extLst>
      <p:ext uri="{BB962C8B-B14F-4D97-AF65-F5344CB8AC3E}">
        <p14:creationId xmlns:p14="http://schemas.microsoft.com/office/powerpoint/2010/main" val="337887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nextCondLst>
                <p:cond evt="onClick" delay="0">
                  <p:tgtEl>
                    <p:spTgt spid="6"/>
                  </p:tgtEl>
                </p:cond>
              </p:nextCondLst>
            </p:seq>
            <p:seq concurrent="1" nextAc="seek">
              <p:cTn id="26" restart="whenNotActive" fill="hold" evtFilter="cancelBubble" nodeType="interactiveSeq">
                <p:stCondLst>
                  <p:cond evt="onClick" delay="0">
                    <p:tgtEl>
                      <p:spTgt spid="4"/>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nextCondLst>
                <p:cond evt="onClick" delay="0">
                  <p:tgtEl>
                    <p:spTgt spid="4"/>
                  </p:tgtEl>
                </p:cond>
              </p:nextCondLst>
            </p:seq>
            <p:seq concurrent="1" nextAc="seek">
              <p:cTn id="32" restart="whenNotActive" fill="hold" evtFilter="cancelBubble" nodeType="interactiveSeq">
                <p:stCondLst>
                  <p:cond evt="onClick" delay="0">
                    <p:tgtEl>
                      <p:spTgt spid="3"/>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childTnLst>
              </p:cTn>
              <p:nextCondLst>
                <p:cond evt="onClick" delay="0">
                  <p:tgtEl>
                    <p:spTgt spid="3"/>
                  </p:tgtEl>
                </p:cond>
              </p:nextCondLst>
            </p:seq>
            <p:seq concurrent="1" nextAc="seek">
              <p:cTn id="38" restart="whenNotActive" fill="hold" evtFilter="cancelBubble" nodeType="interactiveSeq">
                <p:stCondLst>
                  <p:cond evt="onClick" delay="0">
                    <p:tgtEl>
                      <p:spTgt spid="5"/>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27C769D-3DC9-33A9-EB0A-10351B16C65D}"/>
              </a:ext>
            </a:extLst>
          </p:cNvPr>
          <p:cNvGrpSpPr/>
          <p:nvPr/>
        </p:nvGrpSpPr>
        <p:grpSpPr>
          <a:xfrm>
            <a:off x="4727728" y="3561195"/>
            <a:ext cx="2736543" cy="1674349"/>
            <a:chOff x="309542" y="967667"/>
            <a:chExt cx="2878585" cy="1674349"/>
          </a:xfrm>
        </p:grpSpPr>
        <p:pic>
          <p:nvPicPr>
            <p:cNvPr id="6" name="Picture 5">
              <a:hlinkClick r:id="rId3"/>
              <a:extLst>
                <a:ext uri="{FF2B5EF4-FFF2-40B4-BE49-F238E27FC236}">
                  <a16:creationId xmlns:a16="http://schemas.microsoft.com/office/drawing/2014/main" id="{FFE2595C-54E6-8092-8414-DB2A874D022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7" name="TextBox 6">
              <a:extLst>
                <a:ext uri="{FF2B5EF4-FFF2-40B4-BE49-F238E27FC236}">
                  <a16:creationId xmlns:a16="http://schemas.microsoft.com/office/drawing/2014/main" id="{71897241-83E2-F088-F1EF-C403BB1F90CF}"/>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768833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61328EC4-E29A-0BB0-4128-DC95F977356C}"/>
              </a:ext>
            </a:extLst>
          </p:cNvPr>
          <p:cNvSpPr/>
          <p:nvPr/>
        </p:nvSpPr>
        <p:spPr>
          <a:xfrm>
            <a:off x="2507530" y="2694671"/>
            <a:ext cx="8292891" cy="2686223"/>
          </a:xfrm>
          <a:prstGeom prst="round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err="1">
                <a:solidFill>
                  <a:schemeClr val="tx1"/>
                </a:solidFill>
                <a:latin typeface="UTM Avo" panose="02040603050506020204" pitchFamily="18"/>
                <a:cs typeface="Arial" panose="020B0604020202020204" pitchFamily="34" charset="0"/>
              </a:rPr>
              <a:t>Làm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việc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theo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nhóm</a:t>
            </a:r>
            <a:r>
              <a:rPr lang="en-US" sz="2400" dirty="0">
                <a:solidFill>
                  <a:schemeClr val="tx1"/>
                </a:solidFill>
                <a:latin typeface="UTM Avo" panose="02040603050506020204" pitchFamily="18"/>
                <a:cs typeface="Arial" panose="020B0604020202020204" pitchFamily="34" charset="0"/>
              </a:rPr>
              <a:t> (4 - 6 HS) ở </a:t>
            </a:r>
            <a:r>
              <a:rPr lang="en-US" sz="2400" dirty="0" err="1">
                <a:solidFill>
                  <a:schemeClr val="tx1"/>
                </a:solidFill>
                <a:latin typeface="UTM Avo" panose="02040603050506020204" pitchFamily="18"/>
                <a:cs typeface="Arial" panose="020B0604020202020204" pitchFamily="34" charset="0"/>
              </a:rPr>
              <a:t>nhà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hãy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lập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và</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trình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bày</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một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dự</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án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bảo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vệ</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môi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trường</a:t>
            </a:r>
            <a:r>
              <a:rPr lang="en-US" sz="2400" dirty="0">
                <a:solidFill>
                  <a:schemeClr val="tx1"/>
                </a:solidFill>
                <a:latin typeface="UTM Avo" panose="02040603050506020204" pitchFamily="18"/>
                <a:cs typeface="Arial" panose="020B0604020202020204" pitchFamily="34" charset="0"/>
              </a:rPr>
              <a:t> ở </a:t>
            </a:r>
            <a:r>
              <a:rPr lang="en-US" sz="2400" dirty="0" err="1">
                <a:solidFill>
                  <a:schemeClr val="tx1"/>
                </a:solidFill>
                <a:latin typeface="UTM Avo" panose="02040603050506020204" pitchFamily="18"/>
                <a:cs typeface="Arial" panose="020B0604020202020204" pitchFamily="34" charset="0"/>
              </a:rPr>
              <a:t>nhà</a:t>
            </a:r>
            <a:r>
              <a:rPr lang="en-US" sz="2400" dirty="0">
                <a:solidFill>
                  <a:schemeClr val="tx1"/>
                </a:solidFill>
                <a:latin typeface="UTM Avo" panose="02040603050506020204" pitchFamily="18"/>
                <a:cs typeface="Arial" panose="020B0604020202020204" pitchFamily="34" charset="0"/>
              </a:rPr>
              <a:t>, ở </a:t>
            </a:r>
            <a:r>
              <a:rPr lang="en-US" sz="2400" dirty="0" err="1">
                <a:solidFill>
                  <a:schemeClr val="tx1"/>
                </a:solidFill>
                <a:latin typeface="UTM Avo" panose="02040603050506020204" pitchFamily="18"/>
                <a:cs typeface="Arial" panose="020B0604020202020204" pitchFamily="34" charset="0"/>
              </a:rPr>
              <a:t>trường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hoặc</a:t>
            </a:r>
            <a:r>
              <a:rPr lang="en-US" sz="2400" dirty="0">
                <a:solidFill>
                  <a:schemeClr val="tx1"/>
                </a:solidFill>
                <a:latin typeface="UTM Avo" panose="02040603050506020204" pitchFamily="18"/>
                <a:cs typeface="Arial" panose="020B0604020202020204" pitchFamily="34" charset="0"/>
              </a:rPr>
              <a:t> ở </a:t>
            </a:r>
            <a:r>
              <a:rPr lang="en-US" sz="2400" dirty="0" err="1">
                <a:solidFill>
                  <a:schemeClr val="tx1"/>
                </a:solidFill>
                <a:latin typeface="UTM Avo" panose="02040603050506020204" pitchFamily="18"/>
                <a:cs typeface="Arial" panose="020B0604020202020204" pitchFamily="34" charset="0"/>
              </a:rPr>
              <a:t>nơi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công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cộng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phù</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hợp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với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khả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năng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theo</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gợi</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ý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dưới</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a:ea typeface="Calibri" panose="020F0502020204030204" pitchFamily="34" charset="0"/>
                <a:cs typeface="Arial" panose="020B0604020202020204" pitchFamily="34" charset="0"/>
              </a:rPr>
              <a:t>đây</a:t>
            </a:r>
            <a:r>
              <a:rPr lang="en-US" sz="2400" dirty="0">
                <a:solidFill>
                  <a:schemeClr val="tx1"/>
                </a:solidFill>
                <a:latin typeface="UTM Avo" panose="02040603050506020204" pitchFamily="18"/>
                <a:ea typeface="Calibri" panose="020F0502020204030204" pitchFamily="34" charset="0"/>
                <a:cs typeface="Arial" panose="020B0604020202020204" pitchFamily="34" charset="0"/>
              </a:rPr>
              <a:t>:</a:t>
            </a:r>
            <a:endParaRPr lang="en-US" sz="2400" dirty="0">
              <a:solidFill>
                <a:schemeClr val="tx1"/>
              </a:solidFill>
              <a:latin typeface="UTM Avo" panose="02040603050506020204" pitchFamily="18"/>
              <a:cs typeface="Arial" panose="020B0604020202020204" pitchFamily="34" charset="0"/>
            </a:endParaRPr>
          </a:p>
        </p:txBody>
      </p:sp>
      <p:pic>
        <p:nvPicPr>
          <p:cNvPr id="13" name="Picture 35">
            <a:extLst>
              <a:ext uri="{FF2B5EF4-FFF2-40B4-BE49-F238E27FC236}">
                <a16:creationId xmlns:a16="http://schemas.microsoft.com/office/drawing/2014/main" id="{9568CB3B-5312-F903-BF39-FF1F7804BC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1232577">
            <a:off x="241523" y="5566963"/>
            <a:ext cx="691004" cy="878862"/>
          </a:xfrm>
          <a:prstGeom prst="rect">
            <a:avLst/>
          </a:prstGeom>
        </p:spPr>
      </p:pic>
      <p:sp>
        <p:nvSpPr>
          <p:cNvPr id="12" name="Freeform 9">
            <a:extLst>
              <a:ext uri="{FF2B5EF4-FFF2-40B4-BE49-F238E27FC236}">
                <a16:creationId xmlns:a16="http://schemas.microsoft.com/office/drawing/2014/main" id="{9F367EE6-9F78-3E54-AC06-2A08E9E76164}"/>
              </a:ext>
            </a:extLst>
          </p:cNvPr>
          <p:cNvSpPr/>
          <p:nvPr/>
        </p:nvSpPr>
        <p:spPr>
          <a:xfrm>
            <a:off x="196617" y="2923932"/>
            <a:ext cx="2420576" cy="4524440"/>
          </a:xfrm>
          <a:custGeom>
            <a:avLst/>
            <a:gdLst/>
            <a:ahLst/>
            <a:cxnLst/>
            <a:rect l="l" t="t" r="r" b="b"/>
            <a:pathLst>
              <a:path w="3842560" h="7182355">
                <a:moveTo>
                  <a:pt x="0" y="0"/>
                </a:moveTo>
                <a:lnTo>
                  <a:pt x="3842560" y="0"/>
                </a:lnTo>
                <a:lnTo>
                  <a:pt x="3842560" y="7182356"/>
                </a:lnTo>
                <a:lnTo>
                  <a:pt x="0" y="7182356"/>
                </a:lnTo>
                <a:lnTo>
                  <a:pt x="0" y="0"/>
                </a:lnTo>
                <a:close/>
              </a:path>
            </a:pathLst>
          </a:custGeom>
          <a:blipFill>
            <a:blip r:embed="rId5"/>
            <a:stretch>
              <a:fillRect/>
            </a:stretch>
          </a:blipFill>
        </p:spPr>
        <p:txBody>
          <a:bodyPr/>
          <a:lstStyle/>
          <a:p>
            <a:endParaRPr lang="en-VN" sz="729">
              <a:latin typeface="UTM Avo" panose="02040603050506020204" pitchFamily="18"/>
            </a:endParaRPr>
          </a:p>
        </p:txBody>
      </p:sp>
      <p:sp>
        <p:nvSpPr>
          <p:cNvPr id="7" name="TextBox 5">
            <a:extLst>
              <a:ext uri="{FF2B5EF4-FFF2-40B4-BE49-F238E27FC236}">
                <a16:creationId xmlns:a16="http://schemas.microsoft.com/office/drawing/2014/main" id="{57F00AB6-5B64-1871-1E5D-CC727844107C}"/>
              </a:ext>
            </a:extLst>
          </p:cNvPr>
          <p:cNvSpPr txBox="1"/>
          <p:nvPr/>
        </p:nvSpPr>
        <p:spPr>
          <a:xfrm>
            <a:off x="1626983" y="1726855"/>
            <a:ext cx="8523888" cy="4000166"/>
          </a:xfrm>
          <a:prstGeom prst="rect">
            <a:avLst/>
          </a:prstGeom>
        </p:spPr>
        <p:txBody>
          <a:bodyPr lIns="32001" tIns="32001" rIns="32001" bIns="32001" rtlCol="0" anchor="ctr"/>
          <a:lstStyle/>
          <a:p>
            <a:pPr algn="ctr">
              <a:lnSpc>
                <a:spcPts val="1675"/>
              </a:lnSpc>
              <a:spcBef>
                <a:spcPct val="0"/>
              </a:spcBef>
            </a:pPr>
            <a:endParaRPr sz="729">
              <a:latin typeface="UTM Avo" panose="02040603050506020204" pitchFamily="18"/>
            </a:endParaRPr>
          </a:p>
        </p:txBody>
      </p:sp>
      <p:grpSp>
        <p:nvGrpSpPr>
          <p:cNvPr id="2" name="Group 1">
            <a:extLst>
              <a:ext uri="{FF2B5EF4-FFF2-40B4-BE49-F238E27FC236}">
                <a16:creationId xmlns:a16="http://schemas.microsoft.com/office/drawing/2014/main" id="{8EBCED10-DA23-E139-F564-7F5AA877F20E}"/>
              </a:ext>
            </a:extLst>
          </p:cNvPr>
          <p:cNvGrpSpPr/>
          <p:nvPr/>
        </p:nvGrpSpPr>
        <p:grpSpPr>
          <a:xfrm>
            <a:off x="8807723" y="1392160"/>
            <a:ext cx="2448844" cy="2232710"/>
            <a:chOff x="10516475" y="5479608"/>
            <a:chExt cx="3887435" cy="3544332"/>
          </a:xfrm>
        </p:grpSpPr>
        <p:grpSp>
          <p:nvGrpSpPr>
            <p:cNvPr id="5" name="Group 4">
              <a:extLst>
                <a:ext uri="{FF2B5EF4-FFF2-40B4-BE49-F238E27FC236}">
                  <a16:creationId xmlns:a16="http://schemas.microsoft.com/office/drawing/2014/main" id="{7299BD89-4D30-2621-8967-D91571AD9C4F}"/>
                </a:ext>
              </a:extLst>
            </p:cNvPr>
            <p:cNvGrpSpPr/>
            <p:nvPr/>
          </p:nvGrpSpPr>
          <p:grpSpPr>
            <a:xfrm rot="317549">
              <a:off x="10516475" y="5479608"/>
              <a:ext cx="3887435" cy="3544332"/>
              <a:chOff x="-104144" y="-133592"/>
              <a:chExt cx="777244" cy="806692"/>
            </a:xfrm>
          </p:grpSpPr>
          <p:sp>
            <p:nvSpPr>
              <p:cNvPr id="8" name="Freeform 8">
                <a:extLst>
                  <a:ext uri="{FF2B5EF4-FFF2-40B4-BE49-F238E27FC236}">
                    <a16:creationId xmlns:a16="http://schemas.microsoft.com/office/drawing/2014/main" id="{46F21EF1-A928-E7D7-8D0F-FFD98FD63BEF}"/>
                  </a:ext>
                </a:extLst>
              </p:cNvPr>
              <p:cNvSpPr/>
              <p:nvPr/>
            </p:nvSpPr>
            <p:spPr>
              <a:xfrm>
                <a:off x="-104144" y="-133592"/>
                <a:ext cx="767962" cy="586966"/>
              </a:xfrm>
              <a:custGeom>
                <a:avLst/>
                <a:gdLst/>
                <a:ahLst/>
                <a:cxnLst/>
                <a:rect l="l" t="t" r="r" b="b"/>
                <a:pathLst>
                  <a:path w="756200" h="571328">
                    <a:moveTo>
                      <a:pt x="408098" y="13191"/>
                    </a:moveTo>
                    <a:lnTo>
                      <a:pt x="408098" y="13191"/>
                    </a:lnTo>
                    <a:cubicBezTo>
                      <a:pt x="425821" y="32513"/>
                      <a:pt x="454263" y="37625"/>
                      <a:pt x="477605" y="25684"/>
                    </a:cubicBezTo>
                    <a:lnTo>
                      <a:pt x="489470" y="19614"/>
                    </a:lnTo>
                    <a:cubicBezTo>
                      <a:pt x="498447" y="15022"/>
                      <a:pt x="508990" y="14615"/>
                      <a:pt x="518295" y="18502"/>
                    </a:cubicBezTo>
                    <a:cubicBezTo>
                      <a:pt x="527599" y="22388"/>
                      <a:pt x="534720" y="30175"/>
                      <a:pt x="537762" y="39788"/>
                    </a:cubicBezTo>
                    <a:lnTo>
                      <a:pt x="537762" y="39788"/>
                    </a:lnTo>
                    <a:cubicBezTo>
                      <a:pt x="544762" y="61906"/>
                      <a:pt x="567044" y="75433"/>
                      <a:pt x="589896" y="71439"/>
                    </a:cubicBezTo>
                    <a:lnTo>
                      <a:pt x="613675" y="67283"/>
                    </a:lnTo>
                    <a:cubicBezTo>
                      <a:pt x="622650" y="65715"/>
                      <a:pt x="631824" y="68635"/>
                      <a:pt x="638240" y="75103"/>
                    </a:cubicBezTo>
                    <a:cubicBezTo>
                      <a:pt x="644657" y="81571"/>
                      <a:pt x="647503" y="90769"/>
                      <a:pt x="645863" y="99730"/>
                    </a:cubicBezTo>
                    <a:lnTo>
                      <a:pt x="645863" y="99730"/>
                    </a:lnTo>
                    <a:cubicBezTo>
                      <a:pt x="644005" y="109882"/>
                      <a:pt x="646460" y="120348"/>
                      <a:pt x="652639" y="128613"/>
                    </a:cubicBezTo>
                    <a:cubicBezTo>
                      <a:pt x="658818" y="136879"/>
                      <a:pt x="668162" y="142196"/>
                      <a:pt x="678424" y="143287"/>
                    </a:cubicBezTo>
                    <a:lnTo>
                      <a:pt x="700523" y="145635"/>
                    </a:lnTo>
                    <a:cubicBezTo>
                      <a:pt x="709339" y="146572"/>
                      <a:pt x="716978" y="152156"/>
                      <a:pt x="720547" y="160271"/>
                    </a:cubicBezTo>
                    <a:cubicBezTo>
                      <a:pt x="724116" y="168386"/>
                      <a:pt x="723068" y="177790"/>
                      <a:pt x="717800" y="184920"/>
                    </a:cubicBezTo>
                    <a:lnTo>
                      <a:pt x="717800" y="184920"/>
                    </a:lnTo>
                    <a:cubicBezTo>
                      <a:pt x="711615" y="193293"/>
                      <a:pt x="709616" y="204042"/>
                      <a:pt x="712377" y="214078"/>
                    </a:cubicBezTo>
                    <a:cubicBezTo>
                      <a:pt x="715138" y="224115"/>
                      <a:pt x="722354" y="232328"/>
                      <a:pt x="731952" y="236359"/>
                    </a:cubicBezTo>
                    <a:lnTo>
                      <a:pt x="740300" y="239865"/>
                    </a:lnTo>
                    <a:cubicBezTo>
                      <a:pt x="748860" y="243459"/>
                      <a:pt x="754702" y="251524"/>
                      <a:pt x="755451" y="260777"/>
                    </a:cubicBezTo>
                    <a:cubicBezTo>
                      <a:pt x="756200" y="270030"/>
                      <a:pt x="751730" y="278929"/>
                      <a:pt x="743860" y="283853"/>
                    </a:cubicBezTo>
                    <a:lnTo>
                      <a:pt x="741820" y="285130"/>
                    </a:lnTo>
                    <a:cubicBezTo>
                      <a:pt x="732669" y="290855"/>
                      <a:pt x="726728" y="300538"/>
                      <a:pt x="725770" y="311290"/>
                    </a:cubicBezTo>
                    <a:cubicBezTo>
                      <a:pt x="724811" y="322042"/>
                      <a:pt x="728946" y="332623"/>
                      <a:pt x="736940" y="339876"/>
                    </a:cubicBezTo>
                    <a:lnTo>
                      <a:pt x="736940" y="339876"/>
                    </a:lnTo>
                    <a:cubicBezTo>
                      <a:pt x="743606" y="345924"/>
                      <a:pt x="746406" y="355147"/>
                      <a:pt x="744228" y="363880"/>
                    </a:cubicBezTo>
                    <a:cubicBezTo>
                      <a:pt x="742050" y="372612"/>
                      <a:pt x="735246" y="379440"/>
                      <a:pt x="726522" y="381649"/>
                    </a:cubicBezTo>
                    <a:lnTo>
                      <a:pt x="710330" y="385749"/>
                    </a:lnTo>
                    <a:cubicBezTo>
                      <a:pt x="700400" y="388264"/>
                      <a:pt x="692086" y="395030"/>
                      <a:pt x="687607" y="404241"/>
                    </a:cubicBezTo>
                    <a:cubicBezTo>
                      <a:pt x="683127" y="413452"/>
                      <a:pt x="682939" y="424170"/>
                      <a:pt x="687093" y="433533"/>
                    </a:cubicBezTo>
                    <a:lnTo>
                      <a:pt x="687093" y="433533"/>
                    </a:lnTo>
                    <a:cubicBezTo>
                      <a:pt x="690700" y="441665"/>
                      <a:pt x="689872" y="451080"/>
                      <a:pt x="684899" y="458457"/>
                    </a:cubicBezTo>
                    <a:cubicBezTo>
                      <a:pt x="679926" y="465833"/>
                      <a:pt x="671509" y="470133"/>
                      <a:pt x="662618" y="469838"/>
                    </a:cubicBezTo>
                    <a:lnTo>
                      <a:pt x="637784" y="469016"/>
                    </a:lnTo>
                    <a:cubicBezTo>
                      <a:pt x="615653" y="468284"/>
                      <a:pt x="596939" y="485257"/>
                      <a:pt x="595514" y="507355"/>
                    </a:cubicBezTo>
                    <a:lnTo>
                      <a:pt x="595514" y="507355"/>
                    </a:lnTo>
                    <a:cubicBezTo>
                      <a:pt x="594902" y="516850"/>
                      <a:pt x="589929" y="525527"/>
                      <a:pt x="582044" y="530853"/>
                    </a:cubicBezTo>
                    <a:cubicBezTo>
                      <a:pt x="574160" y="536179"/>
                      <a:pt x="564254" y="537555"/>
                      <a:pt x="555217" y="534579"/>
                    </a:cubicBezTo>
                    <a:lnTo>
                      <a:pt x="536097" y="528281"/>
                    </a:lnTo>
                    <a:cubicBezTo>
                      <a:pt x="512711" y="520579"/>
                      <a:pt x="487115" y="530186"/>
                      <a:pt x="474573" y="551375"/>
                    </a:cubicBezTo>
                    <a:lnTo>
                      <a:pt x="474573" y="551375"/>
                    </a:lnTo>
                    <a:cubicBezTo>
                      <a:pt x="469098" y="560625"/>
                      <a:pt x="459949" y="567112"/>
                      <a:pt x="449409" y="569220"/>
                    </a:cubicBezTo>
                    <a:cubicBezTo>
                      <a:pt x="438869" y="571328"/>
                      <a:pt x="427929" y="568857"/>
                      <a:pt x="419318" y="562424"/>
                    </a:cubicBezTo>
                    <a:lnTo>
                      <a:pt x="415598" y="559646"/>
                    </a:lnTo>
                    <a:cubicBezTo>
                      <a:pt x="393359" y="543033"/>
                      <a:pt x="362841" y="543033"/>
                      <a:pt x="340602" y="559646"/>
                    </a:cubicBezTo>
                    <a:lnTo>
                      <a:pt x="336883" y="562424"/>
                    </a:lnTo>
                    <a:cubicBezTo>
                      <a:pt x="328271" y="568857"/>
                      <a:pt x="317331" y="571328"/>
                      <a:pt x="306791" y="569220"/>
                    </a:cubicBezTo>
                    <a:cubicBezTo>
                      <a:pt x="296251" y="567112"/>
                      <a:pt x="287102" y="560625"/>
                      <a:pt x="281627" y="551375"/>
                    </a:cubicBezTo>
                    <a:lnTo>
                      <a:pt x="281627" y="551375"/>
                    </a:lnTo>
                    <a:cubicBezTo>
                      <a:pt x="269085" y="530186"/>
                      <a:pt x="243489" y="520579"/>
                      <a:pt x="220103" y="528281"/>
                    </a:cubicBezTo>
                    <a:lnTo>
                      <a:pt x="200983" y="534579"/>
                    </a:lnTo>
                    <a:cubicBezTo>
                      <a:pt x="191946" y="537555"/>
                      <a:pt x="182040" y="536179"/>
                      <a:pt x="174156" y="530853"/>
                    </a:cubicBezTo>
                    <a:cubicBezTo>
                      <a:pt x="166271" y="525527"/>
                      <a:pt x="161298" y="516850"/>
                      <a:pt x="160686" y="507355"/>
                    </a:cubicBezTo>
                    <a:lnTo>
                      <a:pt x="160686" y="507355"/>
                    </a:lnTo>
                    <a:cubicBezTo>
                      <a:pt x="159261" y="485257"/>
                      <a:pt x="140547" y="468284"/>
                      <a:pt x="118416" y="469016"/>
                    </a:cubicBezTo>
                    <a:lnTo>
                      <a:pt x="93583" y="469838"/>
                    </a:lnTo>
                    <a:cubicBezTo>
                      <a:pt x="84691" y="470133"/>
                      <a:pt x="76274" y="465833"/>
                      <a:pt x="71301" y="458457"/>
                    </a:cubicBezTo>
                    <a:cubicBezTo>
                      <a:pt x="66329" y="451080"/>
                      <a:pt x="65500" y="441665"/>
                      <a:pt x="69107" y="433533"/>
                    </a:cubicBezTo>
                    <a:lnTo>
                      <a:pt x="69107" y="433533"/>
                    </a:lnTo>
                    <a:cubicBezTo>
                      <a:pt x="73261" y="424170"/>
                      <a:pt x="73072" y="413452"/>
                      <a:pt x="68593" y="404241"/>
                    </a:cubicBezTo>
                    <a:cubicBezTo>
                      <a:pt x="64114" y="395030"/>
                      <a:pt x="55799" y="388264"/>
                      <a:pt x="45870" y="385749"/>
                    </a:cubicBezTo>
                    <a:lnTo>
                      <a:pt x="29679" y="381649"/>
                    </a:lnTo>
                    <a:cubicBezTo>
                      <a:pt x="20954" y="379440"/>
                      <a:pt x="14150" y="372612"/>
                      <a:pt x="11972" y="363880"/>
                    </a:cubicBezTo>
                    <a:cubicBezTo>
                      <a:pt x="9794" y="355147"/>
                      <a:pt x="12594" y="345924"/>
                      <a:pt x="19260" y="339876"/>
                    </a:cubicBezTo>
                    <a:lnTo>
                      <a:pt x="19260" y="339876"/>
                    </a:lnTo>
                    <a:cubicBezTo>
                      <a:pt x="27254" y="332623"/>
                      <a:pt x="31389" y="322042"/>
                      <a:pt x="30430" y="311290"/>
                    </a:cubicBezTo>
                    <a:cubicBezTo>
                      <a:pt x="29472" y="300538"/>
                      <a:pt x="23531" y="290855"/>
                      <a:pt x="14380" y="285130"/>
                    </a:cubicBezTo>
                    <a:lnTo>
                      <a:pt x="12340" y="283853"/>
                    </a:lnTo>
                    <a:cubicBezTo>
                      <a:pt x="4470" y="278929"/>
                      <a:pt x="0" y="270030"/>
                      <a:pt x="749" y="260777"/>
                    </a:cubicBezTo>
                    <a:cubicBezTo>
                      <a:pt x="1497" y="251524"/>
                      <a:pt x="7340" y="243459"/>
                      <a:pt x="15900" y="239865"/>
                    </a:cubicBezTo>
                    <a:lnTo>
                      <a:pt x="24248" y="236359"/>
                    </a:lnTo>
                    <a:cubicBezTo>
                      <a:pt x="33846" y="232329"/>
                      <a:pt x="41062" y="224115"/>
                      <a:pt x="43823" y="214078"/>
                    </a:cubicBezTo>
                    <a:cubicBezTo>
                      <a:pt x="46584" y="204042"/>
                      <a:pt x="44585" y="193293"/>
                      <a:pt x="38399" y="184920"/>
                    </a:cubicBezTo>
                    <a:lnTo>
                      <a:pt x="38399" y="184920"/>
                    </a:lnTo>
                    <a:cubicBezTo>
                      <a:pt x="33132" y="177790"/>
                      <a:pt x="32084" y="168386"/>
                      <a:pt x="35653" y="160271"/>
                    </a:cubicBezTo>
                    <a:cubicBezTo>
                      <a:pt x="39221" y="152156"/>
                      <a:pt x="46861" y="146572"/>
                      <a:pt x="55676" y="145635"/>
                    </a:cubicBezTo>
                    <a:lnTo>
                      <a:pt x="77776" y="143287"/>
                    </a:lnTo>
                    <a:cubicBezTo>
                      <a:pt x="88038" y="142196"/>
                      <a:pt x="97382" y="136879"/>
                      <a:pt x="103561" y="128613"/>
                    </a:cubicBezTo>
                    <a:cubicBezTo>
                      <a:pt x="109740" y="120348"/>
                      <a:pt x="112195" y="109882"/>
                      <a:pt x="110337" y="99730"/>
                    </a:cubicBezTo>
                    <a:lnTo>
                      <a:pt x="110337" y="99730"/>
                    </a:lnTo>
                    <a:cubicBezTo>
                      <a:pt x="108697" y="90769"/>
                      <a:pt x="111543" y="81571"/>
                      <a:pt x="117960" y="75103"/>
                    </a:cubicBezTo>
                    <a:cubicBezTo>
                      <a:pt x="124376" y="68635"/>
                      <a:pt x="133550" y="65715"/>
                      <a:pt x="142525" y="67283"/>
                    </a:cubicBezTo>
                    <a:lnTo>
                      <a:pt x="166304" y="71439"/>
                    </a:lnTo>
                    <a:cubicBezTo>
                      <a:pt x="189156" y="75433"/>
                      <a:pt x="211438" y="61906"/>
                      <a:pt x="218438" y="39788"/>
                    </a:cubicBezTo>
                    <a:lnTo>
                      <a:pt x="218438" y="39788"/>
                    </a:lnTo>
                    <a:cubicBezTo>
                      <a:pt x="221480" y="30175"/>
                      <a:pt x="228601" y="22388"/>
                      <a:pt x="237905" y="18502"/>
                    </a:cubicBezTo>
                    <a:cubicBezTo>
                      <a:pt x="247210" y="14615"/>
                      <a:pt x="257753" y="15022"/>
                      <a:pt x="266730" y="19614"/>
                    </a:cubicBezTo>
                    <a:lnTo>
                      <a:pt x="278595" y="25684"/>
                    </a:lnTo>
                    <a:cubicBezTo>
                      <a:pt x="301937" y="37625"/>
                      <a:pt x="330379" y="32513"/>
                      <a:pt x="348102" y="13191"/>
                    </a:cubicBezTo>
                    <a:lnTo>
                      <a:pt x="348102" y="13191"/>
                    </a:lnTo>
                    <a:cubicBezTo>
                      <a:pt x="355812" y="4785"/>
                      <a:pt x="366694" y="0"/>
                      <a:pt x="378100" y="0"/>
                    </a:cubicBezTo>
                    <a:cubicBezTo>
                      <a:pt x="389506" y="0"/>
                      <a:pt x="400388" y="4785"/>
                      <a:pt x="408098" y="13191"/>
                    </a:cubicBezTo>
                    <a:close/>
                  </a:path>
                </a:pathLst>
              </a:custGeom>
              <a:solidFill>
                <a:schemeClr val="accent2">
                  <a:lumMod val="75000"/>
                </a:schemeClr>
              </a:solidFill>
              <a:ln w="57150">
                <a:solidFill>
                  <a:srgbClr val="000000"/>
                </a:solidFill>
              </a:ln>
            </p:spPr>
            <p:txBody>
              <a:bodyPr/>
              <a:lstStyle/>
              <a:p>
                <a:pPr defTabSz="575981">
                  <a:defRPr/>
                </a:pPr>
                <a:endParaRPr lang="en-US" sz="1134">
                  <a:solidFill>
                    <a:prstClr val="black"/>
                  </a:solidFill>
                  <a:latin typeface="UTM Avo" panose="02040603050506020204" pitchFamily="18"/>
                  <a:cs typeface="Arial" panose="020B0604020202020204" pitchFamily="34" charset="0"/>
                </a:endParaRPr>
              </a:p>
            </p:txBody>
          </p:sp>
          <p:sp>
            <p:nvSpPr>
              <p:cNvPr id="10" name="TextBox 9">
                <a:extLst>
                  <a:ext uri="{FF2B5EF4-FFF2-40B4-BE49-F238E27FC236}">
                    <a16:creationId xmlns:a16="http://schemas.microsoft.com/office/drawing/2014/main" id="{3CFFE04B-EC54-6E75-A964-B68D96E97130}"/>
                  </a:ext>
                </a:extLst>
              </p:cNvPr>
              <p:cNvSpPr txBox="1"/>
              <p:nvPr/>
            </p:nvSpPr>
            <p:spPr>
              <a:xfrm>
                <a:off x="139700" y="101600"/>
                <a:ext cx="533400" cy="571500"/>
              </a:xfrm>
              <a:prstGeom prst="rect">
                <a:avLst/>
              </a:prstGeom>
            </p:spPr>
            <p:txBody>
              <a:bodyPr lIns="32001" tIns="32001" rIns="32001" bIns="32001" rtlCol="0" anchor="ctr"/>
              <a:lstStyle/>
              <a:p>
                <a:pPr algn="ctr" defTabSz="575981">
                  <a:lnSpc>
                    <a:spcPts val="1675"/>
                  </a:lnSpc>
                  <a:defRPr/>
                </a:pPr>
                <a:endParaRPr sz="1134">
                  <a:solidFill>
                    <a:prstClr val="black"/>
                  </a:solidFill>
                  <a:latin typeface="UTM Avo" panose="02040603050506020204" pitchFamily="18"/>
                  <a:cs typeface="Arial" panose="020B0604020202020204" pitchFamily="34" charset="0"/>
                </a:endParaRPr>
              </a:p>
            </p:txBody>
          </p:sp>
        </p:grpSp>
        <p:sp>
          <p:nvSpPr>
            <p:cNvPr id="6" name="TextBox 5">
              <a:extLst>
                <a:ext uri="{FF2B5EF4-FFF2-40B4-BE49-F238E27FC236}">
                  <a16:creationId xmlns:a16="http://schemas.microsoft.com/office/drawing/2014/main" id="{78490F51-3678-861F-9A80-FD64754FB01C}"/>
                </a:ext>
              </a:extLst>
            </p:cNvPr>
            <p:cNvSpPr txBox="1"/>
            <p:nvPr/>
          </p:nvSpPr>
          <p:spPr>
            <a:xfrm>
              <a:off x="10988670" y="6292418"/>
              <a:ext cx="3149731" cy="823771"/>
            </a:xfrm>
            <a:prstGeom prst="rect">
              <a:avLst/>
            </a:prstGeom>
            <a:noFill/>
          </p:spPr>
          <p:txBody>
            <a:bodyPr wrap="square">
              <a:spAutoFit/>
            </a:bodyPr>
            <a:lstStyle/>
            <a:p>
              <a:pPr algn="ctr" defTabSz="575981">
                <a:defRPr/>
              </a:pPr>
              <a:r>
                <a:rPr lang="en-US" sz="2772" b="1" dirty="0" err="1">
                  <a:solidFill>
                    <a:prstClr val="white"/>
                  </a:solidFill>
                  <a:latin typeface="UTM Avo" panose="02040603050506020204" pitchFamily="18"/>
                  <a:ea typeface="Calibri" panose="020F0502020204030204" pitchFamily="34" charset="0"/>
                  <a:cs typeface="Arial" panose="020B0604020202020204" pitchFamily="34" charset="0"/>
                </a:rPr>
                <a:t>Bài</a:t>
              </a:r>
              <a:r>
                <a:rPr lang="en-US" sz="2772" b="1" dirty="0">
                  <a:solidFill>
                    <a:prstClr val="white"/>
                  </a:solidFill>
                  <a:latin typeface="UTM Avo" panose="02040603050506020204" pitchFamily="18"/>
                  <a:ea typeface="Calibri" panose="020F0502020204030204" pitchFamily="34" charset="0"/>
                  <a:cs typeface="Arial" panose="020B0604020202020204" pitchFamily="34" charset="0"/>
                </a:rPr>
                <a:t> </a:t>
              </a:r>
              <a:r>
                <a:rPr lang="en-US" sz="2772" b="1" dirty="0" err="1">
                  <a:solidFill>
                    <a:prstClr val="white"/>
                  </a:solidFill>
                  <a:latin typeface="UTM Avo" panose="02040603050506020204" pitchFamily="18"/>
                  <a:ea typeface="Calibri" panose="020F0502020204030204" pitchFamily="34" charset="0"/>
                  <a:cs typeface="Arial" panose="020B0604020202020204" pitchFamily="34" charset="0"/>
                </a:rPr>
                <a:t>tập</a:t>
              </a:r>
              <a:r>
                <a:rPr lang="en-US" sz="2772" b="1" dirty="0">
                  <a:solidFill>
                    <a:prstClr val="white"/>
                  </a:solidFill>
                  <a:latin typeface="UTM Avo" panose="02040603050506020204" pitchFamily="18"/>
                  <a:ea typeface="Calibri" panose="020F0502020204030204" pitchFamily="34" charset="0"/>
                  <a:cs typeface="Arial" panose="020B0604020202020204" pitchFamily="34" charset="0"/>
                </a:rPr>
                <a:t> 1</a:t>
              </a:r>
              <a:endParaRPr lang="en-US" sz="2772" dirty="0">
                <a:solidFill>
                  <a:prstClr val="white"/>
                </a:solidFill>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605530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959BDC8-7894-4168-6CBB-B296D6BA36A4}"/>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B9FAA1DD-5AFB-2532-8E71-4C5EC439465B}"/>
              </a:ext>
            </a:extLst>
          </p:cNvPr>
          <p:cNvGrpSpPr/>
          <p:nvPr/>
        </p:nvGrpSpPr>
        <p:grpSpPr>
          <a:xfrm>
            <a:off x="4125822" y="611059"/>
            <a:ext cx="3940356" cy="705977"/>
            <a:chOff x="4834930" y="84191"/>
            <a:chExt cx="7359542" cy="1232175"/>
          </a:xfrm>
          <a:solidFill>
            <a:schemeClr val="bg1"/>
          </a:solidFill>
        </p:grpSpPr>
        <p:sp>
          <p:nvSpPr>
            <p:cNvPr id="4" name="Round Same Side Corner Rectangle 11">
              <a:extLst>
                <a:ext uri="{FF2B5EF4-FFF2-40B4-BE49-F238E27FC236}">
                  <a16:creationId xmlns:a16="http://schemas.microsoft.com/office/drawing/2014/main" id="{BA0B4A55-313A-F693-784B-75CF36E40D5D}"/>
                </a:ext>
              </a:extLst>
            </p:cNvPr>
            <p:cNvSpPr/>
            <p:nvPr/>
          </p:nvSpPr>
          <p:spPr>
            <a:xfrm flipV="1">
              <a:off x="4834930" y="84191"/>
              <a:ext cx="7359542" cy="1232175"/>
            </a:xfrm>
            <a:prstGeom prst="round2SameRect">
              <a:avLst>
                <a:gd name="adj1" fmla="val 37720"/>
                <a:gd name="adj2" fmla="val 0"/>
              </a:avLst>
            </a:prstGeom>
            <a:grp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EF597CE8-202C-7163-A440-B65A9AC938E7}"/>
                </a:ext>
              </a:extLst>
            </p:cNvPr>
            <p:cNvSpPr txBox="1"/>
            <p:nvPr/>
          </p:nvSpPr>
          <p:spPr>
            <a:xfrm>
              <a:off x="5313042" y="337067"/>
              <a:ext cx="6403317" cy="650569"/>
            </a:xfrm>
            <a:prstGeom prst="rect">
              <a:avLst/>
            </a:prstGeom>
            <a:grpFill/>
          </p:spPr>
          <p:txBody>
            <a:bodyPr wrap="square" rtlCol="0">
              <a:spAutoFit/>
            </a:bodyPr>
            <a:lstStyle/>
            <a:p>
              <a:pPr algn="ctr"/>
              <a:r>
                <a:rPr lang="en-US" sz="2400" b="1" dirty="0">
                  <a:latin typeface="UTM Avo" panose="02040603050506020204" pitchFamily="18"/>
                  <a:cs typeface="Arial" panose="020B0604020202020204" pitchFamily="34" charset="0"/>
                </a:rPr>
                <a:t>GỢI </a:t>
              </a:r>
              <a:r>
                <a:rPr lang="en-US" sz="2400" b="1" dirty="0" err="1">
                  <a:latin typeface="UTM Avo" panose="02040603050506020204" pitchFamily="18"/>
                  <a:cs typeface="Arial" panose="020B0604020202020204" pitchFamily="34" charset="0"/>
                </a:rPr>
                <a:t>Ý</a:t>
              </a:r>
              <a:r>
                <a:rPr lang="en-US" sz="2400" b="1" dirty="0">
                  <a:latin typeface="UTM Avo" panose="02040603050506020204" pitchFamily="18"/>
                  <a:cs typeface="Arial" panose="020B0604020202020204" pitchFamily="34" charset="0"/>
                </a:rPr>
                <a:t> THAM KHẢO</a:t>
              </a:r>
            </a:p>
          </p:txBody>
        </p:sp>
      </p:grpSp>
      <p:grpSp>
        <p:nvGrpSpPr>
          <p:cNvPr id="6" name="Group 5">
            <a:extLst>
              <a:ext uri="{FF2B5EF4-FFF2-40B4-BE49-F238E27FC236}">
                <a16:creationId xmlns:a16="http://schemas.microsoft.com/office/drawing/2014/main" id="{257AFFAB-6653-5891-13D8-D20C4E4B9C8E}"/>
              </a:ext>
            </a:extLst>
          </p:cNvPr>
          <p:cNvGrpSpPr/>
          <p:nvPr/>
        </p:nvGrpSpPr>
        <p:grpSpPr>
          <a:xfrm>
            <a:off x="790054" y="2182863"/>
            <a:ext cx="3335768" cy="2599120"/>
            <a:chOff x="8075" y="923348"/>
            <a:chExt cx="6400800" cy="4125991"/>
          </a:xfrm>
        </p:grpSpPr>
        <p:sp>
          <p:nvSpPr>
            <p:cNvPr id="7" name="Line Callout 1 (Border and Accent Bar) 3">
              <a:extLst>
                <a:ext uri="{FF2B5EF4-FFF2-40B4-BE49-F238E27FC236}">
                  <a16:creationId xmlns:a16="http://schemas.microsoft.com/office/drawing/2014/main" id="{DEAADC8F-3B98-85FC-A69D-21126FD30E92}"/>
                </a:ext>
              </a:extLst>
            </p:cNvPr>
            <p:cNvSpPr/>
            <p:nvPr/>
          </p:nvSpPr>
          <p:spPr>
            <a:xfrm>
              <a:off x="8075" y="1692276"/>
              <a:ext cx="6400800" cy="3357063"/>
            </a:xfrm>
            <a:prstGeom prst="roundRect">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b="1" dirty="0">
                  <a:solidFill>
                    <a:srgbClr val="C00000"/>
                  </a:solidFill>
                  <a:latin typeface="UTM Avo" panose="02040603050506020204" pitchFamily="18"/>
                  <a:cs typeface="Arial" panose="020B0604020202020204" pitchFamily="34" charset="0"/>
                </a:rPr>
                <a:t>Các mục cần có trong dự án</a:t>
              </a:r>
              <a:endParaRPr lang="en-US" sz="2400" b="1" dirty="0">
                <a:solidFill>
                  <a:srgbClr val="C00000"/>
                </a:solidFill>
                <a:latin typeface="UTM Avo" panose="02040603050506020204" pitchFamily="18"/>
                <a:cs typeface="Arial" panose="020B0604020202020204" pitchFamily="34" charset="0"/>
              </a:endParaRPr>
            </a:p>
          </p:txBody>
        </p:sp>
        <p:pic>
          <p:nvPicPr>
            <p:cNvPr id="8" name="Picture 2">
              <a:extLst>
                <a:ext uri="{FF2B5EF4-FFF2-40B4-BE49-F238E27FC236}">
                  <a16:creationId xmlns:a16="http://schemas.microsoft.com/office/drawing/2014/main" id="{7F53825D-C326-1A9E-4AD3-CFA11AC56DC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687188" y="923348"/>
              <a:ext cx="966374" cy="993468"/>
            </a:xfrm>
            <a:prstGeom prst="rect">
              <a:avLst/>
            </a:prstGeom>
          </p:spPr>
        </p:pic>
      </p:grpSp>
      <p:sp>
        <p:nvSpPr>
          <p:cNvPr id="9" name="Speech Bubble: Rectangle with Corners Rounded 58">
            <a:extLst>
              <a:ext uri="{FF2B5EF4-FFF2-40B4-BE49-F238E27FC236}">
                <a16:creationId xmlns:a16="http://schemas.microsoft.com/office/drawing/2014/main" id="{82505E62-D5F5-929A-EF79-7C61990519DA}"/>
              </a:ext>
            </a:extLst>
          </p:cNvPr>
          <p:cNvSpPr/>
          <p:nvPr/>
        </p:nvSpPr>
        <p:spPr>
          <a:xfrm>
            <a:off x="5625436" y="1829875"/>
            <a:ext cx="5424146" cy="705976"/>
          </a:xfrm>
          <a:prstGeom prst="wedgeRoundRectCallout">
            <a:avLst>
              <a:gd name="adj1" fmla="val -64206"/>
              <a:gd name="adj2" fmla="val 48210"/>
              <a:gd name="adj3" fmla="val 16667"/>
            </a:avLst>
          </a:prstGeom>
          <a:solidFill>
            <a:srgbClr val="FFF4D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Tên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dự</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án</a:t>
            </a:r>
            <a:r>
              <a:rPr lang="en-VN" sz="2400" dirty="0">
                <a:latin typeface="UTM Avo" panose="02040603050506020204" pitchFamily="18"/>
                <a:cs typeface="Arial" panose="020B0604020202020204" pitchFamily="34" charset="0"/>
              </a:rPr>
              <a:t> </a:t>
            </a:r>
            <a:endParaRPr lang="vi-VN" sz="2400" dirty="0">
              <a:solidFill>
                <a:schemeClr val="tx1"/>
              </a:solidFill>
              <a:latin typeface="UTM Avo" panose="02040603050506020204" pitchFamily="18"/>
              <a:cs typeface="Arial" panose="020B0604020202020204" pitchFamily="34" charset="0"/>
            </a:endParaRPr>
          </a:p>
        </p:txBody>
      </p:sp>
      <p:sp>
        <p:nvSpPr>
          <p:cNvPr id="10" name="Speech Bubble: Rectangle with Corners Rounded 59">
            <a:extLst>
              <a:ext uri="{FF2B5EF4-FFF2-40B4-BE49-F238E27FC236}">
                <a16:creationId xmlns:a16="http://schemas.microsoft.com/office/drawing/2014/main" id="{F1CAA052-9DAE-96CD-5F6D-851E6FACA746}"/>
              </a:ext>
            </a:extLst>
          </p:cNvPr>
          <p:cNvSpPr/>
          <p:nvPr/>
        </p:nvSpPr>
        <p:spPr>
          <a:xfrm>
            <a:off x="5625436" y="2695702"/>
            <a:ext cx="5424146" cy="796208"/>
          </a:xfrm>
          <a:prstGeom prst="wedgeRoundRectCallout">
            <a:avLst>
              <a:gd name="adj1" fmla="val -61533"/>
              <a:gd name="adj2" fmla="val 37106"/>
              <a:gd name="adj3" fmla="val 16667"/>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3"/>
              </a:spcAft>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Mục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tiêu</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của</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dự</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án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400" dirty="0">
              <a:latin typeface="UTM Avo" panose="02040603050506020204" pitchFamily="18"/>
              <a:ea typeface="SimSun" panose="02010600030101010101" pitchFamily="2" charset="-122"/>
              <a:cs typeface="Arial" panose="020B0604020202020204" pitchFamily="34" charset="0"/>
            </a:endParaRPr>
          </a:p>
        </p:txBody>
      </p:sp>
      <p:sp>
        <p:nvSpPr>
          <p:cNvPr id="11" name="Speech Bubble: Rectangle with Corners Rounded 59">
            <a:extLst>
              <a:ext uri="{FF2B5EF4-FFF2-40B4-BE49-F238E27FC236}">
                <a16:creationId xmlns:a16="http://schemas.microsoft.com/office/drawing/2014/main" id="{A487BF7D-5343-5718-8E33-5024F1590E6C}"/>
              </a:ext>
            </a:extLst>
          </p:cNvPr>
          <p:cNvSpPr/>
          <p:nvPr/>
        </p:nvSpPr>
        <p:spPr>
          <a:xfrm>
            <a:off x="5625436" y="4517588"/>
            <a:ext cx="5424146" cy="796208"/>
          </a:xfrm>
          <a:prstGeom prst="wedgeRoundRectCallout">
            <a:avLst>
              <a:gd name="adj1" fmla="val -59409"/>
              <a:gd name="adj2" fmla="val -36879"/>
              <a:gd name="adj3" fmla="val 16667"/>
            </a:avLst>
          </a:prstGeom>
          <a:solidFill>
            <a:schemeClr val="tx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3"/>
              </a:spcAft>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cách</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thức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để</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thực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hiện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r>
              <a:rPr lang="en-VN" sz="2400" dirty="0">
                <a:latin typeface="UTM Avo" panose="02040603050506020204" pitchFamily="18"/>
                <a:cs typeface="Arial" panose="020B0604020202020204" pitchFamily="34" charset="0"/>
              </a:rPr>
              <a:t> </a:t>
            </a:r>
            <a:endParaRPr lang="en-VN" sz="2400" dirty="0">
              <a:latin typeface="UTM Avo" panose="02040603050506020204" pitchFamily="18"/>
              <a:ea typeface="SimSun" panose="02010600030101010101" pitchFamily="2" charset="-122"/>
              <a:cs typeface="Arial" panose="020B0604020202020204" pitchFamily="34" charset="0"/>
            </a:endParaRPr>
          </a:p>
        </p:txBody>
      </p:sp>
      <p:sp>
        <p:nvSpPr>
          <p:cNvPr id="12" name="Speech Bubble: Rectangle with Corners Rounded 58">
            <a:extLst>
              <a:ext uri="{FF2B5EF4-FFF2-40B4-BE49-F238E27FC236}">
                <a16:creationId xmlns:a16="http://schemas.microsoft.com/office/drawing/2014/main" id="{C221161B-8BD4-8A2B-214A-27CA85773E9A}"/>
              </a:ext>
            </a:extLst>
          </p:cNvPr>
          <p:cNvSpPr/>
          <p:nvPr/>
        </p:nvSpPr>
        <p:spPr>
          <a:xfrm>
            <a:off x="5625435" y="3651761"/>
            <a:ext cx="5424146" cy="705976"/>
          </a:xfrm>
          <a:prstGeom prst="wedgeRoundRectCallout">
            <a:avLst>
              <a:gd name="adj1" fmla="val -59251"/>
              <a:gd name="adj2" fmla="val -2019"/>
              <a:gd name="adj3" fmla="val 16667"/>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3"/>
              </a:spcAft>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Thời</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gian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dự</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kiến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thực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hiện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400" dirty="0">
              <a:latin typeface="UTM Avo" panose="02040603050506020204" pitchFamily="18"/>
              <a:ea typeface="SimSun" panose="02010600030101010101" pitchFamily="2" charset="-122"/>
              <a:cs typeface="Arial" panose="020B0604020202020204" pitchFamily="34" charset="0"/>
            </a:endParaRPr>
          </a:p>
        </p:txBody>
      </p:sp>
      <p:sp>
        <p:nvSpPr>
          <p:cNvPr id="13" name="Speech Bubble: Rectangle with Corners Rounded 59">
            <a:extLst>
              <a:ext uri="{FF2B5EF4-FFF2-40B4-BE49-F238E27FC236}">
                <a16:creationId xmlns:a16="http://schemas.microsoft.com/office/drawing/2014/main" id="{5C40443E-EEA5-22FD-8096-85C5014DB93B}"/>
              </a:ext>
            </a:extLst>
          </p:cNvPr>
          <p:cNvSpPr/>
          <p:nvPr/>
        </p:nvSpPr>
        <p:spPr>
          <a:xfrm>
            <a:off x="5625435" y="5473647"/>
            <a:ext cx="5424146" cy="796208"/>
          </a:xfrm>
          <a:prstGeom prst="wedgeRoundRectCallout">
            <a:avLst>
              <a:gd name="adj1" fmla="val -60117"/>
              <a:gd name="adj2" fmla="val -56171"/>
              <a:gd name="adj3" fmla="val 16667"/>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3"/>
              </a:spcAft>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nguồn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lực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để</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thực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hiện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dự</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án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en-VN" sz="2400" dirty="0">
              <a:latin typeface="UTM Avo" panose="02040603050506020204" pitchFamily="18"/>
              <a:ea typeface="SimSun" panose="02010600030101010101" pitchFamily="2" charset="-122"/>
              <a:cs typeface="Arial" panose="020B0604020202020204" pitchFamily="34" charset="0"/>
            </a:endParaRPr>
          </a:p>
        </p:txBody>
      </p:sp>
      <p:sp>
        <p:nvSpPr>
          <p:cNvPr id="14" name="Freeform 12">
            <a:extLst>
              <a:ext uri="{FF2B5EF4-FFF2-40B4-BE49-F238E27FC236}">
                <a16:creationId xmlns:a16="http://schemas.microsoft.com/office/drawing/2014/main" id="{46D81831-AD55-62DB-8F4E-AD01A1174158}"/>
              </a:ext>
            </a:extLst>
          </p:cNvPr>
          <p:cNvSpPr/>
          <p:nvPr/>
        </p:nvSpPr>
        <p:spPr>
          <a:xfrm>
            <a:off x="3036691" y="4109630"/>
            <a:ext cx="1627920" cy="2748370"/>
          </a:xfrm>
          <a:custGeom>
            <a:avLst/>
            <a:gdLst/>
            <a:ahLst/>
            <a:cxnLst/>
            <a:rect l="l" t="t" r="r" b="b"/>
            <a:pathLst>
              <a:path w="3074010" h="5189763">
                <a:moveTo>
                  <a:pt x="0" y="0"/>
                </a:moveTo>
                <a:lnTo>
                  <a:pt x="3074010" y="0"/>
                </a:lnTo>
                <a:lnTo>
                  <a:pt x="3074010" y="5189764"/>
                </a:lnTo>
                <a:lnTo>
                  <a:pt x="0" y="5189764"/>
                </a:lnTo>
                <a:lnTo>
                  <a:pt x="0" y="0"/>
                </a:lnTo>
                <a:close/>
              </a:path>
            </a:pathLst>
          </a:custGeom>
          <a:blipFill>
            <a:blip r:embed="rId5"/>
            <a:stretch>
              <a:fillRect/>
            </a:stretch>
          </a:blipFill>
        </p:spPr>
        <p:txBody>
          <a:bodyPr/>
          <a:lstStyle/>
          <a:p>
            <a:endParaRPr lang="en-VN" sz="2400">
              <a:latin typeface="UTM Avo" panose="02040603050506020204" pitchFamily="18"/>
            </a:endParaRPr>
          </a:p>
        </p:txBody>
      </p:sp>
    </p:spTree>
    <p:extLst>
      <p:ext uri="{BB962C8B-B14F-4D97-AF65-F5344CB8AC3E}">
        <p14:creationId xmlns:p14="http://schemas.microsoft.com/office/powerpoint/2010/main" val="2676613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par>
                                <p:cTn id="13" presetID="9"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ppt_x"/>
                                          </p:val>
                                        </p:tav>
                                        <p:tav tm="100000">
                                          <p:val>
                                            <p:strVal val="#ppt_x"/>
                                          </p:val>
                                        </p:tav>
                                      </p:tavLst>
                                    </p:anim>
                                    <p:anim calcmode="lin" valueType="num">
                                      <p:cBhvr additive="base">
                                        <p:cTn id="2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inVertical)">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12"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strips(down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12"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strips(downLeft)">
                                      <p:cBhvr>
                                        <p:cTn id="36" dur="500"/>
                                        <p:tgtEl>
                                          <p:spTgt spid="13"/>
                                        </p:tgtEl>
                                      </p:cBhvr>
                                    </p:animEffect>
                                  </p:childTnLst>
                                </p:cTn>
                              </p:par>
                              <p:par>
                                <p:cTn id="37" presetID="5" presetClass="entr" presetSubtype="1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checkerboard(across)">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932C21-027B-A6D8-62F3-1182A7FDA75F}"/>
            </a:ext>
          </a:extLst>
        </p:cNvPr>
        <p:cNvGrpSpPr/>
        <p:nvPr/>
      </p:nvGrpSpPr>
      <p:grpSpPr>
        <a:xfrm>
          <a:off x="0" y="0"/>
          <a:ext cx="0" cy="0"/>
          <a:chOff x="0" y="0"/>
          <a:chExt cx="0" cy="0"/>
        </a:xfrm>
      </p:grpSpPr>
      <p:grpSp>
        <p:nvGrpSpPr>
          <p:cNvPr id="2" name="Group 3">
            <a:extLst>
              <a:ext uri="{FF2B5EF4-FFF2-40B4-BE49-F238E27FC236}">
                <a16:creationId xmlns:a16="http://schemas.microsoft.com/office/drawing/2014/main" id="{12A68E43-8BEB-94B2-9FCB-95283E295763}"/>
              </a:ext>
            </a:extLst>
          </p:cNvPr>
          <p:cNvGrpSpPr/>
          <p:nvPr/>
        </p:nvGrpSpPr>
        <p:grpSpPr>
          <a:xfrm rot="21296096">
            <a:off x="1834056" y="1199465"/>
            <a:ext cx="8523888" cy="4459072"/>
            <a:chOff x="0" y="-38100"/>
            <a:chExt cx="3023103" cy="1864319"/>
          </a:xfrm>
        </p:grpSpPr>
        <p:sp>
          <p:nvSpPr>
            <p:cNvPr id="3" name="Freeform 4">
              <a:extLst>
                <a:ext uri="{FF2B5EF4-FFF2-40B4-BE49-F238E27FC236}">
                  <a16:creationId xmlns:a16="http://schemas.microsoft.com/office/drawing/2014/main" id="{FCCB4BD6-B81B-8262-854B-4C9B4AC1E45E}"/>
                </a:ext>
              </a:extLst>
            </p:cNvPr>
            <p:cNvSpPr/>
            <p:nvPr/>
          </p:nvSpPr>
          <p:spPr>
            <a:xfrm>
              <a:off x="158404" y="105874"/>
              <a:ext cx="2717375" cy="1641533"/>
            </a:xfrm>
            <a:custGeom>
              <a:avLst/>
              <a:gdLst/>
              <a:ahLst/>
              <a:cxnLst/>
              <a:rect l="l" t="t" r="r" b="b"/>
              <a:pathLst>
                <a:path w="3023103" h="1826219">
                  <a:moveTo>
                    <a:pt x="34399" y="0"/>
                  </a:moveTo>
                  <a:lnTo>
                    <a:pt x="2988705" y="0"/>
                  </a:lnTo>
                  <a:cubicBezTo>
                    <a:pt x="2997828" y="0"/>
                    <a:pt x="3006577" y="3624"/>
                    <a:pt x="3013028" y="10075"/>
                  </a:cubicBezTo>
                  <a:cubicBezTo>
                    <a:pt x="3019479" y="16526"/>
                    <a:pt x="3023103" y="25275"/>
                    <a:pt x="3023103" y="34399"/>
                  </a:cubicBezTo>
                  <a:lnTo>
                    <a:pt x="3023103" y="1791821"/>
                  </a:lnTo>
                  <a:cubicBezTo>
                    <a:pt x="3023103" y="1800944"/>
                    <a:pt x="3019479" y="1809693"/>
                    <a:pt x="3013028" y="1816144"/>
                  </a:cubicBezTo>
                  <a:cubicBezTo>
                    <a:pt x="3006577" y="1822595"/>
                    <a:pt x="2997828" y="1826219"/>
                    <a:pt x="2988705" y="1826219"/>
                  </a:cubicBezTo>
                  <a:lnTo>
                    <a:pt x="34399" y="1826219"/>
                  </a:lnTo>
                  <a:cubicBezTo>
                    <a:pt x="15401" y="1826219"/>
                    <a:pt x="0" y="1810818"/>
                    <a:pt x="0" y="1791821"/>
                  </a:cubicBezTo>
                  <a:lnTo>
                    <a:pt x="0" y="34399"/>
                  </a:lnTo>
                  <a:cubicBezTo>
                    <a:pt x="0" y="25275"/>
                    <a:pt x="3624" y="16526"/>
                    <a:pt x="10075" y="10075"/>
                  </a:cubicBezTo>
                  <a:cubicBezTo>
                    <a:pt x="16526" y="3624"/>
                    <a:pt x="25275" y="0"/>
                    <a:pt x="34399" y="0"/>
                  </a:cubicBezTo>
                  <a:close/>
                </a:path>
              </a:pathLst>
            </a:custGeom>
            <a:solidFill>
              <a:srgbClr val="FFFFFF"/>
            </a:solidFill>
          </p:spPr>
          <p:txBody>
            <a:bodyPr/>
            <a:lstStyle/>
            <a:p>
              <a:endParaRPr lang="en-VN" sz="729">
                <a:latin typeface="UTM Avo" panose="02040603050506020204" pitchFamily="18"/>
              </a:endParaRPr>
            </a:p>
          </p:txBody>
        </p:sp>
        <p:sp>
          <p:nvSpPr>
            <p:cNvPr id="4" name="TextBox 5">
              <a:extLst>
                <a:ext uri="{FF2B5EF4-FFF2-40B4-BE49-F238E27FC236}">
                  <a16:creationId xmlns:a16="http://schemas.microsoft.com/office/drawing/2014/main" id="{71DCFE99-EAA1-CC56-70CF-0B03F28844EF}"/>
                </a:ext>
              </a:extLst>
            </p:cNvPr>
            <p:cNvSpPr txBox="1"/>
            <p:nvPr/>
          </p:nvSpPr>
          <p:spPr>
            <a:xfrm>
              <a:off x="0" y="-38100"/>
              <a:ext cx="3023103" cy="1864319"/>
            </a:xfrm>
            <a:prstGeom prst="rect">
              <a:avLst/>
            </a:prstGeom>
          </p:spPr>
          <p:txBody>
            <a:bodyPr lIns="32001" tIns="32001" rIns="32001" bIns="32001" rtlCol="0" anchor="ctr"/>
            <a:lstStyle/>
            <a:p>
              <a:pPr algn="ctr">
                <a:lnSpc>
                  <a:spcPts val="1675"/>
                </a:lnSpc>
                <a:spcBef>
                  <a:spcPct val="0"/>
                </a:spcBef>
              </a:pPr>
              <a:endParaRPr sz="729">
                <a:latin typeface="UTM Avo" panose="02040603050506020204" pitchFamily="18"/>
              </a:endParaRPr>
            </a:p>
          </p:txBody>
        </p:sp>
      </p:grpSp>
      <p:sp>
        <p:nvSpPr>
          <p:cNvPr id="6" name="Freeform 9">
            <a:extLst>
              <a:ext uri="{FF2B5EF4-FFF2-40B4-BE49-F238E27FC236}">
                <a16:creationId xmlns:a16="http://schemas.microsoft.com/office/drawing/2014/main" id="{4F8CE1E1-9626-BF1B-1853-59012F09911D}"/>
              </a:ext>
            </a:extLst>
          </p:cNvPr>
          <p:cNvSpPr/>
          <p:nvPr/>
        </p:nvSpPr>
        <p:spPr>
          <a:xfrm>
            <a:off x="192882" y="3302352"/>
            <a:ext cx="2420576" cy="4524440"/>
          </a:xfrm>
          <a:custGeom>
            <a:avLst/>
            <a:gdLst/>
            <a:ahLst/>
            <a:cxnLst/>
            <a:rect l="l" t="t" r="r" b="b"/>
            <a:pathLst>
              <a:path w="3842560" h="7182355">
                <a:moveTo>
                  <a:pt x="0" y="0"/>
                </a:moveTo>
                <a:lnTo>
                  <a:pt x="3842560" y="0"/>
                </a:lnTo>
                <a:lnTo>
                  <a:pt x="3842560" y="7182356"/>
                </a:lnTo>
                <a:lnTo>
                  <a:pt x="0" y="7182356"/>
                </a:lnTo>
                <a:lnTo>
                  <a:pt x="0" y="0"/>
                </a:lnTo>
                <a:close/>
              </a:path>
            </a:pathLst>
          </a:custGeom>
          <a:blipFill>
            <a:blip r:embed="rId3"/>
            <a:stretch>
              <a:fillRect/>
            </a:stretch>
          </a:blipFill>
        </p:spPr>
        <p:txBody>
          <a:bodyPr/>
          <a:lstStyle/>
          <a:p>
            <a:endParaRPr lang="en-VN" sz="729">
              <a:latin typeface="UTM Avo" panose="02040603050506020204" pitchFamily="18"/>
            </a:endParaRPr>
          </a:p>
        </p:txBody>
      </p:sp>
      <p:grpSp>
        <p:nvGrpSpPr>
          <p:cNvPr id="7" name="Group 6">
            <a:extLst>
              <a:ext uri="{FF2B5EF4-FFF2-40B4-BE49-F238E27FC236}">
                <a16:creationId xmlns:a16="http://schemas.microsoft.com/office/drawing/2014/main" id="{C81BD544-B5F4-364B-6954-28BC4B0D0E75}"/>
              </a:ext>
            </a:extLst>
          </p:cNvPr>
          <p:cNvGrpSpPr/>
          <p:nvPr/>
        </p:nvGrpSpPr>
        <p:grpSpPr>
          <a:xfrm>
            <a:off x="7511945" y="4066264"/>
            <a:ext cx="2448844" cy="2232710"/>
            <a:chOff x="10516475" y="5479608"/>
            <a:chExt cx="3887435" cy="3544332"/>
          </a:xfrm>
        </p:grpSpPr>
        <p:grpSp>
          <p:nvGrpSpPr>
            <p:cNvPr id="8" name="Group 7">
              <a:extLst>
                <a:ext uri="{FF2B5EF4-FFF2-40B4-BE49-F238E27FC236}">
                  <a16:creationId xmlns:a16="http://schemas.microsoft.com/office/drawing/2014/main" id="{A66C9F12-FA61-3968-71E8-9DE3B39824BC}"/>
                </a:ext>
              </a:extLst>
            </p:cNvPr>
            <p:cNvGrpSpPr/>
            <p:nvPr/>
          </p:nvGrpSpPr>
          <p:grpSpPr>
            <a:xfrm rot="317549">
              <a:off x="10516475" y="5479608"/>
              <a:ext cx="3887435" cy="3544332"/>
              <a:chOff x="-104144" y="-133592"/>
              <a:chExt cx="777244" cy="806692"/>
            </a:xfrm>
          </p:grpSpPr>
          <p:sp>
            <p:nvSpPr>
              <p:cNvPr id="10" name="Freeform 8">
                <a:extLst>
                  <a:ext uri="{FF2B5EF4-FFF2-40B4-BE49-F238E27FC236}">
                    <a16:creationId xmlns:a16="http://schemas.microsoft.com/office/drawing/2014/main" id="{2D74D227-45E1-1BC1-2AB4-72366958ED80}"/>
                  </a:ext>
                </a:extLst>
              </p:cNvPr>
              <p:cNvSpPr/>
              <p:nvPr/>
            </p:nvSpPr>
            <p:spPr>
              <a:xfrm>
                <a:off x="-104144" y="-133592"/>
                <a:ext cx="767962" cy="586966"/>
              </a:xfrm>
              <a:custGeom>
                <a:avLst/>
                <a:gdLst/>
                <a:ahLst/>
                <a:cxnLst/>
                <a:rect l="l" t="t" r="r" b="b"/>
                <a:pathLst>
                  <a:path w="756200" h="571328">
                    <a:moveTo>
                      <a:pt x="408098" y="13191"/>
                    </a:moveTo>
                    <a:lnTo>
                      <a:pt x="408098" y="13191"/>
                    </a:lnTo>
                    <a:cubicBezTo>
                      <a:pt x="425821" y="32513"/>
                      <a:pt x="454263" y="37625"/>
                      <a:pt x="477605" y="25684"/>
                    </a:cubicBezTo>
                    <a:lnTo>
                      <a:pt x="489470" y="19614"/>
                    </a:lnTo>
                    <a:cubicBezTo>
                      <a:pt x="498447" y="15022"/>
                      <a:pt x="508990" y="14615"/>
                      <a:pt x="518295" y="18502"/>
                    </a:cubicBezTo>
                    <a:cubicBezTo>
                      <a:pt x="527599" y="22388"/>
                      <a:pt x="534720" y="30175"/>
                      <a:pt x="537762" y="39788"/>
                    </a:cubicBezTo>
                    <a:lnTo>
                      <a:pt x="537762" y="39788"/>
                    </a:lnTo>
                    <a:cubicBezTo>
                      <a:pt x="544762" y="61906"/>
                      <a:pt x="567044" y="75433"/>
                      <a:pt x="589896" y="71439"/>
                    </a:cubicBezTo>
                    <a:lnTo>
                      <a:pt x="613675" y="67283"/>
                    </a:lnTo>
                    <a:cubicBezTo>
                      <a:pt x="622650" y="65715"/>
                      <a:pt x="631824" y="68635"/>
                      <a:pt x="638240" y="75103"/>
                    </a:cubicBezTo>
                    <a:cubicBezTo>
                      <a:pt x="644657" y="81571"/>
                      <a:pt x="647503" y="90769"/>
                      <a:pt x="645863" y="99730"/>
                    </a:cubicBezTo>
                    <a:lnTo>
                      <a:pt x="645863" y="99730"/>
                    </a:lnTo>
                    <a:cubicBezTo>
                      <a:pt x="644005" y="109882"/>
                      <a:pt x="646460" y="120348"/>
                      <a:pt x="652639" y="128613"/>
                    </a:cubicBezTo>
                    <a:cubicBezTo>
                      <a:pt x="658818" y="136879"/>
                      <a:pt x="668162" y="142196"/>
                      <a:pt x="678424" y="143287"/>
                    </a:cubicBezTo>
                    <a:lnTo>
                      <a:pt x="700523" y="145635"/>
                    </a:lnTo>
                    <a:cubicBezTo>
                      <a:pt x="709339" y="146572"/>
                      <a:pt x="716978" y="152156"/>
                      <a:pt x="720547" y="160271"/>
                    </a:cubicBezTo>
                    <a:cubicBezTo>
                      <a:pt x="724116" y="168386"/>
                      <a:pt x="723068" y="177790"/>
                      <a:pt x="717800" y="184920"/>
                    </a:cubicBezTo>
                    <a:lnTo>
                      <a:pt x="717800" y="184920"/>
                    </a:lnTo>
                    <a:cubicBezTo>
                      <a:pt x="711615" y="193293"/>
                      <a:pt x="709616" y="204042"/>
                      <a:pt x="712377" y="214078"/>
                    </a:cubicBezTo>
                    <a:cubicBezTo>
                      <a:pt x="715138" y="224115"/>
                      <a:pt x="722354" y="232328"/>
                      <a:pt x="731952" y="236359"/>
                    </a:cubicBezTo>
                    <a:lnTo>
                      <a:pt x="740300" y="239865"/>
                    </a:lnTo>
                    <a:cubicBezTo>
                      <a:pt x="748860" y="243459"/>
                      <a:pt x="754702" y="251524"/>
                      <a:pt x="755451" y="260777"/>
                    </a:cubicBezTo>
                    <a:cubicBezTo>
                      <a:pt x="756200" y="270030"/>
                      <a:pt x="751730" y="278929"/>
                      <a:pt x="743860" y="283853"/>
                    </a:cubicBezTo>
                    <a:lnTo>
                      <a:pt x="741820" y="285130"/>
                    </a:lnTo>
                    <a:cubicBezTo>
                      <a:pt x="732669" y="290855"/>
                      <a:pt x="726728" y="300538"/>
                      <a:pt x="725770" y="311290"/>
                    </a:cubicBezTo>
                    <a:cubicBezTo>
                      <a:pt x="724811" y="322042"/>
                      <a:pt x="728946" y="332623"/>
                      <a:pt x="736940" y="339876"/>
                    </a:cubicBezTo>
                    <a:lnTo>
                      <a:pt x="736940" y="339876"/>
                    </a:lnTo>
                    <a:cubicBezTo>
                      <a:pt x="743606" y="345924"/>
                      <a:pt x="746406" y="355147"/>
                      <a:pt x="744228" y="363880"/>
                    </a:cubicBezTo>
                    <a:cubicBezTo>
                      <a:pt x="742050" y="372612"/>
                      <a:pt x="735246" y="379440"/>
                      <a:pt x="726522" y="381649"/>
                    </a:cubicBezTo>
                    <a:lnTo>
                      <a:pt x="710330" y="385749"/>
                    </a:lnTo>
                    <a:cubicBezTo>
                      <a:pt x="700400" y="388264"/>
                      <a:pt x="692086" y="395030"/>
                      <a:pt x="687607" y="404241"/>
                    </a:cubicBezTo>
                    <a:cubicBezTo>
                      <a:pt x="683127" y="413452"/>
                      <a:pt x="682939" y="424170"/>
                      <a:pt x="687093" y="433533"/>
                    </a:cubicBezTo>
                    <a:lnTo>
                      <a:pt x="687093" y="433533"/>
                    </a:lnTo>
                    <a:cubicBezTo>
                      <a:pt x="690700" y="441665"/>
                      <a:pt x="689872" y="451080"/>
                      <a:pt x="684899" y="458457"/>
                    </a:cubicBezTo>
                    <a:cubicBezTo>
                      <a:pt x="679926" y="465833"/>
                      <a:pt x="671509" y="470133"/>
                      <a:pt x="662618" y="469838"/>
                    </a:cubicBezTo>
                    <a:lnTo>
                      <a:pt x="637784" y="469016"/>
                    </a:lnTo>
                    <a:cubicBezTo>
                      <a:pt x="615653" y="468284"/>
                      <a:pt x="596939" y="485257"/>
                      <a:pt x="595514" y="507355"/>
                    </a:cubicBezTo>
                    <a:lnTo>
                      <a:pt x="595514" y="507355"/>
                    </a:lnTo>
                    <a:cubicBezTo>
                      <a:pt x="594902" y="516850"/>
                      <a:pt x="589929" y="525527"/>
                      <a:pt x="582044" y="530853"/>
                    </a:cubicBezTo>
                    <a:cubicBezTo>
                      <a:pt x="574160" y="536179"/>
                      <a:pt x="564254" y="537555"/>
                      <a:pt x="555217" y="534579"/>
                    </a:cubicBezTo>
                    <a:lnTo>
                      <a:pt x="536097" y="528281"/>
                    </a:lnTo>
                    <a:cubicBezTo>
                      <a:pt x="512711" y="520579"/>
                      <a:pt x="487115" y="530186"/>
                      <a:pt x="474573" y="551375"/>
                    </a:cubicBezTo>
                    <a:lnTo>
                      <a:pt x="474573" y="551375"/>
                    </a:lnTo>
                    <a:cubicBezTo>
                      <a:pt x="469098" y="560625"/>
                      <a:pt x="459949" y="567112"/>
                      <a:pt x="449409" y="569220"/>
                    </a:cubicBezTo>
                    <a:cubicBezTo>
                      <a:pt x="438869" y="571328"/>
                      <a:pt x="427929" y="568857"/>
                      <a:pt x="419318" y="562424"/>
                    </a:cubicBezTo>
                    <a:lnTo>
                      <a:pt x="415598" y="559646"/>
                    </a:lnTo>
                    <a:cubicBezTo>
                      <a:pt x="393359" y="543033"/>
                      <a:pt x="362841" y="543033"/>
                      <a:pt x="340602" y="559646"/>
                    </a:cubicBezTo>
                    <a:lnTo>
                      <a:pt x="336883" y="562424"/>
                    </a:lnTo>
                    <a:cubicBezTo>
                      <a:pt x="328271" y="568857"/>
                      <a:pt x="317331" y="571328"/>
                      <a:pt x="306791" y="569220"/>
                    </a:cubicBezTo>
                    <a:cubicBezTo>
                      <a:pt x="296251" y="567112"/>
                      <a:pt x="287102" y="560625"/>
                      <a:pt x="281627" y="551375"/>
                    </a:cubicBezTo>
                    <a:lnTo>
                      <a:pt x="281627" y="551375"/>
                    </a:lnTo>
                    <a:cubicBezTo>
                      <a:pt x="269085" y="530186"/>
                      <a:pt x="243489" y="520579"/>
                      <a:pt x="220103" y="528281"/>
                    </a:cubicBezTo>
                    <a:lnTo>
                      <a:pt x="200983" y="534579"/>
                    </a:lnTo>
                    <a:cubicBezTo>
                      <a:pt x="191946" y="537555"/>
                      <a:pt x="182040" y="536179"/>
                      <a:pt x="174156" y="530853"/>
                    </a:cubicBezTo>
                    <a:cubicBezTo>
                      <a:pt x="166271" y="525527"/>
                      <a:pt x="161298" y="516850"/>
                      <a:pt x="160686" y="507355"/>
                    </a:cubicBezTo>
                    <a:lnTo>
                      <a:pt x="160686" y="507355"/>
                    </a:lnTo>
                    <a:cubicBezTo>
                      <a:pt x="159261" y="485257"/>
                      <a:pt x="140547" y="468284"/>
                      <a:pt x="118416" y="469016"/>
                    </a:cubicBezTo>
                    <a:lnTo>
                      <a:pt x="93583" y="469838"/>
                    </a:lnTo>
                    <a:cubicBezTo>
                      <a:pt x="84691" y="470133"/>
                      <a:pt x="76274" y="465833"/>
                      <a:pt x="71301" y="458457"/>
                    </a:cubicBezTo>
                    <a:cubicBezTo>
                      <a:pt x="66329" y="451080"/>
                      <a:pt x="65500" y="441665"/>
                      <a:pt x="69107" y="433533"/>
                    </a:cubicBezTo>
                    <a:lnTo>
                      <a:pt x="69107" y="433533"/>
                    </a:lnTo>
                    <a:cubicBezTo>
                      <a:pt x="73261" y="424170"/>
                      <a:pt x="73072" y="413452"/>
                      <a:pt x="68593" y="404241"/>
                    </a:cubicBezTo>
                    <a:cubicBezTo>
                      <a:pt x="64114" y="395030"/>
                      <a:pt x="55799" y="388264"/>
                      <a:pt x="45870" y="385749"/>
                    </a:cubicBezTo>
                    <a:lnTo>
                      <a:pt x="29679" y="381649"/>
                    </a:lnTo>
                    <a:cubicBezTo>
                      <a:pt x="20954" y="379440"/>
                      <a:pt x="14150" y="372612"/>
                      <a:pt x="11972" y="363880"/>
                    </a:cubicBezTo>
                    <a:cubicBezTo>
                      <a:pt x="9794" y="355147"/>
                      <a:pt x="12594" y="345924"/>
                      <a:pt x="19260" y="339876"/>
                    </a:cubicBezTo>
                    <a:lnTo>
                      <a:pt x="19260" y="339876"/>
                    </a:lnTo>
                    <a:cubicBezTo>
                      <a:pt x="27254" y="332623"/>
                      <a:pt x="31389" y="322042"/>
                      <a:pt x="30430" y="311290"/>
                    </a:cubicBezTo>
                    <a:cubicBezTo>
                      <a:pt x="29472" y="300538"/>
                      <a:pt x="23531" y="290855"/>
                      <a:pt x="14380" y="285130"/>
                    </a:cubicBezTo>
                    <a:lnTo>
                      <a:pt x="12340" y="283853"/>
                    </a:lnTo>
                    <a:cubicBezTo>
                      <a:pt x="4470" y="278929"/>
                      <a:pt x="0" y="270030"/>
                      <a:pt x="749" y="260777"/>
                    </a:cubicBezTo>
                    <a:cubicBezTo>
                      <a:pt x="1497" y="251524"/>
                      <a:pt x="7340" y="243459"/>
                      <a:pt x="15900" y="239865"/>
                    </a:cubicBezTo>
                    <a:lnTo>
                      <a:pt x="24248" y="236359"/>
                    </a:lnTo>
                    <a:cubicBezTo>
                      <a:pt x="33846" y="232329"/>
                      <a:pt x="41062" y="224115"/>
                      <a:pt x="43823" y="214078"/>
                    </a:cubicBezTo>
                    <a:cubicBezTo>
                      <a:pt x="46584" y="204042"/>
                      <a:pt x="44585" y="193293"/>
                      <a:pt x="38399" y="184920"/>
                    </a:cubicBezTo>
                    <a:lnTo>
                      <a:pt x="38399" y="184920"/>
                    </a:lnTo>
                    <a:cubicBezTo>
                      <a:pt x="33132" y="177790"/>
                      <a:pt x="32084" y="168386"/>
                      <a:pt x="35653" y="160271"/>
                    </a:cubicBezTo>
                    <a:cubicBezTo>
                      <a:pt x="39221" y="152156"/>
                      <a:pt x="46861" y="146572"/>
                      <a:pt x="55676" y="145635"/>
                    </a:cubicBezTo>
                    <a:lnTo>
                      <a:pt x="77776" y="143287"/>
                    </a:lnTo>
                    <a:cubicBezTo>
                      <a:pt x="88038" y="142196"/>
                      <a:pt x="97382" y="136879"/>
                      <a:pt x="103561" y="128613"/>
                    </a:cubicBezTo>
                    <a:cubicBezTo>
                      <a:pt x="109740" y="120348"/>
                      <a:pt x="112195" y="109882"/>
                      <a:pt x="110337" y="99730"/>
                    </a:cubicBezTo>
                    <a:lnTo>
                      <a:pt x="110337" y="99730"/>
                    </a:lnTo>
                    <a:cubicBezTo>
                      <a:pt x="108697" y="90769"/>
                      <a:pt x="111543" y="81571"/>
                      <a:pt x="117960" y="75103"/>
                    </a:cubicBezTo>
                    <a:cubicBezTo>
                      <a:pt x="124376" y="68635"/>
                      <a:pt x="133550" y="65715"/>
                      <a:pt x="142525" y="67283"/>
                    </a:cubicBezTo>
                    <a:lnTo>
                      <a:pt x="166304" y="71439"/>
                    </a:lnTo>
                    <a:cubicBezTo>
                      <a:pt x="189156" y="75433"/>
                      <a:pt x="211438" y="61906"/>
                      <a:pt x="218438" y="39788"/>
                    </a:cubicBezTo>
                    <a:lnTo>
                      <a:pt x="218438" y="39788"/>
                    </a:lnTo>
                    <a:cubicBezTo>
                      <a:pt x="221480" y="30175"/>
                      <a:pt x="228601" y="22388"/>
                      <a:pt x="237905" y="18502"/>
                    </a:cubicBezTo>
                    <a:cubicBezTo>
                      <a:pt x="247210" y="14615"/>
                      <a:pt x="257753" y="15022"/>
                      <a:pt x="266730" y="19614"/>
                    </a:cubicBezTo>
                    <a:lnTo>
                      <a:pt x="278595" y="25684"/>
                    </a:lnTo>
                    <a:cubicBezTo>
                      <a:pt x="301937" y="37625"/>
                      <a:pt x="330379" y="32513"/>
                      <a:pt x="348102" y="13191"/>
                    </a:cubicBezTo>
                    <a:lnTo>
                      <a:pt x="348102" y="13191"/>
                    </a:lnTo>
                    <a:cubicBezTo>
                      <a:pt x="355812" y="4785"/>
                      <a:pt x="366694" y="0"/>
                      <a:pt x="378100" y="0"/>
                    </a:cubicBezTo>
                    <a:cubicBezTo>
                      <a:pt x="389506" y="0"/>
                      <a:pt x="400388" y="4785"/>
                      <a:pt x="408098" y="13191"/>
                    </a:cubicBezTo>
                    <a:close/>
                  </a:path>
                </a:pathLst>
              </a:custGeom>
              <a:solidFill>
                <a:schemeClr val="accent2">
                  <a:lumMod val="75000"/>
                </a:schemeClr>
              </a:solidFill>
              <a:ln w="57150">
                <a:solidFill>
                  <a:srgbClr val="000000"/>
                </a:solidFill>
              </a:ln>
            </p:spPr>
            <p:txBody>
              <a:bodyPr/>
              <a:lstStyle/>
              <a:p>
                <a:pPr defTabSz="575981">
                  <a:defRPr/>
                </a:pPr>
                <a:endParaRPr lang="en-US" sz="1134">
                  <a:solidFill>
                    <a:prstClr val="black"/>
                  </a:solidFill>
                  <a:latin typeface="UTM Avo" panose="02040603050506020204" pitchFamily="18"/>
                  <a:cs typeface="Arial" panose="020B0604020202020204" pitchFamily="34" charset="0"/>
                </a:endParaRPr>
              </a:p>
            </p:txBody>
          </p:sp>
          <p:sp>
            <p:nvSpPr>
              <p:cNvPr id="11" name="TextBox 9">
                <a:extLst>
                  <a:ext uri="{FF2B5EF4-FFF2-40B4-BE49-F238E27FC236}">
                    <a16:creationId xmlns:a16="http://schemas.microsoft.com/office/drawing/2014/main" id="{5EE6C7F1-6A1E-A4EF-F28D-DF06D237B24B}"/>
                  </a:ext>
                </a:extLst>
              </p:cNvPr>
              <p:cNvSpPr txBox="1"/>
              <p:nvPr/>
            </p:nvSpPr>
            <p:spPr>
              <a:xfrm>
                <a:off x="139700" y="101600"/>
                <a:ext cx="533400" cy="571500"/>
              </a:xfrm>
              <a:prstGeom prst="rect">
                <a:avLst/>
              </a:prstGeom>
            </p:spPr>
            <p:txBody>
              <a:bodyPr lIns="32001" tIns="32001" rIns="32001" bIns="32001" rtlCol="0" anchor="ctr"/>
              <a:lstStyle/>
              <a:p>
                <a:pPr algn="ctr" defTabSz="575981">
                  <a:lnSpc>
                    <a:spcPts val="1675"/>
                  </a:lnSpc>
                  <a:defRPr/>
                </a:pPr>
                <a:endParaRPr sz="1134">
                  <a:solidFill>
                    <a:prstClr val="black"/>
                  </a:solidFill>
                  <a:latin typeface="UTM Avo" panose="02040603050506020204" pitchFamily="18"/>
                  <a:cs typeface="Arial" panose="020B0604020202020204" pitchFamily="34" charset="0"/>
                </a:endParaRPr>
              </a:p>
            </p:txBody>
          </p:sp>
        </p:grpSp>
        <p:sp>
          <p:nvSpPr>
            <p:cNvPr id="9" name="TextBox 8">
              <a:extLst>
                <a:ext uri="{FF2B5EF4-FFF2-40B4-BE49-F238E27FC236}">
                  <a16:creationId xmlns:a16="http://schemas.microsoft.com/office/drawing/2014/main" id="{08F17308-A3CF-8CFA-F6B9-8A974A8E0B93}"/>
                </a:ext>
              </a:extLst>
            </p:cNvPr>
            <p:cNvSpPr txBox="1"/>
            <p:nvPr/>
          </p:nvSpPr>
          <p:spPr>
            <a:xfrm>
              <a:off x="10988670" y="6292418"/>
              <a:ext cx="3149731" cy="823771"/>
            </a:xfrm>
            <a:prstGeom prst="rect">
              <a:avLst/>
            </a:prstGeom>
            <a:noFill/>
          </p:spPr>
          <p:txBody>
            <a:bodyPr wrap="square">
              <a:spAutoFit/>
            </a:bodyPr>
            <a:lstStyle/>
            <a:p>
              <a:pPr algn="ctr" defTabSz="575981">
                <a:defRPr/>
              </a:pPr>
              <a:r>
                <a:rPr lang="en-US" sz="2772" b="1" dirty="0" err="1">
                  <a:solidFill>
                    <a:prstClr val="white"/>
                  </a:solidFill>
                  <a:latin typeface="UTM Avo" panose="02040603050506020204" pitchFamily="18"/>
                  <a:ea typeface="Calibri" panose="020F0502020204030204" pitchFamily="34" charset="0"/>
                  <a:cs typeface="Arial" panose="020B0604020202020204" pitchFamily="34" charset="0"/>
                </a:rPr>
                <a:t>Bài</a:t>
              </a:r>
              <a:r>
                <a:rPr lang="en-US" sz="2772" b="1" dirty="0">
                  <a:solidFill>
                    <a:prstClr val="white"/>
                  </a:solidFill>
                  <a:latin typeface="UTM Avo" panose="02040603050506020204" pitchFamily="18"/>
                  <a:ea typeface="Calibri" panose="020F0502020204030204" pitchFamily="34" charset="0"/>
                  <a:cs typeface="Arial" panose="020B0604020202020204" pitchFamily="34" charset="0"/>
                </a:rPr>
                <a:t> </a:t>
              </a:r>
              <a:r>
                <a:rPr lang="en-US" sz="2772" b="1" dirty="0" err="1">
                  <a:solidFill>
                    <a:prstClr val="white"/>
                  </a:solidFill>
                  <a:latin typeface="UTM Avo" panose="02040603050506020204" pitchFamily="18"/>
                  <a:ea typeface="Calibri" panose="020F0502020204030204" pitchFamily="34" charset="0"/>
                  <a:cs typeface="Arial" panose="020B0604020202020204" pitchFamily="34" charset="0"/>
                </a:rPr>
                <a:t>tập</a:t>
              </a:r>
              <a:r>
                <a:rPr lang="en-US" sz="2772" b="1" dirty="0">
                  <a:solidFill>
                    <a:prstClr val="white"/>
                  </a:solidFill>
                  <a:latin typeface="UTM Avo" panose="02040603050506020204" pitchFamily="18"/>
                  <a:ea typeface="Calibri" panose="020F0502020204030204" pitchFamily="34" charset="0"/>
                  <a:cs typeface="Arial" panose="020B0604020202020204" pitchFamily="34" charset="0"/>
                </a:rPr>
                <a:t> 2</a:t>
              </a:r>
              <a:endParaRPr lang="en-US" sz="2772" dirty="0">
                <a:solidFill>
                  <a:prstClr val="white"/>
                </a:solidFill>
                <a:latin typeface="UTM Avo" panose="02040603050506020204" pitchFamily="18"/>
                <a:cs typeface="Arial" panose="020B0604020202020204" pitchFamily="34" charset="0"/>
              </a:endParaRPr>
            </a:p>
          </p:txBody>
        </p:sp>
      </p:grpSp>
      <p:sp>
        <p:nvSpPr>
          <p:cNvPr id="12" name="TextBox 11">
            <a:extLst>
              <a:ext uri="{FF2B5EF4-FFF2-40B4-BE49-F238E27FC236}">
                <a16:creationId xmlns:a16="http://schemas.microsoft.com/office/drawing/2014/main" id="{B69A8685-5BF3-72EF-CCFF-418AEEA6B2E2}"/>
              </a:ext>
            </a:extLst>
          </p:cNvPr>
          <p:cNvSpPr txBox="1"/>
          <p:nvPr/>
        </p:nvSpPr>
        <p:spPr>
          <a:xfrm>
            <a:off x="2732460" y="2135118"/>
            <a:ext cx="6771957" cy="1765548"/>
          </a:xfrm>
          <a:prstGeom prst="rect">
            <a:avLst/>
          </a:prstGeom>
          <a:noFill/>
        </p:spPr>
        <p:txBody>
          <a:bodyPr wrap="square" rtlCol="0">
            <a:spAutoFit/>
          </a:bodyPr>
          <a:lstStyle/>
          <a:p>
            <a:pPr algn="just">
              <a:lnSpc>
                <a:spcPct val="150000"/>
              </a:lnSpc>
            </a:pP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hãy</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thực</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hiện</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dự</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án</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sau</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khi</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chỉnh</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sửa</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dưới</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sự</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góp</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ý</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và</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chia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sẻ</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kết</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quả</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với</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bạn</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trong</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lớp</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vào</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tiết</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học</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520" dirty="0" err="1">
                <a:solidFill>
                  <a:srgbClr val="000000"/>
                </a:solidFill>
                <a:latin typeface="UTM Avo" panose="02040603050506020204" pitchFamily="18"/>
                <a:ea typeface="Calibri" panose="020F0502020204030204" pitchFamily="34" charset="0"/>
                <a:cs typeface="Arial" panose="020B0604020202020204" pitchFamily="34" charset="0"/>
              </a:rPr>
              <a:t>sau</a:t>
            </a:r>
            <a:r>
              <a:rPr lang="en-US" sz="252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VN" sz="2520" dirty="0">
              <a:latin typeface="UTM Avo" panose="02040603050506020204" pitchFamily="18"/>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184916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par>
                                <p:cTn id="8" presetID="5"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heckerboard(across)">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E633308-9A16-E73B-1D93-36562CCFFB88}"/>
            </a:ext>
          </a:extLst>
        </p:cNvPr>
        <p:cNvGrpSpPr/>
        <p:nvPr/>
      </p:nvGrpSpPr>
      <p:grpSpPr>
        <a:xfrm>
          <a:off x="0" y="0"/>
          <a:ext cx="0" cy="0"/>
          <a:chOff x="0" y="0"/>
          <a:chExt cx="0" cy="0"/>
        </a:xfrm>
      </p:grpSpPr>
      <p:sp>
        <p:nvSpPr>
          <p:cNvPr id="7" name="Freeform 9">
            <a:extLst>
              <a:ext uri="{FF2B5EF4-FFF2-40B4-BE49-F238E27FC236}">
                <a16:creationId xmlns:a16="http://schemas.microsoft.com/office/drawing/2014/main" id="{C05C3B3E-B453-AA15-9283-E24650ED7150}"/>
              </a:ext>
            </a:extLst>
          </p:cNvPr>
          <p:cNvSpPr/>
          <p:nvPr/>
        </p:nvSpPr>
        <p:spPr>
          <a:xfrm>
            <a:off x="-78109" y="2636879"/>
            <a:ext cx="2420576" cy="4524440"/>
          </a:xfrm>
          <a:custGeom>
            <a:avLst/>
            <a:gdLst/>
            <a:ahLst/>
            <a:cxnLst/>
            <a:rect l="l" t="t" r="r" b="b"/>
            <a:pathLst>
              <a:path w="3842560" h="7182355">
                <a:moveTo>
                  <a:pt x="0" y="0"/>
                </a:moveTo>
                <a:lnTo>
                  <a:pt x="3842560" y="0"/>
                </a:lnTo>
                <a:lnTo>
                  <a:pt x="3842560" y="7182356"/>
                </a:lnTo>
                <a:lnTo>
                  <a:pt x="0" y="7182356"/>
                </a:lnTo>
                <a:lnTo>
                  <a:pt x="0" y="0"/>
                </a:lnTo>
                <a:close/>
              </a:path>
            </a:pathLst>
          </a:custGeom>
          <a:blipFill>
            <a:blip r:embed="rId3"/>
            <a:stretch>
              <a:fillRect/>
            </a:stretch>
          </a:blipFill>
        </p:spPr>
        <p:txBody>
          <a:bodyPr/>
          <a:lstStyle/>
          <a:p>
            <a:endParaRPr lang="en-VN" sz="729">
              <a:latin typeface="UTM Avo" panose="02040603050506020204" pitchFamily="18"/>
            </a:endParaRPr>
          </a:p>
        </p:txBody>
      </p:sp>
      <p:grpSp>
        <p:nvGrpSpPr>
          <p:cNvPr id="16" name="Group 15">
            <a:extLst>
              <a:ext uri="{FF2B5EF4-FFF2-40B4-BE49-F238E27FC236}">
                <a16:creationId xmlns:a16="http://schemas.microsoft.com/office/drawing/2014/main" id="{3E8601A3-E7EF-CF49-9B71-F90E9F4C2D62}"/>
              </a:ext>
            </a:extLst>
          </p:cNvPr>
          <p:cNvGrpSpPr/>
          <p:nvPr/>
        </p:nvGrpSpPr>
        <p:grpSpPr>
          <a:xfrm>
            <a:off x="1645197" y="1153900"/>
            <a:ext cx="8523888" cy="4459072"/>
            <a:chOff x="1645197" y="1153900"/>
            <a:chExt cx="8523888" cy="4459072"/>
          </a:xfrm>
        </p:grpSpPr>
        <p:sp>
          <p:nvSpPr>
            <p:cNvPr id="15" name="Freeform 4">
              <a:extLst>
                <a:ext uri="{FF2B5EF4-FFF2-40B4-BE49-F238E27FC236}">
                  <a16:creationId xmlns:a16="http://schemas.microsoft.com/office/drawing/2014/main" id="{DD4AFA54-6900-8C7A-40BF-1D350CDCFA8E}"/>
                </a:ext>
              </a:extLst>
            </p:cNvPr>
            <p:cNvSpPr/>
            <p:nvPr/>
          </p:nvSpPr>
          <p:spPr>
            <a:xfrm rot="21296096">
              <a:off x="2287508" y="1542138"/>
              <a:ext cx="7661863" cy="3926213"/>
            </a:xfrm>
            <a:custGeom>
              <a:avLst/>
              <a:gdLst/>
              <a:ahLst/>
              <a:cxnLst/>
              <a:rect l="l" t="t" r="r" b="b"/>
              <a:pathLst>
                <a:path w="3023103" h="1826219">
                  <a:moveTo>
                    <a:pt x="34399" y="0"/>
                  </a:moveTo>
                  <a:lnTo>
                    <a:pt x="2988705" y="0"/>
                  </a:lnTo>
                  <a:cubicBezTo>
                    <a:pt x="2997828" y="0"/>
                    <a:pt x="3006577" y="3624"/>
                    <a:pt x="3013028" y="10075"/>
                  </a:cubicBezTo>
                  <a:cubicBezTo>
                    <a:pt x="3019479" y="16526"/>
                    <a:pt x="3023103" y="25275"/>
                    <a:pt x="3023103" y="34399"/>
                  </a:cubicBezTo>
                  <a:lnTo>
                    <a:pt x="3023103" y="1791821"/>
                  </a:lnTo>
                  <a:cubicBezTo>
                    <a:pt x="3023103" y="1800944"/>
                    <a:pt x="3019479" y="1809693"/>
                    <a:pt x="3013028" y="1816144"/>
                  </a:cubicBezTo>
                  <a:cubicBezTo>
                    <a:pt x="3006577" y="1822595"/>
                    <a:pt x="2997828" y="1826219"/>
                    <a:pt x="2988705" y="1826219"/>
                  </a:cubicBezTo>
                  <a:lnTo>
                    <a:pt x="34399" y="1826219"/>
                  </a:lnTo>
                  <a:cubicBezTo>
                    <a:pt x="15401" y="1826219"/>
                    <a:pt x="0" y="1810818"/>
                    <a:pt x="0" y="1791821"/>
                  </a:cubicBezTo>
                  <a:lnTo>
                    <a:pt x="0" y="34399"/>
                  </a:lnTo>
                  <a:cubicBezTo>
                    <a:pt x="0" y="25275"/>
                    <a:pt x="3624" y="16526"/>
                    <a:pt x="10075" y="10075"/>
                  </a:cubicBezTo>
                  <a:cubicBezTo>
                    <a:pt x="16526" y="3624"/>
                    <a:pt x="25275" y="0"/>
                    <a:pt x="34399" y="0"/>
                  </a:cubicBezTo>
                  <a:close/>
                </a:path>
              </a:pathLst>
            </a:custGeom>
            <a:solidFill>
              <a:srgbClr val="FFFFFF"/>
            </a:solidFill>
          </p:spPr>
          <p:txBody>
            <a:bodyPr/>
            <a:lstStyle/>
            <a:p>
              <a:endParaRPr lang="en-VN" sz="729">
                <a:latin typeface="UTM Avo" panose="02040603050506020204" pitchFamily="18"/>
              </a:endParaRPr>
            </a:p>
          </p:txBody>
        </p:sp>
        <p:sp>
          <p:nvSpPr>
            <p:cNvPr id="4" name="TextBox 5">
              <a:extLst>
                <a:ext uri="{FF2B5EF4-FFF2-40B4-BE49-F238E27FC236}">
                  <a16:creationId xmlns:a16="http://schemas.microsoft.com/office/drawing/2014/main" id="{6DDAC346-E8A4-FC8D-D147-1F9EFFCAC650}"/>
                </a:ext>
              </a:extLst>
            </p:cNvPr>
            <p:cNvSpPr txBox="1"/>
            <p:nvPr/>
          </p:nvSpPr>
          <p:spPr>
            <a:xfrm>
              <a:off x="1645197" y="1153900"/>
              <a:ext cx="8523888" cy="4459072"/>
            </a:xfrm>
            <a:prstGeom prst="rect">
              <a:avLst/>
            </a:prstGeom>
          </p:spPr>
          <p:txBody>
            <a:bodyPr lIns="32001" tIns="32001" rIns="32001" bIns="32001" rtlCol="0" anchor="ctr"/>
            <a:lstStyle/>
            <a:p>
              <a:pPr algn="ctr">
                <a:lnSpc>
                  <a:spcPts val="1675"/>
                </a:lnSpc>
                <a:spcBef>
                  <a:spcPct val="0"/>
                </a:spcBef>
              </a:pPr>
              <a:endParaRPr sz="729">
                <a:latin typeface="UTM Avo" panose="02040603050506020204" pitchFamily="18"/>
              </a:endParaRPr>
            </a:p>
          </p:txBody>
        </p:sp>
        <p:sp>
          <p:nvSpPr>
            <p:cNvPr id="8" name="TextBox 11">
              <a:extLst>
                <a:ext uri="{FF2B5EF4-FFF2-40B4-BE49-F238E27FC236}">
                  <a16:creationId xmlns:a16="http://schemas.microsoft.com/office/drawing/2014/main" id="{8D38BBA2-651C-0C43-272F-BE60A9E1F6B5}"/>
                </a:ext>
              </a:extLst>
            </p:cNvPr>
            <p:cNvSpPr txBox="1"/>
            <p:nvPr/>
          </p:nvSpPr>
          <p:spPr>
            <a:xfrm>
              <a:off x="2699520" y="3429000"/>
              <a:ext cx="6928364" cy="1673215"/>
            </a:xfrm>
            <a:prstGeom prst="rect">
              <a:avLst/>
            </a:prstGeom>
          </p:spPr>
          <p:txBody>
            <a:bodyPr wrap="square" lIns="0" tIns="0" rIns="0" bIns="0" rtlCol="0" anchor="t">
              <a:spAutoFit/>
            </a:bodyPr>
            <a:lstStyle/>
            <a:p>
              <a:pPr algn="just">
                <a:lnSpc>
                  <a:spcPct val="150000"/>
                </a:lnSpc>
                <a:spcBef>
                  <a:spcPct val="0"/>
                </a:spcBef>
              </a:pPr>
              <a:r>
                <a:rPr lang="vi-VN" sz="2520" dirty="0">
                  <a:latin typeface="UTM Avo" panose="02040603050506020204" pitchFamily="18"/>
                  <a:cs typeface="Arial" panose="020B0604020202020204" pitchFamily="34" charset="0"/>
                </a:rPr>
                <a:t>Các em </a:t>
              </a:r>
              <a:r>
                <a:rPr lang="en-US" sz="2520" dirty="0" err="1">
                  <a:latin typeface="UTM Avo" panose="02040603050506020204" pitchFamily="18"/>
                  <a:cs typeface="Arial" panose="020B0604020202020204" pitchFamily="34" charset="0"/>
                </a:rPr>
                <a:t>hãy</a:t>
              </a:r>
              <a:r>
                <a:rPr lang="en-US" sz="2520" dirty="0">
                  <a:latin typeface="UTM Avo" panose="02040603050506020204" pitchFamily="18"/>
                  <a:cs typeface="Arial" panose="020B0604020202020204" pitchFamily="34" charset="0"/>
                </a:rPr>
                <a:t> </a:t>
              </a:r>
              <a:r>
                <a:rPr lang="vi-VN" sz="2520" dirty="0">
                  <a:latin typeface="UTM Avo" panose="02040603050506020204" pitchFamily="18"/>
                  <a:cs typeface="Arial" panose="020B0604020202020204" pitchFamily="34" charset="0"/>
                </a:rPr>
                <a:t>sưu tầm hình ảnh về việc bảo vệ môi trường sống và chia sẻ trước lớp về kết quả sưu tầm của mình vào tiết học sau.</a:t>
              </a:r>
            </a:p>
          </p:txBody>
        </p:sp>
        <p:grpSp>
          <p:nvGrpSpPr>
            <p:cNvPr id="9" name="Group 8">
              <a:extLst>
                <a:ext uri="{FF2B5EF4-FFF2-40B4-BE49-F238E27FC236}">
                  <a16:creationId xmlns:a16="http://schemas.microsoft.com/office/drawing/2014/main" id="{23D2A1EF-0F5E-36F9-856E-6B04282CAA4D}"/>
                </a:ext>
              </a:extLst>
            </p:cNvPr>
            <p:cNvGrpSpPr/>
            <p:nvPr/>
          </p:nvGrpSpPr>
          <p:grpSpPr>
            <a:xfrm>
              <a:off x="4874180" y="1597519"/>
              <a:ext cx="2448844" cy="2232710"/>
              <a:chOff x="10516475" y="5479608"/>
              <a:chExt cx="3887435" cy="3544332"/>
            </a:xfrm>
          </p:grpSpPr>
          <p:grpSp>
            <p:nvGrpSpPr>
              <p:cNvPr id="10" name="Group 7">
                <a:extLst>
                  <a:ext uri="{FF2B5EF4-FFF2-40B4-BE49-F238E27FC236}">
                    <a16:creationId xmlns:a16="http://schemas.microsoft.com/office/drawing/2014/main" id="{790D6856-47F7-F250-1243-B258EC541200}"/>
                  </a:ext>
                </a:extLst>
              </p:cNvPr>
              <p:cNvGrpSpPr/>
              <p:nvPr/>
            </p:nvGrpSpPr>
            <p:grpSpPr>
              <a:xfrm rot="317549">
                <a:off x="10516475" y="5479608"/>
                <a:ext cx="3887435" cy="3544332"/>
                <a:chOff x="-104144" y="-133592"/>
                <a:chExt cx="777244" cy="806692"/>
              </a:xfrm>
            </p:grpSpPr>
            <p:sp>
              <p:nvSpPr>
                <p:cNvPr id="12" name="Freeform 8">
                  <a:extLst>
                    <a:ext uri="{FF2B5EF4-FFF2-40B4-BE49-F238E27FC236}">
                      <a16:creationId xmlns:a16="http://schemas.microsoft.com/office/drawing/2014/main" id="{6BC0F2DC-1282-F6CE-CC59-69B2959673CF}"/>
                    </a:ext>
                  </a:extLst>
                </p:cNvPr>
                <p:cNvSpPr/>
                <p:nvPr/>
              </p:nvSpPr>
              <p:spPr>
                <a:xfrm>
                  <a:off x="-104144" y="-133592"/>
                  <a:ext cx="767962" cy="586966"/>
                </a:xfrm>
                <a:custGeom>
                  <a:avLst/>
                  <a:gdLst/>
                  <a:ahLst/>
                  <a:cxnLst/>
                  <a:rect l="l" t="t" r="r" b="b"/>
                  <a:pathLst>
                    <a:path w="756200" h="571328">
                      <a:moveTo>
                        <a:pt x="408098" y="13191"/>
                      </a:moveTo>
                      <a:lnTo>
                        <a:pt x="408098" y="13191"/>
                      </a:lnTo>
                      <a:cubicBezTo>
                        <a:pt x="425821" y="32513"/>
                        <a:pt x="454263" y="37625"/>
                        <a:pt x="477605" y="25684"/>
                      </a:cubicBezTo>
                      <a:lnTo>
                        <a:pt x="489470" y="19614"/>
                      </a:lnTo>
                      <a:cubicBezTo>
                        <a:pt x="498447" y="15022"/>
                        <a:pt x="508990" y="14615"/>
                        <a:pt x="518295" y="18502"/>
                      </a:cubicBezTo>
                      <a:cubicBezTo>
                        <a:pt x="527599" y="22388"/>
                        <a:pt x="534720" y="30175"/>
                        <a:pt x="537762" y="39788"/>
                      </a:cubicBezTo>
                      <a:lnTo>
                        <a:pt x="537762" y="39788"/>
                      </a:lnTo>
                      <a:cubicBezTo>
                        <a:pt x="544762" y="61906"/>
                        <a:pt x="567044" y="75433"/>
                        <a:pt x="589896" y="71439"/>
                      </a:cubicBezTo>
                      <a:lnTo>
                        <a:pt x="613675" y="67283"/>
                      </a:lnTo>
                      <a:cubicBezTo>
                        <a:pt x="622650" y="65715"/>
                        <a:pt x="631824" y="68635"/>
                        <a:pt x="638240" y="75103"/>
                      </a:cubicBezTo>
                      <a:cubicBezTo>
                        <a:pt x="644657" y="81571"/>
                        <a:pt x="647503" y="90769"/>
                        <a:pt x="645863" y="99730"/>
                      </a:cubicBezTo>
                      <a:lnTo>
                        <a:pt x="645863" y="99730"/>
                      </a:lnTo>
                      <a:cubicBezTo>
                        <a:pt x="644005" y="109882"/>
                        <a:pt x="646460" y="120348"/>
                        <a:pt x="652639" y="128613"/>
                      </a:cubicBezTo>
                      <a:cubicBezTo>
                        <a:pt x="658818" y="136879"/>
                        <a:pt x="668162" y="142196"/>
                        <a:pt x="678424" y="143287"/>
                      </a:cubicBezTo>
                      <a:lnTo>
                        <a:pt x="700523" y="145635"/>
                      </a:lnTo>
                      <a:cubicBezTo>
                        <a:pt x="709339" y="146572"/>
                        <a:pt x="716978" y="152156"/>
                        <a:pt x="720547" y="160271"/>
                      </a:cubicBezTo>
                      <a:cubicBezTo>
                        <a:pt x="724116" y="168386"/>
                        <a:pt x="723068" y="177790"/>
                        <a:pt x="717800" y="184920"/>
                      </a:cubicBezTo>
                      <a:lnTo>
                        <a:pt x="717800" y="184920"/>
                      </a:lnTo>
                      <a:cubicBezTo>
                        <a:pt x="711615" y="193293"/>
                        <a:pt x="709616" y="204042"/>
                        <a:pt x="712377" y="214078"/>
                      </a:cubicBezTo>
                      <a:cubicBezTo>
                        <a:pt x="715138" y="224115"/>
                        <a:pt x="722354" y="232328"/>
                        <a:pt x="731952" y="236359"/>
                      </a:cubicBezTo>
                      <a:lnTo>
                        <a:pt x="740300" y="239865"/>
                      </a:lnTo>
                      <a:cubicBezTo>
                        <a:pt x="748860" y="243459"/>
                        <a:pt x="754702" y="251524"/>
                        <a:pt x="755451" y="260777"/>
                      </a:cubicBezTo>
                      <a:cubicBezTo>
                        <a:pt x="756200" y="270030"/>
                        <a:pt x="751730" y="278929"/>
                        <a:pt x="743860" y="283853"/>
                      </a:cubicBezTo>
                      <a:lnTo>
                        <a:pt x="741820" y="285130"/>
                      </a:lnTo>
                      <a:cubicBezTo>
                        <a:pt x="732669" y="290855"/>
                        <a:pt x="726728" y="300538"/>
                        <a:pt x="725770" y="311290"/>
                      </a:cubicBezTo>
                      <a:cubicBezTo>
                        <a:pt x="724811" y="322042"/>
                        <a:pt x="728946" y="332623"/>
                        <a:pt x="736940" y="339876"/>
                      </a:cubicBezTo>
                      <a:lnTo>
                        <a:pt x="736940" y="339876"/>
                      </a:lnTo>
                      <a:cubicBezTo>
                        <a:pt x="743606" y="345924"/>
                        <a:pt x="746406" y="355147"/>
                        <a:pt x="744228" y="363880"/>
                      </a:cubicBezTo>
                      <a:cubicBezTo>
                        <a:pt x="742050" y="372612"/>
                        <a:pt x="735246" y="379440"/>
                        <a:pt x="726522" y="381649"/>
                      </a:cubicBezTo>
                      <a:lnTo>
                        <a:pt x="710330" y="385749"/>
                      </a:lnTo>
                      <a:cubicBezTo>
                        <a:pt x="700400" y="388264"/>
                        <a:pt x="692086" y="395030"/>
                        <a:pt x="687607" y="404241"/>
                      </a:cubicBezTo>
                      <a:cubicBezTo>
                        <a:pt x="683127" y="413452"/>
                        <a:pt x="682939" y="424170"/>
                        <a:pt x="687093" y="433533"/>
                      </a:cubicBezTo>
                      <a:lnTo>
                        <a:pt x="687093" y="433533"/>
                      </a:lnTo>
                      <a:cubicBezTo>
                        <a:pt x="690700" y="441665"/>
                        <a:pt x="689872" y="451080"/>
                        <a:pt x="684899" y="458457"/>
                      </a:cubicBezTo>
                      <a:cubicBezTo>
                        <a:pt x="679926" y="465833"/>
                        <a:pt x="671509" y="470133"/>
                        <a:pt x="662618" y="469838"/>
                      </a:cubicBezTo>
                      <a:lnTo>
                        <a:pt x="637784" y="469016"/>
                      </a:lnTo>
                      <a:cubicBezTo>
                        <a:pt x="615653" y="468284"/>
                        <a:pt x="596939" y="485257"/>
                        <a:pt x="595514" y="507355"/>
                      </a:cubicBezTo>
                      <a:lnTo>
                        <a:pt x="595514" y="507355"/>
                      </a:lnTo>
                      <a:cubicBezTo>
                        <a:pt x="594902" y="516850"/>
                        <a:pt x="589929" y="525527"/>
                        <a:pt x="582044" y="530853"/>
                      </a:cubicBezTo>
                      <a:cubicBezTo>
                        <a:pt x="574160" y="536179"/>
                        <a:pt x="564254" y="537555"/>
                        <a:pt x="555217" y="534579"/>
                      </a:cubicBezTo>
                      <a:lnTo>
                        <a:pt x="536097" y="528281"/>
                      </a:lnTo>
                      <a:cubicBezTo>
                        <a:pt x="512711" y="520579"/>
                        <a:pt x="487115" y="530186"/>
                        <a:pt x="474573" y="551375"/>
                      </a:cubicBezTo>
                      <a:lnTo>
                        <a:pt x="474573" y="551375"/>
                      </a:lnTo>
                      <a:cubicBezTo>
                        <a:pt x="469098" y="560625"/>
                        <a:pt x="459949" y="567112"/>
                        <a:pt x="449409" y="569220"/>
                      </a:cubicBezTo>
                      <a:cubicBezTo>
                        <a:pt x="438869" y="571328"/>
                        <a:pt x="427929" y="568857"/>
                        <a:pt x="419318" y="562424"/>
                      </a:cubicBezTo>
                      <a:lnTo>
                        <a:pt x="415598" y="559646"/>
                      </a:lnTo>
                      <a:cubicBezTo>
                        <a:pt x="393359" y="543033"/>
                        <a:pt x="362841" y="543033"/>
                        <a:pt x="340602" y="559646"/>
                      </a:cubicBezTo>
                      <a:lnTo>
                        <a:pt x="336883" y="562424"/>
                      </a:lnTo>
                      <a:cubicBezTo>
                        <a:pt x="328271" y="568857"/>
                        <a:pt x="317331" y="571328"/>
                        <a:pt x="306791" y="569220"/>
                      </a:cubicBezTo>
                      <a:cubicBezTo>
                        <a:pt x="296251" y="567112"/>
                        <a:pt x="287102" y="560625"/>
                        <a:pt x="281627" y="551375"/>
                      </a:cubicBezTo>
                      <a:lnTo>
                        <a:pt x="281627" y="551375"/>
                      </a:lnTo>
                      <a:cubicBezTo>
                        <a:pt x="269085" y="530186"/>
                        <a:pt x="243489" y="520579"/>
                        <a:pt x="220103" y="528281"/>
                      </a:cubicBezTo>
                      <a:lnTo>
                        <a:pt x="200983" y="534579"/>
                      </a:lnTo>
                      <a:cubicBezTo>
                        <a:pt x="191946" y="537555"/>
                        <a:pt x="182040" y="536179"/>
                        <a:pt x="174156" y="530853"/>
                      </a:cubicBezTo>
                      <a:cubicBezTo>
                        <a:pt x="166271" y="525527"/>
                        <a:pt x="161298" y="516850"/>
                        <a:pt x="160686" y="507355"/>
                      </a:cubicBezTo>
                      <a:lnTo>
                        <a:pt x="160686" y="507355"/>
                      </a:lnTo>
                      <a:cubicBezTo>
                        <a:pt x="159261" y="485257"/>
                        <a:pt x="140547" y="468284"/>
                        <a:pt x="118416" y="469016"/>
                      </a:cubicBezTo>
                      <a:lnTo>
                        <a:pt x="93583" y="469838"/>
                      </a:lnTo>
                      <a:cubicBezTo>
                        <a:pt x="84691" y="470133"/>
                        <a:pt x="76274" y="465833"/>
                        <a:pt x="71301" y="458457"/>
                      </a:cubicBezTo>
                      <a:cubicBezTo>
                        <a:pt x="66329" y="451080"/>
                        <a:pt x="65500" y="441665"/>
                        <a:pt x="69107" y="433533"/>
                      </a:cubicBezTo>
                      <a:lnTo>
                        <a:pt x="69107" y="433533"/>
                      </a:lnTo>
                      <a:cubicBezTo>
                        <a:pt x="73261" y="424170"/>
                        <a:pt x="73072" y="413452"/>
                        <a:pt x="68593" y="404241"/>
                      </a:cubicBezTo>
                      <a:cubicBezTo>
                        <a:pt x="64114" y="395030"/>
                        <a:pt x="55799" y="388264"/>
                        <a:pt x="45870" y="385749"/>
                      </a:cubicBezTo>
                      <a:lnTo>
                        <a:pt x="29679" y="381649"/>
                      </a:lnTo>
                      <a:cubicBezTo>
                        <a:pt x="20954" y="379440"/>
                        <a:pt x="14150" y="372612"/>
                        <a:pt x="11972" y="363880"/>
                      </a:cubicBezTo>
                      <a:cubicBezTo>
                        <a:pt x="9794" y="355147"/>
                        <a:pt x="12594" y="345924"/>
                        <a:pt x="19260" y="339876"/>
                      </a:cubicBezTo>
                      <a:lnTo>
                        <a:pt x="19260" y="339876"/>
                      </a:lnTo>
                      <a:cubicBezTo>
                        <a:pt x="27254" y="332623"/>
                        <a:pt x="31389" y="322042"/>
                        <a:pt x="30430" y="311290"/>
                      </a:cubicBezTo>
                      <a:cubicBezTo>
                        <a:pt x="29472" y="300538"/>
                        <a:pt x="23531" y="290855"/>
                        <a:pt x="14380" y="285130"/>
                      </a:cubicBezTo>
                      <a:lnTo>
                        <a:pt x="12340" y="283853"/>
                      </a:lnTo>
                      <a:cubicBezTo>
                        <a:pt x="4470" y="278929"/>
                        <a:pt x="0" y="270030"/>
                        <a:pt x="749" y="260777"/>
                      </a:cubicBezTo>
                      <a:cubicBezTo>
                        <a:pt x="1497" y="251524"/>
                        <a:pt x="7340" y="243459"/>
                        <a:pt x="15900" y="239865"/>
                      </a:cubicBezTo>
                      <a:lnTo>
                        <a:pt x="24248" y="236359"/>
                      </a:lnTo>
                      <a:cubicBezTo>
                        <a:pt x="33846" y="232329"/>
                        <a:pt x="41062" y="224115"/>
                        <a:pt x="43823" y="214078"/>
                      </a:cubicBezTo>
                      <a:cubicBezTo>
                        <a:pt x="46584" y="204042"/>
                        <a:pt x="44585" y="193293"/>
                        <a:pt x="38399" y="184920"/>
                      </a:cubicBezTo>
                      <a:lnTo>
                        <a:pt x="38399" y="184920"/>
                      </a:lnTo>
                      <a:cubicBezTo>
                        <a:pt x="33132" y="177790"/>
                        <a:pt x="32084" y="168386"/>
                        <a:pt x="35653" y="160271"/>
                      </a:cubicBezTo>
                      <a:cubicBezTo>
                        <a:pt x="39221" y="152156"/>
                        <a:pt x="46861" y="146572"/>
                        <a:pt x="55676" y="145635"/>
                      </a:cubicBezTo>
                      <a:lnTo>
                        <a:pt x="77776" y="143287"/>
                      </a:lnTo>
                      <a:cubicBezTo>
                        <a:pt x="88038" y="142196"/>
                        <a:pt x="97382" y="136879"/>
                        <a:pt x="103561" y="128613"/>
                      </a:cubicBezTo>
                      <a:cubicBezTo>
                        <a:pt x="109740" y="120348"/>
                        <a:pt x="112195" y="109882"/>
                        <a:pt x="110337" y="99730"/>
                      </a:cubicBezTo>
                      <a:lnTo>
                        <a:pt x="110337" y="99730"/>
                      </a:lnTo>
                      <a:cubicBezTo>
                        <a:pt x="108697" y="90769"/>
                        <a:pt x="111543" y="81571"/>
                        <a:pt x="117960" y="75103"/>
                      </a:cubicBezTo>
                      <a:cubicBezTo>
                        <a:pt x="124376" y="68635"/>
                        <a:pt x="133550" y="65715"/>
                        <a:pt x="142525" y="67283"/>
                      </a:cubicBezTo>
                      <a:lnTo>
                        <a:pt x="166304" y="71439"/>
                      </a:lnTo>
                      <a:cubicBezTo>
                        <a:pt x="189156" y="75433"/>
                        <a:pt x="211438" y="61906"/>
                        <a:pt x="218438" y="39788"/>
                      </a:cubicBezTo>
                      <a:lnTo>
                        <a:pt x="218438" y="39788"/>
                      </a:lnTo>
                      <a:cubicBezTo>
                        <a:pt x="221480" y="30175"/>
                        <a:pt x="228601" y="22388"/>
                        <a:pt x="237905" y="18502"/>
                      </a:cubicBezTo>
                      <a:cubicBezTo>
                        <a:pt x="247210" y="14615"/>
                        <a:pt x="257753" y="15022"/>
                        <a:pt x="266730" y="19614"/>
                      </a:cubicBezTo>
                      <a:lnTo>
                        <a:pt x="278595" y="25684"/>
                      </a:lnTo>
                      <a:cubicBezTo>
                        <a:pt x="301937" y="37625"/>
                        <a:pt x="330379" y="32513"/>
                        <a:pt x="348102" y="13191"/>
                      </a:cubicBezTo>
                      <a:lnTo>
                        <a:pt x="348102" y="13191"/>
                      </a:lnTo>
                      <a:cubicBezTo>
                        <a:pt x="355812" y="4785"/>
                        <a:pt x="366694" y="0"/>
                        <a:pt x="378100" y="0"/>
                      </a:cubicBezTo>
                      <a:cubicBezTo>
                        <a:pt x="389506" y="0"/>
                        <a:pt x="400388" y="4785"/>
                        <a:pt x="408098" y="13191"/>
                      </a:cubicBezTo>
                      <a:close/>
                    </a:path>
                  </a:pathLst>
                </a:custGeom>
                <a:solidFill>
                  <a:schemeClr val="accent2">
                    <a:lumMod val="75000"/>
                  </a:schemeClr>
                </a:solidFill>
                <a:ln w="57150">
                  <a:solidFill>
                    <a:srgbClr val="000000"/>
                  </a:solidFill>
                </a:ln>
              </p:spPr>
              <p:txBody>
                <a:bodyPr/>
                <a:lstStyle/>
                <a:p>
                  <a:pPr defTabSz="575981">
                    <a:defRPr/>
                  </a:pPr>
                  <a:endParaRPr lang="en-US" sz="1134">
                    <a:solidFill>
                      <a:prstClr val="black"/>
                    </a:solidFill>
                    <a:latin typeface="UTM Avo" panose="02040603050506020204" pitchFamily="18"/>
                    <a:cs typeface="Arial" panose="020B0604020202020204" pitchFamily="34" charset="0"/>
                  </a:endParaRPr>
                </a:p>
              </p:txBody>
            </p:sp>
            <p:sp>
              <p:nvSpPr>
                <p:cNvPr id="13" name="TextBox 9">
                  <a:extLst>
                    <a:ext uri="{FF2B5EF4-FFF2-40B4-BE49-F238E27FC236}">
                      <a16:creationId xmlns:a16="http://schemas.microsoft.com/office/drawing/2014/main" id="{236B28ED-546E-86A3-0EAF-509BA5184ED0}"/>
                    </a:ext>
                  </a:extLst>
                </p:cNvPr>
                <p:cNvSpPr txBox="1"/>
                <p:nvPr/>
              </p:nvSpPr>
              <p:spPr>
                <a:xfrm>
                  <a:off x="139700" y="101600"/>
                  <a:ext cx="533400" cy="571500"/>
                </a:xfrm>
                <a:prstGeom prst="rect">
                  <a:avLst/>
                </a:prstGeom>
              </p:spPr>
              <p:txBody>
                <a:bodyPr lIns="32001" tIns="32001" rIns="32001" bIns="32001" rtlCol="0" anchor="ctr"/>
                <a:lstStyle/>
                <a:p>
                  <a:pPr algn="ctr" defTabSz="575981">
                    <a:lnSpc>
                      <a:spcPts val="1675"/>
                    </a:lnSpc>
                    <a:defRPr/>
                  </a:pPr>
                  <a:endParaRPr sz="1134">
                    <a:solidFill>
                      <a:prstClr val="black"/>
                    </a:solidFill>
                    <a:latin typeface="UTM Avo" panose="02040603050506020204" pitchFamily="18"/>
                    <a:cs typeface="Arial" panose="020B0604020202020204" pitchFamily="34" charset="0"/>
                  </a:endParaRPr>
                </a:p>
              </p:txBody>
            </p:sp>
          </p:grpSp>
          <p:sp>
            <p:nvSpPr>
              <p:cNvPr id="11" name="TextBox 10">
                <a:extLst>
                  <a:ext uri="{FF2B5EF4-FFF2-40B4-BE49-F238E27FC236}">
                    <a16:creationId xmlns:a16="http://schemas.microsoft.com/office/drawing/2014/main" id="{B909FF16-E259-06AF-CFA8-936DFBA93D54}"/>
                  </a:ext>
                </a:extLst>
              </p:cNvPr>
              <p:cNvSpPr txBox="1"/>
              <p:nvPr/>
            </p:nvSpPr>
            <p:spPr>
              <a:xfrm>
                <a:off x="10988670" y="6292418"/>
                <a:ext cx="3149731" cy="823771"/>
              </a:xfrm>
              <a:prstGeom prst="rect">
                <a:avLst/>
              </a:prstGeom>
              <a:noFill/>
            </p:spPr>
            <p:txBody>
              <a:bodyPr wrap="square">
                <a:spAutoFit/>
              </a:bodyPr>
              <a:lstStyle/>
              <a:p>
                <a:pPr algn="ctr" defTabSz="575981">
                  <a:defRPr/>
                </a:pPr>
                <a:r>
                  <a:rPr lang="en-US" sz="2772" b="1" dirty="0" err="1">
                    <a:solidFill>
                      <a:prstClr val="white"/>
                    </a:solidFill>
                    <a:latin typeface="UTM Avo" panose="02040603050506020204" pitchFamily="18"/>
                    <a:ea typeface="Calibri" panose="020F0502020204030204" pitchFamily="34" charset="0"/>
                    <a:cs typeface="Arial" panose="020B0604020202020204" pitchFamily="34" charset="0"/>
                  </a:rPr>
                  <a:t>Bài</a:t>
                </a:r>
                <a:r>
                  <a:rPr lang="en-US" sz="2772" b="1" dirty="0">
                    <a:solidFill>
                      <a:prstClr val="white"/>
                    </a:solidFill>
                    <a:latin typeface="UTM Avo" panose="02040603050506020204" pitchFamily="18"/>
                    <a:ea typeface="Calibri" panose="020F0502020204030204" pitchFamily="34" charset="0"/>
                    <a:cs typeface="Arial" panose="020B0604020202020204" pitchFamily="34" charset="0"/>
                  </a:rPr>
                  <a:t> </a:t>
                </a:r>
                <a:r>
                  <a:rPr lang="en-US" sz="2772" b="1" dirty="0" err="1">
                    <a:solidFill>
                      <a:prstClr val="white"/>
                    </a:solidFill>
                    <a:latin typeface="UTM Avo" panose="02040603050506020204" pitchFamily="18"/>
                    <a:ea typeface="Calibri" panose="020F0502020204030204" pitchFamily="34" charset="0"/>
                    <a:cs typeface="Arial" panose="020B0604020202020204" pitchFamily="34" charset="0"/>
                  </a:rPr>
                  <a:t>tập</a:t>
                </a:r>
                <a:r>
                  <a:rPr lang="en-US" sz="2772" b="1" dirty="0">
                    <a:solidFill>
                      <a:prstClr val="white"/>
                    </a:solidFill>
                    <a:latin typeface="UTM Avo" panose="02040603050506020204" pitchFamily="18"/>
                    <a:ea typeface="Calibri" panose="020F0502020204030204" pitchFamily="34" charset="0"/>
                    <a:cs typeface="Arial" panose="020B0604020202020204" pitchFamily="34" charset="0"/>
                  </a:rPr>
                  <a:t> 3</a:t>
                </a:r>
                <a:endParaRPr lang="en-US" sz="2772" dirty="0">
                  <a:solidFill>
                    <a:prstClr val="white"/>
                  </a:solidFill>
                  <a:latin typeface="UTM Avo" panose="02040603050506020204" pitchFamily="18"/>
                  <a:cs typeface="Arial" panose="020B0604020202020204" pitchFamily="34" charset="0"/>
                </a:endParaRPr>
              </a:p>
            </p:txBody>
          </p:sp>
        </p:grpSp>
      </p:grpSp>
      <p:sp>
        <p:nvSpPr>
          <p:cNvPr id="14" name="TextBox 13">
            <a:extLst>
              <a:ext uri="{FF2B5EF4-FFF2-40B4-BE49-F238E27FC236}">
                <a16:creationId xmlns:a16="http://schemas.microsoft.com/office/drawing/2014/main" id="{B5BB85D8-0097-1F2D-4FDB-30FB50B57993}"/>
              </a:ext>
            </a:extLst>
          </p:cNvPr>
          <p:cNvSpPr txBox="1"/>
          <p:nvPr/>
        </p:nvSpPr>
        <p:spPr>
          <a:xfrm>
            <a:off x="7551013" y="8709666"/>
            <a:ext cx="184731" cy="369332"/>
          </a:xfrm>
          <a:prstGeom prst="rect">
            <a:avLst/>
          </a:prstGeom>
          <a:noFill/>
        </p:spPr>
        <p:txBody>
          <a:bodyPr wrap="none" rtlCol="0">
            <a:spAutoFit/>
          </a:bodyPr>
          <a:lstStyle/>
          <a:p>
            <a:endParaRPr lang="en-VN" dirty="0">
              <a:latin typeface="UTM Avo" panose="02040603050506020204" pitchFamily="18"/>
            </a:endParaRPr>
          </a:p>
        </p:txBody>
      </p:sp>
    </p:spTree>
    <p:extLst>
      <p:ext uri="{BB962C8B-B14F-4D97-AF65-F5344CB8AC3E}">
        <p14:creationId xmlns:p14="http://schemas.microsoft.com/office/powerpoint/2010/main" val="651474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49765F7-0DBD-FF75-0529-183B1EAFF02A}"/>
              </a:ext>
            </a:extLst>
          </p:cNvPr>
          <p:cNvGrpSpPr/>
          <p:nvPr/>
        </p:nvGrpSpPr>
        <p:grpSpPr>
          <a:xfrm>
            <a:off x="4826202" y="3195435"/>
            <a:ext cx="2736543" cy="1674349"/>
            <a:chOff x="309542" y="967667"/>
            <a:chExt cx="2878585" cy="1674349"/>
          </a:xfrm>
        </p:grpSpPr>
        <p:pic>
          <p:nvPicPr>
            <p:cNvPr id="6" name="Picture 5">
              <a:hlinkClick r:id="rId3"/>
              <a:extLst>
                <a:ext uri="{FF2B5EF4-FFF2-40B4-BE49-F238E27FC236}">
                  <a16:creationId xmlns:a16="http://schemas.microsoft.com/office/drawing/2014/main" id="{FB2DF6E7-35E7-B7D1-00D2-3D7A4966C1B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7" name="TextBox 6">
              <a:extLst>
                <a:ext uri="{FF2B5EF4-FFF2-40B4-BE49-F238E27FC236}">
                  <a16:creationId xmlns:a16="http://schemas.microsoft.com/office/drawing/2014/main" id="{C9CA4F27-4A15-219D-469A-439BC2FA4575}"/>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46618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88E2FE00-B42B-23B5-ABCF-ED5FF11891A5}"/>
              </a:ext>
            </a:extLst>
          </p:cNvPr>
          <p:cNvGrpSpPr/>
          <p:nvPr/>
        </p:nvGrpSpPr>
        <p:grpSpPr>
          <a:xfrm>
            <a:off x="2313830" y="1671904"/>
            <a:ext cx="8044114" cy="4122092"/>
            <a:chOff x="0" y="0"/>
            <a:chExt cx="3023103" cy="1826219"/>
          </a:xfrm>
        </p:grpSpPr>
        <p:sp>
          <p:nvSpPr>
            <p:cNvPr id="4" name="Freeform 4">
              <a:extLst>
                <a:ext uri="{FF2B5EF4-FFF2-40B4-BE49-F238E27FC236}">
                  <a16:creationId xmlns:a16="http://schemas.microsoft.com/office/drawing/2014/main" id="{3FC980D7-7E8B-078A-88D0-877E4C188DD0}"/>
                </a:ext>
              </a:extLst>
            </p:cNvPr>
            <p:cNvSpPr/>
            <p:nvPr/>
          </p:nvSpPr>
          <p:spPr>
            <a:xfrm>
              <a:off x="0" y="0"/>
              <a:ext cx="3023103" cy="1826219"/>
            </a:xfrm>
            <a:custGeom>
              <a:avLst/>
              <a:gdLst/>
              <a:ahLst/>
              <a:cxnLst/>
              <a:rect l="l" t="t" r="r" b="b"/>
              <a:pathLst>
                <a:path w="3023103" h="1826219">
                  <a:moveTo>
                    <a:pt x="34399" y="0"/>
                  </a:moveTo>
                  <a:lnTo>
                    <a:pt x="2988705" y="0"/>
                  </a:lnTo>
                  <a:cubicBezTo>
                    <a:pt x="2997828" y="0"/>
                    <a:pt x="3006577" y="3624"/>
                    <a:pt x="3013028" y="10075"/>
                  </a:cubicBezTo>
                  <a:cubicBezTo>
                    <a:pt x="3019479" y="16526"/>
                    <a:pt x="3023103" y="25275"/>
                    <a:pt x="3023103" y="34399"/>
                  </a:cubicBezTo>
                  <a:lnTo>
                    <a:pt x="3023103" y="1791821"/>
                  </a:lnTo>
                  <a:cubicBezTo>
                    <a:pt x="3023103" y="1800944"/>
                    <a:pt x="3019479" y="1809693"/>
                    <a:pt x="3013028" y="1816144"/>
                  </a:cubicBezTo>
                  <a:cubicBezTo>
                    <a:pt x="3006577" y="1822595"/>
                    <a:pt x="2997828" y="1826219"/>
                    <a:pt x="2988705" y="1826219"/>
                  </a:cubicBezTo>
                  <a:lnTo>
                    <a:pt x="34399" y="1826219"/>
                  </a:lnTo>
                  <a:cubicBezTo>
                    <a:pt x="15401" y="1826219"/>
                    <a:pt x="0" y="1810818"/>
                    <a:pt x="0" y="1791821"/>
                  </a:cubicBezTo>
                  <a:lnTo>
                    <a:pt x="0" y="34399"/>
                  </a:lnTo>
                  <a:cubicBezTo>
                    <a:pt x="0" y="25275"/>
                    <a:pt x="3624" y="16526"/>
                    <a:pt x="10075" y="10075"/>
                  </a:cubicBezTo>
                  <a:cubicBezTo>
                    <a:pt x="16526" y="3624"/>
                    <a:pt x="25275" y="0"/>
                    <a:pt x="34399" y="0"/>
                  </a:cubicBezTo>
                  <a:close/>
                </a:path>
              </a:pathLst>
            </a:custGeom>
            <a:solidFill>
              <a:srgbClr val="FFFFFF"/>
            </a:solidFill>
          </p:spPr>
          <p:txBody>
            <a:bodyPr/>
            <a:lstStyle/>
            <a:p>
              <a:endParaRPr lang="en-VN" sz="2400">
                <a:latin typeface="UTM Avo" panose="02040603050506020204" pitchFamily="18"/>
              </a:endParaRPr>
            </a:p>
          </p:txBody>
        </p:sp>
        <p:sp>
          <p:nvSpPr>
            <p:cNvPr id="7" name="TextBox 5">
              <a:extLst>
                <a:ext uri="{FF2B5EF4-FFF2-40B4-BE49-F238E27FC236}">
                  <a16:creationId xmlns:a16="http://schemas.microsoft.com/office/drawing/2014/main" id="{CEF93608-323E-74A4-8CF5-CAE7E62D6B68}"/>
                </a:ext>
              </a:extLst>
            </p:cNvPr>
            <p:cNvSpPr txBox="1"/>
            <p:nvPr/>
          </p:nvSpPr>
          <p:spPr>
            <a:xfrm>
              <a:off x="0" y="-38100"/>
              <a:ext cx="3023103" cy="1864319"/>
            </a:xfrm>
            <a:prstGeom prst="rect">
              <a:avLst/>
            </a:prstGeom>
          </p:spPr>
          <p:txBody>
            <a:bodyPr lIns="32001" tIns="32001" rIns="32001" bIns="32001" rtlCol="0" anchor="ctr"/>
            <a:lstStyle/>
            <a:p>
              <a:pPr algn="ctr">
                <a:lnSpc>
                  <a:spcPts val="1675"/>
                </a:lnSpc>
                <a:spcBef>
                  <a:spcPct val="0"/>
                </a:spcBef>
              </a:pPr>
              <a:endParaRPr sz="2400">
                <a:latin typeface="UTM Avo" panose="02040603050506020204" pitchFamily="18"/>
              </a:endParaRPr>
            </a:p>
          </p:txBody>
        </p:sp>
      </p:grpSp>
      <p:sp>
        <p:nvSpPr>
          <p:cNvPr id="10" name="TextBox 9">
            <a:extLst>
              <a:ext uri="{FF2B5EF4-FFF2-40B4-BE49-F238E27FC236}">
                <a16:creationId xmlns:a16="http://schemas.microsoft.com/office/drawing/2014/main" id="{4D1F8B9E-15B3-038F-0CE8-DF3A90FF1559}"/>
              </a:ext>
            </a:extLst>
          </p:cNvPr>
          <p:cNvSpPr txBox="1"/>
          <p:nvPr/>
        </p:nvSpPr>
        <p:spPr>
          <a:xfrm>
            <a:off x="2313830" y="2810244"/>
            <a:ext cx="7564340" cy="2239844"/>
          </a:xfrm>
          <a:prstGeom prst="rect">
            <a:avLst/>
          </a:prstGeom>
          <a:noFill/>
        </p:spPr>
        <p:txBody>
          <a:bodyPr wrap="square">
            <a:spAutoFit/>
          </a:bodyPr>
          <a:lstStyle/>
          <a:p>
            <a:pPr algn="ctr">
              <a:lnSpc>
                <a:spcPct val="150000"/>
              </a:lnSpc>
            </a:pPr>
            <a:r>
              <a:rPr lang="en-US" sz="2400" dirty="0" err="1">
                <a:latin typeface="UTM Avo" panose="02040603050506020204" pitchFamily="18"/>
                <a:cs typeface="Arial" panose="020B0604020202020204" pitchFamily="34" charset="0"/>
              </a:rPr>
              <a:t>Môi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trường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sống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ở</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mọi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nơi</a:t>
            </a:r>
            <a:endParaRPr lang="en-VN" sz="2400" dirty="0">
              <a:latin typeface="UTM Avo" panose="02040603050506020204" pitchFamily="18"/>
              <a:cs typeface="Arial" panose="020B0604020202020204" pitchFamily="34" charset="0"/>
            </a:endParaRPr>
          </a:p>
          <a:p>
            <a:pPr algn="ctr">
              <a:lnSpc>
                <a:spcPct val="150000"/>
              </a:lnSpc>
            </a:pP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gây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ô</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nhiễm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em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thời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tránh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xa</a:t>
            </a:r>
            <a:endParaRPr lang="en-VN" sz="2400" dirty="0">
              <a:latin typeface="UTM Avo" panose="02040603050506020204" pitchFamily="18"/>
              <a:cs typeface="Arial" panose="020B0604020202020204" pitchFamily="34" charset="0"/>
            </a:endParaRPr>
          </a:p>
          <a:p>
            <a:pPr algn="ctr">
              <a:lnSpc>
                <a:spcPct val="150000"/>
              </a:lnSpc>
            </a:pPr>
            <a:r>
              <a:rPr lang="en-US" sz="2400" dirty="0" err="1">
                <a:latin typeface="UTM Avo" panose="02040603050506020204" pitchFamily="18"/>
                <a:cs typeface="Arial" panose="020B0604020202020204" pitchFamily="34" charset="0"/>
              </a:rPr>
              <a:t>Dù</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cộng</a:t>
            </a:r>
            <a:r>
              <a:rPr lang="en-US" sz="2400" dirty="0">
                <a:latin typeface="UTM Avo" panose="02040603050506020204" pitchFamily="18"/>
                <a:cs typeface="Arial" panose="020B0604020202020204" pitchFamily="34" charset="0"/>
              </a:rPr>
              <a:t> hay </a:t>
            </a:r>
            <a:r>
              <a:rPr lang="en-US" sz="2400" dirty="0" err="1">
                <a:latin typeface="UTM Avo" panose="02040603050506020204" pitchFamily="18"/>
                <a:cs typeface="Arial" panose="020B0604020202020204" pitchFamily="34" charset="0"/>
              </a:rPr>
              <a:t>nhà</a:t>
            </a:r>
            <a:endParaRPr lang="en-VN" sz="2400" dirty="0">
              <a:latin typeface="UTM Avo" panose="02040603050506020204" pitchFamily="18"/>
              <a:cs typeface="Arial" panose="020B0604020202020204" pitchFamily="34" charset="0"/>
            </a:endParaRPr>
          </a:p>
          <a:p>
            <a:pPr algn="ctr">
              <a:lnSpc>
                <a:spcPct val="150000"/>
              </a:lnSpc>
            </a:pPr>
            <a:r>
              <a:rPr lang="en-US" sz="2400" dirty="0">
                <a:latin typeface="UTM Avo" panose="02040603050506020204" pitchFamily="18"/>
                <a:cs typeface="Arial" panose="020B0604020202020204" pitchFamily="34" charset="0"/>
              </a:rPr>
              <a:t>Chung </a:t>
            </a:r>
            <a:r>
              <a:rPr lang="en-US" sz="2400" dirty="0" err="1">
                <a:latin typeface="UTM Avo" panose="02040603050506020204" pitchFamily="18"/>
                <a:cs typeface="Arial" panose="020B0604020202020204" pitchFamily="34" charset="0"/>
              </a:rPr>
              <a:t>tay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bảo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vệ</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mới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trò</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ngoan</a:t>
            </a:r>
            <a:r>
              <a:rPr lang="en-US" sz="2400" dirty="0">
                <a:latin typeface="UTM Avo" panose="02040603050506020204" pitchFamily="18"/>
                <a:cs typeface="Arial" panose="020B0604020202020204" pitchFamily="34" charset="0"/>
              </a:rPr>
              <a:t>. </a:t>
            </a:r>
            <a:endParaRPr lang="en-VN" sz="2400" dirty="0">
              <a:latin typeface="UTM Avo" panose="02040603050506020204" pitchFamily="18"/>
              <a:cs typeface="Arial" panose="020B0604020202020204" pitchFamily="34" charset="0"/>
            </a:endParaRPr>
          </a:p>
        </p:txBody>
      </p:sp>
      <p:sp>
        <p:nvSpPr>
          <p:cNvPr id="11" name="TextBox 13">
            <a:extLst>
              <a:ext uri="{FF2B5EF4-FFF2-40B4-BE49-F238E27FC236}">
                <a16:creationId xmlns:a16="http://schemas.microsoft.com/office/drawing/2014/main" id="{F6796958-0BA3-3315-CF3A-03742DFF6629}"/>
              </a:ext>
            </a:extLst>
          </p:cNvPr>
          <p:cNvSpPr txBox="1"/>
          <p:nvPr/>
        </p:nvSpPr>
        <p:spPr>
          <a:xfrm>
            <a:off x="3505178" y="2281727"/>
            <a:ext cx="5661417" cy="485518"/>
          </a:xfrm>
          <a:prstGeom prst="rect">
            <a:avLst/>
          </a:prstGeom>
        </p:spPr>
        <p:txBody>
          <a:bodyPr wrap="square" lIns="0" tIns="0" rIns="0" bIns="0" rtlCol="0" anchor="t">
            <a:spAutoFit/>
          </a:bodyPr>
          <a:lstStyle/>
          <a:p>
            <a:pPr algn="ctr">
              <a:lnSpc>
                <a:spcPct val="150000"/>
              </a:lnSpc>
            </a:pPr>
            <a:r>
              <a:rPr lang="en-US" sz="2400" b="1" dirty="0">
                <a:solidFill>
                  <a:srgbClr val="C00000"/>
                </a:solidFill>
                <a:latin typeface="UTM Avo" panose="02040603050506020204" pitchFamily="18"/>
                <a:ea typeface="Stella"/>
                <a:cs typeface="Arial" panose="020B0604020202020204" pitchFamily="34" charset="0"/>
                <a:sym typeface="Stella"/>
              </a:rPr>
              <a:t>LỜI KHUYÊN</a:t>
            </a:r>
          </a:p>
        </p:txBody>
      </p:sp>
      <p:sp>
        <p:nvSpPr>
          <p:cNvPr id="12" name="Freeform 9">
            <a:extLst>
              <a:ext uri="{FF2B5EF4-FFF2-40B4-BE49-F238E27FC236}">
                <a16:creationId xmlns:a16="http://schemas.microsoft.com/office/drawing/2014/main" id="{7E868A6C-3150-EE9D-2316-4ABD1B3ADB84}"/>
              </a:ext>
            </a:extLst>
          </p:cNvPr>
          <p:cNvSpPr/>
          <p:nvPr/>
        </p:nvSpPr>
        <p:spPr>
          <a:xfrm>
            <a:off x="193964" y="3720981"/>
            <a:ext cx="2894208" cy="3137019"/>
          </a:xfrm>
          <a:custGeom>
            <a:avLst/>
            <a:gdLst/>
            <a:ahLst/>
            <a:cxnLst/>
            <a:rect l="l" t="t" r="r" b="b"/>
            <a:pathLst>
              <a:path w="6696839" h="8423697">
                <a:moveTo>
                  <a:pt x="0" y="0"/>
                </a:moveTo>
                <a:lnTo>
                  <a:pt x="6696839" y="0"/>
                </a:lnTo>
                <a:lnTo>
                  <a:pt x="6696839" y="8423697"/>
                </a:lnTo>
                <a:lnTo>
                  <a:pt x="0" y="8423697"/>
                </a:lnTo>
                <a:lnTo>
                  <a:pt x="0" y="0"/>
                </a:lnTo>
                <a:close/>
              </a:path>
            </a:pathLst>
          </a:custGeom>
          <a:blipFill>
            <a:blip r:embed="rId3"/>
            <a:stretch>
              <a:fillRect/>
            </a:stretch>
          </a:blipFill>
        </p:spPr>
        <p:txBody>
          <a:bodyPr/>
          <a:lstStyle/>
          <a:p>
            <a:endParaRPr lang="en-VN" sz="2400">
              <a:latin typeface="UTM Avo" panose="02040603050506020204" pitchFamily="18"/>
            </a:endParaRPr>
          </a:p>
        </p:txBody>
      </p:sp>
    </p:spTree>
    <p:extLst>
      <p:ext uri="{BB962C8B-B14F-4D97-AF65-F5344CB8AC3E}">
        <p14:creationId xmlns:p14="http://schemas.microsoft.com/office/powerpoint/2010/main" val="31158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4CE1570-E4C0-960B-2B46-69B6138943D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78C3556-CC6A-FDBD-8F38-C074746354A3}"/>
              </a:ext>
            </a:extLst>
          </p:cNvPr>
          <p:cNvSpPr txBox="1"/>
          <p:nvPr/>
        </p:nvSpPr>
        <p:spPr>
          <a:xfrm>
            <a:off x="1373593" y="1755176"/>
            <a:ext cx="9444813" cy="3347648"/>
          </a:xfrm>
          <a:prstGeom prst="rect">
            <a:avLst/>
          </a:prstGeom>
          <a:noFill/>
        </p:spPr>
        <p:txBody>
          <a:bodyPr wrap="square">
            <a:spAutoFit/>
          </a:bodyPr>
          <a:lstStyle/>
          <a:p>
            <a:pPr marL="359988" indent="-359988" algn="just">
              <a:lnSpc>
                <a:spcPct val="150000"/>
              </a:lnSpc>
              <a:buFont typeface="Arial" panose="020B0604020202020204" pitchFamily="34" charset="0"/>
              <a:buChar char="•"/>
            </a:pPr>
            <a:r>
              <a:rPr lang="en-US" sz="2400" dirty="0" err="1">
                <a:latin typeface="UTM Avo" panose="02040603050506020204" pitchFamily="18"/>
                <a:cs typeface="Arial" panose="020B0604020202020204" pitchFamily="34" charset="0"/>
              </a:rPr>
              <a:t>Đọc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lại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bài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học</a:t>
            </a:r>
            <a:r>
              <a:rPr lang="en-US" sz="2400"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Em</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bảo</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vệ</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môi</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trường</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sống</a:t>
            </a:r>
            <a:r>
              <a:rPr lang="en-US" sz="2400" i="1" dirty="0">
                <a:latin typeface="UTM Avo" panose="02040603050506020204" pitchFamily="18"/>
                <a:cs typeface="Arial" panose="020B0604020202020204" pitchFamily="34" charset="0"/>
              </a:rPr>
              <a:t>. </a:t>
            </a:r>
            <a:endParaRPr lang="en-VN" sz="2400" dirty="0">
              <a:latin typeface="UTM Avo" panose="02040603050506020204" pitchFamily="18"/>
              <a:cs typeface="Arial" panose="020B0604020202020204" pitchFamily="34" charset="0"/>
            </a:endParaRPr>
          </a:p>
          <a:p>
            <a:pPr marL="359988" indent="-359988" algn="just">
              <a:lnSpc>
                <a:spcPct val="150000"/>
              </a:lnSpc>
              <a:buFont typeface="Arial" panose="020B0604020202020204" pitchFamily="34" charset="0"/>
              <a:buChar char="•"/>
            </a:pPr>
            <a:r>
              <a:rPr lang="en-US" sz="2400" dirty="0" err="1">
                <a:latin typeface="UTM Avo" panose="02040603050506020204" pitchFamily="18"/>
                <a:cs typeface="Arial" panose="020B0604020202020204" pitchFamily="34" charset="0"/>
              </a:rPr>
              <a:t>Biết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bảo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vệ</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môi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trường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sống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xung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quanh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bằng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những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việc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làm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cụ</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thể</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phù</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hợp</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với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khả</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năng</a:t>
            </a:r>
            <a:r>
              <a:rPr lang="en-US" sz="2400" dirty="0">
                <a:latin typeface="UTM Avo" panose="02040603050506020204" pitchFamily="18"/>
                <a:cs typeface="Arial" panose="020B0604020202020204" pitchFamily="34" charset="0"/>
              </a:rPr>
              <a:t>. </a:t>
            </a:r>
            <a:endParaRPr lang="en-VN" sz="2400" dirty="0">
              <a:latin typeface="UTM Avo" panose="02040603050506020204" pitchFamily="18"/>
              <a:cs typeface="Arial" panose="020B0604020202020204" pitchFamily="34" charset="0"/>
            </a:endParaRPr>
          </a:p>
          <a:p>
            <a:pPr marL="359988" indent="-359988" algn="just">
              <a:lnSpc>
                <a:spcPct val="150000"/>
              </a:lnSpc>
              <a:buFont typeface="Arial" panose="020B0604020202020204" pitchFamily="34" charset="0"/>
              <a:buChar char="•"/>
            </a:pPr>
            <a:r>
              <a:rPr lang="en-US" sz="2400" dirty="0" err="1">
                <a:latin typeface="UTM Avo" panose="02040603050506020204" pitchFamily="18"/>
                <a:cs typeface="Arial" panose="020B0604020202020204" pitchFamily="34" charset="0"/>
              </a:rPr>
              <a:t>Không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đồng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với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những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hành</a:t>
            </a:r>
            <a:r>
              <a:rPr lang="en-US" sz="2400" dirty="0">
                <a:latin typeface="UTM Avo" panose="02040603050506020204" pitchFamily="18"/>
                <a:cs typeface="Arial" panose="020B0604020202020204" pitchFamily="34" charset="0"/>
              </a:rPr>
              <a:t> vi </a:t>
            </a:r>
            <a:r>
              <a:rPr lang="en-US" sz="2400" dirty="0" err="1">
                <a:latin typeface="UTM Avo" panose="02040603050506020204" pitchFamily="18"/>
                <a:cs typeface="Arial" panose="020B0604020202020204" pitchFamily="34" charset="0"/>
              </a:rPr>
              <a:t>gây</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ô</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nhiễm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môi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trường</a:t>
            </a:r>
            <a:r>
              <a:rPr lang="en-US" sz="2400" dirty="0">
                <a:latin typeface="UTM Avo" panose="02040603050506020204" pitchFamily="18"/>
                <a:cs typeface="Arial" panose="020B0604020202020204" pitchFamily="34" charset="0"/>
              </a:rPr>
              <a:t>.</a:t>
            </a:r>
            <a:endParaRPr lang="en-VN" sz="2400" dirty="0">
              <a:latin typeface="UTM Avo" panose="02040603050506020204" pitchFamily="18"/>
              <a:cs typeface="Arial" panose="020B0604020202020204" pitchFamily="34" charset="0"/>
            </a:endParaRPr>
          </a:p>
          <a:p>
            <a:pPr marL="359988" indent="-359988" algn="just">
              <a:lnSpc>
                <a:spcPct val="150000"/>
              </a:lnSpc>
              <a:buFont typeface="Arial" panose="020B0604020202020204" pitchFamily="34" charset="0"/>
              <a:buChar char="•"/>
            </a:pPr>
            <a:r>
              <a:rPr lang="en-US" sz="2400" dirty="0" err="1">
                <a:latin typeface="UTM Avo" panose="02040603050506020204" pitchFamily="18"/>
                <a:cs typeface="Arial" panose="020B0604020202020204" pitchFamily="34" charset="0"/>
              </a:rPr>
              <a:t>Nhắc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nhở</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người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thân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bạn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bè</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bảo</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vệ</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môi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trường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sống</a:t>
            </a:r>
            <a:r>
              <a:rPr lang="en-US" sz="2400" dirty="0">
                <a:latin typeface="UTM Avo" panose="02040603050506020204" pitchFamily="18"/>
                <a:cs typeface="Arial" panose="020B0604020202020204" pitchFamily="34" charset="0"/>
              </a:rPr>
              <a:t>. </a:t>
            </a:r>
            <a:endParaRPr lang="en-VN" sz="2400" dirty="0">
              <a:latin typeface="UTM Avo" panose="02040603050506020204" pitchFamily="18"/>
              <a:cs typeface="Arial" panose="020B0604020202020204" pitchFamily="34" charset="0"/>
            </a:endParaRPr>
          </a:p>
          <a:p>
            <a:pPr marL="359988" indent="-359988" algn="just">
              <a:lnSpc>
                <a:spcPct val="150000"/>
              </a:lnSpc>
              <a:buFont typeface="Arial" panose="020B0604020202020204" pitchFamily="34" charset="0"/>
              <a:buChar char="•"/>
            </a:pPr>
            <a:r>
              <a:rPr lang="en-US" sz="2400" dirty="0" err="1">
                <a:latin typeface="UTM Avo" panose="02040603050506020204" pitchFamily="18"/>
                <a:cs typeface="Arial" panose="020B0604020202020204" pitchFamily="34" charset="0"/>
              </a:rPr>
              <a:t>Đọc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trước</a:t>
            </a:r>
            <a:r>
              <a:rPr lang="en-US" sz="2400"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Bài</a:t>
            </a:r>
            <a:r>
              <a:rPr lang="en-US" sz="2400" i="1" dirty="0">
                <a:latin typeface="UTM Avo" panose="02040603050506020204" pitchFamily="18"/>
                <a:cs typeface="Arial" panose="020B0604020202020204" pitchFamily="34" charset="0"/>
              </a:rPr>
              <a:t> 8 –  Em </a:t>
            </a:r>
            <a:r>
              <a:rPr lang="en-US" sz="2400" i="1" dirty="0" err="1">
                <a:latin typeface="UTM Avo" panose="02040603050506020204" pitchFamily="18"/>
                <a:cs typeface="Arial" panose="020B0604020202020204" pitchFamily="34" charset="0"/>
              </a:rPr>
              <a:t>lập</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kế</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hoạch</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cá</a:t>
            </a:r>
            <a:r>
              <a:rPr lang="en-US" sz="2400" i="1" dirty="0">
                <a:latin typeface="UTM Avo" panose="02040603050506020204" pitchFamily="18"/>
                <a:cs typeface="Arial" panose="020B0604020202020204" pitchFamily="34" charset="0"/>
              </a:rPr>
              <a:t> </a:t>
            </a:r>
            <a:r>
              <a:rPr lang="en-US" sz="2400" i="1" dirty="0" err="1">
                <a:latin typeface="UTM Avo" panose="02040603050506020204" pitchFamily="18"/>
                <a:cs typeface="Arial" panose="020B0604020202020204" pitchFamily="34" charset="0"/>
              </a:rPr>
              <a:t>nhân</a:t>
            </a:r>
            <a:r>
              <a:rPr lang="en-US" sz="2400" dirty="0">
                <a:latin typeface="UTM Avo" panose="02040603050506020204" pitchFamily="18"/>
                <a:cs typeface="Arial" panose="020B0604020202020204" pitchFamily="34" charset="0"/>
              </a:rPr>
              <a:t>.</a:t>
            </a:r>
            <a:r>
              <a:rPr lang="en-US" sz="2400" i="1" dirty="0">
                <a:latin typeface="UTM Avo" panose="02040603050506020204" pitchFamily="18"/>
                <a:cs typeface="Arial" panose="020B0604020202020204" pitchFamily="34" charset="0"/>
              </a:rPr>
              <a:t> </a:t>
            </a:r>
            <a:endParaRPr lang="vi-VN" sz="2400" b="1" i="1" dirty="0">
              <a:solidFill>
                <a:srgbClr val="000000"/>
              </a:solidFill>
              <a:latin typeface="UTM Avo" panose="02040603050506020204" pitchFamily="18"/>
              <a:ea typeface="Calibri" panose="020F0502020204030204" pitchFamily="34" charset="0"/>
              <a:cs typeface="Arial" panose="020B0604020202020204" pitchFamily="34" charset="0"/>
            </a:endParaRPr>
          </a:p>
        </p:txBody>
      </p:sp>
      <p:pic>
        <p:nvPicPr>
          <p:cNvPr id="9" name="Picture 4">
            <a:extLst>
              <a:ext uri="{FF2B5EF4-FFF2-40B4-BE49-F238E27FC236}">
                <a16:creationId xmlns:a16="http://schemas.microsoft.com/office/drawing/2014/main" id="{DA4004EB-1B36-F58C-ED3D-8540543058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506955" y="5382246"/>
            <a:ext cx="5178089" cy="1475754"/>
          </a:xfrm>
          <a:prstGeom prst="rect">
            <a:avLst/>
          </a:prstGeom>
        </p:spPr>
      </p:pic>
      <p:grpSp>
        <p:nvGrpSpPr>
          <p:cNvPr id="2" name="Group 1">
            <a:extLst>
              <a:ext uri="{FF2B5EF4-FFF2-40B4-BE49-F238E27FC236}">
                <a16:creationId xmlns:a16="http://schemas.microsoft.com/office/drawing/2014/main" id="{9ADD2EED-900B-E448-B117-D44C9B949047}"/>
              </a:ext>
            </a:extLst>
          </p:cNvPr>
          <p:cNvGrpSpPr/>
          <p:nvPr/>
        </p:nvGrpSpPr>
        <p:grpSpPr>
          <a:xfrm>
            <a:off x="4125822" y="611059"/>
            <a:ext cx="3940356" cy="705977"/>
            <a:chOff x="4834930" y="84191"/>
            <a:chExt cx="7359542" cy="1232175"/>
          </a:xfrm>
          <a:solidFill>
            <a:schemeClr val="bg1"/>
          </a:solidFill>
        </p:grpSpPr>
        <p:sp>
          <p:nvSpPr>
            <p:cNvPr id="4" name="Round Same Side Corner Rectangle 11">
              <a:extLst>
                <a:ext uri="{FF2B5EF4-FFF2-40B4-BE49-F238E27FC236}">
                  <a16:creationId xmlns:a16="http://schemas.microsoft.com/office/drawing/2014/main" id="{5ECE57FA-5929-6A1B-8D0D-9522EE2C7F72}"/>
                </a:ext>
              </a:extLst>
            </p:cNvPr>
            <p:cNvSpPr/>
            <p:nvPr/>
          </p:nvSpPr>
          <p:spPr>
            <a:xfrm flipV="1">
              <a:off x="4834930" y="84191"/>
              <a:ext cx="7359542" cy="1232175"/>
            </a:xfrm>
            <a:prstGeom prst="round2SameRect">
              <a:avLst>
                <a:gd name="adj1" fmla="val 37720"/>
                <a:gd name="adj2" fmla="val 0"/>
              </a:avLst>
            </a:prstGeom>
            <a:grp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259E179B-E1D1-C478-412C-9A83B44AB7E6}"/>
                </a:ext>
              </a:extLst>
            </p:cNvPr>
            <p:cNvSpPr txBox="1"/>
            <p:nvPr/>
          </p:nvSpPr>
          <p:spPr>
            <a:xfrm>
              <a:off x="5313042" y="337067"/>
              <a:ext cx="6403318" cy="805766"/>
            </a:xfrm>
            <a:prstGeom prst="rect">
              <a:avLst/>
            </a:prstGeom>
            <a:grpFill/>
          </p:spPr>
          <p:txBody>
            <a:bodyPr wrap="square" rtlCol="0">
              <a:spAutoFit/>
            </a:bodyPr>
            <a:lstStyle/>
            <a:p>
              <a:pPr algn="ctr"/>
              <a:r>
                <a:rPr lang="en-US" sz="2400" b="1" dirty="0" err="1">
                  <a:latin typeface="UTM Avo" panose="02040603050506020204" pitchFamily="18"/>
                  <a:cs typeface="Arial" panose="020B0604020202020204" pitchFamily="34" charset="0"/>
                </a:rPr>
                <a:t>Hướng</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dẫn</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về</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nhà</a:t>
              </a:r>
              <a:endParaRPr lang="en-US" sz="2400" b="1" dirty="0">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3447624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righ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righ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right)">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right)">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right)">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Bài 5. Em bảo vệ cái đúng, cái tốt</Template>
  <TotalTime>172</TotalTime>
  <Words>1942</Words>
  <Application>Microsoft Office PowerPoint</Application>
  <PresentationFormat>Widescreen</PresentationFormat>
  <Paragraphs>193</Paragraphs>
  <Slides>52</Slides>
  <Notes>25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52</vt:i4>
      </vt:variant>
    </vt:vector>
  </HeadingPairs>
  <TitlesOfParts>
    <vt:vector size="59" baseType="lpstr">
      <vt:lpstr>Calibri Light</vt:lpstr>
      <vt:lpstr>UTM Avo</vt:lpstr>
      <vt:lpstr>Aptos</vt:lpstr>
      <vt:lpstr>Arial</vt:lpstr>
      <vt:lpstr>Calibri</vt:lpstr>
      <vt:lpstr>Office Theme</vt:lpstr>
      <vt:lpstr>Theme1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Vân Anh Vũ</cp:lastModifiedBy>
  <cp:revision>73</cp:revision>
  <dcterms:created xsi:type="dcterms:W3CDTF">2024-11-07T13:21:58Z</dcterms:created>
  <dcterms:modified xsi:type="dcterms:W3CDTF">2024-12-16T01:34:49Z</dcterms:modified>
</cp:coreProperties>
</file>