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96" r:id="rId2"/>
  </p:sldMasterIdLst>
  <p:notesMasterIdLst>
    <p:notesMasterId r:id="rId58"/>
  </p:notesMasterIdLst>
  <p:sldIdLst>
    <p:sldId id="256" r:id="rId3"/>
    <p:sldId id="257" r:id="rId4"/>
    <p:sldId id="258" r:id="rId5"/>
    <p:sldId id="259" r:id="rId6"/>
    <p:sldId id="712" r:id="rId7"/>
    <p:sldId id="713" r:id="rId8"/>
    <p:sldId id="714" r:id="rId9"/>
    <p:sldId id="715" r:id="rId10"/>
    <p:sldId id="716" r:id="rId11"/>
    <p:sldId id="717" r:id="rId12"/>
    <p:sldId id="718" r:id="rId13"/>
    <p:sldId id="719" r:id="rId14"/>
    <p:sldId id="722" r:id="rId15"/>
    <p:sldId id="721" r:id="rId16"/>
    <p:sldId id="723" r:id="rId17"/>
    <p:sldId id="724" r:id="rId18"/>
    <p:sldId id="726" r:id="rId19"/>
    <p:sldId id="764" r:id="rId20"/>
    <p:sldId id="763" r:id="rId21"/>
    <p:sldId id="761" r:id="rId22"/>
    <p:sldId id="762" r:id="rId23"/>
    <p:sldId id="261" r:id="rId24"/>
    <p:sldId id="729" r:id="rId25"/>
    <p:sldId id="730" r:id="rId26"/>
    <p:sldId id="731" r:id="rId27"/>
    <p:sldId id="732" r:id="rId28"/>
    <p:sldId id="733" r:id="rId29"/>
    <p:sldId id="734" r:id="rId30"/>
    <p:sldId id="735" r:id="rId31"/>
    <p:sldId id="736" r:id="rId32"/>
    <p:sldId id="737" r:id="rId33"/>
    <p:sldId id="738" r:id="rId34"/>
    <p:sldId id="739" r:id="rId35"/>
    <p:sldId id="740" r:id="rId36"/>
    <p:sldId id="741" r:id="rId37"/>
    <p:sldId id="742" r:id="rId38"/>
    <p:sldId id="743" r:id="rId39"/>
    <p:sldId id="744" r:id="rId40"/>
    <p:sldId id="745" r:id="rId41"/>
    <p:sldId id="748" r:id="rId42"/>
    <p:sldId id="754" r:id="rId43"/>
    <p:sldId id="758" r:id="rId44"/>
    <p:sldId id="760" r:id="rId45"/>
    <p:sldId id="759" r:id="rId46"/>
    <p:sldId id="757" r:id="rId47"/>
    <p:sldId id="756" r:id="rId48"/>
    <p:sldId id="755" r:id="rId49"/>
    <p:sldId id="267" r:id="rId50"/>
    <p:sldId id="410" r:id="rId51"/>
    <p:sldId id="752" r:id="rId52"/>
    <p:sldId id="264" r:id="rId53"/>
    <p:sldId id="266" r:id="rId54"/>
    <p:sldId id="335" r:id="rId55"/>
    <p:sldId id="695" r:id="rId56"/>
    <p:sldId id="265" r:id="rId57"/>
  </p:sldIdLst>
  <p:sldSz cx="12192000" cy="6858000"/>
  <p:notesSz cx="6858000" cy="9144000"/>
  <p:embeddedFontLst>
    <p:embeddedFont>
      <p:font typeface="UTM Avo" panose="02040603050506020204" pitchFamily="18" charset="0"/>
      <p:regular r:id="rId59"/>
      <p:bold r:id="rId60"/>
      <p:italic r:id="rId61"/>
      <p:boldItalic r:id="rId6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AFAA"/>
    <a:srgbClr val="FFEFEF"/>
    <a:srgbClr val="FEF8EA"/>
    <a:srgbClr val="1F6B96"/>
    <a:srgbClr val="F7C034"/>
    <a:srgbClr val="CDE5BC"/>
    <a:srgbClr val="EEF6E9"/>
    <a:srgbClr val="E5F3FB"/>
    <a:srgbClr val="74B4BF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27" autoAdjust="0"/>
    <p:restoredTop sz="94627"/>
  </p:normalViewPr>
  <p:slideViewPr>
    <p:cSldViewPr snapToGrid="0">
      <p:cViewPr varScale="1">
        <p:scale>
          <a:sx n="102" d="100"/>
          <a:sy n="102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notesMaster" Target="notesMasters/notesMaster1.xml"/><Relationship Id="rId66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font" Target="fonts/font3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font" Target="fonts/font2.fntdata"/><Relationship Id="rId65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154BC0-60F2-4B3F-89F3-68E04FA2DBE4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495C0F-D912-4A26-97C3-D1A9A0CEF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068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95C0F-D912-4A26-97C3-D1A9A0CEF4C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7386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A31A3-87C9-470A-7ADB-6B9778399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0AA33E-C34C-D97C-E196-1573D826D8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BFD8C8-9ECC-9C77-374E-B59C57814D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D7098E-2AE2-4F6F-5305-DDC7CE1B01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95C0F-D912-4A26-97C3-D1A9A0CEF4C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578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EC3B2-59AA-8F78-F596-2FC5B8F93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DE9DBE-025C-94E9-AD7F-BF7658C4E3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201D44-792F-D2C9-6C2B-84876EE1CF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4BCDD-D193-E408-06B3-C7D89EA217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95C0F-D912-4A26-97C3-D1A9A0CEF4C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7325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DFCB9-2A5B-B447-0C78-445171220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1C3145-9A5A-1466-6C43-1695D1EC9D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C16D6B-A13F-228D-C0A0-846DD0F1BC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05F247-A0B9-A995-8642-B47933B67F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95C0F-D912-4A26-97C3-D1A9A0CEF4C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137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1FE26-BDB4-75F1-6A45-ECF9530EB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1165C0-B602-C216-FC72-C9A2445A57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3689A2-F7E8-FCB2-FD0F-5883F73025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456EB3-3AA0-27EB-A306-ECC3291877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95C0F-D912-4A26-97C3-D1A9A0CEF4C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3054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B8F42-8B41-C5EB-DFE1-481845C5E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7721EF-8A35-3722-2188-6EBD2AC907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761976-4E77-2CFE-034C-E61DD88557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151D9A-2753-A767-7C80-33FCED0DEF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95C0F-D912-4A26-97C3-D1A9A0CEF4C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2238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B54D9-7EC5-F000-7324-C09F43546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DDE8F5-9C6A-D667-C2D5-03FBEE6848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DD314C-C1B1-638F-4B9B-5947774D3D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55E4ED-0BF4-4FBE-F795-9D6468BB85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95C0F-D912-4A26-97C3-D1A9A0CEF4C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8743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909F0-D757-5A82-523A-4A6CD1408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C32423-1F2D-4BE7-F6B5-81A2CDB1A6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354CB8-1485-B566-9CDF-A7F90C5971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021219-AF88-A4A8-8946-475D384019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95C0F-D912-4A26-97C3-D1A9A0CEF4C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0698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0FCE0-9101-39A0-9AF1-DA0C59DEC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BD2349-DAAF-BAEE-6D9E-99870272A4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71B65B-8C27-DA9F-BDAF-178EC1C99B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D00750-D07F-8985-82CA-C9C43C24CF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95C0F-D912-4A26-97C3-D1A9A0CEF4C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988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503A6-EB3F-8C4C-CFBE-899E099C4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559839-FB20-74BC-4249-D8BB8DB0A0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548D03-C0A9-8AF6-BC6C-8D769790CE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045ABD-7158-238A-6506-630ECECD09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95C0F-D912-4A26-97C3-D1A9A0CEF4C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2874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85A11-3E62-03EF-D90D-9292DD646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E3A393-E25C-0595-F01F-44B306A184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6AFA71-BAB1-7F42-989F-4A5D381795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69FB3D-BA04-FD1F-E126-3C8691FABE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95C0F-D912-4A26-97C3-D1A9A0CEF4C4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4294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B5A28F-09DA-D87A-5893-38EE8FC97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77FB41-0E6B-F904-F1BC-5307BC77EA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7D3AC1-A0B0-F162-2284-F6A6E12127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0CFD84-3C9D-AEE7-868F-8043538717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95C0F-D912-4A26-97C3-D1A9A0CEF4C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1975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1E5EB-D8A9-31FE-E76F-4E89669DC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0EA7C5-145A-C8D9-8980-8012D14C0F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B53307-0DF2-E0D2-A99C-AFEB763518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C79C26-6813-1C6E-731E-1FE97AD788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95C0F-D912-4A26-97C3-D1A9A0CEF4C4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2439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B151D-B3C0-EA40-A8C2-52E062AFD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0569F1-D078-B6BB-223E-53176C1D16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34633C-7E85-B155-100D-7BB065899A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50D131-2DD4-B61F-E7CD-02551ABBE6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95C0F-D912-4A26-97C3-D1A9A0CEF4C4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3187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16DD7-C6AF-11C8-B408-F918DE99C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5CB526-02C7-3F6F-B4AC-F2D1B07EF4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B2DA56-A538-EF9A-5259-8748228D75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77308B-CF57-42FF-2919-5E2544E943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95C0F-D912-4A26-97C3-D1A9A0CEF4C4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4003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AF4A2-53BF-C576-3D19-666D26C58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89D304-807A-5995-A9DA-090523A9D8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2CC3FA-00EC-6A4C-E73D-DF8E28E44C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B61691-CB66-F528-A756-293B1085B8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95C0F-D912-4A26-97C3-D1A9A0CEF4C4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7379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3E2BF-DDA8-0C10-ED69-B7F06858E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D1DE97-F875-9279-962F-8C51C68B1C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F1F165-6B0F-DC5F-2767-78CF52839C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E62755-8A13-83B9-B834-920DD62C03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95C0F-D912-4A26-97C3-D1A9A0CEF4C4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916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1A48E-ADE0-3870-4471-BA5B455D8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B5F64E-9340-55DC-FD09-D18E8B8221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BFA41F-1E98-DB98-FFAA-550F8BCEE1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80EDFB-E933-8726-8E78-6031F568A9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95C0F-D912-4A26-97C3-D1A9A0CEF4C4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2257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3EA50-FB25-F324-769A-253006B6B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46849E-AB25-F589-EBC5-64C8BBD6C4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602DD8-4AFD-ECA2-DC5A-D06B5CC005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36ACF0-AAA8-BDAF-9523-C1BF19E384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95C0F-D912-4A26-97C3-D1A9A0CEF4C4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8196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F27CE-022D-99BF-02F9-3A8AC16CD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4E9FD7-7FDD-D050-7196-92D10D5E7C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46E614-7A18-8855-131A-4A0C4429A7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F813E7-A415-FCFA-3727-654E985062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95C0F-D912-4A26-97C3-D1A9A0CEF4C4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9904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4F7C9-4F05-B77F-5B44-5A6F037F9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AAB82C-074E-CF7D-FD3F-D7BB4F6230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5692E1-37EE-5DE1-8F92-3D4CA7FFF2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8CB659-608F-1FAF-64C1-1A2A86E82D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95C0F-D912-4A26-97C3-D1A9A0CEF4C4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3403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BB6B2-B256-56CD-BC1C-32EBCF8E0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413903-29EE-53B3-6796-430B20664A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FB75C3-7FC0-EFE7-C173-CA612CD375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1D3E62-A251-BDDD-975A-EEBFD1B6DC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95C0F-D912-4A26-97C3-D1A9A0CEF4C4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095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0817F-DC13-1C9D-5FF2-133F68C82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4F825F-2E28-4700-C8E5-D397878F99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D76685-9614-301D-0612-35608E2CFD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504FC0-2AB7-32A0-CCFA-3F4E4000FF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95C0F-D912-4A26-97C3-D1A9A0CEF4C4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8427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0D56E-99F8-E86D-A788-ED4782948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1C25C6-832F-83A0-3CA7-56D8B4DBE6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DBDD73-7654-5237-C240-D40DB3EADA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2FD28F-72B3-5692-CBCC-ED1E5DE780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95C0F-D912-4A26-97C3-D1A9A0CEF4C4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8312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D1442-1429-6A6F-D021-F3A2845AC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4A8459-DC52-113A-F6CC-96691DFA0D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C88417-DA69-21EC-76B9-5E0400AAB6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8AE5DC-5D87-6EC1-16DC-C8AEEFF48D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95C0F-D912-4A26-97C3-D1A9A0CEF4C4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4956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D1110-37A2-C288-BF29-E2C1C69CC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CC288E-6CD9-CEF9-86B7-AD6349006B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D2BF08-EAB2-DDD9-3D49-A8F3BE395C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643947-5980-9C1B-3337-1877A9D700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95C0F-D912-4A26-97C3-D1A9A0CEF4C4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6581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C9BC2-C9DC-46E9-89FE-D9A19A127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0749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695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919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6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745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777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553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394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06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468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633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2126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5190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9948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6851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3841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7175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2315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002922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8439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5778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8417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63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066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106060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dao-duc-5/1/682/43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dao-duc-5/1/682/43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dao-duc-5/1/682/46/" TargetMode="Externa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jpg"/><Relationship Id="rId7" Type="http://schemas.openxmlformats.org/officeDocument/2006/relationships/image" Target="../media/image2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2.svg"/><Relationship Id="rId5" Type="http://schemas.openxmlformats.org/officeDocument/2006/relationships/image" Target="../media/image26.sv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svg"/><Relationship Id="rId4" Type="http://schemas.openxmlformats.org/officeDocument/2006/relationships/image" Target="../media/image3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3.gi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2.gif"/><Relationship Id="rId5" Type="http://schemas.openxmlformats.org/officeDocument/2006/relationships/image" Target="../media/image41.jpeg"/><Relationship Id="rId4" Type="http://schemas.openxmlformats.org/officeDocument/2006/relationships/notesSlide" Target="../notesSlides/notesSlide19.xml"/><Relationship Id="rId9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2.gif"/><Relationship Id="rId4" Type="http://schemas.openxmlformats.org/officeDocument/2006/relationships/image" Target="../media/image43.gi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6.jpe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44.png"/><Relationship Id="rId4" Type="http://schemas.openxmlformats.org/officeDocument/2006/relationships/image" Target="../media/image43.gif"/><Relationship Id="rId9" Type="http://schemas.openxmlformats.org/officeDocument/2006/relationships/image" Target="../media/image42.gi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6.jpe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44.png"/><Relationship Id="rId4" Type="http://schemas.openxmlformats.org/officeDocument/2006/relationships/image" Target="../media/image43.gif"/><Relationship Id="rId9" Type="http://schemas.openxmlformats.org/officeDocument/2006/relationships/image" Target="../media/image42.gi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6.jpe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44.png"/><Relationship Id="rId4" Type="http://schemas.openxmlformats.org/officeDocument/2006/relationships/image" Target="../media/image43.gif"/><Relationship Id="rId9" Type="http://schemas.openxmlformats.org/officeDocument/2006/relationships/image" Target="../media/image42.gi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6.jpe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44.png"/><Relationship Id="rId4" Type="http://schemas.openxmlformats.org/officeDocument/2006/relationships/image" Target="../media/image43.gif"/><Relationship Id="rId9" Type="http://schemas.openxmlformats.org/officeDocument/2006/relationships/image" Target="../media/image42.gi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6.jpe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44.png"/><Relationship Id="rId4" Type="http://schemas.openxmlformats.org/officeDocument/2006/relationships/image" Target="../media/image43.gif"/><Relationship Id="rId9" Type="http://schemas.openxmlformats.org/officeDocument/2006/relationships/image" Target="../media/image42.gi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43.gif"/><Relationship Id="rId4" Type="http://schemas.openxmlformats.org/officeDocument/2006/relationships/image" Target="../media/image42.gi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dao-duc-5/1/682/47/" TargetMode="External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37.sv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dao-duc-5/1/682/47/" TargetMode="External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sv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svg"/><Relationship Id="rId5" Type="http://schemas.openxmlformats.org/officeDocument/2006/relationships/image" Target="../media/image59.png"/><Relationship Id="rId4" Type="http://schemas.openxmlformats.org/officeDocument/2006/relationships/image" Target="../media/image58.sv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svg"/><Relationship Id="rId5" Type="http://schemas.openxmlformats.org/officeDocument/2006/relationships/image" Target="../media/image66.png"/><Relationship Id="rId4" Type="http://schemas.openxmlformats.org/officeDocument/2006/relationships/image" Target="../media/image65.sv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8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13C09B6-C51D-6AD7-99C0-EA8AE3E55F4C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Đạo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đức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5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C307D2A-600D-71F9-E835-79A3B059B1D7}"/>
              </a:ext>
            </a:extLst>
          </p:cNvPr>
          <p:cNvSpPr txBox="1">
            <a:spLocks/>
          </p:cNvSpPr>
          <p:nvPr/>
        </p:nvSpPr>
        <p:spPr>
          <a:xfrm>
            <a:off x="241720" y="1044928"/>
            <a:ext cx="11708561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0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đề: Bảo vệ môi trường sống</a:t>
            </a:r>
            <a:endParaRPr lang="en-US" sz="50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69B983B-E5B7-A55F-6609-2298B9FC316D}"/>
              </a:ext>
            </a:extLst>
          </p:cNvPr>
          <p:cNvSpPr txBox="1">
            <a:spLocks/>
          </p:cNvSpPr>
          <p:nvPr/>
        </p:nvSpPr>
        <p:spPr>
          <a:xfrm>
            <a:off x="580535" y="3090711"/>
            <a:ext cx="11030930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800" b="1" dirty="0">
                <a:solidFill>
                  <a:srgbClr val="FF0000"/>
                </a:solidFill>
                <a:latin typeface="UTM Avo" panose="02040603050506020204" pitchFamily="18" charset="0"/>
              </a:rPr>
              <a:t>Bài </a:t>
            </a:r>
            <a:r>
              <a:rPr lang="vi-VN" sz="6000" b="1" dirty="0">
                <a:solidFill>
                  <a:srgbClr val="FF0000"/>
                </a:solidFill>
                <a:latin typeface="UTM Avo" panose="02040603050506020204" pitchFamily="18"/>
              </a:rPr>
              <a:t>8. </a:t>
            </a:r>
            <a:r>
              <a:rPr lang="vi-VN" sz="6000" b="1" i="0" u="none" strike="noStrike" dirty="0">
                <a:solidFill>
                  <a:srgbClr val="FF0000"/>
                </a:solidFill>
                <a:effectLst/>
                <a:latin typeface="UTM Avo" panose="02040603050506020204" pitchFamily="18"/>
              </a:rPr>
              <a:t>Em lập kế hoạch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6000" b="1" i="0" u="none" strike="noStrike" dirty="0">
                <a:solidFill>
                  <a:srgbClr val="FF0000"/>
                </a:solidFill>
                <a:effectLst/>
                <a:latin typeface="UTM Avo" panose="02040603050506020204" pitchFamily="18"/>
              </a:rPr>
              <a:t>cá nhân</a:t>
            </a:r>
            <a:endParaRPr lang="en-US" sz="58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4185B78-9CC7-30AE-C432-196109F2FEAD}"/>
              </a:ext>
            </a:extLst>
          </p:cNvPr>
          <p:cNvGrpSpPr/>
          <p:nvPr/>
        </p:nvGrpSpPr>
        <p:grpSpPr>
          <a:xfrm>
            <a:off x="4727728" y="3630894"/>
            <a:ext cx="2736543" cy="1536853"/>
            <a:chOff x="309542" y="967667"/>
            <a:chExt cx="2878585" cy="1536853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8732D82C-0958-88E0-8D77-F9065F3C7C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29743" y="1337000"/>
              <a:ext cx="1286655" cy="116752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E51FE84-7D44-F2D6-6C4A-2638D323EF7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0172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Diagonal Corner Rectangle 3">
            <a:extLst>
              <a:ext uri="{FF2B5EF4-FFF2-40B4-BE49-F238E27FC236}">
                <a16:creationId xmlns:a16="http://schemas.microsoft.com/office/drawing/2014/main" id="{C4D449E8-9F86-1E98-BBB4-8479EA4A4BF9}"/>
              </a:ext>
            </a:extLst>
          </p:cNvPr>
          <p:cNvSpPr/>
          <p:nvPr/>
        </p:nvSpPr>
        <p:spPr>
          <a:xfrm>
            <a:off x="900685" y="1707402"/>
            <a:ext cx="10390628" cy="894507"/>
          </a:xfrm>
          <a:prstGeom prst="snip2Diag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575981">
              <a:lnSpc>
                <a:spcPct val="150000"/>
              </a:lnSpc>
              <a:defRPr/>
            </a:pPr>
            <a:r>
              <a:rPr lang="en-SG" sz="2400" dirty="0" err="1">
                <a:solidFill>
                  <a:srgbClr val="000000"/>
                </a:solidFill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Em</a:t>
            </a:r>
            <a:r>
              <a:rPr lang="en-SG" sz="2400" dirty="0">
                <a:solidFill>
                  <a:srgbClr val="000000"/>
                </a:solidFill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SG" sz="2400" dirty="0" err="1">
                <a:solidFill>
                  <a:srgbClr val="000000"/>
                </a:solidFill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hãy</a:t>
            </a:r>
            <a:r>
              <a:rPr lang="en-SG" sz="2400" dirty="0">
                <a:solidFill>
                  <a:srgbClr val="000000"/>
                </a:solidFill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 chia </a:t>
            </a:r>
            <a:r>
              <a:rPr lang="en-SG" sz="2400" dirty="0" err="1">
                <a:solidFill>
                  <a:srgbClr val="000000"/>
                </a:solidFill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sẻ</a:t>
            </a:r>
            <a:r>
              <a:rPr lang="en-SG" sz="2400" dirty="0">
                <a:solidFill>
                  <a:srgbClr val="000000"/>
                </a:solidFill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SG" sz="2400" dirty="0" err="1">
                <a:solidFill>
                  <a:srgbClr val="000000"/>
                </a:solidFill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về</a:t>
            </a:r>
            <a:r>
              <a:rPr lang="en-SG" sz="2400" dirty="0">
                <a:solidFill>
                  <a:srgbClr val="000000"/>
                </a:solidFill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SG" sz="2400" dirty="0" err="1">
                <a:solidFill>
                  <a:srgbClr val="000000"/>
                </a:solidFill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những</a:t>
            </a:r>
            <a:r>
              <a:rPr lang="en-SG" sz="2400" dirty="0">
                <a:solidFill>
                  <a:srgbClr val="000000"/>
                </a:solidFill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SG" sz="2400" dirty="0" err="1">
                <a:solidFill>
                  <a:srgbClr val="000000"/>
                </a:solidFill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dự</a:t>
            </a:r>
            <a:r>
              <a:rPr lang="en-SG" sz="2400" dirty="0">
                <a:solidFill>
                  <a:srgbClr val="000000"/>
                </a:solidFill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SG" sz="2400" dirty="0" err="1">
                <a:solidFill>
                  <a:srgbClr val="000000"/>
                </a:solidFill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định</a:t>
            </a:r>
            <a:r>
              <a:rPr lang="en-SG" sz="2400" dirty="0">
                <a:solidFill>
                  <a:srgbClr val="000000"/>
                </a:solidFill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SG" sz="2400" dirty="0" err="1">
                <a:solidFill>
                  <a:srgbClr val="000000"/>
                </a:solidFill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của</a:t>
            </a:r>
            <a:r>
              <a:rPr lang="en-SG" sz="2400" dirty="0">
                <a:solidFill>
                  <a:srgbClr val="000000"/>
                </a:solidFill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SG" sz="2400" dirty="0" err="1">
                <a:solidFill>
                  <a:srgbClr val="000000"/>
                </a:solidFill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bản</a:t>
            </a:r>
            <a:r>
              <a:rPr lang="en-SG" sz="2400" dirty="0">
                <a:solidFill>
                  <a:srgbClr val="000000"/>
                </a:solidFill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SG" sz="2400" dirty="0" err="1">
                <a:solidFill>
                  <a:srgbClr val="000000"/>
                </a:solidFill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thân</a:t>
            </a:r>
            <a:r>
              <a:rPr lang="en-SG" sz="2400" dirty="0">
                <a:solidFill>
                  <a:srgbClr val="000000"/>
                </a:solidFill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SG" sz="2400" dirty="0" err="1">
                <a:solidFill>
                  <a:srgbClr val="000000"/>
                </a:solidFill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em</a:t>
            </a:r>
            <a:r>
              <a:rPr lang="en-SG" sz="2400" dirty="0">
                <a:solidFill>
                  <a:srgbClr val="000000"/>
                </a:solidFill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SG" sz="2400" dirty="0" err="1">
                <a:solidFill>
                  <a:srgbClr val="000000"/>
                </a:solidFill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trong</a:t>
            </a:r>
            <a:r>
              <a:rPr lang="en-SG" sz="2400" dirty="0">
                <a:solidFill>
                  <a:srgbClr val="000000"/>
                </a:solidFill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SG" sz="2400" dirty="0" err="1">
                <a:solidFill>
                  <a:srgbClr val="000000"/>
                </a:solidFill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tương</a:t>
            </a:r>
            <a:r>
              <a:rPr lang="en-SG" sz="2400" dirty="0">
                <a:solidFill>
                  <a:srgbClr val="000000"/>
                </a:solidFill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SG" sz="2400" dirty="0" err="1">
                <a:solidFill>
                  <a:srgbClr val="000000"/>
                </a:solidFill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lai</a:t>
            </a:r>
            <a:r>
              <a:rPr lang="en-SG" sz="2400" dirty="0">
                <a:solidFill>
                  <a:srgbClr val="000000"/>
                </a:solidFill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Snip Diagonal Corner Rectangle 5">
            <a:extLst>
              <a:ext uri="{FF2B5EF4-FFF2-40B4-BE49-F238E27FC236}">
                <a16:creationId xmlns:a16="http://schemas.microsoft.com/office/drawing/2014/main" id="{B8D57792-C4B9-60E3-5380-562917A37A27}"/>
              </a:ext>
            </a:extLst>
          </p:cNvPr>
          <p:cNvSpPr/>
          <p:nvPr/>
        </p:nvSpPr>
        <p:spPr>
          <a:xfrm>
            <a:off x="3448292" y="3249818"/>
            <a:ext cx="5295416" cy="2915454"/>
          </a:xfrm>
          <a:prstGeom prst="snip2Diag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359988" indent="-359988" algn="just" defTabSz="575981">
              <a:lnSpc>
                <a:spcPct val="150000"/>
              </a:lnSpc>
              <a:spcAft>
                <a:spcPts val="63"/>
              </a:spcAft>
              <a:buFont typeface="Arial" panose="020B0604020202020204" pitchFamily="34" charset="0"/>
              <a:buChar char="•"/>
              <a:defRPr/>
            </a:pPr>
            <a:r>
              <a:rPr lang="vi-VN" sz="2400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Mong muốn trong tương lai gần và tương lai xa của em. </a:t>
            </a:r>
            <a:endParaRPr lang="en-VN" sz="2400" dirty="0">
              <a:solidFill>
                <a:prstClr val="black"/>
              </a:solidFill>
              <a:latin typeface="UTM Avo" panose="02040603050506020204" pitchFamily="18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359988" indent="-359988" algn="just" defTabSz="575981">
              <a:lnSpc>
                <a:spcPct val="150000"/>
              </a:lnSpc>
              <a:spcAft>
                <a:spcPts val="63"/>
              </a:spcAft>
              <a:buFont typeface="Arial" panose="020B0604020202020204" pitchFamily="34" charset="0"/>
              <a:buChar char="•"/>
              <a:defRPr/>
            </a:pPr>
            <a:r>
              <a:rPr lang="vi-VN" sz="2400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 sẽ làm gì để thực hiện mong muốn của mình? </a:t>
            </a:r>
            <a:endParaRPr lang="en-VN" sz="2400" dirty="0">
              <a:solidFill>
                <a:prstClr val="black"/>
              </a:solidFill>
              <a:latin typeface="UTM Avo" panose="02040603050506020204" pitchFamily="18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50C72F8-3376-0EB7-0577-8DF48F61881A}"/>
              </a:ext>
            </a:extLst>
          </p:cNvPr>
          <p:cNvSpPr/>
          <p:nvPr/>
        </p:nvSpPr>
        <p:spPr>
          <a:xfrm>
            <a:off x="5039971" y="2902217"/>
            <a:ext cx="2112057" cy="69520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5981">
              <a:defRPr/>
            </a:pPr>
            <a:r>
              <a:rPr lang="en-VN" sz="2400" b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GỢI Ý</a:t>
            </a:r>
          </a:p>
        </p:txBody>
      </p:sp>
    </p:spTree>
    <p:extLst>
      <p:ext uri="{BB962C8B-B14F-4D97-AF65-F5344CB8AC3E}">
        <p14:creationId xmlns:p14="http://schemas.microsoft.com/office/powerpoint/2010/main" val="2581696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AE67F5B-0C3D-9E6E-EFAD-DA292E661E3F}"/>
              </a:ext>
            </a:extLst>
          </p:cNvPr>
          <p:cNvGrpSpPr/>
          <p:nvPr/>
        </p:nvGrpSpPr>
        <p:grpSpPr>
          <a:xfrm>
            <a:off x="4727728" y="3630894"/>
            <a:ext cx="2736543" cy="1536853"/>
            <a:chOff x="309542" y="967667"/>
            <a:chExt cx="2878585" cy="1536853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2B331B25-107A-6DCB-5AEE-C3F296B1C4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29743" y="1337000"/>
              <a:ext cx="1286655" cy="116752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B5A89C3-249C-980C-97E0-676807F64E28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119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05BC68-5801-C278-D2F4-F8D9538AD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:a16="http://schemas.microsoft.com/office/drawing/2014/main" id="{A5DC227A-7E87-C255-DFAC-C737BCE39224}"/>
              </a:ext>
            </a:extLst>
          </p:cNvPr>
          <p:cNvSpPr/>
          <p:nvPr/>
        </p:nvSpPr>
        <p:spPr>
          <a:xfrm rot="627253">
            <a:off x="10763608" y="6257255"/>
            <a:ext cx="236240" cy="598765"/>
          </a:xfrm>
          <a:custGeom>
            <a:avLst/>
            <a:gdLst/>
            <a:ahLst/>
            <a:cxnLst/>
            <a:rect l="l" t="t" r="r" b="b"/>
            <a:pathLst>
              <a:path w="375021" h="950513">
                <a:moveTo>
                  <a:pt x="0" y="0"/>
                </a:moveTo>
                <a:lnTo>
                  <a:pt x="375021" y="0"/>
                </a:lnTo>
                <a:lnTo>
                  <a:pt x="375021" y="950513"/>
                </a:lnTo>
                <a:lnTo>
                  <a:pt x="0" y="95051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VN" sz="2400">
              <a:latin typeface="UTM Avo" panose="02040603050506020204" pitchFamily="18"/>
            </a:endParaRP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DDD0A737-597E-5149-3449-DA26654322BA}"/>
              </a:ext>
            </a:extLst>
          </p:cNvPr>
          <p:cNvGrpSpPr/>
          <p:nvPr/>
        </p:nvGrpSpPr>
        <p:grpSpPr>
          <a:xfrm>
            <a:off x="3500145" y="2214445"/>
            <a:ext cx="4878967" cy="834287"/>
            <a:chOff x="858496" y="279371"/>
            <a:chExt cx="14071721" cy="2198788"/>
          </a:xfrm>
        </p:grpSpPr>
        <p:sp>
          <p:nvSpPr>
            <p:cNvPr id="4" name="AutoShape 5">
              <a:extLst>
                <a:ext uri="{FF2B5EF4-FFF2-40B4-BE49-F238E27FC236}">
                  <a16:creationId xmlns:a16="http://schemas.microsoft.com/office/drawing/2014/main" id="{E12FE33C-7C10-8541-1DC0-75BC72BCF8DF}"/>
                </a:ext>
              </a:extLst>
            </p:cNvPr>
            <p:cNvSpPr/>
            <p:nvPr/>
          </p:nvSpPr>
          <p:spPr>
            <a:xfrm>
              <a:off x="1716995" y="279371"/>
              <a:ext cx="12354726" cy="2198788"/>
            </a:xfrm>
            <a:prstGeom prst="rect">
              <a:avLst/>
            </a:prstGeom>
            <a:solidFill>
              <a:srgbClr val="FFE5A2"/>
            </a:solidFill>
          </p:spPr>
          <p:txBody>
            <a:bodyPr/>
            <a:lstStyle/>
            <a:p>
              <a:endParaRPr lang="en-VN" sz="2400">
                <a:latin typeface="UTM Avo" panose="02040603050506020204" pitchFamily="18"/>
              </a:endParaRPr>
            </a:p>
          </p:txBody>
        </p:sp>
        <p:sp>
          <p:nvSpPr>
            <p:cNvPr id="5" name="TextBox 6">
              <a:extLst>
                <a:ext uri="{FF2B5EF4-FFF2-40B4-BE49-F238E27FC236}">
                  <a16:creationId xmlns:a16="http://schemas.microsoft.com/office/drawing/2014/main" id="{30AD4DD0-3E66-CF8C-A180-E33BE48FA3EA}"/>
                </a:ext>
              </a:extLst>
            </p:cNvPr>
            <p:cNvSpPr txBox="1"/>
            <p:nvPr/>
          </p:nvSpPr>
          <p:spPr>
            <a:xfrm>
              <a:off x="858496" y="591568"/>
              <a:ext cx="14071721" cy="1392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37"/>
                </a:lnSpc>
              </a:pPr>
              <a:r>
                <a:rPr lang="en-US" sz="2400" b="1" dirty="0">
                  <a:solidFill>
                    <a:srgbClr val="767DCC"/>
                  </a:solidFill>
                  <a:latin typeface="UTM Avo" panose="02040603050506020204" pitchFamily="18"/>
                  <a:ea typeface="Paytone One"/>
                  <a:cs typeface="Arial" panose="020B0604020202020204" pitchFamily="34" charset="0"/>
                  <a:sym typeface="Paytone One"/>
                </a:rPr>
                <a:t>THẢO LUẬN NHÓM ĐÔI</a:t>
              </a:r>
            </a:p>
          </p:txBody>
        </p:sp>
      </p:grp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D9B2253-4B5B-6897-1914-B7FC98D68216}"/>
              </a:ext>
            </a:extLst>
          </p:cNvPr>
          <p:cNvSpPr/>
          <p:nvPr/>
        </p:nvSpPr>
        <p:spPr>
          <a:xfrm>
            <a:off x="1259724" y="3241964"/>
            <a:ext cx="9359812" cy="210418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Aft>
                <a:spcPts val="63"/>
              </a:spcAft>
            </a:pPr>
            <a:r>
              <a:rPr lang="en-US" sz="2400" dirty="0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a. </a:t>
            </a:r>
            <a:r>
              <a:rPr lang="en-US" sz="2400" dirty="0" err="1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hãy</a:t>
            </a:r>
            <a:r>
              <a:rPr lang="en-US" sz="2400" dirty="0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đặt</a:t>
            </a:r>
            <a:r>
              <a:rPr lang="en-US" sz="2400" dirty="0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tên</a:t>
            </a:r>
            <a:r>
              <a:rPr lang="en-US" sz="2400" dirty="0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cho</a:t>
            </a:r>
            <a:r>
              <a:rPr lang="en-US" sz="2400" dirty="0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loại</a:t>
            </a:r>
            <a:r>
              <a:rPr lang="en-US" sz="2400" dirty="0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kế</a:t>
            </a:r>
            <a:r>
              <a:rPr lang="en-US" sz="2400" dirty="0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hoạch</a:t>
            </a:r>
            <a:r>
              <a:rPr lang="en-US" sz="2400" dirty="0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cá</a:t>
            </a:r>
            <a:r>
              <a:rPr lang="en-US" sz="2400" dirty="0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nhân</a:t>
            </a:r>
            <a:r>
              <a:rPr lang="en-US" sz="2400" dirty="0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tương</a:t>
            </a:r>
            <a:r>
              <a:rPr lang="en-US" sz="2400" dirty="0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ứng</a:t>
            </a:r>
            <a:r>
              <a:rPr lang="en-US" sz="2400" dirty="0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với</a:t>
            </a:r>
            <a:r>
              <a:rPr lang="en-US" sz="2400" dirty="0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tranh</a:t>
            </a:r>
            <a:r>
              <a:rPr lang="en-US" sz="2400" dirty="0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trên</a:t>
            </a:r>
            <a:r>
              <a:rPr lang="en-US" sz="2400" dirty="0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.</a:t>
            </a:r>
            <a:endParaRPr lang="en-VN" sz="2400" dirty="0">
              <a:latin typeface="UTM Avo" panose="02040603050506020204" pitchFamily="18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630"/>
              </a:spcAft>
            </a:pPr>
            <a:r>
              <a:rPr lang="en-US" sz="2400" dirty="0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b. </a:t>
            </a:r>
            <a:r>
              <a:rPr lang="en-US" sz="2400" dirty="0" err="1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Kể</a:t>
            </a:r>
            <a:r>
              <a:rPr lang="en-US" sz="2400" dirty="0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thêm</a:t>
            </a:r>
            <a:r>
              <a:rPr lang="en-US" sz="2400" dirty="0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số</a:t>
            </a:r>
            <a:r>
              <a:rPr lang="en-US" sz="2400" dirty="0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loại</a:t>
            </a:r>
            <a:r>
              <a:rPr lang="en-US" sz="2400" dirty="0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kế</a:t>
            </a:r>
            <a:r>
              <a:rPr lang="en-US" sz="2400" dirty="0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hoạch</a:t>
            </a:r>
            <a:r>
              <a:rPr lang="en-US" sz="2400" dirty="0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cá</a:t>
            </a:r>
            <a:r>
              <a:rPr lang="en-US" sz="2400" dirty="0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nhân</a:t>
            </a:r>
            <a:r>
              <a:rPr lang="en-US" sz="2400" dirty="0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khác</a:t>
            </a:r>
            <a:r>
              <a:rPr lang="en-US" sz="2400" dirty="0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mà</a:t>
            </a:r>
            <a:r>
              <a:rPr lang="en-US" sz="2400" dirty="0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biết</a:t>
            </a:r>
            <a:r>
              <a:rPr lang="en-US" sz="2400" dirty="0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. </a:t>
            </a:r>
            <a:endParaRPr lang="en-VN" sz="2400" dirty="0">
              <a:latin typeface="UTM Avo" panose="02040603050506020204" pitchFamily="18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A89C04F6-9EBB-1BF7-504B-1D36184A666C}"/>
              </a:ext>
            </a:extLst>
          </p:cNvPr>
          <p:cNvSpPr txBox="1"/>
          <p:nvPr/>
        </p:nvSpPr>
        <p:spPr>
          <a:xfrm>
            <a:off x="1375367" y="1539158"/>
            <a:ext cx="9128524" cy="482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56395" lvl="1" algn="ctr" defTabSz="575981">
              <a:lnSpc>
                <a:spcPct val="150000"/>
              </a:lnSpc>
              <a:defRPr/>
            </a:pPr>
            <a:r>
              <a:rPr lang="en-US" sz="2400" b="1" dirty="0">
                <a:latin typeface="UTM Avo" panose="02040603050506020204" pitchFamily="18"/>
                <a:ea typeface="Cabin"/>
                <a:cs typeface="Arial" panose="020B0604020202020204" pitchFamily="34" charset="0"/>
                <a:sym typeface="Cabin"/>
              </a:rPr>
              <a:t>HOẠT ĐỘNG 1: QUAN SÁT TRANH VÀ TRẢ LỜI CÂU HỎI</a:t>
            </a:r>
          </a:p>
        </p:txBody>
      </p:sp>
    </p:spTree>
    <p:extLst>
      <p:ext uri="{BB962C8B-B14F-4D97-AF65-F5344CB8AC3E}">
        <p14:creationId xmlns:p14="http://schemas.microsoft.com/office/powerpoint/2010/main" val="154080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4F424A-58FF-2946-577B-4A0AAD840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3DD4C95-993F-5AF4-BD89-DC88B4DDB1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901" y="1893530"/>
            <a:ext cx="5142033" cy="42858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76842CB-600D-9D85-23BF-32F037DA83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1531" y="1049872"/>
            <a:ext cx="5516278" cy="5090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76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9014A1-7B27-09F9-9333-41AA89169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FE8497-EB12-F719-53E9-31DB2FDE04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013" b="-1"/>
          <a:stretch/>
        </p:blipFill>
        <p:spPr>
          <a:xfrm>
            <a:off x="1020518" y="1634836"/>
            <a:ext cx="5066754" cy="43239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142EF99-F245-F7D3-33CE-4474487FDD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782694"/>
            <a:ext cx="5140973" cy="417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754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72B5B3-A24D-1B5B-1427-166BF1BAA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470673E-C66F-D64C-AB44-2354936EE4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3621" y="1794609"/>
            <a:ext cx="4582119" cy="381919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3B6514-0C4B-BD91-78D1-201329401B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5660" y="1341319"/>
            <a:ext cx="4915613" cy="45364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0E12B02-B836-C81C-2788-AB9304470D6B}"/>
              </a:ext>
            </a:extLst>
          </p:cNvPr>
          <p:cNvSpPr txBox="1"/>
          <p:nvPr/>
        </p:nvSpPr>
        <p:spPr>
          <a:xfrm>
            <a:off x="1809716" y="5613803"/>
            <a:ext cx="3909355" cy="113467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3"/>
              </a:spcAft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Kế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hoạch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thường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xuyên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  <a:spcAft>
                <a:spcPts val="63"/>
              </a:spcAft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hằng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ngày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hằng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tuần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400" dirty="0">
              <a:latin typeface="UTM Avo" panose="02040603050506020204" pitchFamily="18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6ECEB7-A8ED-98B3-1417-C2D8B3730052}"/>
              </a:ext>
            </a:extLst>
          </p:cNvPr>
          <p:cNvSpPr txBox="1"/>
          <p:nvPr/>
        </p:nvSpPr>
        <p:spPr>
          <a:xfrm>
            <a:off x="7082208" y="5877241"/>
            <a:ext cx="3300076" cy="56784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3"/>
              </a:spcAft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Kế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hoạch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ngắn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hạn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400" dirty="0">
              <a:latin typeface="UTM Avo" panose="02040603050506020204" pitchFamily="18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" name="Pentagon 2">
            <a:extLst>
              <a:ext uri="{FF2B5EF4-FFF2-40B4-BE49-F238E27FC236}">
                <a16:creationId xmlns:a16="http://schemas.microsoft.com/office/drawing/2014/main" id="{6A509CC4-2CA3-0EFA-9DC7-04067FE003E3}"/>
              </a:ext>
            </a:extLst>
          </p:cNvPr>
          <p:cNvSpPr/>
          <p:nvPr/>
        </p:nvSpPr>
        <p:spPr>
          <a:xfrm>
            <a:off x="4453654" y="855906"/>
            <a:ext cx="3284691" cy="567848"/>
          </a:xfrm>
          <a:prstGeom prst="homePlate">
            <a:avLst>
              <a:gd name="adj" fmla="val 0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Gợi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ý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trả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lời</a:t>
            </a:r>
            <a:endParaRPr lang="en-VN" sz="24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561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C56EFD-04F9-2359-6780-3A2E515B1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94F5E3E-C9AE-AB2C-0D98-547F6D4BA8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009"/>
          <a:stretch/>
        </p:blipFill>
        <p:spPr>
          <a:xfrm>
            <a:off x="1558835" y="1814434"/>
            <a:ext cx="4384765" cy="374207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F8877C7-8610-72D7-A2E6-DFDED722A8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02" y="1942508"/>
            <a:ext cx="4448994" cy="361400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F5E6C7E-B229-F7BE-B486-2D0781101559}"/>
              </a:ext>
            </a:extLst>
          </p:cNvPr>
          <p:cNvSpPr txBox="1"/>
          <p:nvPr/>
        </p:nvSpPr>
        <p:spPr>
          <a:xfrm>
            <a:off x="2092301" y="5429765"/>
            <a:ext cx="3317832" cy="56784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lnSpc>
                <a:spcPct val="150000"/>
              </a:lnSpc>
              <a:spcAft>
                <a:spcPts val="63"/>
              </a:spcAft>
              <a:defRPr sz="240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hoạch</a:t>
            </a:r>
            <a:r>
              <a:rPr lang="en-US" dirty="0"/>
              <a:t> </a:t>
            </a:r>
            <a:r>
              <a:rPr lang="en-US" dirty="0" err="1"/>
              <a:t>trung</a:t>
            </a:r>
            <a:r>
              <a:rPr lang="en-US" dirty="0"/>
              <a:t> </a:t>
            </a:r>
            <a:r>
              <a:rPr lang="en-US" dirty="0" err="1"/>
              <a:t>hạn</a:t>
            </a:r>
            <a:r>
              <a:rPr lang="en-US" dirty="0"/>
              <a:t>.</a:t>
            </a:r>
            <a:r>
              <a:rPr lang="en-VN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9D5651-F5AA-3963-862C-E68C789ABD90}"/>
              </a:ext>
            </a:extLst>
          </p:cNvPr>
          <p:cNvSpPr txBox="1"/>
          <p:nvPr/>
        </p:nvSpPr>
        <p:spPr>
          <a:xfrm>
            <a:off x="6781868" y="5429765"/>
            <a:ext cx="3454397" cy="56784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lnSpc>
                <a:spcPct val="150000"/>
              </a:lnSpc>
              <a:spcAft>
                <a:spcPts val="63"/>
              </a:spcAft>
              <a:defRPr sz="240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hoạch</a:t>
            </a:r>
            <a:r>
              <a:rPr lang="en-US" dirty="0"/>
              <a:t> </a:t>
            </a:r>
            <a:r>
              <a:rPr lang="en-US" dirty="0" err="1"/>
              <a:t>dài</a:t>
            </a:r>
            <a:r>
              <a:rPr lang="en-US" dirty="0"/>
              <a:t> </a:t>
            </a:r>
            <a:r>
              <a:rPr lang="en-US" dirty="0" err="1"/>
              <a:t>hạn</a:t>
            </a:r>
            <a:r>
              <a:rPr lang="en-US" dirty="0"/>
              <a:t>. </a:t>
            </a:r>
            <a:endParaRPr lang="en-VN" dirty="0"/>
          </a:p>
        </p:txBody>
      </p:sp>
      <p:sp>
        <p:nvSpPr>
          <p:cNvPr id="8" name="Pentagon 2">
            <a:extLst>
              <a:ext uri="{FF2B5EF4-FFF2-40B4-BE49-F238E27FC236}">
                <a16:creationId xmlns:a16="http://schemas.microsoft.com/office/drawing/2014/main" id="{C6EC6151-DB58-B1F7-CEF3-11047F662FD4}"/>
              </a:ext>
            </a:extLst>
          </p:cNvPr>
          <p:cNvSpPr/>
          <p:nvPr/>
        </p:nvSpPr>
        <p:spPr>
          <a:xfrm>
            <a:off x="4453654" y="1089410"/>
            <a:ext cx="3284691" cy="567848"/>
          </a:xfrm>
          <a:prstGeom prst="homePlate">
            <a:avLst>
              <a:gd name="adj" fmla="val 0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Gợi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ý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trả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lời</a:t>
            </a:r>
            <a:endParaRPr lang="en-VN" sz="24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8903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1692C6-9708-45B9-53CC-F33D59F60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entagon 5">
            <a:extLst>
              <a:ext uri="{FF2B5EF4-FFF2-40B4-BE49-F238E27FC236}">
                <a16:creationId xmlns:a16="http://schemas.microsoft.com/office/drawing/2014/main" id="{A7085974-D393-FE66-5675-42507C5834A6}"/>
              </a:ext>
            </a:extLst>
          </p:cNvPr>
          <p:cNvSpPr/>
          <p:nvPr/>
        </p:nvSpPr>
        <p:spPr>
          <a:xfrm>
            <a:off x="909902" y="1367406"/>
            <a:ext cx="10372194" cy="749635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VN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VÍ DỤ MỘT SỐ BẢN KẾ HOẠCH</a:t>
            </a:r>
          </a:p>
        </p:txBody>
      </p:sp>
      <p:pic>
        <p:nvPicPr>
          <p:cNvPr id="7" name="Picture 6" descr="IMG_256">
            <a:extLst>
              <a:ext uri="{FF2B5EF4-FFF2-40B4-BE49-F238E27FC236}">
                <a16:creationId xmlns:a16="http://schemas.microsoft.com/office/drawing/2014/main" id="{426985E0-02F1-E318-73A5-EFD28AFB00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8991" y="2316621"/>
            <a:ext cx="5814017" cy="3876357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4220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148957-699D-7E33-B58E-15257AB7A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olorful chart with different languages&#10;&#10;Description automatically generated">
            <a:extLst>
              <a:ext uri="{FF2B5EF4-FFF2-40B4-BE49-F238E27FC236}">
                <a16:creationId xmlns:a16="http://schemas.microsoft.com/office/drawing/2014/main" id="{BFFA1359-E62A-6330-55D5-BF55883D7B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908" y="2186236"/>
            <a:ext cx="6768183" cy="4325292"/>
          </a:xfrm>
          <a:prstGeom prst="rect">
            <a:avLst/>
          </a:prstGeom>
        </p:spPr>
      </p:pic>
      <p:sp>
        <p:nvSpPr>
          <p:cNvPr id="10" name="Pentagon 9">
            <a:extLst>
              <a:ext uri="{FF2B5EF4-FFF2-40B4-BE49-F238E27FC236}">
                <a16:creationId xmlns:a16="http://schemas.microsoft.com/office/drawing/2014/main" id="{4CFF8119-AC1A-3322-9E5E-790DBC9358E7}"/>
              </a:ext>
            </a:extLst>
          </p:cNvPr>
          <p:cNvSpPr/>
          <p:nvPr/>
        </p:nvSpPr>
        <p:spPr>
          <a:xfrm>
            <a:off x="909902" y="1367406"/>
            <a:ext cx="10372194" cy="749635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VN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VÍ DỤ MỘT SỐ BẢN KẾ HOẠCH</a:t>
            </a:r>
          </a:p>
        </p:txBody>
      </p:sp>
    </p:spTree>
    <p:extLst>
      <p:ext uri="{BB962C8B-B14F-4D97-AF65-F5344CB8AC3E}">
        <p14:creationId xmlns:p14="http://schemas.microsoft.com/office/powerpoint/2010/main" val="490750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48F124-3268-6966-F0D8-AD4FD634C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MG_256">
            <a:extLst>
              <a:ext uri="{FF2B5EF4-FFF2-40B4-BE49-F238E27FC236}">
                <a16:creationId xmlns:a16="http://schemas.microsoft.com/office/drawing/2014/main" id="{A7722958-D1D8-2852-B95D-D36D22CAE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3893" y="2240140"/>
            <a:ext cx="7824211" cy="44020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Pentagon 8">
            <a:extLst>
              <a:ext uri="{FF2B5EF4-FFF2-40B4-BE49-F238E27FC236}">
                <a16:creationId xmlns:a16="http://schemas.microsoft.com/office/drawing/2014/main" id="{F1556EF4-57F3-F4E9-9ACE-C96C625AE8E3}"/>
              </a:ext>
            </a:extLst>
          </p:cNvPr>
          <p:cNvSpPr/>
          <p:nvPr/>
        </p:nvSpPr>
        <p:spPr>
          <a:xfrm>
            <a:off x="909902" y="1367406"/>
            <a:ext cx="10372194" cy="749635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VN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VÍ DỤ MỘT SỐ BẢN KẾ HOẠCH</a:t>
            </a:r>
          </a:p>
        </p:txBody>
      </p:sp>
    </p:spTree>
    <p:extLst>
      <p:ext uri="{BB962C8B-B14F-4D97-AF65-F5344CB8AC3E}">
        <p14:creationId xmlns:p14="http://schemas.microsoft.com/office/powerpoint/2010/main" val="2381805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7918AE-D580-2923-A1DE-E0955EAFB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>
            <a:extLst>
              <a:ext uri="{FF2B5EF4-FFF2-40B4-BE49-F238E27FC236}">
                <a16:creationId xmlns:a16="http://schemas.microsoft.com/office/drawing/2014/main" id="{BE388571-4D71-5CDC-8F20-57FD10CB5FF4}"/>
              </a:ext>
            </a:extLst>
          </p:cNvPr>
          <p:cNvSpPr/>
          <p:nvPr/>
        </p:nvSpPr>
        <p:spPr>
          <a:xfrm>
            <a:off x="4259321" y="2398600"/>
            <a:ext cx="3360618" cy="720019"/>
          </a:xfrm>
          <a:prstGeom prst="homePlate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THẢO LUẬN NHÓM</a:t>
            </a:r>
          </a:p>
        </p:txBody>
      </p:sp>
      <p:sp>
        <p:nvSpPr>
          <p:cNvPr id="3" name="Rectangle: Rounded Corners 9">
            <a:extLst>
              <a:ext uri="{FF2B5EF4-FFF2-40B4-BE49-F238E27FC236}">
                <a16:creationId xmlns:a16="http://schemas.microsoft.com/office/drawing/2014/main" id="{66C223E9-22A1-CAE1-7770-0770F6490DB6}"/>
              </a:ext>
            </a:extLst>
          </p:cNvPr>
          <p:cNvSpPr/>
          <p:nvPr/>
        </p:nvSpPr>
        <p:spPr>
          <a:xfrm>
            <a:off x="2039890" y="3395728"/>
            <a:ext cx="8112219" cy="2736075"/>
          </a:xfrm>
          <a:prstGeom prst="roundRect">
            <a:avLst>
              <a:gd name="adj" fmla="val 6445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9988" indent="-359988" algn="just">
              <a:lnSpc>
                <a:spcPct val="150000"/>
              </a:lnSpc>
              <a:spcAft>
                <a:spcPts val="63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biết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nhau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giữa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Phú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Thảo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lập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kế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hoạch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400" dirty="0">
              <a:latin typeface="UTM Avo" panose="02040603050506020204" pitchFamily="18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359988" indent="-359988" algn="just">
              <a:lnSpc>
                <a:spcPct val="150000"/>
              </a:lnSpc>
              <a:spcAft>
                <a:spcPts val="63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Theo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vì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sao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phải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lập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kế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hoạch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VN" sz="2400" dirty="0">
              <a:latin typeface="UTM Avo" panose="02040603050506020204" pitchFamily="18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4" name="Picture 33">
            <a:extLst>
              <a:ext uri="{FF2B5EF4-FFF2-40B4-BE49-F238E27FC236}">
                <a16:creationId xmlns:a16="http://schemas.microsoft.com/office/drawing/2014/main" id="{8E2516E5-BFE0-532B-5391-51BEF6B466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64532" y="2841510"/>
            <a:ext cx="1387713" cy="1108436"/>
          </a:xfrm>
          <a:prstGeom prst="rect">
            <a:avLst/>
          </a:prstGeom>
        </p:spPr>
      </p:pic>
      <p:sp>
        <p:nvSpPr>
          <p:cNvPr id="5" name="TextBox 12">
            <a:extLst>
              <a:ext uri="{FF2B5EF4-FFF2-40B4-BE49-F238E27FC236}">
                <a16:creationId xmlns:a16="http://schemas.microsoft.com/office/drawing/2014/main" id="{AF97DF54-4329-A30C-7463-6602D1E39D59}"/>
              </a:ext>
            </a:extLst>
          </p:cNvPr>
          <p:cNvSpPr txBox="1"/>
          <p:nvPr/>
        </p:nvSpPr>
        <p:spPr>
          <a:xfrm>
            <a:off x="2222023" y="1777990"/>
            <a:ext cx="7435214" cy="482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56395" lvl="1" algn="ctr" defTabSz="575981">
              <a:lnSpc>
                <a:spcPct val="150000"/>
              </a:lnSpc>
              <a:defRPr/>
            </a:pPr>
            <a:r>
              <a:rPr lang="en-US" sz="2400" b="1" dirty="0">
                <a:latin typeface="UTM Avo" panose="02040603050506020204" pitchFamily="18"/>
                <a:ea typeface="Cabin"/>
                <a:cs typeface="Arial" panose="020B0604020202020204" pitchFamily="34" charset="0"/>
                <a:sym typeface="Cabin"/>
              </a:rPr>
              <a:t>HOẠT ĐỘNG 2: KỂ CHUYỆN THEO TRANH</a:t>
            </a:r>
          </a:p>
        </p:txBody>
      </p:sp>
    </p:spTree>
    <p:extLst>
      <p:ext uri="{BB962C8B-B14F-4D97-AF65-F5344CB8AC3E}">
        <p14:creationId xmlns:p14="http://schemas.microsoft.com/office/powerpoint/2010/main" val="2021757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5F25DC-BBC6-36DC-30F5-965FD8427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9168559-9B53-EB33-D769-852D923E53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7387" y="764910"/>
            <a:ext cx="6077226" cy="6047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93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9596C2-2AA4-E1E3-DF78-442371DF6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entagon 2">
            <a:extLst>
              <a:ext uri="{FF2B5EF4-FFF2-40B4-BE49-F238E27FC236}">
                <a16:creationId xmlns:a16="http://schemas.microsoft.com/office/drawing/2014/main" id="{BEC435C9-CB73-2419-3260-554777A51B9B}"/>
              </a:ext>
            </a:extLst>
          </p:cNvPr>
          <p:cNvSpPr/>
          <p:nvPr/>
        </p:nvSpPr>
        <p:spPr>
          <a:xfrm>
            <a:off x="4453654" y="1383267"/>
            <a:ext cx="3284691" cy="720019"/>
          </a:xfrm>
          <a:prstGeom prst="homePlate">
            <a:avLst>
              <a:gd name="adj" fmla="val 0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Gợi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ý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trả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lời</a:t>
            </a:r>
            <a:endParaRPr lang="en-VN" sz="24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Rectangle: Rounded Corners 9">
            <a:extLst>
              <a:ext uri="{FF2B5EF4-FFF2-40B4-BE49-F238E27FC236}">
                <a16:creationId xmlns:a16="http://schemas.microsoft.com/office/drawing/2014/main" id="{58C2064D-8CAC-8C72-1B8B-958F5B0B6D24}"/>
              </a:ext>
            </a:extLst>
          </p:cNvPr>
          <p:cNvSpPr/>
          <p:nvPr/>
        </p:nvSpPr>
        <p:spPr>
          <a:xfrm>
            <a:off x="929090" y="2679828"/>
            <a:ext cx="5049474" cy="2895036"/>
          </a:xfrm>
          <a:prstGeom prst="roundRect">
            <a:avLst>
              <a:gd name="adj" fmla="val 6445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Aft>
                <a:spcPts val="63"/>
              </a:spcAft>
            </a:pP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Phú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biết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lập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kế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hoạch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ỷ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trí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nhớ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nên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vui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chơi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đều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tuỳ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hứng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hay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quên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trước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quên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sau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VN" sz="2400" dirty="0">
              <a:latin typeface="UTM Avo" panose="02040603050506020204" pitchFamily="18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" name="Rectangle: Rounded Corners 9">
            <a:extLst>
              <a:ext uri="{FF2B5EF4-FFF2-40B4-BE49-F238E27FC236}">
                <a16:creationId xmlns:a16="http://schemas.microsoft.com/office/drawing/2014/main" id="{98C1B172-6599-1D1F-7AA1-9B9529635089}"/>
              </a:ext>
            </a:extLst>
          </p:cNvPr>
          <p:cNvSpPr/>
          <p:nvPr/>
        </p:nvSpPr>
        <p:spPr>
          <a:xfrm>
            <a:off x="6140971" y="2679828"/>
            <a:ext cx="5049475" cy="2895036"/>
          </a:xfrm>
          <a:prstGeom prst="roundRect">
            <a:avLst>
              <a:gd name="adj" fmla="val 6445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Aft>
                <a:spcPts val="63"/>
              </a:spcAft>
            </a:pP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Thảo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cẩn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thận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lập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kế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hoạch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luôn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tuân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thủ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hoàn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thành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theo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đúng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kế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hoạch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400" dirty="0">
              <a:latin typeface="UTM Avo" panose="02040603050506020204" pitchFamily="18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5D0A72-853B-9871-3697-931837A0B826}"/>
              </a:ext>
            </a:extLst>
          </p:cNvPr>
          <p:cNvSpPr txBox="1"/>
          <p:nvPr/>
        </p:nvSpPr>
        <p:spPr>
          <a:xfrm>
            <a:off x="7754080" y="-1186288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VN" sz="2400" dirty="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20363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D6D9E1-618C-8AD4-E992-81A5A802D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entagon 2">
            <a:extLst>
              <a:ext uri="{FF2B5EF4-FFF2-40B4-BE49-F238E27FC236}">
                <a16:creationId xmlns:a16="http://schemas.microsoft.com/office/drawing/2014/main" id="{8A10BCFC-9945-7CEE-D19E-528F4AB194A8}"/>
              </a:ext>
            </a:extLst>
          </p:cNvPr>
          <p:cNvSpPr/>
          <p:nvPr/>
        </p:nvSpPr>
        <p:spPr>
          <a:xfrm>
            <a:off x="1089580" y="1679056"/>
            <a:ext cx="10081664" cy="720019"/>
          </a:xfrm>
          <a:prstGeom prst="homePlat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Ý NGHĨA LẬP KẾ HOẠCH CÁ NHÂN</a:t>
            </a:r>
          </a:p>
        </p:txBody>
      </p:sp>
      <p:sp>
        <p:nvSpPr>
          <p:cNvPr id="4" name="Rectangle: Rounded Corners 9">
            <a:extLst>
              <a:ext uri="{FF2B5EF4-FFF2-40B4-BE49-F238E27FC236}">
                <a16:creationId xmlns:a16="http://schemas.microsoft.com/office/drawing/2014/main" id="{01B61F76-26B5-350F-B9D6-0DEB401F1F59}"/>
              </a:ext>
            </a:extLst>
          </p:cNvPr>
          <p:cNvSpPr/>
          <p:nvPr/>
        </p:nvSpPr>
        <p:spPr>
          <a:xfrm>
            <a:off x="2099527" y="2690196"/>
            <a:ext cx="9071717" cy="1004985"/>
          </a:xfrm>
          <a:prstGeom prst="roundRect">
            <a:avLst>
              <a:gd name="adj" fmla="val 6445"/>
            </a:avLst>
          </a:prstGeom>
          <a:solidFill>
            <a:schemeClr val="accent4">
              <a:lumMod val="40000"/>
              <a:lumOff val="60000"/>
            </a:schemeClr>
          </a:solidFill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63"/>
              </a:spcAft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Xác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định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mục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tiêu</a:t>
            </a:r>
            <a:r>
              <a:rPr lang="en-VN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endParaRPr lang="en-VN" sz="2400" dirty="0">
              <a:latin typeface="UTM Avo" panose="02040603050506020204" pitchFamily="18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" name="Rectangle: Rounded Corners 9">
            <a:extLst>
              <a:ext uri="{FF2B5EF4-FFF2-40B4-BE49-F238E27FC236}">
                <a16:creationId xmlns:a16="http://schemas.microsoft.com/office/drawing/2014/main" id="{18609FDB-F60A-86E2-65A8-C8D88A9C1228}"/>
              </a:ext>
            </a:extLst>
          </p:cNvPr>
          <p:cNvSpPr/>
          <p:nvPr/>
        </p:nvSpPr>
        <p:spPr>
          <a:xfrm>
            <a:off x="2080326" y="3956513"/>
            <a:ext cx="9071717" cy="1004985"/>
          </a:xfrm>
          <a:prstGeom prst="roundRect">
            <a:avLst>
              <a:gd name="adj" fmla="val 6445"/>
            </a:avLst>
          </a:prstGeom>
          <a:solidFill>
            <a:schemeClr val="accent4">
              <a:lumMod val="40000"/>
              <a:lumOff val="60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63"/>
              </a:spcAft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Luôn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chủ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sắp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xếp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hoàn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thành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VN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endParaRPr lang="en-VN" sz="2400" dirty="0">
              <a:latin typeface="UTM Avo" panose="02040603050506020204" pitchFamily="18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" name="Rectangle: Rounded Corners 9">
            <a:extLst>
              <a:ext uri="{FF2B5EF4-FFF2-40B4-BE49-F238E27FC236}">
                <a16:creationId xmlns:a16="http://schemas.microsoft.com/office/drawing/2014/main" id="{E903D4F0-9AEC-1F99-DFBF-ABA331FF48DA}"/>
              </a:ext>
            </a:extLst>
          </p:cNvPr>
          <p:cNvSpPr/>
          <p:nvPr/>
        </p:nvSpPr>
        <p:spPr>
          <a:xfrm>
            <a:off x="2099528" y="5248047"/>
            <a:ext cx="9052516" cy="1004985"/>
          </a:xfrm>
          <a:prstGeom prst="roundRect">
            <a:avLst>
              <a:gd name="adj" fmla="val 6445"/>
            </a:avLst>
          </a:prstGeom>
          <a:solidFill>
            <a:schemeClr val="accent4">
              <a:lumMod val="40000"/>
              <a:lumOff val="60000"/>
            </a:schemeClr>
          </a:solidFill>
          <a:ln w="38100"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63"/>
              </a:spcAft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Tránh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hay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quên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dẫn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đến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sai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sót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đáng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VN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endParaRPr lang="en-VN" sz="2400" dirty="0">
              <a:latin typeface="UTM Avo" panose="02040603050506020204" pitchFamily="18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8" name="Picture 2" descr="Hình ảnh Dấu Tích V PNG, Vector, PSD, và biểu tượng để tải ...">
            <a:extLst>
              <a:ext uri="{FF2B5EF4-FFF2-40B4-BE49-F238E27FC236}">
                <a16:creationId xmlns:a16="http://schemas.microsoft.com/office/drawing/2014/main" id="{F5FA473B-9F6A-A238-5136-56DD76105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580" y="2662693"/>
            <a:ext cx="1030202" cy="1030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ình ảnh Dấu Tích V PNG, Vector, PSD, và biểu tượng để tải ...">
            <a:extLst>
              <a:ext uri="{FF2B5EF4-FFF2-40B4-BE49-F238E27FC236}">
                <a16:creationId xmlns:a16="http://schemas.microsoft.com/office/drawing/2014/main" id="{75A6667D-E1D5-9648-C2F0-61D50B973E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325" y="3982702"/>
            <a:ext cx="1030202" cy="1030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ình ảnh Dấu Tích V PNG, Vector, PSD, và biểu tượng để tải ...">
            <a:extLst>
              <a:ext uri="{FF2B5EF4-FFF2-40B4-BE49-F238E27FC236}">
                <a16:creationId xmlns:a16="http://schemas.microsoft.com/office/drawing/2014/main" id="{C8B7763C-EA89-D40D-68B9-F77E778374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325" y="5222830"/>
            <a:ext cx="1030202" cy="1030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2033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E2A6C2-FAAE-75D7-672F-8BB00FB45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agon 3">
            <a:extLst>
              <a:ext uri="{FF2B5EF4-FFF2-40B4-BE49-F238E27FC236}">
                <a16:creationId xmlns:a16="http://schemas.microsoft.com/office/drawing/2014/main" id="{9981D76C-D72D-5DB4-B9FD-7473189DA455}"/>
              </a:ext>
            </a:extLst>
          </p:cNvPr>
          <p:cNvSpPr/>
          <p:nvPr/>
        </p:nvSpPr>
        <p:spPr>
          <a:xfrm>
            <a:off x="3875940" y="2549777"/>
            <a:ext cx="4440120" cy="720020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THẢO LUẬN NHÓM</a:t>
            </a:r>
          </a:p>
        </p:txBody>
      </p:sp>
      <p:sp>
        <p:nvSpPr>
          <p:cNvPr id="6" name="Rectangle: Rounded Corners 9">
            <a:extLst>
              <a:ext uri="{FF2B5EF4-FFF2-40B4-BE49-F238E27FC236}">
                <a16:creationId xmlns:a16="http://schemas.microsoft.com/office/drawing/2014/main" id="{0F644756-953E-CC33-E86C-457699DBD2D9}"/>
              </a:ext>
            </a:extLst>
          </p:cNvPr>
          <p:cNvSpPr/>
          <p:nvPr/>
        </p:nvSpPr>
        <p:spPr>
          <a:xfrm>
            <a:off x="1750821" y="3747527"/>
            <a:ext cx="8627003" cy="2028104"/>
          </a:xfrm>
          <a:prstGeom prst="roundRect">
            <a:avLst>
              <a:gd name="adj" fmla="val 6445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9988" indent="-359988" algn="just">
              <a:lnSpc>
                <a:spcPct val="150000"/>
              </a:lnSpc>
              <a:spcAft>
                <a:spcPts val="63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Tuấn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lập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kế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hoạch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thế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VN" sz="2400" dirty="0">
              <a:latin typeface="UTM Avo" panose="02040603050506020204" pitchFamily="18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359988" indent="-359988" algn="just">
              <a:lnSpc>
                <a:spcPct val="150000"/>
              </a:lnSpc>
              <a:spcAft>
                <a:spcPts val="63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Theo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cần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lưu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ý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điều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lập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kế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hoạch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VN" sz="2400" dirty="0">
              <a:latin typeface="UTM Avo" panose="02040603050506020204" pitchFamily="18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7" name="Picture 33">
            <a:extLst>
              <a:ext uri="{FF2B5EF4-FFF2-40B4-BE49-F238E27FC236}">
                <a16:creationId xmlns:a16="http://schemas.microsoft.com/office/drawing/2014/main" id="{02BE5120-CB22-4034-8A5D-88908361C5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05889" y="3302413"/>
            <a:ext cx="1072388" cy="890228"/>
          </a:xfrm>
          <a:prstGeom prst="rect">
            <a:avLst/>
          </a:prstGeom>
        </p:spPr>
      </p:pic>
      <p:sp>
        <p:nvSpPr>
          <p:cNvPr id="8" name="TextBox 12">
            <a:extLst>
              <a:ext uri="{FF2B5EF4-FFF2-40B4-BE49-F238E27FC236}">
                <a16:creationId xmlns:a16="http://schemas.microsoft.com/office/drawing/2014/main" id="{E52FA643-BD06-561C-EA6E-AF564E2CF10C}"/>
              </a:ext>
            </a:extLst>
          </p:cNvPr>
          <p:cNvSpPr txBox="1"/>
          <p:nvPr/>
        </p:nvSpPr>
        <p:spPr>
          <a:xfrm>
            <a:off x="1523037" y="1693175"/>
            <a:ext cx="9082570" cy="482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56395" lvl="1" algn="ctr" defTabSz="575981">
              <a:lnSpc>
                <a:spcPct val="150000"/>
              </a:lnSpc>
              <a:defRPr/>
            </a:pPr>
            <a:r>
              <a:rPr lang="en-US" sz="2400" b="1" dirty="0">
                <a:latin typeface="UTM Avo" panose="02040603050506020204" pitchFamily="18"/>
                <a:ea typeface="Cabin"/>
                <a:cs typeface="Arial" panose="020B0604020202020204" pitchFamily="34" charset="0"/>
                <a:sym typeface="Cabin"/>
              </a:rPr>
              <a:t>HOẠT ĐỘNG 3: ĐỌC TRƯỜNG HỢP VÀ TRẢ LỜI CÂU HỎI</a:t>
            </a:r>
          </a:p>
        </p:txBody>
      </p:sp>
    </p:spTree>
    <p:extLst>
      <p:ext uri="{BB962C8B-B14F-4D97-AF65-F5344CB8AC3E}">
        <p14:creationId xmlns:p14="http://schemas.microsoft.com/office/powerpoint/2010/main" val="675880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F8244F-3393-F3B0-A4FD-1A46A767D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9">
            <a:extLst>
              <a:ext uri="{FF2B5EF4-FFF2-40B4-BE49-F238E27FC236}">
                <a16:creationId xmlns:a16="http://schemas.microsoft.com/office/drawing/2014/main" id="{0AF65835-901E-0DC7-A5BB-7E6397E86B27}"/>
              </a:ext>
            </a:extLst>
          </p:cNvPr>
          <p:cNvSpPr/>
          <p:nvPr/>
        </p:nvSpPr>
        <p:spPr>
          <a:xfrm>
            <a:off x="1383141" y="2149311"/>
            <a:ext cx="9425717" cy="3079565"/>
          </a:xfrm>
          <a:prstGeom prst="roundRect">
            <a:avLst>
              <a:gd name="adj" fmla="val 6445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Aft>
                <a:spcPts val="63"/>
              </a:spcAft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ea typeface="Cabin"/>
                <a:cs typeface="Arial" panose="020B0604020202020204" pitchFamily="34" charset="0"/>
              </a:rPr>
              <a:t>Tuấn có nhiều công việc cá nhân cần thực hiện như dọn dẹp nhà cửa, học tập. chơi thể thao, bồi dưỡng năng khiếu hội </a:t>
            </a:r>
            <a:r>
              <a:rPr lang="vi-VN" sz="2400" dirty="0" err="1">
                <a:solidFill>
                  <a:schemeClr val="tx1"/>
                </a:solidFill>
                <a:latin typeface="UTM Avo" panose="02040603050506020204" pitchFamily="18"/>
                <a:ea typeface="Cabin"/>
                <a:cs typeface="Arial" panose="020B0604020202020204" pitchFamily="34" charset="0"/>
              </a:rPr>
              <a:t>hoạ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ea typeface="Cabin"/>
                <a:cs typeface="Arial" panose="020B0604020202020204" pitchFamily="34" charset="0"/>
              </a:rPr>
              <a:t>,... Cách lập kế hoạch cá nhân của Tuấn bao gồm: đặt mục tiêu, phân loại công việc, lập thời gian biểu, các bước thực hiện, thực hiện và kiểm tra tiến độ.</a:t>
            </a:r>
            <a:endParaRPr lang="en-VN" sz="2400" dirty="0">
              <a:solidFill>
                <a:schemeClr val="tx1"/>
              </a:solidFill>
              <a:latin typeface="UTM Avo" panose="02040603050506020204" pitchFamily="18"/>
              <a:ea typeface="Cabin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429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C88163-12DA-8451-632C-B01DDD27F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FF7F0E-30CC-363B-8E31-35CAA3B9F7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292" y="1690895"/>
            <a:ext cx="9981415" cy="49932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7798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E8A7DD-B98D-1BC5-92F9-89CC968EF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3">
            <a:extLst>
              <a:ext uri="{FF2B5EF4-FFF2-40B4-BE49-F238E27FC236}">
                <a16:creationId xmlns:a16="http://schemas.microsoft.com/office/drawing/2014/main" id="{56A49DC3-1F3C-D6AE-74C2-85430C79D63B}"/>
              </a:ext>
            </a:extLst>
          </p:cNvPr>
          <p:cNvSpPr/>
          <p:nvPr/>
        </p:nvSpPr>
        <p:spPr>
          <a:xfrm>
            <a:off x="3875940" y="1095197"/>
            <a:ext cx="4440119" cy="720019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Gợi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ý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trả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lời</a:t>
            </a:r>
            <a:endParaRPr lang="en-VN" sz="22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Rectangle: Rounded Corners 9">
            <a:extLst>
              <a:ext uri="{FF2B5EF4-FFF2-40B4-BE49-F238E27FC236}">
                <a16:creationId xmlns:a16="http://schemas.microsoft.com/office/drawing/2014/main" id="{2409F85D-4E35-B7EC-BBE3-CA371949B926}"/>
              </a:ext>
            </a:extLst>
          </p:cNvPr>
          <p:cNvSpPr/>
          <p:nvPr/>
        </p:nvSpPr>
        <p:spPr>
          <a:xfrm>
            <a:off x="412140" y="2509685"/>
            <a:ext cx="7111533" cy="3631997"/>
          </a:xfrm>
          <a:prstGeom prst="roundRect">
            <a:avLst>
              <a:gd name="adj" fmla="val 6445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9988" indent="-359988" algn="just">
              <a:lnSpc>
                <a:spcPct val="150000"/>
              </a:lnSpc>
              <a:spcAft>
                <a:spcPts val="63"/>
              </a:spcAft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Đặt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mục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tiêu</a:t>
            </a:r>
            <a:endParaRPr lang="en-US" sz="2200" dirty="0">
              <a:solidFill>
                <a:srgbClr val="000000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59988" indent="-359988" algn="just">
              <a:lnSpc>
                <a:spcPct val="150000"/>
              </a:lnSpc>
              <a:spcAft>
                <a:spcPts val="63"/>
              </a:spcAft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Phân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loại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công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thao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năng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khiếu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 marL="359988" indent="-359988" algn="just">
              <a:lnSpc>
                <a:spcPct val="150000"/>
              </a:lnSpc>
              <a:spcAft>
                <a:spcPts val="63"/>
              </a:spcAft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Lập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thời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gian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biểu</a:t>
            </a:r>
            <a:endParaRPr lang="en-US" sz="2200" dirty="0">
              <a:solidFill>
                <a:srgbClr val="000000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59988" indent="-359988" algn="just">
              <a:lnSpc>
                <a:spcPct val="150000"/>
              </a:lnSpc>
              <a:spcAft>
                <a:spcPts val="63"/>
              </a:spcAft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bước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thực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endParaRPr lang="en-US" sz="2200" dirty="0">
              <a:solidFill>
                <a:srgbClr val="000000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59988" indent="-359988" algn="just">
              <a:lnSpc>
                <a:spcPct val="150000"/>
              </a:lnSpc>
              <a:spcAft>
                <a:spcPts val="63"/>
              </a:spcAft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Thực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kiểm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tra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tiến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độ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200" dirty="0">
              <a:latin typeface="UTM Avo" panose="02040603050506020204" pitchFamily="18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" name="Snip Diagonal Corner Rectangle 7">
            <a:extLst>
              <a:ext uri="{FF2B5EF4-FFF2-40B4-BE49-F238E27FC236}">
                <a16:creationId xmlns:a16="http://schemas.microsoft.com/office/drawing/2014/main" id="{3EFAFE69-F5AD-9EF5-C15D-41C25AA6A9D2}"/>
              </a:ext>
            </a:extLst>
          </p:cNvPr>
          <p:cNvSpPr/>
          <p:nvPr/>
        </p:nvSpPr>
        <p:spPr>
          <a:xfrm>
            <a:off x="1087828" y="2046706"/>
            <a:ext cx="5760155" cy="720020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VN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Cách lập kế hoạch cá nhân của Tuấn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6ACFAA0-7F45-C931-30FA-EF4E46858766}"/>
              </a:ext>
            </a:extLst>
          </p:cNvPr>
          <p:cNvGrpSpPr/>
          <p:nvPr/>
        </p:nvGrpSpPr>
        <p:grpSpPr>
          <a:xfrm>
            <a:off x="8128841" y="2286019"/>
            <a:ext cx="3895975" cy="3537561"/>
            <a:chOff x="7930878" y="2088056"/>
            <a:chExt cx="3895975" cy="3537561"/>
          </a:xfrm>
        </p:grpSpPr>
        <p:pic>
          <p:nvPicPr>
            <p:cNvPr id="10" name="Picture 4" descr="Cartoonschuljunge Schreibt An Der Tafel Stock Vektor Art und mehr Bilder  von Schulkind - Nur Jungen - Schulkind - Nur Jungen, Uniform, Kind - iStock">
              <a:extLst>
                <a:ext uri="{FF2B5EF4-FFF2-40B4-BE49-F238E27FC236}">
                  <a16:creationId xmlns:a16="http://schemas.microsoft.com/office/drawing/2014/main" id="{82EF6E11-57D2-2A92-F0BF-2C31D7943A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30878" y="2088056"/>
              <a:ext cx="3468197" cy="35375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98E8C28-ABC5-7568-6107-FB450F12EE78}"/>
                </a:ext>
              </a:extLst>
            </p:cNvPr>
            <p:cNvSpPr txBox="1"/>
            <p:nvPr/>
          </p:nvSpPr>
          <p:spPr>
            <a:xfrm>
              <a:off x="8226756" y="2762098"/>
              <a:ext cx="360009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VN" sz="2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KẾ HOẠCH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7502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D7B176-4E8F-2D74-0FE2-233357503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9614E7-D0E4-244C-5DC7-2C349E419EDD}"/>
              </a:ext>
            </a:extLst>
          </p:cNvPr>
          <p:cNvSpPr/>
          <p:nvPr/>
        </p:nvSpPr>
        <p:spPr>
          <a:xfrm>
            <a:off x="798735" y="2531116"/>
            <a:ext cx="7899997" cy="124803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Phải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biết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/>
                <a:cs typeface="Arial" panose="020B0604020202020204" pitchFamily="34" charset="0"/>
              </a:rPr>
              <a:t>đặt</a:t>
            </a:r>
            <a:r>
              <a:rPr lang="en-US" sz="22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/>
                <a:cs typeface="Arial" panose="020B0604020202020204" pitchFamily="34" charset="0"/>
              </a:rPr>
              <a:t>mục</a:t>
            </a:r>
            <a:r>
              <a:rPr lang="en-US" sz="22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/>
                <a:cs typeface="Arial" panose="020B0604020202020204" pitchFamily="34" charset="0"/>
              </a:rPr>
              <a:t>tiêu</a:t>
            </a:r>
            <a:r>
              <a:rPr lang="en-US" sz="22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/>
                <a:cs typeface="Arial" panose="020B0604020202020204" pitchFamily="34" charset="0"/>
              </a:rPr>
              <a:t>rõ</a:t>
            </a:r>
            <a:r>
              <a:rPr lang="en-US" sz="22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/>
                <a:cs typeface="Arial" panose="020B0604020202020204" pitchFamily="34" charset="0"/>
              </a:rPr>
              <a:t>ràng</a:t>
            </a:r>
            <a:r>
              <a:rPr lang="en-US" sz="22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2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/>
                <a:cs typeface="Arial" panose="020B0604020202020204" pitchFamily="34" charset="0"/>
              </a:rPr>
              <a:t>phù</a:t>
            </a:r>
            <a:r>
              <a:rPr lang="en-US" sz="22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/>
                <a:cs typeface="Arial" panose="020B0604020202020204" pitchFamily="34" charset="0"/>
              </a:rPr>
              <a:t>hợp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cho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từng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thuộc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loại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khác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nhau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VN" sz="22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A75538-FD0F-9590-42F7-D1CD01C5DF31}"/>
              </a:ext>
            </a:extLst>
          </p:cNvPr>
          <p:cNvSpPr/>
          <p:nvPr/>
        </p:nvSpPr>
        <p:spPr>
          <a:xfrm>
            <a:off x="798735" y="3961883"/>
            <a:ext cx="7899996" cy="124803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Lập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thời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gian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biểu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để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sắp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xếp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theo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/>
                <a:cs typeface="Arial" panose="020B0604020202020204" pitchFamily="34" charset="0"/>
              </a:rPr>
              <a:t>thứ</a:t>
            </a:r>
            <a:r>
              <a:rPr lang="en-US" sz="22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/>
                <a:cs typeface="Arial" panose="020B0604020202020204" pitchFamily="34" charset="0"/>
              </a:rPr>
              <a:t>tự</a:t>
            </a:r>
            <a:r>
              <a:rPr lang="en-US" sz="22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/>
                <a:cs typeface="Arial" panose="020B0604020202020204" pitchFamily="34" charset="0"/>
              </a:rPr>
              <a:t>ưu</a:t>
            </a:r>
            <a:r>
              <a:rPr lang="en-US" sz="22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/>
                <a:cs typeface="Arial" panose="020B0604020202020204" pitchFamily="34" charset="0"/>
              </a:rPr>
              <a:t>tiên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VN" sz="22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3622B7-27FB-EFFC-F0A7-6AEA9B2DA404}"/>
              </a:ext>
            </a:extLst>
          </p:cNvPr>
          <p:cNvSpPr/>
          <p:nvPr/>
        </p:nvSpPr>
        <p:spPr>
          <a:xfrm>
            <a:off x="798734" y="5392510"/>
            <a:ext cx="7899995" cy="124803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Thực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hiện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theo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từng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bước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phải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luôn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theo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dõi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kiểm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tra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tiến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độ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hoàn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VN" sz="22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9" name="Pentagon 5">
            <a:extLst>
              <a:ext uri="{FF2B5EF4-FFF2-40B4-BE49-F238E27FC236}">
                <a16:creationId xmlns:a16="http://schemas.microsoft.com/office/drawing/2014/main" id="{84C87EC0-0E07-3E54-AE18-D5B6FB750BE3}"/>
              </a:ext>
            </a:extLst>
          </p:cNvPr>
          <p:cNvSpPr/>
          <p:nvPr/>
        </p:nvSpPr>
        <p:spPr>
          <a:xfrm>
            <a:off x="798735" y="1628364"/>
            <a:ext cx="6288170" cy="720019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2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LƯU Ý KHI LẬP KẾ HOẠCH CÁ NHÂN</a:t>
            </a:r>
          </a:p>
        </p:txBody>
      </p:sp>
      <p:pic>
        <p:nvPicPr>
          <p:cNvPr id="10" name="Picture 4" descr="ưu tiên Tiếng Anh là gì">
            <a:extLst>
              <a:ext uri="{FF2B5EF4-FFF2-40B4-BE49-F238E27FC236}">
                <a16:creationId xmlns:a16="http://schemas.microsoft.com/office/drawing/2014/main" id="{AD813495-5958-2C28-CDC3-0C7BD3FC3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60C0BE"/>
              </a:clrFrom>
              <a:clrTo>
                <a:srgbClr val="60C0B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2825" y="2599872"/>
            <a:ext cx="3609175" cy="2163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1753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948E716-FB5D-5152-6A32-4D1D6932C537}"/>
              </a:ext>
            </a:extLst>
          </p:cNvPr>
          <p:cNvGrpSpPr/>
          <p:nvPr/>
        </p:nvGrpSpPr>
        <p:grpSpPr>
          <a:xfrm>
            <a:off x="4727728" y="3617039"/>
            <a:ext cx="2736543" cy="1536853"/>
            <a:chOff x="309542" y="967667"/>
            <a:chExt cx="2878585" cy="1536853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5AF66D67-EC2D-B274-41FA-7168D1BC18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29743" y="1337000"/>
              <a:ext cx="1286655" cy="116752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FD11B5A-58AF-61C9-1B3B-B35E5198816F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251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A34C4-E9C9-105F-1A58-9D59E5832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F1D747E-D688-756C-0DD6-B75048E7E84C}"/>
              </a:ext>
            </a:extLst>
          </p:cNvPr>
          <p:cNvSpPr txBox="1"/>
          <p:nvPr/>
        </p:nvSpPr>
        <p:spPr>
          <a:xfrm>
            <a:off x="1131178" y="1746502"/>
            <a:ext cx="56559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30"/>
              </a:spcAft>
            </a:pP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tập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1</a:t>
            </a:r>
            <a:r>
              <a:rPr lang="vi-VN" sz="2400" b="1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Nhận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xét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ý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kiến</a:t>
            </a:r>
            <a:endParaRPr lang="en-US" sz="2400" dirty="0">
              <a:solidFill>
                <a:srgbClr val="C00000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6CCC1D16-20A2-0674-3F0C-3DC1A54AB7FE}"/>
              </a:ext>
            </a:extLst>
          </p:cNvPr>
          <p:cNvSpPr/>
          <p:nvPr/>
        </p:nvSpPr>
        <p:spPr>
          <a:xfrm>
            <a:off x="710527" y="2402047"/>
            <a:ext cx="6497275" cy="4005305"/>
          </a:xfrm>
          <a:custGeom>
            <a:avLst/>
            <a:gdLst/>
            <a:ahLst/>
            <a:cxnLst/>
            <a:rect l="l" t="t" r="r" b="b"/>
            <a:pathLst>
              <a:path w="2729626" h="2002089">
                <a:moveTo>
                  <a:pt x="38097" y="0"/>
                </a:moveTo>
                <a:lnTo>
                  <a:pt x="2691530" y="0"/>
                </a:lnTo>
                <a:cubicBezTo>
                  <a:pt x="2712570" y="0"/>
                  <a:pt x="2729626" y="17057"/>
                  <a:pt x="2729626" y="38097"/>
                </a:cubicBezTo>
                <a:lnTo>
                  <a:pt x="2729626" y="1963992"/>
                </a:lnTo>
                <a:cubicBezTo>
                  <a:pt x="2729626" y="1985032"/>
                  <a:pt x="2712570" y="2002089"/>
                  <a:pt x="2691530" y="2002089"/>
                </a:cubicBezTo>
                <a:lnTo>
                  <a:pt x="38097" y="2002089"/>
                </a:lnTo>
                <a:cubicBezTo>
                  <a:pt x="17057" y="2002089"/>
                  <a:pt x="0" y="1985032"/>
                  <a:pt x="0" y="1963992"/>
                </a:cubicBezTo>
                <a:lnTo>
                  <a:pt x="0" y="38097"/>
                </a:lnTo>
                <a:cubicBezTo>
                  <a:pt x="0" y="17057"/>
                  <a:pt x="17057" y="0"/>
                  <a:pt x="38097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endParaRPr lang="en-US" sz="24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176052-E5B4-0494-80FD-57E3ED59E0CC}"/>
              </a:ext>
            </a:extLst>
          </p:cNvPr>
          <p:cNvSpPr txBox="1"/>
          <p:nvPr/>
        </p:nvSpPr>
        <p:spPr>
          <a:xfrm>
            <a:off x="962210" y="2566486"/>
            <a:ext cx="6199266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nhóm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ý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kiến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SGK tr.45,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thảo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luận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với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nhau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đưa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ra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nhận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xét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vi-VN" sz="2400" i="1" dirty="0">
              <a:solidFill>
                <a:srgbClr val="FF0000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12">
            <a:extLst>
              <a:ext uri="{FF2B5EF4-FFF2-40B4-BE49-F238E27FC236}">
                <a16:creationId xmlns:a16="http://schemas.microsoft.com/office/drawing/2014/main" id="{A006A3EE-6A70-4827-B70F-26766CAE7F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29969" y="1982931"/>
            <a:ext cx="618017" cy="114447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2D915E3B-C568-9CDA-5A54-0AFFEA9DE1D1}"/>
              </a:ext>
            </a:extLst>
          </p:cNvPr>
          <p:cNvGrpSpPr/>
          <p:nvPr/>
        </p:nvGrpSpPr>
        <p:grpSpPr>
          <a:xfrm>
            <a:off x="7535803" y="1746502"/>
            <a:ext cx="4073922" cy="3612884"/>
            <a:chOff x="11075782" y="3259671"/>
            <a:chExt cx="6467176" cy="5735298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57E62AF-2565-5600-8373-A64062D53955}"/>
                </a:ext>
              </a:extLst>
            </p:cNvPr>
            <p:cNvSpPr/>
            <p:nvPr/>
          </p:nvSpPr>
          <p:spPr>
            <a:xfrm>
              <a:off x="11075782" y="3259671"/>
              <a:ext cx="6467176" cy="573529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E62945B-A394-3011-F8BD-8DA24DFA2D09}"/>
                </a:ext>
              </a:extLst>
            </p:cNvPr>
            <p:cNvSpPr txBox="1"/>
            <p:nvPr/>
          </p:nvSpPr>
          <p:spPr>
            <a:xfrm>
              <a:off x="11296786" y="5419217"/>
              <a:ext cx="6095998" cy="1039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800" b="1" dirty="0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cs typeface="Arial" panose="020B0604020202020204" pitchFamily="34" charset="0"/>
                </a:rPr>
                <a:t>HOẠT ĐỘNG NHÓM</a:t>
              </a:r>
            </a:p>
          </p:txBody>
        </p:sp>
        <p:pic>
          <p:nvPicPr>
            <p:cNvPr id="11" name="Picture 11">
              <a:extLst>
                <a:ext uri="{FF2B5EF4-FFF2-40B4-BE49-F238E27FC236}">
                  <a16:creationId xmlns:a16="http://schemas.microsoft.com/office/drawing/2014/main" id="{A696E4EF-B18A-5216-DE3C-BB55B378A7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2055021" y="3352310"/>
              <a:ext cx="4508695" cy="1073889"/>
            </a:xfrm>
            <a:prstGeom prst="rect">
              <a:avLst/>
            </a:prstGeom>
          </p:spPr>
        </p:pic>
      </p:grpSp>
      <p:pic>
        <p:nvPicPr>
          <p:cNvPr id="12" name="Picture 35">
            <a:extLst>
              <a:ext uri="{FF2B5EF4-FFF2-40B4-BE49-F238E27FC236}">
                <a16:creationId xmlns:a16="http://schemas.microsoft.com/office/drawing/2014/main" id="{683F5822-CC44-F889-B725-1BE9F70841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652001">
            <a:off x="455775" y="5928944"/>
            <a:ext cx="566406" cy="720389"/>
          </a:xfrm>
          <a:prstGeom prst="rect">
            <a:avLst/>
          </a:prstGeom>
        </p:spPr>
      </p:pic>
      <p:pic>
        <p:nvPicPr>
          <p:cNvPr id="13" name="Picture 10">
            <a:extLst>
              <a:ext uri="{FF2B5EF4-FFF2-40B4-BE49-F238E27FC236}">
                <a16:creationId xmlns:a16="http://schemas.microsoft.com/office/drawing/2014/main" id="{B1F81322-1CDF-06DE-F7B1-234DCB9893D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8269889" y="4417056"/>
            <a:ext cx="2586537" cy="2082163"/>
          </a:xfrm>
          <a:prstGeom prst="rect">
            <a:avLst/>
          </a:prstGeom>
        </p:spPr>
      </p:pic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C9B972EA-53CA-A4C9-F1E5-DBF346C2AC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008739"/>
              </p:ext>
            </p:extLst>
          </p:nvPr>
        </p:nvGraphicFramePr>
        <p:xfrm>
          <a:off x="1168118" y="3900211"/>
          <a:ext cx="5582090" cy="22952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91045">
                  <a:extLst>
                    <a:ext uri="{9D8B030D-6E8A-4147-A177-3AD203B41FA5}">
                      <a16:colId xmlns:a16="http://schemas.microsoft.com/office/drawing/2014/main" val="4210858327"/>
                    </a:ext>
                  </a:extLst>
                </a:gridCol>
                <a:gridCol w="2791045">
                  <a:extLst>
                    <a:ext uri="{9D8B030D-6E8A-4147-A177-3AD203B41FA5}">
                      <a16:colId xmlns:a16="http://schemas.microsoft.com/office/drawing/2014/main" val="3970291788"/>
                    </a:ext>
                  </a:extLst>
                </a:gridCol>
              </a:tblGrid>
              <a:tr h="11476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VN" sz="2400" b="1" dirty="0">
                          <a:latin typeface="UTM Avo" panose="02040603050506020204" pitchFamily="18"/>
                        </a:rPr>
                        <a:t>Nhóm 1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VN" sz="2400" dirty="0">
                          <a:latin typeface="UTM Avo" panose="02040603050506020204" pitchFamily="18"/>
                        </a:rPr>
                        <a:t>Ý kiến a</a:t>
                      </a:r>
                      <a:endParaRPr lang="en-VN" sz="2400" dirty="0"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VN" sz="2400" b="1" dirty="0">
                          <a:latin typeface="UTM Avo" panose="02040603050506020204" pitchFamily="18"/>
                        </a:rPr>
                        <a:t>Nhóm 2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VN" sz="2400" dirty="0">
                          <a:latin typeface="UTM Avo" panose="02040603050506020204" pitchFamily="18"/>
                        </a:rPr>
                        <a:t>Ý kiến b</a:t>
                      </a:r>
                      <a:endParaRPr lang="en-VN" sz="2400" dirty="0"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605470"/>
                  </a:ext>
                </a:extLst>
              </a:tr>
              <a:tr h="11476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VN" sz="2400" b="1" dirty="0">
                          <a:latin typeface="UTM Avo" panose="02040603050506020204" pitchFamily="18"/>
                        </a:rPr>
                        <a:t>Nhóm 3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VN" sz="2400" dirty="0">
                          <a:latin typeface="UTM Avo" panose="02040603050506020204" pitchFamily="18"/>
                        </a:rPr>
                        <a:t>Ý biến c</a:t>
                      </a:r>
                      <a:endParaRPr lang="en-VN" sz="2400" dirty="0"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VN" sz="2400" b="1" dirty="0">
                          <a:latin typeface="UTM Avo" panose="02040603050506020204" pitchFamily="18"/>
                        </a:rPr>
                        <a:t>Nhóm 4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VN" sz="2400" dirty="0">
                          <a:latin typeface="UTM Avo" panose="02040603050506020204" pitchFamily="18"/>
                        </a:rPr>
                        <a:t>Ý kiến d</a:t>
                      </a:r>
                      <a:endParaRPr lang="en-VN" sz="2400" dirty="0"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17724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588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85255D-2696-4FA1-1058-E9EBA36E75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809A05F-9A7C-66C5-4E4B-843B63FE5141}"/>
              </a:ext>
            </a:extLst>
          </p:cNvPr>
          <p:cNvSpPr/>
          <p:nvPr/>
        </p:nvSpPr>
        <p:spPr>
          <a:xfrm>
            <a:off x="793137" y="1778212"/>
            <a:ext cx="5192026" cy="220496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b="1" dirty="0">
                <a:solidFill>
                  <a:schemeClr val="tx1"/>
                </a:solidFill>
                <a:latin typeface="UTM Avo" panose="02040603050506020204" pitchFamily="18"/>
              </a:rPr>
              <a:t>a.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Lập kế hoạch cá nhân giúp chúng ta chủ động trong công việc và quản lí thời gian tốt hơn.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69CF2D0-2D5A-817B-175E-80CE92DD18FC}"/>
              </a:ext>
            </a:extLst>
          </p:cNvPr>
          <p:cNvSpPr/>
          <p:nvPr/>
        </p:nvSpPr>
        <p:spPr>
          <a:xfrm>
            <a:off x="793137" y="4130276"/>
            <a:ext cx="5192026" cy="220496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b="1" dirty="0">
                <a:solidFill>
                  <a:schemeClr val="tx1"/>
                </a:solidFill>
                <a:latin typeface="UTM Avo" panose="02040603050506020204" pitchFamily="18"/>
              </a:rPr>
              <a:t>c.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Một kế hoạch rõ ràng, hợp lí giúp chúng ta tránh tình trạng “nước đến chân mới nhảy”.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EAF923E-57A0-FC6B-FF3F-2A3D408DE998}"/>
              </a:ext>
            </a:extLst>
          </p:cNvPr>
          <p:cNvSpPr/>
          <p:nvPr/>
        </p:nvSpPr>
        <p:spPr>
          <a:xfrm>
            <a:off x="6217284" y="1778212"/>
            <a:ext cx="5192026" cy="2204968"/>
          </a:xfrm>
          <a:prstGeom prst="roundRect">
            <a:avLst/>
          </a:prstGeom>
          <a:solidFill>
            <a:srgbClr val="F7FBD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b="1" dirty="0">
                <a:solidFill>
                  <a:schemeClr val="tx1"/>
                </a:solidFill>
                <a:latin typeface="UTM Avo" panose="02040603050506020204" pitchFamily="18"/>
              </a:rPr>
              <a:t>c.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Một kế hoạch rõ ràng, hợp lí giúp chúng ta tránh tình trạng “nước đến chân mới nhảy”.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2E2BD28-0404-59CB-70C1-8C1D39C0DD31}"/>
              </a:ext>
            </a:extLst>
          </p:cNvPr>
          <p:cNvSpPr/>
          <p:nvPr/>
        </p:nvSpPr>
        <p:spPr>
          <a:xfrm>
            <a:off x="6217284" y="4130276"/>
            <a:ext cx="5192026" cy="22049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b="1" dirty="0">
                <a:solidFill>
                  <a:schemeClr val="tx1"/>
                </a:solidFill>
                <a:latin typeface="UTM Avo" panose="02040603050506020204" pitchFamily="18"/>
              </a:rPr>
              <a:t>d.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Lập kế hoạch cá nhân cho thấy chúng ta là người sống tự giác và có trách nhiệm.</a:t>
            </a:r>
          </a:p>
        </p:txBody>
      </p:sp>
    </p:spTree>
    <p:extLst>
      <p:ext uri="{BB962C8B-B14F-4D97-AF65-F5344CB8AC3E}">
        <p14:creationId xmlns:p14="http://schemas.microsoft.com/office/powerpoint/2010/main" val="3320989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7995C6-37E5-BDA5-85E4-9C9023DC8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5845BB4-64A9-90AC-9751-55679DD957FE}"/>
              </a:ext>
            </a:extLst>
          </p:cNvPr>
          <p:cNvSpPr txBox="1"/>
          <p:nvPr/>
        </p:nvSpPr>
        <p:spPr>
          <a:xfrm>
            <a:off x="3602278" y="1533055"/>
            <a:ext cx="4987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Gợi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 ý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trả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lời</a:t>
            </a:r>
            <a:endParaRPr lang="en-US" sz="2400" b="1" dirty="0">
              <a:solidFill>
                <a:srgbClr val="C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Rectangle: Rounded Corners 2">
            <a:extLst>
              <a:ext uri="{FF2B5EF4-FFF2-40B4-BE49-F238E27FC236}">
                <a16:creationId xmlns:a16="http://schemas.microsoft.com/office/drawing/2014/main" id="{2C6A6D8F-3D6C-F587-C0A1-DD3F071D6F71}"/>
              </a:ext>
            </a:extLst>
          </p:cNvPr>
          <p:cNvSpPr/>
          <p:nvPr/>
        </p:nvSpPr>
        <p:spPr>
          <a:xfrm>
            <a:off x="1551708" y="2269562"/>
            <a:ext cx="9157855" cy="1632044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2">
                <a:lumMod val="50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Ý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kiến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a</a:t>
            </a:r>
            <a:r>
              <a:rPr lang="vi-VN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Lập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kế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hoạch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giúp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chúng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ta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chủ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động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quản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lí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gian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tốt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hơn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Rectangle: Rounded Corners 3">
            <a:extLst>
              <a:ext uri="{FF2B5EF4-FFF2-40B4-BE49-F238E27FC236}">
                <a16:creationId xmlns:a16="http://schemas.microsoft.com/office/drawing/2014/main" id="{7843F5F5-A27A-EA53-BD38-EFE92595BC7E}"/>
              </a:ext>
            </a:extLst>
          </p:cNvPr>
          <p:cNvSpPr/>
          <p:nvPr/>
        </p:nvSpPr>
        <p:spPr>
          <a:xfrm>
            <a:off x="1551707" y="4426528"/>
            <a:ext cx="9157855" cy="196805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lập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kế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hoạch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chúng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ta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sẽ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biết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khoảng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gian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chúng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ta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bao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lâu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chúng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ta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sẽ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chủ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động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hơn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mọi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..</a:t>
            </a:r>
            <a:endParaRPr lang="en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1D16538-AD36-43C5-4981-4FB05E30143C}"/>
              </a:ext>
            </a:extLst>
          </p:cNvPr>
          <p:cNvCxnSpPr>
            <a:cxnSpLocks/>
            <a:stCxn id="5" idx="2"/>
            <a:endCxn id="6" idx="0"/>
          </p:cNvCxnSpPr>
          <p:nvPr/>
        </p:nvCxnSpPr>
        <p:spPr>
          <a:xfrm flipH="1">
            <a:off x="6130635" y="3901606"/>
            <a:ext cx="1" cy="524922"/>
          </a:xfrm>
          <a:prstGeom prst="straightConnector1">
            <a:avLst/>
          </a:prstGeom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0501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1D122E-2300-AF2C-F6CE-2C297E69C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2">
            <a:extLst>
              <a:ext uri="{FF2B5EF4-FFF2-40B4-BE49-F238E27FC236}">
                <a16:creationId xmlns:a16="http://schemas.microsoft.com/office/drawing/2014/main" id="{A8848FE3-069F-8FD3-21B6-BA177A3FC021}"/>
              </a:ext>
            </a:extLst>
          </p:cNvPr>
          <p:cNvSpPr/>
          <p:nvPr/>
        </p:nvSpPr>
        <p:spPr>
          <a:xfrm>
            <a:off x="1087581" y="1785358"/>
            <a:ext cx="10016837" cy="1632044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2">
                <a:lumMod val="50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Ý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kiến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b</a:t>
            </a:r>
            <a:r>
              <a:rPr lang="vi-VN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Chúng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ta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sẽ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biết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thứ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tự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tiến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độ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theo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kế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hoạch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Rectangle: Rounded Corners 3">
            <a:extLst>
              <a:ext uri="{FF2B5EF4-FFF2-40B4-BE49-F238E27FC236}">
                <a16:creationId xmlns:a16="http://schemas.microsoft.com/office/drawing/2014/main" id="{2095E19D-925D-966C-8D06-9244DF351531}"/>
              </a:ext>
            </a:extLst>
          </p:cNvPr>
          <p:cNvSpPr/>
          <p:nvPr/>
        </p:nvSpPr>
        <p:spPr>
          <a:xfrm>
            <a:off x="1087581" y="3854359"/>
            <a:ext cx="10016837" cy="247716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Khi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lập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kế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hoạch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cụ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ta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sẽ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thực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trước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thực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sau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nhìn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kế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hoạch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đã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lập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sẽ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biết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đến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gian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bỏ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sót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bất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B522160-BF96-84BD-D0D7-7F725CE3ABA6}"/>
              </a:ext>
            </a:extLst>
          </p:cNvPr>
          <p:cNvCxnSpPr>
            <a:cxnSpLocks/>
            <a:stCxn id="4" idx="2"/>
            <a:endCxn id="5" idx="0"/>
          </p:cNvCxnSpPr>
          <p:nvPr/>
        </p:nvCxnSpPr>
        <p:spPr>
          <a:xfrm>
            <a:off x="6096000" y="3417402"/>
            <a:ext cx="0" cy="436957"/>
          </a:xfrm>
          <a:prstGeom prst="straightConnector1">
            <a:avLst/>
          </a:prstGeom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549497B0-B01C-3395-EADF-EE20AF600C20}"/>
              </a:ext>
            </a:extLst>
          </p:cNvPr>
          <p:cNvSpPr txBox="1"/>
          <p:nvPr/>
        </p:nvSpPr>
        <p:spPr>
          <a:xfrm>
            <a:off x="3602277" y="1105214"/>
            <a:ext cx="4987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Gợi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 ý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trả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lời</a:t>
            </a:r>
            <a:endParaRPr lang="en-US" sz="2400" b="1" dirty="0">
              <a:solidFill>
                <a:srgbClr val="C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764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F5C7B4-F31B-C8C9-0AC6-6332F740D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2">
            <a:extLst>
              <a:ext uri="{FF2B5EF4-FFF2-40B4-BE49-F238E27FC236}">
                <a16:creationId xmlns:a16="http://schemas.microsoft.com/office/drawing/2014/main" id="{5BE5F450-C5CF-7E78-E88B-1938904E921D}"/>
              </a:ext>
            </a:extLst>
          </p:cNvPr>
          <p:cNvSpPr/>
          <p:nvPr/>
        </p:nvSpPr>
        <p:spPr>
          <a:xfrm>
            <a:off x="1113765" y="1796956"/>
            <a:ext cx="9964469" cy="1632044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2">
                <a:lumMod val="50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Ý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kiến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c</a:t>
            </a:r>
            <a:r>
              <a:rPr lang="vi-VN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kế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hoạch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rõ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ràng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hợp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lí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giúp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chúng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ta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tránh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trạng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“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đến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mới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nhảy</a:t>
            </a:r>
            <a:r>
              <a:rPr lang="en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”</a:t>
            </a:r>
          </a:p>
        </p:txBody>
      </p:sp>
      <p:sp>
        <p:nvSpPr>
          <p:cNvPr id="5" name="Rectangle: Rounded Corners 3">
            <a:extLst>
              <a:ext uri="{FF2B5EF4-FFF2-40B4-BE49-F238E27FC236}">
                <a16:creationId xmlns:a16="http://schemas.microsoft.com/office/drawing/2014/main" id="{770DCF1C-CF09-00F3-A1BC-38E577F974EB}"/>
              </a:ext>
            </a:extLst>
          </p:cNvPr>
          <p:cNvSpPr/>
          <p:nvPr/>
        </p:nvSpPr>
        <p:spPr>
          <a:xfrm>
            <a:off x="1113765" y="3819194"/>
            <a:ext cx="9964469" cy="1632044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Khi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kế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hoạch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cụ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chúng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ta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sẽ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chủ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động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hơn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mọi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sẽ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xảy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ra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trạng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dồn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2892476-9C4A-8283-2E28-BC5C39A0D1C2}"/>
              </a:ext>
            </a:extLst>
          </p:cNvPr>
          <p:cNvCxnSpPr>
            <a:cxnSpLocks/>
            <a:stCxn id="4" idx="2"/>
            <a:endCxn id="5" idx="0"/>
          </p:cNvCxnSpPr>
          <p:nvPr/>
        </p:nvCxnSpPr>
        <p:spPr>
          <a:xfrm>
            <a:off x="6096000" y="3429000"/>
            <a:ext cx="0" cy="390194"/>
          </a:xfrm>
          <a:prstGeom prst="straightConnector1">
            <a:avLst/>
          </a:prstGeom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B49E25F4-4893-50B3-B8F1-EE29E47C84A2}"/>
              </a:ext>
            </a:extLst>
          </p:cNvPr>
          <p:cNvSpPr txBox="1"/>
          <p:nvPr/>
        </p:nvSpPr>
        <p:spPr>
          <a:xfrm>
            <a:off x="3602277" y="1105214"/>
            <a:ext cx="4987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Gợi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 ý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trả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lời</a:t>
            </a:r>
            <a:endParaRPr lang="en-US" sz="2400" b="1" dirty="0">
              <a:solidFill>
                <a:srgbClr val="C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20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EBC889-D648-40C6-4DE3-299CBD814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2">
            <a:extLst>
              <a:ext uri="{FF2B5EF4-FFF2-40B4-BE49-F238E27FC236}">
                <a16:creationId xmlns:a16="http://schemas.microsoft.com/office/drawing/2014/main" id="{BEFB98FE-969D-1AC1-6FAD-56AA4511141D}"/>
              </a:ext>
            </a:extLst>
          </p:cNvPr>
          <p:cNvSpPr/>
          <p:nvPr/>
        </p:nvSpPr>
        <p:spPr>
          <a:xfrm>
            <a:off x="915833" y="1810811"/>
            <a:ext cx="10360333" cy="1632044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2">
                <a:lumMod val="50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Ý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kiến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d</a:t>
            </a:r>
            <a:r>
              <a:rPr lang="vi-VN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Lập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kế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hoạch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thấy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chúng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ta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sống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tự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giác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trách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nhiệm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Rectangle: Rounded Corners 3">
            <a:extLst>
              <a:ext uri="{FF2B5EF4-FFF2-40B4-BE49-F238E27FC236}">
                <a16:creationId xmlns:a16="http://schemas.microsoft.com/office/drawing/2014/main" id="{8549C403-8690-9C1E-79D5-22CBADDB1C83}"/>
              </a:ext>
            </a:extLst>
          </p:cNvPr>
          <p:cNvSpPr/>
          <p:nvPr/>
        </p:nvSpPr>
        <p:spPr>
          <a:xfrm>
            <a:off x="915832" y="3981335"/>
            <a:ext cx="10360333" cy="1632044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Khi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kế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hoạch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chúng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ta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sẽ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tự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giác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hơn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mọi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cần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nhắc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nhở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r>
              <a:rPr lang="en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6F4699E-41A2-6616-AEFF-E1D2E6391894}"/>
              </a:ext>
            </a:extLst>
          </p:cNvPr>
          <p:cNvCxnSpPr>
            <a:cxnSpLocks/>
            <a:stCxn id="4" idx="2"/>
            <a:endCxn id="5" idx="0"/>
          </p:cNvCxnSpPr>
          <p:nvPr/>
        </p:nvCxnSpPr>
        <p:spPr>
          <a:xfrm flipH="1">
            <a:off x="6095999" y="3442855"/>
            <a:ext cx="1" cy="538480"/>
          </a:xfrm>
          <a:prstGeom prst="straightConnector1">
            <a:avLst/>
          </a:prstGeom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8936BF1-29B8-8E03-42AB-98E7D10A5ECA}"/>
              </a:ext>
            </a:extLst>
          </p:cNvPr>
          <p:cNvSpPr txBox="1"/>
          <p:nvPr/>
        </p:nvSpPr>
        <p:spPr>
          <a:xfrm>
            <a:off x="3602277" y="1105214"/>
            <a:ext cx="4987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Gợi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 ý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trả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lời</a:t>
            </a:r>
            <a:endParaRPr lang="en-US" sz="2400" b="1" dirty="0">
              <a:solidFill>
                <a:srgbClr val="C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896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9241C3-07A5-DCE2-DC20-DDC17A138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7D198C43-26A2-D20A-FC5E-6FE7F8DF686B}"/>
              </a:ext>
            </a:extLst>
          </p:cNvPr>
          <p:cNvGrpSpPr/>
          <p:nvPr/>
        </p:nvGrpSpPr>
        <p:grpSpPr>
          <a:xfrm>
            <a:off x="3359926" y="2087848"/>
            <a:ext cx="5472148" cy="3832696"/>
            <a:chOff x="6559157" y="1927796"/>
            <a:chExt cx="8686800" cy="6084240"/>
          </a:xfrm>
        </p:grpSpPr>
        <p:sp>
          <p:nvSpPr>
            <p:cNvPr id="13" name="Speech Bubble: Rectangle with Corners Rounded 19">
              <a:extLst>
                <a:ext uri="{FF2B5EF4-FFF2-40B4-BE49-F238E27FC236}">
                  <a16:creationId xmlns:a16="http://schemas.microsoft.com/office/drawing/2014/main" id="{E95C8E7D-F1E4-1401-706A-5F0063E977B7}"/>
                </a:ext>
              </a:extLst>
            </p:cNvPr>
            <p:cNvSpPr/>
            <p:nvPr/>
          </p:nvSpPr>
          <p:spPr>
            <a:xfrm>
              <a:off x="6559157" y="2705100"/>
              <a:ext cx="8686800" cy="5306936"/>
            </a:xfrm>
            <a:prstGeom prst="wedgeRoundRectCallout">
              <a:avLst>
                <a:gd name="adj1" fmla="val -61559"/>
                <a:gd name="adj2" fmla="val 43727"/>
                <a:gd name="adj3" fmla="val 16667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400" b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LÀM VIỆC NHÓM</a:t>
              </a:r>
            </a:p>
            <a:p>
              <a:pPr algn="just">
                <a:lnSpc>
                  <a:spcPct val="150000"/>
                </a:lnSpc>
                <a:spcAft>
                  <a:spcPts val="63"/>
                </a:spcAft>
              </a:pP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SimSun" panose="02010600030101010101" pitchFamily="2" charset="-122"/>
                  <a:cs typeface="Arial" panose="020B0604020202020204" pitchFamily="34" charset="0"/>
                </a:rPr>
                <a:t>Các em làm việc theo nhóm (4 – 6 HS/ nhóm) đọc các ý kiến trong SGK và đưa ra ý kiến đồng tình/ không đồng tình</a:t>
              </a:r>
              <a:endParaRPr lang="en-VN" sz="2400" dirty="0"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endParaRPr>
            </a:p>
          </p:txBody>
        </p:sp>
        <p:pic>
          <p:nvPicPr>
            <p:cNvPr id="14" name="Picture 2">
              <a:extLst>
                <a:ext uri="{FF2B5EF4-FFF2-40B4-BE49-F238E27FC236}">
                  <a16:creationId xmlns:a16="http://schemas.microsoft.com/office/drawing/2014/main" id="{B94558AB-FB58-7AD9-68D8-D51C6409B2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0338630" y="1927796"/>
              <a:ext cx="1127853" cy="1159474"/>
            </a:xfrm>
            <a:prstGeom prst="rect">
              <a:avLst/>
            </a:prstGeom>
          </p:spPr>
        </p:pic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B3490AAA-ECA5-DEB4-2F93-B848AC87AA5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28"/>
          <a:stretch/>
        </p:blipFill>
        <p:spPr>
          <a:xfrm>
            <a:off x="-207317" y="4043310"/>
            <a:ext cx="3637436" cy="281469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70D4584-EC36-8020-19C2-378DB50E3E4E}"/>
              </a:ext>
            </a:extLst>
          </p:cNvPr>
          <p:cNvSpPr txBox="1"/>
          <p:nvPr/>
        </p:nvSpPr>
        <p:spPr>
          <a:xfrm>
            <a:off x="2228260" y="1409066"/>
            <a:ext cx="77354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30"/>
              </a:spcAft>
            </a:pP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tập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2: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Bày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tỏ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ý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kiến</a:t>
            </a:r>
            <a:endParaRPr lang="en-US" sz="2400" dirty="0">
              <a:solidFill>
                <a:srgbClr val="C00000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138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D674F5-E647-F3B1-3F23-15A6A1335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2DA9C637-BACD-7EB4-721D-2ADF9E2886F5}"/>
              </a:ext>
            </a:extLst>
          </p:cNvPr>
          <p:cNvSpPr/>
          <p:nvPr/>
        </p:nvSpPr>
        <p:spPr>
          <a:xfrm>
            <a:off x="506851" y="1797662"/>
            <a:ext cx="3739826" cy="218536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endParaRPr lang="en-VN" sz="22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Snip Diagonal Corner Rectangle 3">
            <a:extLst>
              <a:ext uri="{FF2B5EF4-FFF2-40B4-BE49-F238E27FC236}">
                <a16:creationId xmlns:a16="http://schemas.microsoft.com/office/drawing/2014/main" id="{E1B6BF81-6D44-7450-8F5C-8F1F0A69F031}"/>
              </a:ext>
            </a:extLst>
          </p:cNvPr>
          <p:cNvSpPr/>
          <p:nvPr/>
        </p:nvSpPr>
        <p:spPr>
          <a:xfrm>
            <a:off x="513708" y="4546659"/>
            <a:ext cx="5321438" cy="1632043"/>
          </a:xfrm>
          <a:prstGeom prst="snip2Diag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endParaRPr lang="en-VN" sz="22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A7B370D-BF7B-03A5-0152-1AEBC586B7DF}"/>
              </a:ext>
            </a:extLst>
          </p:cNvPr>
          <p:cNvSpPr/>
          <p:nvPr/>
        </p:nvSpPr>
        <p:spPr>
          <a:xfrm>
            <a:off x="660524" y="1729869"/>
            <a:ext cx="3646560" cy="232095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a. Sang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luôn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chủ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động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lập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kế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hoạch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cá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nhân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hoàn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kế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hoạch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đúng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tiến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độ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VN" sz="22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E9FB5F5-50EE-2424-7A71-1171B9A43865}"/>
              </a:ext>
            </a:extLst>
          </p:cNvPr>
          <p:cNvSpPr/>
          <p:nvPr/>
        </p:nvSpPr>
        <p:spPr>
          <a:xfrm>
            <a:off x="8705791" y="1832835"/>
            <a:ext cx="2980334" cy="22132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endParaRPr lang="en-VN" sz="22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5CD57F6-E6A4-8D98-0A59-22EFDF2D0542}"/>
              </a:ext>
            </a:extLst>
          </p:cNvPr>
          <p:cNvSpPr/>
          <p:nvPr/>
        </p:nvSpPr>
        <p:spPr>
          <a:xfrm>
            <a:off x="8831068" y="1735398"/>
            <a:ext cx="2855057" cy="233566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d.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Nguyên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chỉ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lập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kế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hoạch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cho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VN" sz="22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8" name="Snip Diagonal Corner Rectangle 7">
            <a:extLst>
              <a:ext uri="{FF2B5EF4-FFF2-40B4-BE49-F238E27FC236}">
                <a16:creationId xmlns:a16="http://schemas.microsoft.com/office/drawing/2014/main" id="{C85FCC41-8C78-BCE4-8E87-FE21F98606EC}"/>
              </a:ext>
            </a:extLst>
          </p:cNvPr>
          <p:cNvSpPr/>
          <p:nvPr/>
        </p:nvSpPr>
        <p:spPr>
          <a:xfrm>
            <a:off x="701961" y="4397813"/>
            <a:ext cx="5133185" cy="1789731"/>
          </a:xfrm>
          <a:prstGeom prst="snip2Diag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b. Minh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cho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rằng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lập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kế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hoạch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cá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nhân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là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không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cần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thiết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vì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mọi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thứ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đã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đầu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VN" sz="22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9" name="Snip Diagonal Corner Rectangle 8">
            <a:extLst>
              <a:ext uri="{FF2B5EF4-FFF2-40B4-BE49-F238E27FC236}">
                <a16:creationId xmlns:a16="http://schemas.microsoft.com/office/drawing/2014/main" id="{04480DBC-9FBC-6F29-E794-A992F9C73391}"/>
              </a:ext>
            </a:extLst>
          </p:cNvPr>
          <p:cNvSpPr/>
          <p:nvPr/>
        </p:nvSpPr>
        <p:spPr>
          <a:xfrm>
            <a:off x="6161129" y="4552838"/>
            <a:ext cx="5319943" cy="1632120"/>
          </a:xfrm>
          <a:prstGeom prst="snip2Diag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endParaRPr lang="en-VN" sz="22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0" name="Snip Diagonal Corner Rectangle 9">
            <a:extLst>
              <a:ext uri="{FF2B5EF4-FFF2-40B4-BE49-F238E27FC236}">
                <a16:creationId xmlns:a16="http://schemas.microsoft.com/office/drawing/2014/main" id="{FE9C4CD2-9163-B466-4FFA-27F2B041F8EF}"/>
              </a:ext>
            </a:extLst>
          </p:cNvPr>
          <p:cNvSpPr/>
          <p:nvPr/>
        </p:nvSpPr>
        <p:spPr>
          <a:xfrm>
            <a:off x="6347887" y="4476560"/>
            <a:ext cx="5133185" cy="1702142"/>
          </a:xfrm>
          <a:prstGeom prst="snip2Diag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e.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Kiệt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theo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phương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châm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“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hôm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nay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chớ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để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ngày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mai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”.</a:t>
            </a:r>
            <a:endParaRPr lang="en-VN" sz="22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2E0B3B50-AA61-4E56-2AA3-40843BA9BFCA}"/>
              </a:ext>
            </a:extLst>
          </p:cNvPr>
          <p:cNvSpPr/>
          <p:nvPr/>
        </p:nvSpPr>
        <p:spPr>
          <a:xfrm>
            <a:off x="4432362" y="1792359"/>
            <a:ext cx="4020793" cy="225372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endParaRPr lang="en-VN" sz="22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965E239B-2089-D0F0-398F-E5F97673377C}"/>
              </a:ext>
            </a:extLst>
          </p:cNvPr>
          <p:cNvSpPr/>
          <p:nvPr/>
        </p:nvSpPr>
        <p:spPr>
          <a:xfrm>
            <a:off x="4557639" y="1756657"/>
            <a:ext cx="4020793" cy="23356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c. Nga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thường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lập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kế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hoạch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xong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rồi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để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đó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khi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nào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nhớ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đến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thì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mới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VN" sz="22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512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638555-3CF7-7DDD-9BAD-C9EA3300B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A8AF765-30C9-52C5-8F6A-03E856A90EA1}"/>
              </a:ext>
            </a:extLst>
          </p:cNvPr>
          <p:cNvGrpSpPr/>
          <p:nvPr/>
        </p:nvGrpSpPr>
        <p:grpSpPr>
          <a:xfrm>
            <a:off x="606030" y="1577747"/>
            <a:ext cx="4208582" cy="1848958"/>
            <a:chOff x="283219" y="1338558"/>
            <a:chExt cx="6680943" cy="2935141"/>
          </a:xfrm>
        </p:grpSpPr>
        <p:sp>
          <p:nvSpPr>
            <p:cNvPr id="3" name="Rounded Rectangle 21">
              <a:extLst>
                <a:ext uri="{FF2B5EF4-FFF2-40B4-BE49-F238E27FC236}">
                  <a16:creationId xmlns:a16="http://schemas.microsoft.com/office/drawing/2014/main" id="{DF2F6325-13B6-2CB3-B7F1-8C66823DBC09}"/>
                </a:ext>
              </a:extLst>
            </p:cNvPr>
            <p:cNvSpPr/>
            <p:nvPr/>
          </p:nvSpPr>
          <p:spPr>
            <a:xfrm>
              <a:off x="807038" y="1930330"/>
              <a:ext cx="6157124" cy="2343369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CÂU TRẢ LỜI</a:t>
              </a:r>
              <a:endParaRPr lang="en-US" sz="2400" b="1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4" name="Picture 4">
              <a:extLst>
                <a:ext uri="{FF2B5EF4-FFF2-40B4-BE49-F238E27FC236}">
                  <a16:creationId xmlns:a16="http://schemas.microsoft.com/office/drawing/2014/main" id="{2F254258-B026-0CF6-0C08-EE37D98CF8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283219" y="1338558"/>
              <a:ext cx="1518845" cy="1321394"/>
            </a:xfrm>
            <a:prstGeom prst="rect">
              <a:avLst/>
            </a:prstGeom>
          </p:spPr>
        </p:pic>
      </p:grpSp>
      <p:sp>
        <p:nvSpPr>
          <p:cNvPr id="5" name="Plaque 4">
            <a:extLst>
              <a:ext uri="{FF2B5EF4-FFF2-40B4-BE49-F238E27FC236}">
                <a16:creationId xmlns:a16="http://schemas.microsoft.com/office/drawing/2014/main" id="{B5CBB258-0CC9-E8D1-0E9F-6BCF4986BD0E}"/>
              </a:ext>
            </a:extLst>
          </p:cNvPr>
          <p:cNvSpPr/>
          <p:nvPr/>
        </p:nvSpPr>
        <p:spPr>
          <a:xfrm>
            <a:off x="5550164" y="1907807"/>
            <a:ext cx="5760155" cy="1632044"/>
          </a:xfrm>
          <a:prstGeom prst="plaque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Ý kiến a: Đồng tình</a:t>
            </a:r>
            <a:endParaRPr lang="vi-VN" sz="2400" b="1" dirty="0">
              <a:solidFill>
                <a:srgbClr val="C00000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Plaque 5">
            <a:extLst>
              <a:ext uri="{FF2B5EF4-FFF2-40B4-BE49-F238E27FC236}">
                <a16:creationId xmlns:a16="http://schemas.microsoft.com/office/drawing/2014/main" id="{374C1B76-2637-F4F3-8D8E-0AF4B4568479}"/>
              </a:ext>
            </a:extLst>
          </p:cNvPr>
          <p:cNvSpPr/>
          <p:nvPr/>
        </p:nvSpPr>
        <p:spPr>
          <a:xfrm>
            <a:off x="5550164" y="3851859"/>
            <a:ext cx="5760156" cy="2832076"/>
          </a:xfrm>
          <a:prstGeom prst="plaque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thấy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Sang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rất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trách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nhiệm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bản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16B10B5-F95E-DE82-BD7E-9103D117B5A1}"/>
              </a:ext>
            </a:extLst>
          </p:cNvPr>
          <p:cNvCxnSpPr>
            <a:cxnSpLocks/>
            <a:stCxn id="5" idx="2"/>
            <a:endCxn id="6" idx="0"/>
          </p:cNvCxnSpPr>
          <p:nvPr/>
        </p:nvCxnSpPr>
        <p:spPr>
          <a:xfrm>
            <a:off x="8430242" y="3539851"/>
            <a:ext cx="0" cy="31200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picture containing doll, toy&#10;&#10;Description automatically generated">
            <a:extLst>
              <a:ext uri="{FF2B5EF4-FFF2-40B4-BE49-F238E27FC236}">
                <a16:creationId xmlns:a16="http://schemas.microsoft.com/office/drawing/2014/main" id="{237E9F02-150B-609D-478F-4AB499F4629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9" t="11221" r="16105"/>
          <a:stretch/>
        </p:blipFill>
        <p:spPr>
          <a:xfrm>
            <a:off x="1789830" y="3643745"/>
            <a:ext cx="2366979" cy="321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881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7668AE-0B32-673E-9111-F1E2A37E0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C522031-DF0A-2F0F-4C06-9700E2192F2C}"/>
              </a:ext>
            </a:extLst>
          </p:cNvPr>
          <p:cNvGrpSpPr/>
          <p:nvPr/>
        </p:nvGrpSpPr>
        <p:grpSpPr>
          <a:xfrm>
            <a:off x="659122" y="1509903"/>
            <a:ext cx="4208582" cy="1848958"/>
            <a:chOff x="283219" y="1338558"/>
            <a:chExt cx="6680943" cy="2935141"/>
          </a:xfrm>
        </p:grpSpPr>
        <p:sp>
          <p:nvSpPr>
            <p:cNvPr id="3" name="Rounded Rectangle 21">
              <a:extLst>
                <a:ext uri="{FF2B5EF4-FFF2-40B4-BE49-F238E27FC236}">
                  <a16:creationId xmlns:a16="http://schemas.microsoft.com/office/drawing/2014/main" id="{D111EE32-8611-0634-6AD7-9132BA267F3F}"/>
                </a:ext>
              </a:extLst>
            </p:cNvPr>
            <p:cNvSpPr/>
            <p:nvPr/>
          </p:nvSpPr>
          <p:spPr>
            <a:xfrm>
              <a:off x="807038" y="1930330"/>
              <a:ext cx="6157124" cy="2343369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CÂU TRẢ LỜI</a:t>
              </a:r>
              <a:endParaRPr lang="en-US" sz="2400" b="1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4" name="Picture 4">
              <a:extLst>
                <a:ext uri="{FF2B5EF4-FFF2-40B4-BE49-F238E27FC236}">
                  <a16:creationId xmlns:a16="http://schemas.microsoft.com/office/drawing/2014/main" id="{7732A8A9-AD0A-3A7B-2A0C-4F3AFD6B3A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283219" y="1338558"/>
              <a:ext cx="1518845" cy="1321394"/>
            </a:xfrm>
            <a:prstGeom prst="rect">
              <a:avLst/>
            </a:prstGeom>
          </p:spPr>
        </p:pic>
      </p:grpSp>
      <p:sp>
        <p:nvSpPr>
          <p:cNvPr id="5" name="Plaque 4">
            <a:extLst>
              <a:ext uri="{FF2B5EF4-FFF2-40B4-BE49-F238E27FC236}">
                <a16:creationId xmlns:a16="http://schemas.microsoft.com/office/drawing/2014/main" id="{A80B409A-D90A-D03B-21EC-E908B014ADD3}"/>
              </a:ext>
            </a:extLst>
          </p:cNvPr>
          <p:cNvSpPr/>
          <p:nvPr/>
        </p:nvSpPr>
        <p:spPr>
          <a:xfrm>
            <a:off x="5439326" y="1796966"/>
            <a:ext cx="5760155" cy="1632044"/>
          </a:xfrm>
          <a:prstGeom prst="plaque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Ý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kiến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b: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đồng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endParaRPr lang="vi-VN" sz="2400" b="1" dirty="0">
              <a:solidFill>
                <a:srgbClr val="C00000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Plaque 5">
            <a:extLst>
              <a:ext uri="{FF2B5EF4-FFF2-40B4-BE49-F238E27FC236}">
                <a16:creationId xmlns:a16="http://schemas.microsoft.com/office/drawing/2014/main" id="{DA816A59-2C0B-986B-6880-D2D0C9B9ABE5}"/>
              </a:ext>
            </a:extLst>
          </p:cNvPr>
          <p:cNvSpPr/>
          <p:nvPr/>
        </p:nvSpPr>
        <p:spPr>
          <a:xfrm>
            <a:off x="5439326" y="3741018"/>
            <a:ext cx="5760156" cy="2832076"/>
          </a:xfrm>
          <a:prstGeom prst="plaque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sẽ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lúc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chúng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ta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nhớ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hết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cần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phải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0E171A6-5793-832D-33A8-3554050C6FF8}"/>
              </a:ext>
            </a:extLst>
          </p:cNvPr>
          <p:cNvCxnSpPr>
            <a:cxnSpLocks/>
            <a:stCxn id="5" idx="2"/>
            <a:endCxn id="6" idx="0"/>
          </p:cNvCxnSpPr>
          <p:nvPr/>
        </p:nvCxnSpPr>
        <p:spPr>
          <a:xfrm>
            <a:off x="8319404" y="3429010"/>
            <a:ext cx="0" cy="31200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picture containing doll, toy&#10;&#10;Description automatically generated">
            <a:extLst>
              <a:ext uri="{FF2B5EF4-FFF2-40B4-BE49-F238E27FC236}">
                <a16:creationId xmlns:a16="http://schemas.microsoft.com/office/drawing/2014/main" id="{75551756-E6A3-4DB4-4CD6-28C4790BB18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9" t="11221" r="16105"/>
          <a:stretch/>
        </p:blipFill>
        <p:spPr>
          <a:xfrm>
            <a:off x="1789830" y="3643745"/>
            <a:ext cx="2366979" cy="321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570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C30A95-0412-9475-7F4F-1BEF104F8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CCB0573-50A3-D518-5CBE-80F534897F3E}"/>
              </a:ext>
            </a:extLst>
          </p:cNvPr>
          <p:cNvGrpSpPr/>
          <p:nvPr/>
        </p:nvGrpSpPr>
        <p:grpSpPr>
          <a:xfrm>
            <a:off x="326530" y="1518870"/>
            <a:ext cx="4279205" cy="1793599"/>
            <a:chOff x="171108" y="1426438"/>
            <a:chExt cx="6793054" cy="2847261"/>
          </a:xfrm>
        </p:grpSpPr>
        <p:sp>
          <p:nvSpPr>
            <p:cNvPr id="3" name="Rounded Rectangle 21">
              <a:extLst>
                <a:ext uri="{FF2B5EF4-FFF2-40B4-BE49-F238E27FC236}">
                  <a16:creationId xmlns:a16="http://schemas.microsoft.com/office/drawing/2014/main" id="{69BCCFDF-050F-0B30-7A24-4309226EC198}"/>
                </a:ext>
              </a:extLst>
            </p:cNvPr>
            <p:cNvSpPr/>
            <p:nvPr/>
          </p:nvSpPr>
          <p:spPr>
            <a:xfrm>
              <a:off x="807038" y="1930330"/>
              <a:ext cx="6157124" cy="2343369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CÂU TRẢ LỜI</a:t>
              </a:r>
              <a:endParaRPr lang="en-US" sz="2800" b="1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4" name="Picture 4">
              <a:extLst>
                <a:ext uri="{FF2B5EF4-FFF2-40B4-BE49-F238E27FC236}">
                  <a16:creationId xmlns:a16="http://schemas.microsoft.com/office/drawing/2014/main" id="{2B0541E4-E7BB-5AF3-0731-A5B3229BE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71108" y="1426438"/>
              <a:ext cx="1370944" cy="1321394"/>
            </a:xfrm>
            <a:prstGeom prst="rect">
              <a:avLst/>
            </a:prstGeom>
          </p:spPr>
        </p:pic>
      </p:grpSp>
      <p:sp>
        <p:nvSpPr>
          <p:cNvPr id="5" name="Plaque 4">
            <a:extLst>
              <a:ext uri="{FF2B5EF4-FFF2-40B4-BE49-F238E27FC236}">
                <a16:creationId xmlns:a16="http://schemas.microsoft.com/office/drawing/2014/main" id="{0FD8999A-84B5-C8FD-9EC6-507F0B9BAF3F}"/>
              </a:ext>
            </a:extLst>
          </p:cNvPr>
          <p:cNvSpPr/>
          <p:nvPr/>
        </p:nvSpPr>
        <p:spPr>
          <a:xfrm>
            <a:off x="5006333" y="1758358"/>
            <a:ext cx="6479084" cy="1632044"/>
          </a:xfrm>
          <a:prstGeom prst="plaque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Ý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kiến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c: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đồng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endParaRPr lang="vi-VN" sz="2400" b="1" dirty="0">
              <a:solidFill>
                <a:srgbClr val="C00000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Plaque 5">
            <a:extLst>
              <a:ext uri="{FF2B5EF4-FFF2-40B4-BE49-F238E27FC236}">
                <a16:creationId xmlns:a16="http://schemas.microsoft.com/office/drawing/2014/main" id="{D0E53679-1EFB-81D1-10D5-78581E28B382}"/>
              </a:ext>
            </a:extLst>
          </p:cNvPr>
          <p:cNvSpPr/>
          <p:nvPr/>
        </p:nvSpPr>
        <p:spPr>
          <a:xfrm>
            <a:off x="5006333" y="3643745"/>
            <a:ext cx="6479084" cy="2832076"/>
          </a:xfrm>
          <a:prstGeom prst="plaque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lập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kế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hoạch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ra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phải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trách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nhiệm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thực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kế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hoạch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đúng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tự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kết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quả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tốt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nhất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245977A-5A02-E6C0-D3E1-F9A3C647AF2E}"/>
              </a:ext>
            </a:extLst>
          </p:cNvPr>
          <p:cNvCxnSpPr>
            <a:cxnSpLocks/>
            <a:stCxn id="5" idx="2"/>
            <a:endCxn id="6" idx="0"/>
          </p:cNvCxnSpPr>
          <p:nvPr/>
        </p:nvCxnSpPr>
        <p:spPr>
          <a:xfrm>
            <a:off x="8245875" y="3390402"/>
            <a:ext cx="0" cy="25334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picture containing doll, toy&#10;&#10;Description automatically generated">
            <a:extLst>
              <a:ext uri="{FF2B5EF4-FFF2-40B4-BE49-F238E27FC236}">
                <a16:creationId xmlns:a16="http://schemas.microsoft.com/office/drawing/2014/main" id="{8D408D78-DE3D-DC60-4E1F-BEB368CE414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9" t="11221" r="16105"/>
          <a:stretch/>
        </p:blipFill>
        <p:spPr>
          <a:xfrm>
            <a:off x="1789830" y="3643745"/>
            <a:ext cx="2366979" cy="321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415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F4CB18-97C1-07DE-A2B5-AE13DD70B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18F49B0-4634-84D6-9244-48D59114306B}"/>
              </a:ext>
            </a:extLst>
          </p:cNvPr>
          <p:cNvGrpSpPr/>
          <p:nvPr/>
        </p:nvGrpSpPr>
        <p:grpSpPr>
          <a:xfrm>
            <a:off x="433238" y="1545432"/>
            <a:ext cx="4208582" cy="1848958"/>
            <a:chOff x="283219" y="1338558"/>
            <a:chExt cx="6680943" cy="2935141"/>
          </a:xfrm>
        </p:grpSpPr>
        <p:sp>
          <p:nvSpPr>
            <p:cNvPr id="3" name="Rounded Rectangle 21">
              <a:extLst>
                <a:ext uri="{FF2B5EF4-FFF2-40B4-BE49-F238E27FC236}">
                  <a16:creationId xmlns:a16="http://schemas.microsoft.com/office/drawing/2014/main" id="{01F2F22F-5231-6CEB-94EB-CB85F3397270}"/>
                </a:ext>
              </a:extLst>
            </p:cNvPr>
            <p:cNvSpPr/>
            <p:nvPr/>
          </p:nvSpPr>
          <p:spPr>
            <a:xfrm>
              <a:off x="807038" y="1930330"/>
              <a:ext cx="6157124" cy="2343369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CÂU TRẢ LỜI</a:t>
              </a:r>
              <a:endParaRPr lang="en-US" sz="2400" b="1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4" name="Picture 4">
              <a:extLst>
                <a:ext uri="{FF2B5EF4-FFF2-40B4-BE49-F238E27FC236}">
                  <a16:creationId xmlns:a16="http://schemas.microsoft.com/office/drawing/2014/main" id="{0FCA2410-73B4-E8ED-091E-39E12E248A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283219" y="1338558"/>
              <a:ext cx="1518845" cy="1321394"/>
            </a:xfrm>
            <a:prstGeom prst="rect">
              <a:avLst/>
            </a:prstGeom>
          </p:spPr>
        </p:pic>
      </p:grpSp>
      <p:sp>
        <p:nvSpPr>
          <p:cNvPr id="5" name="Plaque 4">
            <a:extLst>
              <a:ext uri="{FF2B5EF4-FFF2-40B4-BE49-F238E27FC236}">
                <a16:creationId xmlns:a16="http://schemas.microsoft.com/office/drawing/2014/main" id="{0DACFF45-2F4A-AAD0-95AA-719B795845AB}"/>
              </a:ext>
            </a:extLst>
          </p:cNvPr>
          <p:cNvSpPr/>
          <p:nvPr/>
        </p:nvSpPr>
        <p:spPr>
          <a:xfrm>
            <a:off x="5137464" y="1810827"/>
            <a:ext cx="6332888" cy="1632044"/>
          </a:xfrm>
          <a:prstGeom prst="plaque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Ý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kiến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d: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đồng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endParaRPr lang="vi-VN" sz="2400" b="1" dirty="0">
              <a:solidFill>
                <a:srgbClr val="C00000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Plaque 5">
            <a:extLst>
              <a:ext uri="{FF2B5EF4-FFF2-40B4-BE49-F238E27FC236}">
                <a16:creationId xmlns:a16="http://schemas.microsoft.com/office/drawing/2014/main" id="{236C2F3B-8B42-5A5D-13E6-2EA505C8F8E0}"/>
              </a:ext>
            </a:extLst>
          </p:cNvPr>
          <p:cNvSpPr/>
          <p:nvPr/>
        </p:nvSpPr>
        <p:spPr>
          <a:xfrm>
            <a:off x="5137464" y="3775943"/>
            <a:ext cx="6332888" cy="2832076"/>
          </a:xfrm>
          <a:prstGeom prst="plaque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ngoài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còn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rất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nhiều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cần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phải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như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…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vậy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cần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phải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lập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kế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hoạch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tất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cả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2A0E7E5-B6B0-418D-183C-0CCD61C4B666}"/>
              </a:ext>
            </a:extLst>
          </p:cNvPr>
          <p:cNvCxnSpPr>
            <a:cxnSpLocks/>
            <a:stCxn id="5" idx="2"/>
            <a:endCxn id="6" idx="0"/>
          </p:cNvCxnSpPr>
          <p:nvPr/>
        </p:nvCxnSpPr>
        <p:spPr>
          <a:xfrm>
            <a:off x="8303908" y="3442871"/>
            <a:ext cx="0" cy="33307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picture containing doll, toy&#10;&#10;Description automatically generated">
            <a:extLst>
              <a:ext uri="{FF2B5EF4-FFF2-40B4-BE49-F238E27FC236}">
                <a16:creationId xmlns:a16="http://schemas.microsoft.com/office/drawing/2014/main" id="{AD3735F0-FA96-A225-8617-90D66E9D6EE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9" t="11221" r="16105"/>
          <a:stretch/>
        </p:blipFill>
        <p:spPr>
          <a:xfrm>
            <a:off x="1789830" y="3643745"/>
            <a:ext cx="2366979" cy="321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020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C274C4-DCEA-584E-755D-AE5C67EF81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B1CF2B4-A3DB-6851-885B-51F1D278A1BB}"/>
              </a:ext>
            </a:extLst>
          </p:cNvPr>
          <p:cNvGrpSpPr/>
          <p:nvPr/>
        </p:nvGrpSpPr>
        <p:grpSpPr>
          <a:xfrm>
            <a:off x="542601" y="1609988"/>
            <a:ext cx="3575108" cy="1665235"/>
            <a:chOff x="100812" y="1630210"/>
            <a:chExt cx="6863350" cy="2643489"/>
          </a:xfrm>
        </p:grpSpPr>
        <p:sp>
          <p:nvSpPr>
            <p:cNvPr id="3" name="Rounded Rectangle 21">
              <a:extLst>
                <a:ext uri="{FF2B5EF4-FFF2-40B4-BE49-F238E27FC236}">
                  <a16:creationId xmlns:a16="http://schemas.microsoft.com/office/drawing/2014/main" id="{6282D120-6765-E658-8EDC-F36890D08FB6}"/>
                </a:ext>
              </a:extLst>
            </p:cNvPr>
            <p:cNvSpPr/>
            <p:nvPr/>
          </p:nvSpPr>
          <p:spPr>
            <a:xfrm>
              <a:off x="807038" y="1930330"/>
              <a:ext cx="6157124" cy="2343369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CÂU TRẢ LỜI</a:t>
              </a:r>
            </a:p>
          </p:txBody>
        </p:sp>
        <p:pic>
          <p:nvPicPr>
            <p:cNvPr id="4" name="Picture 4">
              <a:extLst>
                <a:ext uri="{FF2B5EF4-FFF2-40B4-BE49-F238E27FC236}">
                  <a16:creationId xmlns:a16="http://schemas.microsoft.com/office/drawing/2014/main" id="{011B08DC-D75B-5404-2D5C-5713E9DF6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00812" y="1630210"/>
              <a:ext cx="1518845" cy="1321394"/>
            </a:xfrm>
            <a:prstGeom prst="rect">
              <a:avLst/>
            </a:prstGeom>
          </p:spPr>
        </p:pic>
      </p:grpSp>
      <p:sp>
        <p:nvSpPr>
          <p:cNvPr id="5" name="Plaque 4">
            <a:extLst>
              <a:ext uri="{FF2B5EF4-FFF2-40B4-BE49-F238E27FC236}">
                <a16:creationId xmlns:a16="http://schemas.microsoft.com/office/drawing/2014/main" id="{11006E4A-4141-54B8-D6F4-BC1127EC5047}"/>
              </a:ext>
            </a:extLst>
          </p:cNvPr>
          <p:cNvSpPr/>
          <p:nvPr/>
        </p:nvSpPr>
        <p:spPr>
          <a:xfrm>
            <a:off x="4323063" y="1786591"/>
            <a:ext cx="7023810" cy="1488632"/>
          </a:xfrm>
          <a:prstGeom prst="plaque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Ý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kiến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e: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Đồng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endParaRPr lang="vi-VN" sz="2400" b="1" dirty="0">
              <a:solidFill>
                <a:srgbClr val="C00000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Plaque 5">
            <a:extLst>
              <a:ext uri="{FF2B5EF4-FFF2-40B4-BE49-F238E27FC236}">
                <a16:creationId xmlns:a16="http://schemas.microsoft.com/office/drawing/2014/main" id="{BAC02034-F9ED-D87F-81F3-40CE69F725FB}"/>
              </a:ext>
            </a:extLst>
          </p:cNvPr>
          <p:cNvSpPr/>
          <p:nvPr/>
        </p:nvSpPr>
        <p:spPr>
          <a:xfrm>
            <a:off x="4323063" y="3643745"/>
            <a:ext cx="7023810" cy="2926184"/>
          </a:xfrm>
          <a:prstGeom prst="plaque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000" algn="just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hay,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phương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châm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gửi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đến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điệp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ngày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hôm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nay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hãy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xong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đừng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ỷ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đến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ngày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mai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hoàn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cả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6E74884-68F2-A743-3906-73B2A4070973}"/>
              </a:ext>
            </a:extLst>
          </p:cNvPr>
          <p:cNvCxnSpPr>
            <a:cxnSpLocks/>
            <a:stCxn id="5" idx="2"/>
            <a:endCxn id="6" idx="0"/>
          </p:cNvCxnSpPr>
          <p:nvPr/>
        </p:nvCxnSpPr>
        <p:spPr>
          <a:xfrm>
            <a:off x="7834968" y="3275223"/>
            <a:ext cx="0" cy="36852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picture containing doll, toy&#10;&#10;Description automatically generated">
            <a:extLst>
              <a:ext uri="{FF2B5EF4-FFF2-40B4-BE49-F238E27FC236}">
                <a16:creationId xmlns:a16="http://schemas.microsoft.com/office/drawing/2014/main" id="{02A7CB52-8B07-BF6C-1E8C-AFDDDA3404B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9" t="11221" r="16105"/>
          <a:stretch/>
        </p:blipFill>
        <p:spPr>
          <a:xfrm>
            <a:off x="1775975" y="3643745"/>
            <a:ext cx="2366979" cy="321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779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02749A-C504-806B-6F17-80AA0C50C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2C0600C-33EA-EC09-98BE-B69ED3DED721}"/>
              </a:ext>
            </a:extLst>
          </p:cNvPr>
          <p:cNvSpPr/>
          <p:nvPr/>
        </p:nvSpPr>
        <p:spPr>
          <a:xfrm>
            <a:off x="845087" y="1816089"/>
            <a:ext cx="5047151" cy="109151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0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a.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Phân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tích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ưu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điểm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/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nhược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điểm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thuận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lợi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/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khó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khăn</a:t>
            </a:r>
            <a:endParaRPr lang="en-VN" sz="20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E4F7950-CE92-B521-DF25-77209CF24C58}"/>
              </a:ext>
            </a:extLst>
          </p:cNvPr>
          <p:cNvSpPr/>
          <p:nvPr/>
        </p:nvSpPr>
        <p:spPr>
          <a:xfrm>
            <a:off x="6204788" y="1797626"/>
            <a:ext cx="5047151" cy="109151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VN" sz="20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</a:t>
            </a:r>
            <a:r>
              <a:rPr lang="en-VN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 Sắp xếp các công việc theo thứ tự ưu tiên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16C36F3-0BEA-F4D9-2D15-B580FDAD5DA3}"/>
              </a:ext>
            </a:extLst>
          </p:cNvPr>
          <p:cNvSpPr/>
          <p:nvPr/>
        </p:nvSpPr>
        <p:spPr>
          <a:xfrm>
            <a:off x="845087" y="3040401"/>
            <a:ext cx="5047151" cy="109151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VN" sz="20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c. </a:t>
            </a:r>
            <a:r>
              <a:rPr lang="en-VN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Xác định những bước cần thực hiện để hoàn thành từng công việc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AC5CB0E-4A95-1BBF-AFE0-EA72BAA43CE8}"/>
              </a:ext>
            </a:extLst>
          </p:cNvPr>
          <p:cNvSpPr/>
          <p:nvPr/>
        </p:nvSpPr>
        <p:spPr>
          <a:xfrm>
            <a:off x="6227598" y="3040401"/>
            <a:ext cx="5047151" cy="109151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VN" sz="20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d. </a:t>
            </a:r>
            <a:r>
              <a:rPr lang="en-VN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Hành động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44A1A95-723E-B342-7BC6-D573148A176E}"/>
              </a:ext>
            </a:extLst>
          </p:cNvPr>
          <p:cNvSpPr/>
          <p:nvPr/>
        </p:nvSpPr>
        <p:spPr>
          <a:xfrm>
            <a:off x="845086" y="4264713"/>
            <a:ext cx="5047151" cy="109151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VN" sz="20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e. </a:t>
            </a:r>
            <a:r>
              <a:rPr lang="en-VN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Kiểm tra tiến độ và đánh giá kết quả từng công việc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193BB96-4810-A576-034C-FAEB72CBAE04}"/>
              </a:ext>
            </a:extLst>
          </p:cNvPr>
          <p:cNvSpPr/>
          <p:nvPr/>
        </p:nvSpPr>
        <p:spPr>
          <a:xfrm>
            <a:off x="6227597" y="4264713"/>
            <a:ext cx="5047151" cy="109151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VN" sz="20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g. </a:t>
            </a:r>
            <a:r>
              <a:rPr lang="en-VN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Liệt kê những công việc cần làm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20E8AD8C-DE26-673E-8708-08470D23DE37}"/>
              </a:ext>
            </a:extLst>
          </p:cNvPr>
          <p:cNvSpPr/>
          <p:nvPr/>
        </p:nvSpPr>
        <p:spPr>
          <a:xfrm>
            <a:off x="845086" y="5489025"/>
            <a:ext cx="5047151" cy="109151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VN" sz="20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h. </a:t>
            </a:r>
            <a:r>
              <a:rPr lang="en-VN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Xác định thời gian hoàn thành cho từng công việc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4B10CE3D-B0E6-5374-D705-F8DA6A93D45C}"/>
              </a:ext>
            </a:extLst>
          </p:cNvPr>
          <p:cNvSpPr/>
          <p:nvPr/>
        </p:nvSpPr>
        <p:spPr>
          <a:xfrm>
            <a:off x="6204787" y="5489025"/>
            <a:ext cx="5047151" cy="109151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VN" sz="20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i. </a:t>
            </a:r>
            <a:r>
              <a:rPr lang="en-VN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Xác định mục tiêu</a:t>
            </a:r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3F428979-170C-97A4-1F14-AF3F3374366F}"/>
              </a:ext>
            </a:extLst>
          </p:cNvPr>
          <p:cNvSpPr txBox="1"/>
          <p:nvPr/>
        </p:nvSpPr>
        <p:spPr>
          <a:xfrm>
            <a:off x="2545869" y="705846"/>
            <a:ext cx="7100262" cy="8633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35996" lvl="1" algn="ctr">
              <a:lnSpc>
                <a:spcPct val="150000"/>
              </a:lnSpc>
            </a:pPr>
            <a:r>
              <a:rPr lang="en-US" sz="2000" b="1" dirty="0" err="1">
                <a:solidFill>
                  <a:srgbClr val="C00000"/>
                </a:solidFill>
                <a:latin typeface="UTM Avo" panose="02040603050506020204" pitchFamily="18"/>
                <a:ea typeface="Cabin"/>
                <a:cs typeface="Arial" panose="020B0604020202020204" pitchFamily="34" charset="0"/>
                <a:sym typeface="Cabin"/>
              </a:rPr>
              <a:t>Bài</a:t>
            </a:r>
            <a:r>
              <a:rPr lang="en-US" sz="2000" b="1" dirty="0">
                <a:solidFill>
                  <a:srgbClr val="C00000"/>
                </a:solidFill>
                <a:latin typeface="UTM Avo" panose="02040603050506020204" pitchFamily="18"/>
                <a:ea typeface="Cabin"/>
                <a:cs typeface="Arial" panose="020B0604020202020204" pitchFamily="34" charset="0"/>
                <a:sym typeface="Cabin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UTM Avo" panose="02040603050506020204" pitchFamily="18"/>
                <a:ea typeface="Cabin"/>
                <a:cs typeface="Arial" panose="020B0604020202020204" pitchFamily="34" charset="0"/>
                <a:sym typeface="Cabin"/>
              </a:rPr>
              <a:t>tập</a:t>
            </a:r>
            <a:r>
              <a:rPr lang="en-US" sz="2000" b="1" dirty="0">
                <a:solidFill>
                  <a:srgbClr val="C00000"/>
                </a:solidFill>
                <a:latin typeface="UTM Avo" panose="02040603050506020204" pitchFamily="18"/>
                <a:ea typeface="Cabin"/>
                <a:cs typeface="Arial" panose="020B0604020202020204" pitchFamily="34" charset="0"/>
                <a:sym typeface="Cabin"/>
              </a:rPr>
              <a:t> 3: </a:t>
            </a:r>
            <a:r>
              <a:rPr lang="en-US" sz="2000" b="1" dirty="0" err="1">
                <a:solidFill>
                  <a:srgbClr val="C00000"/>
                </a:solidFill>
                <a:latin typeface="UTM Avo" panose="02040603050506020204" pitchFamily="18"/>
                <a:ea typeface="Cabin"/>
                <a:cs typeface="Arial" panose="020B0604020202020204" pitchFamily="34" charset="0"/>
                <a:sym typeface="Cabin"/>
              </a:rPr>
              <a:t>Sắp</a:t>
            </a:r>
            <a:r>
              <a:rPr lang="en-US" sz="2000" b="1" dirty="0">
                <a:solidFill>
                  <a:srgbClr val="C00000"/>
                </a:solidFill>
                <a:latin typeface="UTM Avo" panose="02040603050506020204" pitchFamily="18"/>
                <a:ea typeface="Cabin"/>
                <a:cs typeface="Arial" panose="020B0604020202020204" pitchFamily="34" charset="0"/>
                <a:sym typeface="Cabin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UTM Avo" panose="02040603050506020204" pitchFamily="18"/>
                <a:ea typeface="Cabin"/>
                <a:cs typeface="Arial" panose="020B0604020202020204" pitchFamily="34" charset="0"/>
                <a:sym typeface="Cabin"/>
              </a:rPr>
              <a:t>xếp</a:t>
            </a:r>
            <a:r>
              <a:rPr lang="en-US" sz="2000" b="1" dirty="0">
                <a:solidFill>
                  <a:srgbClr val="C00000"/>
                </a:solidFill>
                <a:latin typeface="UTM Avo" panose="02040603050506020204" pitchFamily="18"/>
                <a:ea typeface="Cabin"/>
                <a:cs typeface="Arial" panose="020B0604020202020204" pitchFamily="34" charset="0"/>
                <a:sym typeface="Cabin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UTM Avo" panose="02040603050506020204" pitchFamily="18"/>
                <a:ea typeface="Cabin"/>
                <a:cs typeface="Arial" panose="020B0604020202020204" pitchFamily="34" charset="0"/>
                <a:sym typeface="Cabin"/>
              </a:rPr>
              <a:t>các</a:t>
            </a:r>
            <a:r>
              <a:rPr lang="en-US" sz="2000" b="1" dirty="0">
                <a:solidFill>
                  <a:srgbClr val="C00000"/>
                </a:solidFill>
                <a:latin typeface="UTM Avo" panose="02040603050506020204" pitchFamily="18"/>
                <a:ea typeface="Cabin"/>
                <a:cs typeface="Arial" panose="020B0604020202020204" pitchFamily="34" charset="0"/>
                <a:sym typeface="Cabin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UTM Avo" panose="02040603050506020204" pitchFamily="18"/>
                <a:ea typeface="Cabin"/>
                <a:cs typeface="Arial" panose="020B0604020202020204" pitchFamily="34" charset="0"/>
                <a:sym typeface="Cabin"/>
              </a:rPr>
              <a:t>nội</a:t>
            </a:r>
            <a:r>
              <a:rPr lang="en-US" sz="2000" b="1" dirty="0">
                <a:solidFill>
                  <a:srgbClr val="C00000"/>
                </a:solidFill>
                <a:latin typeface="UTM Avo" panose="02040603050506020204" pitchFamily="18"/>
                <a:ea typeface="Cabin"/>
                <a:cs typeface="Arial" panose="020B0604020202020204" pitchFamily="34" charset="0"/>
                <a:sym typeface="Cabin"/>
              </a:rPr>
              <a:t> dung </a:t>
            </a:r>
            <a:r>
              <a:rPr lang="en-US" sz="2000" b="1" dirty="0" err="1">
                <a:solidFill>
                  <a:srgbClr val="C00000"/>
                </a:solidFill>
                <a:latin typeface="UTM Avo" panose="02040603050506020204" pitchFamily="18"/>
                <a:ea typeface="Cabin"/>
                <a:cs typeface="Arial" panose="020B0604020202020204" pitchFamily="34" charset="0"/>
                <a:sym typeface="Cabin"/>
              </a:rPr>
              <a:t>sau</a:t>
            </a:r>
            <a:r>
              <a:rPr lang="en-US" sz="2000" b="1" dirty="0">
                <a:solidFill>
                  <a:srgbClr val="C00000"/>
                </a:solidFill>
                <a:latin typeface="UTM Avo" panose="02040603050506020204" pitchFamily="18"/>
                <a:ea typeface="Cabin"/>
                <a:cs typeface="Arial" panose="020B0604020202020204" pitchFamily="34" charset="0"/>
                <a:sym typeface="Cabin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UTM Avo" panose="02040603050506020204" pitchFamily="18"/>
                <a:ea typeface="Cabin"/>
                <a:cs typeface="Arial" panose="020B0604020202020204" pitchFamily="34" charset="0"/>
                <a:sym typeface="Cabin"/>
              </a:rPr>
              <a:t>theo</a:t>
            </a:r>
            <a:r>
              <a:rPr lang="en-US" sz="2000" b="1" dirty="0">
                <a:solidFill>
                  <a:srgbClr val="C00000"/>
                </a:solidFill>
                <a:latin typeface="UTM Avo" panose="02040603050506020204" pitchFamily="18"/>
                <a:ea typeface="Cabin"/>
                <a:cs typeface="Arial" panose="020B0604020202020204" pitchFamily="34" charset="0"/>
                <a:sym typeface="Cabin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UTM Avo" panose="02040603050506020204" pitchFamily="18"/>
                <a:ea typeface="Cabin"/>
                <a:cs typeface="Arial" panose="020B0604020202020204" pitchFamily="34" charset="0"/>
                <a:sym typeface="Cabin"/>
              </a:rPr>
              <a:t>trình</a:t>
            </a:r>
            <a:r>
              <a:rPr lang="en-US" sz="2000" b="1" dirty="0">
                <a:solidFill>
                  <a:srgbClr val="C00000"/>
                </a:solidFill>
                <a:latin typeface="UTM Avo" panose="02040603050506020204" pitchFamily="18"/>
                <a:ea typeface="Cabin"/>
                <a:cs typeface="Arial" panose="020B0604020202020204" pitchFamily="34" charset="0"/>
                <a:sym typeface="Cabin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UTM Avo" panose="02040603050506020204" pitchFamily="18"/>
                <a:ea typeface="Cabin"/>
                <a:cs typeface="Arial" panose="020B0604020202020204" pitchFamily="34" charset="0"/>
                <a:sym typeface="Cabin"/>
              </a:rPr>
              <a:t>tự</a:t>
            </a:r>
            <a:r>
              <a:rPr lang="en-US" sz="2000" b="1" dirty="0">
                <a:solidFill>
                  <a:srgbClr val="C00000"/>
                </a:solidFill>
                <a:latin typeface="UTM Avo" panose="02040603050506020204" pitchFamily="18"/>
                <a:ea typeface="Cabin"/>
                <a:cs typeface="Arial" panose="020B0604020202020204" pitchFamily="34" charset="0"/>
                <a:sym typeface="Cabin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UTM Avo" panose="02040603050506020204" pitchFamily="18"/>
                <a:ea typeface="Cabin"/>
                <a:cs typeface="Arial" panose="020B0604020202020204" pitchFamily="34" charset="0"/>
                <a:sym typeface="Cabin"/>
              </a:rPr>
              <a:t>các</a:t>
            </a:r>
            <a:r>
              <a:rPr lang="en-US" sz="2000" b="1" dirty="0">
                <a:solidFill>
                  <a:srgbClr val="C00000"/>
                </a:solidFill>
                <a:latin typeface="UTM Avo" panose="02040603050506020204" pitchFamily="18"/>
                <a:ea typeface="Cabin"/>
                <a:cs typeface="Arial" panose="020B0604020202020204" pitchFamily="34" charset="0"/>
                <a:sym typeface="Cabin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UTM Avo" panose="02040603050506020204" pitchFamily="18"/>
                <a:ea typeface="Cabin"/>
                <a:cs typeface="Arial" panose="020B0604020202020204" pitchFamily="34" charset="0"/>
                <a:sym typeface="Cabin"/>
              </a:rPr>
              <a:t>bước</a:t>
            </a:r>
            <a:r>
              <a:rPr lang="en-US" sz="2000" b="1" dirty="0">
                <a:solidFill>
                  <a:srgbClr val="C00000"/>
                </a:solidFill>
                <a:latin typeface="UTM Avo" panose="02040603050506020204" pitchFamily="18"/>
                <a:ea typeface="Cabin"/>
                <a:cs typeface="Arial" panose="020B0604020202020204" pitchFamily="34" charset="0"/>
                <a:sym typeface="Cabin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UTM Avo" panose="02040603050506020204" pitchFamily="18"/>
                <a:ea typeface="Cabin"/>
                <a:cs typeface="Arial" panose="020B0604020202020204" pitchFamily="34" charset="0"/>
                <a:sym typeface="Cabin"/>
              </a:rPr>
              <a:t>lập</a:t>
            </a:r>
            <a:r>
              <a:rPr lang="en-US" sz="2000" b="1" dirty="0">
                <a:solidFill>
                  <a:srgbClr val="C00000"/>
                </a:solidFill>
                <a:latin typeface="UTM Avo" panose="02040603050506020204" pitchFamily="18"/>
                <a:ea typeface="Cabin"/>
                <a:cs typeface="Arial" panose="020B0604020202020204" pitchFamily="34" charset="0"/>
                <a:sym typeface="Cabin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UTM Avo" panose="02040603050506020204" pitchFamily="18"/>
                <a:ea typeface="Cabin"/>
                <a:cs typeface="Arial" panose="020B0604020202020204" pitchFamily="34" charset="0"/>
                <a:sym typeface="Cabin"/>
              </a:rPr>
              <a:t>kế</a:t>
            </a:r>
            <a:r>
              <a:rPr lang="en-US" sz="2000" b="1" dirty="0">
                <a:solidFill>
                  <a:srgbClr val="C00000"/>
                </a:solidFill>
                <a:latin typeface="UTM Avo" panose="02040603050506020204" pitchFamily="18"/>
                <a:ea typeface="Cabin"/>
                <a:cs typeface="Arial" panose="020B0604020202020204" pitchFamily="34" charset="0"/>
                <a:sym typeface="Cabin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UTM Avo" panose="02040603050506020204" pitchFamily="18"/>
                <a:ea typeface="Cabin"/>
                <a:cs typeface="Arial" panose="020B0604020202020204" pitchFamily="34" charset="0"/>
                <a:sym typeface="Cabin"/>
              </a:rPr>
              <a:t>hoạch</a:t>
            </a:r>
            <a:r>
              <a:rPr lang="en-US" sz="2000" b="1" dirty="0">
                <a:solidFill>
                  <a:srgbClr val="C00000"/>
                </a:solidFill>
                <a:latin typeface="UTM Avo" panose="02040603050506020204" pitchFamily="18"/>
                <a:ea typeface="Cabin"/>
                <a:cs typeface="Arial" panose="020B0604020202020204" pitchFamily="34" charset="0"/>
                <a:sym typeface="Cabin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UTM Avo" panose="02040603050506020204" pitchFamily="18"/>
                <a:ea typeface="Cabin"/>
                <a:cs typeface="Arial" panose="020B0604020202020204" pitchFamily="34" charset="0"/>
                <a:sym typeface="Cabin"/>
              </a:rPr>
              <a:t>cá</a:t>
            </a:r>
            <a:r>
              <a:rPr lang="en-US" sz="2000" b="1" dirty="0">
                <a:solidFill>
                  <a:srgbClr val="C00000"/>
                </a:solidFill>
                <a:latin typeface="UTM Avo" panose="02040603050506020204" pitchFamily="18"/>
                <a:ea typeface="Cabin"/>
                <a:cs typeface="Arial" panose="020B0604020202020204" pitchFamily="34" charset="0"/>
                <a:sym typeface="Cabin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UTM Avo" panose="02040603050506020204" pitchFamily="18"/>
                <a:ea typeface="Cabin"/>
                <a:cs typeface="Arial" panose="020B0604020202020204" pitchFamily="34" charset="0"/>
                <a:sym typeface="Cabin"/>
              </a:rPr>
              <a:t>nhân</a:t>
            </a:r>
            <a:endParaRPr lang="en-US" sz="2000" b="1" dirty="0">
              <a:solidFill>
                <a:srgbClr val="C00000"/>
              </a:solidFill>
              <a:latin typeface="UTM Avo" panose="02040603050506020204" pitchFamily="18"/>
              <a:ea typeface="Cabin"/>
              <a:cs typeface="Arial" panose="020B0604020202020204" pitchFamily="34" charset="0"/>
              <a:sym typeface="Cabin"/>
            </a:endParaRPr>
          </a:p>
        </p:txBody>
      </p:sp>
    </p:spTree>
    <p:extLst>
      <p:ext uri="{BB962C8B-B14F-4D97-AF65-F5344CB8AC3E}">
        <p14:creationId xmlns:p14="http://schemas.microsoft.com/office/powerpoint/2010/main" val="2800400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D3283B-7C4B-EAB1-4F97-C3F0BBE5A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836AB49-CB22-52CB-9D16-C7C98A1BF459}"/>
              </a:ext>
            </a:extLst>
          </p:cNvPr>
          <p:cNvSpPr/>
          <p:nvPr/>
        </p:nvSpPr>
        <p:spPr>
          <a:xfrm>
            <a:off x="3529720" y="966299"/>
            <a:ext cx="5132560" cy="612895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63"/>
              </a:spcAft>
            </a:pPr>
            <a:r>
              <a:rPr lang="vi-VN" sz="2000" b="1" dirty="0">
                <a:solidFill>
                  <a:srgbClr val="C00000"/>
                </a:solidFill>
                <a:latin typeface="UTM Avo" panose="02040603050506020204" pitchFamily="18"/>
                <a:ea typeface="SimSun" panose="02010600030101010101" pitchFamily="2" charset="-122"/>
                <a:cs typeface="Arial" panose="020B0604020202020204" pitchFamily="34" charset="0"/>
              </a:rPr>
              <a:t>CÁC BƯỚC LẬP KẾ HOẠCH CÁ NHÂN</a:t>
            </a:r>
            <a:endParaRPr lang="en-VN" sz="2000" b="1" dirty="0">
              <a:solidFill>
                <a:srgbClr val="C00000"/>
              </a:solidFill>
              <a:latin typeface="UTM Avo" panose="02040603050506020204" pitchFamily="18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74C1D749-5B68-492B-65D5-841653C9A540}"/>
              </a:ext>
            </a:extLst>
          </p:cNvPr>
          <p:cNvSpPr/>
          <p:nvPr/>
        </p:nvSpPr>
        <p:spPr>
          <a:xfrm>
            <a:off x="353841" y="1798232"/>
            <a:ext cx="2932003" cy="98330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VN" sz="20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i. </a:t>
            </a:r>
            <a:r>
              <a:rPr lang="en-VN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Xác định </a:t>
            </a:r>
          </a:p>
          <a:p>
            <a:pPr algn="ctr">
              <a:lnSpc>
                <a:spcPct val="150000"/>
              </a:lnSpc>
            </a:pPr>
            <a:r>
              <a:rPr lang="en-VN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mục tiêu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0F449AC-2C47-CED1-DDE1-9234218D3B31}"/>
              </a:ext>
            </a:extLst>
          </p:cNvPr>
          <p:cNvSpPr/>
          <p:nvPr/>
        </p:nvSpPr>
        <p:spPr>
          <a:xfrm>
            <a:off x="3587567" y="1798233"/>
            <a:ext cx="3600098" cy="98330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VN" sz="20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g. </a:t>
            </a:r>
            <a:r>
              <a:rPr lang="en-VN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Liệt kê những </a:t>
            </a:r>
          </a:p>
          <a:p>
            <a:pPr algn="ctr">
              <a:lnSpc>
                <a:spcPct val="150000"/>
              </a:lnSpc>
            </a:pPr>
            <a:r>
              <a:rPr lang="en-VN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công việc cần làm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87ACEBE-4267-AD99-A363-0AC869C2EBA9}"/>
              </a:ext>
            </a:extLst>
          </p:cNvPr>
          <p:cNvSpPr/>
          <p:nvPr/>
        </p:nvSpPr>
        <p:spPr>
          <a:xfrm>
            <a:off x="7489387" y="1728262"/>
            <a:ext cx="3922392" cy="98330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a.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Phân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tích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ưu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điểm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/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nhược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điểm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thuận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lợi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/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khó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khăn</a:t>
            </a:r>
            <a:endParaRPr lang="en-VN" sz="20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2A94AD0-E44D-8BEA-4FA5-CEAE7C58DD0B}"/>
              </a:ext>
            </a:extLst>
          </p:cNvPr>
          <p:cNvSpPr/>
          <p:nvPr/>
        </p:nvSpPr>
        <p:spPr>
          <a:xfrm>
            <a:off x="7475671" y="3098374"/>
            <a:ext cx="3936107" cy="1211672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VN" sz="20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</a:t>
            </a:r>
            <a:r>
              <a:rPr lang="en-VN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 Sắp xếp các công việc theo thứ tự ưu tiên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2B46EC4-BE28-3E3C-3B70-34F92BECFD1C}"/>
              </a:ext>
            </a:extLst>
          </p:cNvPr>
          <p:cNvSpPr/>
          <p:nvPr/>
        </p:nvSpPr>
        <p:spPr>
          <a:xfrm>
            <a:off x="3587567" y="3091515"/>
            <a:ext cx="3600098" cy="121167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VN" sz="20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h. </a:t>
            </a:r>
            <a:r>
              <a:rPr lang="en-VN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Xác định thời gian hoàn thành cho từng công việc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7C39147-39F2-7146-CE4F-39C2999D9747}"/>
              </a:ext>
            </a:extLst>
          </p:cNvPr>
          <p:cNvSpPr/>
          <p:nvPr/>
        </p:nvSpPr>
        <p:spPr>
          <a:xfrm>
            <a:off x="353289" y="3098374"/>
            <a:ext cx="2946271" cy="208323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VN" sz="20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c. </a:t>
            </a:r>
            <a:r>
              <a:rPr lang="en-VN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Xác định những bước cần thực hiện để hoàn thành từng công việc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EE4864EF-BC7C-D6FB-D665-783C6DE4CBE3}"/>
              </a:ext>
            </a:extLst>
          </p:cNvPr>
          <p:cNvSpPr/>
          <p:nvPr/>
        </p:nvSpPr>
        <p:spPr>
          <a:xfrm>
            <a:off x="3594425" y="5250686"/>
            <a:ext cx="3593240" cy="98330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VN" sz="20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d. </a:t>
            </a:r>
            <a:r>
              <a:rPr lang="en-VN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Hành động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C1BE4C4-3149-13D9-0E42-BC7F8AA95A1F}"/>
              </a:ext>
            </a:extLst>
          </p:cNvPr>
          <p:cNvSpPr/>
          <p:nvPr/>
        </p:nvSpPr>
        <p:spPr>
          <a:xfrm>
            <a:off x="7536394" y="5250685"/>
            <a:ext cx="3922392" cy="98330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VN" sz="20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e. </a:t>
            </a:r>
            <a:r>
              <a:rPr lang="en-VN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Kiểm tra tiến độ và đánh giá kết quả từng công việc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25207B9-F659-281E-C8C0-12190B8F9D15}"/>
              </a:ext>
            </a:extLst>
          </p:cNvPr>
          <p:cNvCxnSpPr>
            <a:cxnSpLocks/>
            <a:stCxn id="3" idx="3"/>
            <a:endCxn id="4" idx="1"/>
          </p:cNvCxnSpPr>
          <p:nvPr/>
        </p:nvCxnSpPr>
        <p:spPr>
          <a:xfrm>
            <a:off x="3285844" y="2289885"/>
            <a:ext cx="30172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2A34187-2F35-745F-C155-7ADEB07B645C}"/>
              </a:ext>
            </a:extLst>
          </p:cNvPr>
          <p:cNvCxnSpPr>
            <a:stCxn id="4" idx="3"/>
          </p:cNvCxnSpPr>
          <p:nvPr/>
        </p:nvCxnSpPr>
        <p:spPr>
          <a:xfrm flipV="1">
            <a:off x="7187665" y="2289885"/>
            <a:ext cx="348729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DD29E2B-E6FE-22A1-E1E8-C488385A6571}"/>
              </a:ext>
            </a:extLst>
          </p:cNvPr>
          <p:cNvCxnSpPr/>
          <p:nvPr/>
        </p:nvCxnSpPr>
        <p:spPr>
          <a:xfrm>
            <a:off x="9497590" y="2781537"/>
            <a:ext cx="0" cy="3168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619A92B-7704-EF8A-739D-159B7B9580AA}"/>
              </a:ext>
            </a:extLst>
          </p:cNvPr>
          <p:cNvCxnSpPr>
            <a:stCxn id="6" idx="1"/>
            <a:endCxn id="7" idx="3"/>
          </p:cNvCxnSpPr>
          <p:nvPr/>
        </p:nvCxnSpPr>
        <p:spPr>
          <a:xfrm flipH="1" flipV="1">
            <a:off x="7187664" y="3697351"/>
            <a:ext cx="288007" cy="685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028B152-563F-DAF0-EC32-9CCFCD8B8F41}"/>
              </a:ext>
            </a:extLst>
          </p:cNvPr>
          <p:cNvCxnSpPr>
            <a:stCxn id="7" idx="1"/>
          </p:cNvCxnSpPr>
          <p:nvPr/>
        </p:nvCxnSpPr>
        <p:spPr>
          <a:xfrm flipH="1">
            <a:off x="3285845" y="3697352"/>
            <a:ext cx="301722" cy="685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Elbow Connector 15">
            <a:extLst>
              <a:ext uri="{FF2B5EF4-FFF2-40B4-BE49-F238E27FC236}">
                <a16:creationId xmlns:a16="http://schemas.microsoft.com/office/drawing/2014/main" id="{E8C16C81-08A7-EFF7-A265-3B6899895C40}"/>
              </a:ext>
            </a:extLst>
          </p:cNvPr>
          <p:cNvCxnSpPr>
            <a:cxnSpLocks/>
          </p:cNvCxnSpPr>
          <p:nvPr/>
        </p:nvCxnSpPr>
        <p:spPr>
          <a:xfrm rot="16200000" flipH="1">
            <a:off x="2562996" y="4454530"/>
            <a:ext cx="288000" cy="1761142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6BA4402-54EE-A659-C4FE-6A4761398473}"/>
              </a:ext>
            </a:extLst>
          </p:cNvPr>
          <p:cNvCxnSpPr>
            <a:cxnSpLocks/>
            <a:stCxn id="9" idx="3"/>
            <a:endCxn id="10" idx="1"/>
          </p:cNvCxnSpPr>
          <p:nvPr/>
        </p:nvCxnSpPr>
        <p:spPr>
          <a:xfrm flipV="1">
            <a:off x="7187665" y="5742338"/>
            <a:ext cx="348729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4165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0BCA85-A878-8D23-429C-09F7A88D9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E3B9F5D-0626-BF40-724B-7324DB4C020D}"/>
              </a:ext>
            </a:extLst>
          </p:cNvPr>
          <p:cNvSpPr txBox="1"/>
          <p:nvPr/>
        </p:nvSpPr>
        <p:spPr>
          <a:xfrm>
            <a:off x="2887886" y="1428276"/>
            <a:ext cx="6416227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30"/>
              </a:spcAft>
            </a:pPr>
            <a:r>
              <a:rPr lang="vi-VN" sz="2520" b="1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 tập 4: Xử lí tình huống</a:t>
            </a:r>
            <a:endParaRPr lang="en-US" sz="2520" dirty="0">
              <a:solidFill>
                <a:srgbClr val="C00000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C67B181-1925-685C-0420-07BFAFACECE0}"/>
              </a:ext>
            </a:extLst>
          </p:cNvPr>
          <p:cNvGrpSpPr/>
          <p:nvPr/>
        </p:nvGrpSpPr>
        <p:grpSpPr>
          <a:xfrm>
            <a:off x="734876" y="1783173"/>
            <a:ext cx="10299115" cy="1542461"/>
            <a:chOff x="-36377" y="1387054"/>
            <a:chExt cx="16349404" cy="4154203"/>
          </a:xfrm>
        </p:grpSpPr>
        <p:sp>
          <p:nvSpPr>
            <p:cNvPr id="6" name="Speech Bubble: Rectangle with Corners Rounded 26">
              <a:extLst>
                <a:ext uri="{FF2B5EF4-FFF2-40B4-BE49-F238E27FC236}">
                  <a16:creationId xmlns:a16="http://schemas.microsoft.com/office/drawing/2014/main" id="{BD5AEC11-D283-00F0-1669-112E485BC990}"/>
                </a:ext>
              </a:extLst>
            </p:cNvPr>
            <p:cNvSpPr/>
            <p:nvPr/>
          </p:nvSpPr>
          <p:spPr>
            <a:xfrm>
              <a:off x="635329" y="2321355"/>
              <a:ext cx="15677698" cy="3219902"/>
            </a:xfrm>
            <a:prstGeom prst="wedgeRoundRectCallout">
              <a:avLst>
                <a:gd name="adj1" fmla="val -26405"/>
                <a:gd name="adj2" fmla="val 46900"/>
                <a:gd name="adj3" fmla="val 16667"/>
              </a:avLst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520" dirty="0" err="1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Cả</a:t>
              </a:r>
              <a:r>
                <a:rPr lang="en-US" sz="2520" dirty="0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520" dirty="0" err="1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lớp</a:t>
              </a:r>
              <a:r>
                <a:rPr lang="en-US" sz="2520" dirty="0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520" dirty="0" err="1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làm</a:t>
              </a:r>
              <a:r>
                <a:rPr lang="en-US" sz="2520" dirty="0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520" dirty="0" err="1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việc</a:t>
              </a:r>
              <a:r>
                <a:rPr lang="en-US" sz="2520" dirty="0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520" dirty="0" err="1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theo</a:t>
              </a:r>
              <a:r>
                <a:rPr lang="en-US" sz="2520" dirty="0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520" dirty="0" err="1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nhóm</a:t>
              </a:r>
              <a:r>
                <a:rPr lang="en-US" sz="2520" dirty="0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(4 – 6 HS/ </a:t>
              </a:r>
              <a:r>
                <a:rPr lang="en-US" sz="2520" dirty="0" err="1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nhóm</a:t>
              </a:r>
              <a:r>
                <a:rPr lang="en-US" sz="2520" dirty="0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), </a:t>
              </a:r>
              <a:r>
                <a:rPr lang="en-US" sz="2520" dirty="0" err="1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đọc</a:t>
              </a:r>
              <a:r>
                <a:rPr lang="en-US" sz="2520" dirty="0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520" dirty="0" err="1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tình</a:t>
              </a:r>
              <a:r>
                <a:rPr lang="en-US" sz="2520" dirty="0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520" dirty="0" err="1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huống</a:t>
              </a:r>
              <a:r>
                <a:rPr lang="en-US" sz="2520" dirty="0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520" dirty="0" err="1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trong</a:t>
              </a:r>
              <a:r>
                <a:rPr lang="en-US" sz="2520" dirty="0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SGK tr.46 </a:t>
              </a:r>
              <a:r>
                <a:rPr lang="en-US" sz="2520" dirty="0" err="1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và</a:t>
              </a:r>
              <a:r>
                <a:rPr lang="en-US" sz="2520" dirty="0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520" dirty="0" err="1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trả</a:t>
              </a:r>
              <a:r>
                <a:rPr lang="en-US" sz="2520" dirty="0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520" dirty="0" err="1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lời</a:t>
              </a:r>
              <a:r>
                <a:rPr lang="en-US" sz="2520" dirty="0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520" dirty="0" err="1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câu</a:t>
              </a:r>
              <a:r>
                <a:rPr lang="en-US" sz="2520" dirty="0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520" dirty="0" err="1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hỏi</a:t>
              </a:r>
              <a:r>
                <a:rPr lang="en-US" sz="2520" dirty="0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:</a:t>
              </a:r>
              <a:endParaRPr lang="en-US" sz="2520" i="1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7" name="Picture 4">
              <a:extLst>
                <a:ext uri="{FF2B5EF4-FFF2-40B4-BE49-F238E27FC236}">
                  <a16:creationId xmlns:a16="http://schemas.microsoft.com/office/drawing/2014/main" id="{3B029551-F6C2-F64C-FF9E-BA741AD802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 rot="20470166">
              <a:off x="-36377" y="1387054"/>
              <a:ext cx="1553555" cy="1675020"/>
            </a:xfrm>
            <a:prstGeom prst="rect">
              <a:avLst/>
            </a:prstGeom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14C97A79-77F9-5F65-4062-C79A1B8DA898}"/>
              </a:ext>
            </a:extLst>
          </p:cNvPr>
          <p:cNvSpPr/>
          <p:nvPr/>
        </p:nvSpPr>
        <p:spPr>
          <a:xfrm>
            <a:off x="1158009" y="3547307"/>
            <a:ext cx="9875982" cy="288278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Aft>
                <a:spcPts val="63"/>
              </a:spcAft>
            </a:pPr>
            <a:r>
              <a:rPr lang="en-US" sz="2520" b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52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b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huống</a:t>
            </a:r>
            <a:r>
              <a:rPr lang="en-US" sz="252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Tiến</a:t>
            </a:r>
            <a:r>
              <a:rPr lang="en-US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thường</a:t>
            </a:r>
            <a:r>
              <a:rPr lang="en-US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xuyên</a:t>
            </a:r>
            <a:r>
              <a:rPr lang="en-US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rơi</a:t>
            </a:r>
            <a:r>
              <a:rPr lang="en-US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vào</a:t>
            </a:r>
            <a:r>
              <a:rPr lang="en-US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trạng</a:t>
            </a:r>
            <a:r>
              <a:rPr lang="en-US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bận</a:t>
            </a:r>
            <a:r>
              <a:rPr lang="en-US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rộn</a:t>
            </a:r>
            <a:r>
              <a:rPr lang="en-US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công</a:t>
            </a:r>
            <a:r>
              <a:rPr lang="en-US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chồng</a:t>
            </a:r>
            <a:r>
              <a:rPr lang="en-US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chéo</a:t>
            </a:r>
            <a:r>
              <a:rPr lang="en-US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nhau</a:t>
            </a:r>
            <a:r>
              <a:rPr lang="en-US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Cuối</a:t>
            </a:r>
            <a:r>
              <a:rPr lang="en-US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tuần</a:t>
            </a:r>
            <a:r>
              <a:rPr lang="en-US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Hà</a:t>
            </a:r>
            <a:r>
              <a:rPr lang="en-US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sang </a:t>
            </a:r>
            <a:r>
              <a:rPr lang="en-US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thì</a:t>
            </a:r>
            <a:r>
              <a:rPr lang="en-US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thấy</a:t>
            </a:r>
            <a:r>
              <a:rPr lang="en-US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Tiến</a:t>
            </a:r>
            <a:r>
              <a:rPr lang="en-US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phàn</a:t>
            </a:r>
            <a:r>
              <a:rPr lang="en-US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nàn</a:t>
            </a:r>
            <a:r>
              <a:rPr lang="en-US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rằng</a:t>
            </a:r>
            <a:r>
              <a:rPr lang="en-US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bản</a:t>
            </a:r>
            <a:r>
              <a:rPr lang="en-US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thân</a:t>
            </a:r>
            <a:r>
              <a:rPr lang="en-US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chẳng</a:t>
            </a:r>
            <a:r>
              <a:rPr lang="en-US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thời</a:t>
            </a:r>
            <a:r>
              <a:rPr lang="en-US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gian</a:t>
            </a:r>
            <a:r>
              <a:rPr lang="en-US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VN" sz="2520" dirty="0">
              <a:latin typeface="UTM Avo" panose="02040603050506020204" pitchFamily="18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630"/>
              </a:spcAft>
            </a:pPr>
            <a:r>
              <a:rPr lang="en-US" sz="252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Nếu</a:t>
            </a:r>
            <a:r>
              <a:rPr lang="en-US" sz="252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252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Hà</a:t>
            </a:r>
            <a:r>
              <a:rPr lang="en-US" sz="252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52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52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lang="en-US" sz="252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khuyên</a:t>
            </a:r>
            <a:r>
              <a:rPr lang="en-US" sz="252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52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en-US" sz="252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thế</a:t>
            </a:r>
            <a:r>
              <a:rPr lang="en-US" sz="252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52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252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VN" sz="2520" i="1" dirty="0">
              <a:latin typeface="UTM Avo" panose="02040603050506020204" pitchFamily="18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826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0A7DA3-0BD0-0B15-0170-3B950BB13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3B61F29-2433-B89D-3C2F-BD4A0A4DD997}"/>
              </a:ext>
            </a:extLst>
          </p:cNvPr>
          <p:cNvGrpSpPr/>
          <p:nvPr/>
        </p:nvGrpSpPr>
        <p:grpSpPr>
          <a:xfrm>
            <a:off x="4159104" y="1258597"/>
            <a:ext cx="3480093" cy="1296036"/>
            <a:chOff x="283219" y="1338558"/>
            <a:chExt cx="6680943" cy="2057401"/>
          </a:xfrm>
        </p:grpSpPr>
        <p:sp>
          <p:nvSpPr>
            <p:cNvPr id="3" name="Rounded Rectangle 21">
              <a:extLst>
                <a:ext uri="{FF2B5EF4-FFF2-40B4-BE49-F238E27FC236}">
                  <a16:creationId xmlns:a16="http://schemas.microsoft.com/office/drawing/2014/main" id="{7AADCE4B-D425-82FC-1E35-83D60EF48453}"/>
                </a:ext>
              </a:extLst>
            </p:cNvPr>
            <p:cNvSpPr/>
            <p:nvPr/>
          </p:nvSpPr>
          <p:spPr>
            <a:xfrm>
              <a:off x="807038" y="1930331"/>
              <a:ext cx="6157124" cy="1465628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cs typeface="Arial" panose="020B0604020202020204" pitchFamily="34" charset="0"/>
                </a:rPr>
                <a:t>Gợi</a:t>
              </a:r>
              <a:r>
                <a:rPr lang="en-US" sz="2400" b="1" dirty="0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cs typeface="Arial" panose="020B0604020202020204" pitchFamily="34" charset="0"/>
                </a:rPr>
                <a:t> ý </a:t>
              </a:r>
              <a:r>
                <a:rPr lang="en-US" sz="2400" b="1" dirty="0" err="1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trả</a:t>
              </a:r>
              <a:r>
                <a:rPr lang="en-US" sz="2400" b="1" dirty="0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2">
                      <a:lumMod val="50000"/>
                    </a:schemeClr>
                  </a:solidFill>
                  <a:latin typeface="UTM Avo" panose="02040603050506020204" pitchFamily="18"/>
                  <a:cs typeface="Arial" panose="020B0604020202020204" pitchFamily="34" charset="0"/>
                </a:rPr>
                <a:t>lời</a:t>
              </a:r>
              <a:endParaRPr lang="en-US" sz="2400" b="1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4" name="Picture 4">
              <a:extLst>
                <a:ext uri="{FF2B5EF4-FFF2-40B4-BE49-F238E27FC236}">
                  <a16:creationId xmlns:a16="http://schemas.microsoft.com/office/drawing/2014/main" id="{B6C9E73D-ECEF-75FF-011B-D65CAABC6D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283219" y="1338558"/>
              <a:ext cx="1518845" cy="1321394"/>
            </a:xfrm>
            <a:prstGeom prst="rect">
              <a:avLst/>
            </a:prstGeom>
          </p:spPr>
        </p:pic>
      </p:grpSp>
      <p:sp>
        <p:nvSpPr>
          <p:cNvPr id="5" name="Snip Diagonal Corner Rectangle 4">
            <a:extLst>
              <a:ext uri="{FF2B5EF4-FFF2-40B4-BE49-F238E27FC236}">
                <a16:creationId xmlns:a16="http://schemas.microsoft.com/office/drawing/2014/main" id="{7EAC2D60-C86A-D729-0E76-2466D88852D8}"/>
              </a:ext>
            </a:extLst>
          </p:cNvPr>
          <p:cNvSpPr/>
          <p:nvPr/>
        </p:nvSpPr>
        <p:spPr>
          <a:xfrm>
            <a:off x="1124833" y="3268466"/>
            <a:ext cx="9942334" cy="2448066"/>
          </a:xfrm>
          <a:prstGeom prst="snip2Diag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Tiến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chưa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biết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lập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kế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hoạch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thực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kế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hoạch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lập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thực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bản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thân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cuộc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sống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đúng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đắn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hướng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dẫn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Tiến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bước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lập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kế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hoạch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53DACED-2412-8E56-AA56-98BC53CB3653}"/>
              </a:ext>
            </a:extLst>
          </p:cNvPr>
          <p:cNvCxnSpPr>
            <a:cxnSpLocks/>
            <a:endCxn id="5" idx="3"/>
          </p:cNvCxnSpPr>
          <p:nvPr/>
        </p:nvCxnSpPr>
        <p:spPr>
          <a:xfrm>
            <a:off x="6096000" y="2554633"/>
            <a:ext cx="0" cy="713833"/>
          </a:xfrm>
          <a:prstGeom prst="straightConnector1">
            <a:avLst/>
          </a:prstGeom>
          <a:ln w="7620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0279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40579D-224B-0DA5-8C55-BA58D3E88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341C0EE-225F-9D7A-F74E-25F2EBE813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729" y="883919"/>
            <a:ext cx="2857500" cy="2857500"/>
          </a:xfrm>
          <a:prstGeom prst="rect">
            <a:avLst/>
          </a:prstGeom>
        </p:spPr>
      </p:pic>
      <p:sp>
        <p:nvSpPr>
          <p:cNvPr id="3" name="Hexagon 2">
            <a:extLst>
              <a:ext uri="{FF2B5EF4-FFF2-40B4-BE49-F238E27FC236}">
                <a16:creationId xmlns:a16="http://schemas.microsoft.com/office/drawing/2014/main" id="{9F2581A3-FCBF-9B97-2736-86BA75B75968}"/>
              </a:ext>
            </a:extLst>
          </p:cNvPr>
          <p:cNvSpPr/>
          <p:nvPr/>
        </p:nvSpPr>
        <p:spPr>
          <a:xfrm>
            <a:off x="315850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TM Avo" panose="02040603050506020204" pitchFamily="18" charset="0"/>
                <a:ea typeface="UD Digi Kyokasho N-B" panose="02020700000000000000" pitchFamily="18" charset="-128"/>
              </a:rPr>
              <a:t>Ong</a:t>
            </a:r>
            <a:endParaRPr lang="en-US" sz="6000">
              <a:latin typeface="UTM Avo" panose="02040603050506020204" pitchFamily="18" charset="0"/>
              <a:ea typeface="UD Digi Kyokasho N-B" panose="02020700000000000000" pitchFamily="18" charset="-128"/>
            </a:endParaRPr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4C410A86-1421-9D6A-BA50-01FE649540AB}"/>
              </a:ext>
            </a:extLst>
          </p:cNvPr>
          <p:cNvSpPr/>
          <p:nvPr/>
        </p:nvSpPr>
        <p:spPr>
          <a:xfrm>
            <a:off x="2471927" y="1981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TM Avo" panose="02040603050506020204" pitchFamily="18" charset="0"/>
                <a:ea typeface="UD Digi Kyokasho N-B" panose="02020700000000000000" pitchFamily="18" charset="-128"/>
              </a:rPr>
              <a:t>non</a:t>
            </a:r>
            <a:endParaRPr lang="en-US" sz="6000">
              <a:latin typeface="UTM Avo" panose="02040603050506020204" pitchFamily="18" charset="0"/>
              <a:ea typeface="UD Digi Kyokasho N-B" panose="02020700000000000000" pitchFamily="18" charset="-128"/>
            </a:endParaRP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D9BAA429-2E6E-78EB-C267-F3BD72FF8367}"/>
              </a:ext>
            </a:extLst>
          </p:cNvPr>
          <p:cNvSpPr/>
          <p:nvPr/>
        </p:nvSpPr>
        <p:spPr>
          <a:xfrm>
            <a:off x="6784081" y="25603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TM Avo" panose="02040603050506020204" pitchFamily="18" charset="0"/>
                <a:ea typeface="UD Digi Kyokasho N-B" panose="02020700000000000000" pitchFamily="18" charset="-128"/>
              </a:rPr>
              <a:t>việc</a:t>
            </a:r>
          </a:p>
        </p:txBody>
      </p:sp>
      <p:sp>
        <p:nvSpPr>
          <p:cNvPr id="6" name="Hexagon 5">
            <a:extLst>
              <a:ext uri="{FF2B5EF4-FFF2-40B4-BE49-F238E27FC236}">
                <a16:creationId xmlns:a16="http://schemas.microsoft.com/office/drawing/2014/main" id="{EF5691B2-7971-ECC7-94C4-27CF372F87B2}"/>
              </a:ext>
            </a:extLst>
          </p:cNvPr>
          <p:cNvSpPr/>
          <p:nvPr/>
        </p:nvSpPr>
        <p:spPr>
          <a:xfrm>
            <a:off x="4628004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TM Avo" panose="02040603050506020204" pitchFamily="18" charset="0"/>
                <a:ea typeface="UD Digi Kyokasho N-B" panose="02020700000000000000" pitchFamily="18" charset="-128"/>
              </a:rPr>
              <a:t>học</a:t>
            </a:r>
            <a:endParaRPr lang="en-US" sz="6000">
              <a:latin typeface="UTM Avo" panose="02040603050506020204" pitchFamily="18" charset="0"/>
              <a:ea typeface="UD Digi Kyokasho N-B" panose="02020700000000000000" pitchFamily="18" charset="-12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BC4530-FBE0-E37B-9067-B39FC41AAE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952" y="3436622"/>
            <a:ext cx="2650039" cy="26618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3EFCD30-96F6-341E-13D9-5E155AB545D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9" name="Cartoon Background Music Funny Animation Free">
            <a:hlinkClick r:id="" action="ppaction://media"/>
            <a:extLst>
              <a:ext uri="{FF2B5EF4-FFF2-40B4-BE49-F238E27FC236}">
                <a16:creationId xmlns:a16="http://schemas.microsoft.com/office/drawing/2014/main" id="{30AA484E-A73F-402B-3818-BEF2A88BEC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549505" y="148883"/>
            <a:ext cx="487363" cy="48736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C6E743-08E2-1EE8-C551-F70C9DD88AD0}"/>
              </a:ext>
            </a:extLst>
          </p:cNvPr>
          <p:cNvSpPr txBox="1"/>
          <p:nvPr/>
        </p:nvSpPr>
        <p:spPr>
          <a:xfrm>
            <a:off x="3934691" y="-393469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VN" dirty="0"/>
          </a:p>
        </p:txBody>
      </p:sp>
    </p:spTree>
    <p:extLst>
      <p:ext uri="{BB962C8B-B14F-4D97-AF65-F5344CB8AC3E}">
        <p14:creationId xmlns:p14="http://schemas.microsoft.com/office/powerpoint/2010/main" val="1461216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3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DB1A2A-1D2B-6125-FA19-F0A482FE3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1F9EFB-D734-C662-FE44-B40DBE96F3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9" y="4196183"/>
            <a:ext cx="2650039" cy="2661817"/>
          </a:xfrm>
          <a:prstGeom prst="rect">
            <a:avLst/>
          </a:prstGeom>
        </p:spPr>
      </p:pic>
      <p:sp>
        <p:nvSpPr>
          <p:cNvPr id="4" name="Rectangle: Rounded Corners 2">
            <a:extLst>
              <a:ext uri="{FF2B5EF4-FFF2-40B4-BE49-F238E27FC236}">
                <a16:creationId xmlns:a16="http://schemas.microsoft.com/office/drawing/2014/main" id="{1A1BBF15-1FC7-CAC4-FA63-03646A632C6F}"/>
              </a:ext>
            </a:extLst>
          </p:cNvPr>
          <p:cNvSpPr/>
          <p:nvPr/>
        </p:nvSpPr>
        <p:spPr>
          <a:xfrm>
            <a:off x="319460" y="1365813"/>
            <a:ext cx="9211291" cy="2963119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en-US" sz="2800" b="1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HƯỚNG DẪN</a:t>
            </a:r>
            <a:endParaRPr lang="en-US" sz="2800" kern="100" dirty="0">
              <a:solidFill>
                <a:schemeClr val="tx1"/>
              </a:solidFill>
              <a:effectLst/>
              <a:latin typeface="UTM Avo" panose="02040603050506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GV click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màn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hình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xuất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hiện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câu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hỏi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- Click vào ô đáp án để chọn đáp án đúng. </a:t>
            </a:r>
            <a:endParaRPr lang="en-US" sz="24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400" kern="100" dirty="0">
                <a:solidFill>
                  <a:schemeClr val="tx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GV click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màn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hình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chuyển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sang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câu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hỏi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tiếp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theo.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US" sz="24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A66E28-8BF7-A0D9-C072-E78F13D3AE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040" y="1092264"/>
            <a:ext cx="2857500" cy="2857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E4DFC0A-BF8D-156A-56A9-3E636E7D57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107340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35F76F-36ED-50E5-EE9C-463D75545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641140A-7EC2-CA0C-7789-679186F79F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9" y="5821654"/>
            <a:ext cx="985885" cy="990267"/>
          </a:xfrm>
          <a:prstGeom prst="rect">
            <a:avLst/>
          </a:prstGeom>
        </p:spPr>
      </p:pic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3407BFE2-69C8-A915-1C2D-543AC5510967}"/>
              </a:ext>
            </a:extLst>
          </p:cNvPr>
          <p:cNvSpPr/>
          <p:nvPr/>
        </p:nvSpPr>
        <p:spPr>
          <a:xfrm>
            <a:off x="1247633" y="2303354"/>
            <a:ext cx="4820083" cy="1638980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A.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muốn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tự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A8D5F535-418A-FB0D-A7B0-AB9884B2C893}"/>
              </a:ext>
            </a:extLst>
          </p:cNvPr>
          <p:cNvSpPr/>
          <p:nvPr/>
        </p:nvSpPr>
        <p:spPr>
          <a:xfrm>
            <a:off x="1247633" y="4151976"/>
            <a:ext cx="4820083" cy="1636106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dự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định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giấy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về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tương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lai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Rectangle: Rounded Corners 15">
            <a:extLst>
              <a:ext uri="{FF2B5EF4-FFF2-40B4-BE49-F238E27FC236}">
                <a16:creationId xmlns:a16="http://schemas.microsoft.com/office/drawing/2014/main" id="{8FABAAC2-8B3A-5227-CF50-FFB95461D567}"/>
              </a:ext>
            </a:extLst>
          </p:cNvPr>
          <p:cNvSpPr/>
          <p:nvPr/>
        </p:nvSpPr>
        <p:spPr>
          <a:xfrm>
            <a:off x="6395650" y="2303514"/>
            <a:ext cx="4548716" cy="1638980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muốn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cùng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bè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Rectangle: Rounded Corners 16">
            <a:extLst>
              <a:ext uri="{FF2B5EF4-FFF2-40B4-BE49-F238E27FC236}">
                <a16:creationId xmlns:a16="http://schemas.microsoft.com/office/drawing/2014/main" id="{AAEA3C91-6B87-D094-907F-3B2BE2AB39E1}"/>
              </a:ext>
            </a:extLst>
          </p:cNvPr>
          <p:cNvSpPr/>
          <p:nvPr/>
        </p:nvSpPr>
        <p:spPr>
          <a:xfrm>
            <a:off x="6395650" y="4151976"/>
            <a:ext cx="4548716" cy="1636106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nhiều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kế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hoạch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thực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7" name="Picture 18">
            <a:extLst>
              <a:ext uri="{FF2B5EF4-FFF2-40B4-BE49-F238E27FC236}">
                <a16:creationId xmlns:a16="http://schemas.microsoft.com/office/drawing/2014/main" id="{95E36DE7-1C88-F2D3-079B-CC376B98C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333" y="5130377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>
            <a:extLst>
              <a:ext uri="{FF2B5EF4-FFF2-40B4-BE49-F238E27FC236}">
                <a16:creationId xmlns:a16="http://schemas.microsoft.com/office/drawing/2014/main" id="{41DF4A90-BA69-4A81-D419-42DA48A06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1722" y="5265328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0">
            <a:extLst>
              <a:ext uri="{FF2B5EF4-FFF2-40B4-BE49-F238E27FC236}">
                <a16:creationId xmlns:a16="http://schemas.microsoft.com/office/drawing/2014/main" id="{A9A1FE84-DE46-C022-0F04-CD5C332BA1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7673" y="3325246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BF28216-40E2-EF45-181F-0A618B486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1722" y="3235802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Rounded Corners 13">
            <a:extLst>
              <a:ext uri="{FF2B5EF4-FFF2-40B4-BE49-F238E27FC236}">
                <a16:creationId xmlns:a16="http://schemas.microsoft.com/office/drawing/2014/main" id="{2BB98739-E1DE-4A50-7338-4A2883C94784}"/>
              </a:ext>
            </a:extLst>
          </p:cNvPr>
          <p:cNvSpPr/>
          <p:nvPr/>
        </p:nvSpPr>
        <p:spPr>
          <a:xfrm>
            <a:off x="1247634" y="982955"/>
            <a:ext cx="9696732" cy="1050930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Câu 1: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Kế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hoạch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  <a:endParaRPr lang="en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A9A6137-01A8-066D-8327-BC931B8FBC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432" y="407117"/>
            <a:ext cx="2071868" cy="20718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E9C8C33-E36B-ABCE-797F-9EB9688219B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550157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C1FCD9-251C-0CA9-7399-CA6398B1D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811D9EF-B311-87FB-CE6B-9463CB0ED4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9" y="5821654"/>
            <a:ext cx="985885" cy="990267"/>
          </a:xfrm>
          <a:prstGeom prst="rect">
            <a:avLst/>
          </a:prstGeom>
        </p:spPr>
      </p:pic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F04BE795-04D3-E878-5824-18C588AC5FF6}"/>
              </a:ext>
            </a:extLst>
          </p:cNvPr>
          <p:cNvSpPr/>
          <p:nvPr/>
        </p:nvSpPr>
        <p:spPr>
          <a:xfrm>
            <a:off x="1247633" y="2901400"/>
            <a:ext cx="4820083" cy="124875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A.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Quỹ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gian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DAC7F5D8-CF81-E1B6-30AE-3CDFEE7AFBEC}"/>
              </a:ext>
            </a:extLst>
          </p:cNvPr>
          <p:cNvSpPr/>
          <p:nvPr/>
        </p:nvSpPr>
        <p:spPr>
          <a:xfrm>
            <a:off x="1247633" y="4389118"/>
            <a:ext cx="4820083" cy="12465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Nội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dung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Rectangle: Rounded Corners 15">
            <a:extLst>
              <a:ext uri="{FF2B5EF4-FFF2-40B4-BE49-F238E27FC236}">
                <a16:creationId xmlns:a16="http://schemas.microsoft.com/office/drawing/2014/main" id="{B9159E27-A277-0918-4110-9E953C1891DE}"/>
              </a:ext>
            </a:extLst>
          </p:cNvPr>
          <p:cNvSpPr/>
          <p:nvPr/>
        </p:nvSpPr>
        <p:spPr>
          <a:xfrm>
            <a:off x="6395650" y="2901560"/>
            <a:ext cx="4548716" cy="124875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Yêu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cầu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Rectangle: Rounded Corners 16">
            <a:extLst>
              <a:ext uri="{FF2B5EF4-FFF2-40B4-BE49-F238E27FC236}">
                <a16:creationId xmlns:a16="http://schemas.microsoft.com/office/drawing/2014/main" id="{8411F561-AA16-0795-58B5-D5DCAEB31541}"/>
              </a:ext>
            </a:extLst>
          </p:cNvPr>
          <p:cNvSpPr/>
          <p:nvPr/>
        </p:nvSpPr>
        <p:spPr>
          <a:xfrm>
            <a:off x="6395650" y="4389118"/>
            <a:ext cx="4548716" cy="12465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Yếu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tố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động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7" name="Picture 18">
            <a:extLst>
              <a:ext uri="{FF2B5EF4-FFF2-40B4-BE49-F238E27FC236}">
                <a16:creationId xmlns:a16="http://schemas.microsoft.com/office/drawing/2014/main" id="{CFF12B5B-9ABE-216A-34DE-5ED9873BA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333" y="4977977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>
            <a:extLst>
              <a:ext uri="{FF2B5EF4-FFF2-40B4-BE49-F238E27FC236}">
                <a16:creationId xmlns:a16="http://schemas.microsoft.com/office/drawing/2014/main" id="{ABB5652A-0902-CC31-E291-B52E3595C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1722" y="5112928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0">
            <a:extLst>
              <a:ext uri="{FF2B5EF4-FFF2-40B4-BE49-F238E27FC236}">
                <a16:creationId xmlns:a16="http://schemas.microsoft.com/office/drawing/2014/main" id="{8C653C48-257D-AA2F-C1AA-3795D05B0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7673" y="3533066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75D25F-FF8D-09F1-1165-E5CFFE803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1722" y="3443622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Rounded Corners 13">
            <a:extLst>
              <a:ext uri="{FF2B5EF4-FFF2-40B4-BE49-F238E27FC236}">
                <a16:creationId xmlns:a16="http://schemas.microsoft.com/office/drawing/2014/main" id="{B55AF65D-B483-58A5-2CBE-EC979A8770C7}"/>
              </a:ext>
            </a:extLst>
          </p:cNvPr>
          <p:cNvSpPr/>
          <p:nvPr/>
        </p:nvSpPr>
        <p:spPr>
          <a:xfrm>
            <a:off x="1247634" y="1171442"/>
            <a:ext cx="9696732" cy="1248754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Câu 2: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Để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lập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kế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hoạch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</a:p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ta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cần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nắm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điều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  <a:endParaRPr lang="en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BF29EC-A04E-09FE-4BA9-20C026A8ED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432" y="793428"/>
            <a:ext cx="2071868" cy="20718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AF450B1-3E49-4421-4A16-A5461931220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3436278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C8CE93-C7E4-E9D1-ECD1-F71FBCDA0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012D9E-5D0B-1B11-3447-1944346BB5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9" y="5835509"/>
            <a:ext cx="985885" cy="990267"/>
          </a:xfrm>
          <a:prstGeom prst="rect">
            <a:avLst/>
          </a:prstGeom>
        </p:spPr>
      </p:pic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7607A4E5-AEBB-FE83-D5D0-CB2D19816F99}"/>
              </a:ext>
            </a:extLst>
          </p:cNvPr>
          <p:cNvSpPr/>
          <p:nvPr/>
        </p:nvSpPr>
        <p:spPr>
          <a:xfrm>
            <a:off x="1233202" y="2690741"/>
            <a:ext cx="4631395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A.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phù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hợp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hoàn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cảnh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 </a:t>
            </a:r>
            <a:endParaRPr lang="en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9C249FE2-3397-C67D-3A6A-30FE261F5770}"/>
              </a:ext>
            </a:extLst>
          </p:cNvPr>
          <p:cNvSpPr/>
          <p:nvPr/>
        </p:nvSpPr>
        <p:spPr>
          <a:xfrm>
            <a:off x="1233202" y="4336562"/>
            <a:ext cx="4631395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Mất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kiểm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soát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về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Rectangle: Rounded Corners 15">
            <a:extLst>
              <a:ext uri="{FF2B5EF4-FFF2-40B4-BE49-F238E27FC236}">
                <a16:creationId xmlns:a16="http://schemas.microsoft.com/office/drawing/2014/main" id="{75549BF0-C2C8-C7F6-C77F-93E028F86E45}"/>
              </a:ext>
            </a:extLst>
          </p:cNvPr>
          <p:cNvSpPr/>
          <p:nvPr/>
        </p:nvSpPr>
        <p:spPr>
          <a:xfrm>
            <a:off x="6298540" y="2690741"/>
            <a:ext cx="4631395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hoàn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đề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ra.</a:t>
            </a:r>
            <a:endParaRPr lang="en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Rectangle: Rounded Corners 16">
            <a:extLst>
              <a:ext uri="{FF2B5EF4-FFF2-40B4-BE49-F238E27FC236}">
                <a16:creationId xmlns:a16="http://schemas.microsoft.com/office/drawing/2014/main" id="{FA143421-3D80-773C-6800-A5D83DBC8ED5}"/>
              </a:ext>
            </a:extLst>
          </p:cNvPr>
          <p:cNvSpPr/>
          <p:nvPr/>
        </p:nvSpPr>
        <p:spPr>
          <a:xfrm>
            <a:off x="6298540" y="4336562"/>
            <a:ext cx="4631395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Luôn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kiểm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soát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tốt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 </a:t>
            </a:r>
            <a:endParaRPr lang="en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7" name="Picture 18">
            <a:extLst>
              <a:ext uri="{FF2B5EF4-FFF2-40B4-BE49-F238E27FC236}">
                <a16:creationId xmlns:a16="http://schemas.microsoft.com/office/drawing/2014/main" id="{02CB6440-39BA-5CD8-B711-944DC4CA12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4787" y="5116772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>
            <a:extLst>
              <a:ext uri="{FF2B5EF4-FFF2-40B4-BE49-F238E27FC236}">
                <a16:creationId xmlns:a16="http://schemas.microsoft.com/office/drawing/2014/main" id="{94C78FCD-2F3C-9F39-A90C-70B2363EC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141" y="5096293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0">
            <a:extLst>
              <a:ext uri="{FF2B5EF4-FFF2-40B4-BE49-F238E27FC236}">
                <a16:creationId xmlns:a16="http://schemas.microsoft.com/office/drawing/2014/main" id="{6D87DB36-BD90-2D4B-F1A0-189BFAB82F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588" y="3496990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1FBB6F9-7CA7-CCAE-D2F9-E9F862480C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8578" y="3483872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Rounded Corners 13">
            <a:extLst>
              <a:ext uri="{FF2B5EF4-FFF2-40B4-BE49-F238E27FC236}">
                <a16:creationId xmlns:a16="http://schemas.microsoft.com/office/drawing/2014/main" id="{DFDAB601-EE94-9A01-8221-38806D15EC3F}"/>
              </a:ext>
            </a:extLst>
          </p:cNvPr>
          <p:cNvSpPr/>
          <p:nvPr/>
        </p:nvSpPr>
        <p:spPr>
          <a:xfrm>
            <a:off x="1233203" y="987468"/>
            <a:ext cx="9725593" cy="1426464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Câu 3: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Biểu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sống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kế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hoạch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  <a:endParaRPr lang="en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7BB4665-0039-883E-8807-FEB1923A44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0397" y="618873"/>
            <a:ext cx="2071868" cy="20718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96BFD13-5208-A37D-E06B-825CF88F675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2432424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B6F0BB-CA6F-FF62-5A76-AEB89E2BD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BB5C4FD-0CB1-2336-B2FA-908C6D4004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9" y="5821654"/>
            <a:ext cx="985885" cy="990267"/>
          </a:xfrm>
          <a:prstGeom prst="rect">
            <a:avLst/>
          </a:prstGeom>
        </p:spPr>
      </p:pic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2A0440B0-B74E-332D-5AFA-3A563872F384}"/>
              </a:ext>
            </a:extLst>
          </p:cNvPr>
          <p:cNvSpPr/>
          <p:nvPr/>
        </p:nvSpPr>
        <p:spPr>
          <a:xfrm>
            <a:off x="1019144" y="2718429"/>
            <a:ext cx="4823859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A.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Sự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giúp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đỡ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mọi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97297116-5D44-7827-1E63-EEBF7FCC861B}"/>
              </a:ext>
            </a:extLst>
          </p:cNvPr>
          <p:cNvSpPr/>
          <p:nvPr/>
        </p:nvSpPr>
        <p:spPr>
          <a:xfrm>
            <a:off x="1019144" y="4364250"/>
            <a:ext cx="4823859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Sự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may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mắn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Rectangle: Rounded Corners 15">
            <a:extLst>
              <a:ext uri="{FF2B5EF4-FFF2-40B4-BE49-F238E27FC236}">
                <a16:creationId xmlns:a16="http://schemas.microsoft.com/office/drawing/2014/main" id="{8AA7A167-0C51-4A3B-B66F-2A7139128842}"/>
              </a:ext>
            </a:extLst>
          </p:cNvPr>
          <p:cNvSpPr/>
          <p:nvPr/>
        </p:nvSpPr>
        <p:spPr>
          <a:xfrm>
            <a:off x="6166106" y="2718429"/>
            <a:ext cx="4823859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B. Ý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chí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lòng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quyết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tâm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Rectangle: Rounded Corners 16">
            <a:extLst>
              <a:ext uri="{FF2B5EF4-FFF2-40B4-BE49-F238E27FC236}">
                <a16:creationId xmlns:a16="http://schemas.microsoft.com/office/drawing/2014/main" id="{0248D0B2-E6A2-E576-A66B-D192700893A2}"/>
              </a:ext>
            </a:extLst>
          </p:cNvPr>
          <p:cNvSpPr/>
          <p:nvPr/>
        </p:nvSpPr>
        <p:spPr>
          <a:xfrm>
            <a:off x="6166106" y="4364250"/>
            <a:ext cx="4823859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Môi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trường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sống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tốt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 </a:t>
            </a:r>
            <a:endParaRPr lang="en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7" name="Picture 18">
            <a:extLst>
              <a:ext uri="{FF2B5EF4-FFF2-40B4-BE49-F238E27FC236}">
                <a16:creationId xmlns:a16="http://schemas.microsoft.com/office/drawing/2014/main" id="{A7C7FF88-7021-E87D-86C2-E8F530718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3860" y="3466511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>
            <a:extLst>
              <a:ext uri="{FF2B5EF4-FFF2-40B4-BE49-F238E27FC236}">
                <a16:creationId xmlns:a16="http://schemas.microsoft.com/office/drawing/2014/main" id="{C15045C5-A233-886A-1367-F891395C2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4119" y="5455536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0">
            <a:extLst>
              <a:ext uri="{FF2B5EF4-FFF2-40B4-BE49-F238E27FC236}">
                <a16:creationId xmlns:a16="http://schemas.microsoft.com/office/drawing/2014/main" id="{C547DBBE-F26F-78C1-074F-2098C8A3B5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031" y="3655619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F24E837-BEF6-E3C4-CE56-73201CA181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992" y="5390404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Rounded Corners 13">
            <a:extLst>
              <a:ext uri="{FF2B5EF4-FFF2-40B4-BE49-F238E27FC236}">
                <a16:creationId xmlns:a16="http://schemas.microsoft.com/office/drawing/2014/main" id="{3F90BF7A-B980-06B9-9E4C-7951702C1B62}"/>
              </a:ext>
            </a:extLst>
          </p:cNvPr>
          <p:cNvSpPr/>
          <p:nvPr/>
        </p:nvSpPr>
        <p:spPr>
          <a:xfrm>
            <a:off x="1019145" y="1015154"/>
            <a:ext cx="9970820" cy="1426465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Câu 4: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Yếu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tố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quyết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định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sự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kế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hoạch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  <a:endParaRPr lang="en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80BFAD9-6EFE-ADF7-8A63-85B881CFCE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707" y="670228"/>
            <a:ext cx="2071868" cy="20718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8226FC6-DEAB-C53D-1B98-5F5E8B588C7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94400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D76273-CDE9-7326-192E-A7A2127D3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4127861-95E9-3F32-D521-33B5AB2D8E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9" y="5821654"/>
            <a:ext cx="985885" cy="990267"/>
          </a:xfrm>
          <a:prstGeom prst="rect">
            <a:avLst/>
          </a:prstGeom>
        </p:spPr>
      </p:pic>
      <p:sp>
        <p:nvSpPr>
          <p:cNvPr id="7" name="Rectangle: Rounded Corners 13">
            <a:extLst>
              <a:ext uri="{FF2B5EF4-FFF2-40B4-BE49-F238E27FC236}">
                <a16:creationId xmlns:a16="http://schemas.microsoft.com/office/drawing/2014/main" id="{0868CC96-A7CA-9968-2246-7A1F27BB338F}"/>
              </a:ext>
            </a:extLst>
          </p:cNvPr>
          <p:cNvSpPr/>
          <p:nvPr/>
        </p:nvSpPr>
        <p:spPr>
          <a:xfrm>
            <a:off x="1203944" y="2749369"/>
            <a:ext cx="4562123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ctr">
              <a:lnSpc>
                <a:spcPct val="150000"/>
              </a:lnSpc>
              <a:buAutoNum type="alphaUcPeriod"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mài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sắt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ngày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kim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8" name="Rectangle: Rounded Corners 14">
            <a:extLst>
              <a:ext uri="{FF2B5EF4-FFF2-40B4-BE49-F238E27FC236}">
                <a16:creationId xmlns:a16="http://schemas.microsoft.com/office/drawing/2014/main" id="{B9219D0A-A1AD-EC41-7BC6-6CF3D510DF77}"/>
              </a:ext>
            </a:extLst>
          </p:cNvPr>
          <p:cNvSpPr/>
          <p:nvPr/>
        </p:nvSpPr>
        <p:spPr>
          <a:xfrm>
            <a:off x="1203944" y="4395190"/>
            <a:ext cx="4562123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đổ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lá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khoai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9" name="Rectangle: Rounded Corners 15">
            <a:extLst>
              <a:ext uri="{FF2B5EF4-FFF2-40B4-BE49-F238E27FC236}">
                <a16:creationId xmlns:a16="http://schemas.microsoft.com/office/drawing/2014/main" id="{2F3B481C-B71A-29D2-249C-93D05A57C8E3}"/>
              </a:ext>
            </a:extLst>
          </p:cNvPr>
          <p:cNvSpPr/>
          <p:nvPr/>
        </p:nvSpPr>
        <p:spPr>
          <a:xfrm>
            <a:off x="6338554" y="2749369"/>
            <a:ext cx="4562123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thầy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đố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mày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0" name="Rectangle: Rounded Corners 16">
            <a:extLst>
              <a:ext uri="{FF2B5EF4-FFF2-40B4-BE49-F238E27FC236}">
                <a16:creationId xmlns:a16="http://schemas.microsoft.com/office/drawing/2014/main" id="{7AFE0B51-50C8-8A08-A9EC-F6F01839F88D}"/>
              </a:ext>
            </a:extLst>
          </p:cNvPr>
          <p:cNvSpPr/>
          <p:nvPr/>
        </p:nvSpPr>
        <p:spPr>
          <a:xfrm>
            <a:off x="6338554" y="4395190"/>
            <a:ext cx="4562123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Uống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nhớ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nguồn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1" name="Picture 18">
            <a:extLst>
              <a:ext uri="{FF2B5EF4-FFF2-40B4-BE49-F238E27FC236}">
                <a16:creationId xmlns:a16="http://schemas.microsoft.com/office/drawing/2014/main" id="{5A325D60-2008-1B3E-A23A-63B37703E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459" y="3557881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8A834B59-1E82-2938-DF46-8CAD419D8E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7654" y="5413579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0">
            <a:extLst>
              <a:ext uri="{FF2B5EF4-FFF2-40B4-BE49-F238E27FC236}">
                <a16:creationId xmlns:a16="http://schemas.microsoft.com/office/drawing/2014/main" id="{C454652F-2924-4B1E-2C09-FE75C868AB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0449" y="3681688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7AA29B3-CF65-DFCF-3872-4D75CDD25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059" y="5401991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: Rounded Corners 13">
            <a:extLst>
              <a:ext uri="{FF2B5EF4-FFF2-40B4-BE49-F238E27FC236}">
                <a16:creationId xmlns:a16="http://schemas.microsoft.com/office/drawing/2014/main" id="{1235EC1E-84B1-B762-B062-A76A1EDA0502}"/>
              </a:ext>
            </a:extLst>
          </p:cNvPr>
          <p:cNvSpPr/>
          <p:nvPr/>
        </p:nvSpPr>
        <p:spPr>
          <a:xfrm>
            <a:off x="1203945" y="1046094"/>
            <a:ext cx="9725593" cy="1426465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Câu 5: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ca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dao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tụ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ngữ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nói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về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nỗ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lực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cố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gắng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  <a:endParaRPr lang="en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29D7040-3C58-0B56-5D7E-C469F08465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6873" y="400691"/>
            <a:ext cx="2071868" cy="207186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0FB0417-BF66-2608-E2F6-BE045B7CF23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190558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5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C23618-DD93-11D6-0E11-DD2064F1D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9D9C9F2-0E87-F792-48A2-2BA3336C47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729" y="883919"/>
            <a:ext cx="2857500" cy="2857500"/>
          </a:xfrm>
          <a:prstGeom prst="rect">
            <a:avLst/>
          </a:prstGeom>
        </p:spPr>
      </p:pic>
      <p:sp>
        <p:nvSpPr>
          <p:cNvPr id="9" name="Hexagon 8">
            <a:extLst>
              <a:ext uri="{FF2B5EF4-FFF2-40B4-BE49-F238E27FC236}">
                <a16:creationId xmlns:a16="http://schemas.microsoft.com/office/drawing/2014/main" id="{165EB69C-1B42-F87A-6E1E-17E70026F862}"/>
              </a:ext>
            </a:extLst>
          </p:cNvPr>
          <p:cNvSpPr/>
          <p:nvPr/>
        </p:nvSpPr>
        <p:spPr>
          <a:xfrm>
            <a:off x="315850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CHÚC</a:t>
            </a:r>
            <a:endParaRPr kumimoji="0" lang="en-US" sz="4000" b="0" i="0" u="none" strike="noStrike" kern="1200" cap="none" spc="0" normalizeH="0" baseline="0" noProof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/>
            </a:endParaRPr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94540C24-EA26-B5C4-798C-CFDF612420F4}"/>
              </a:ext>
            </a:extLst>
          </p:cNvPr>
          <p:cNvSpPr/>
          <p:nvPr/>
        </p:nvSpPr>
        <p:spPr>
          <a:xfrm>
            <a:off x="2471927" y="1981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MỪNG</a:t>
            </a:r>
            <a:endParaRPr kumimoji="0" lang="en-US" sz="4000" b="0" i="0" u="none" strike="noStrike" kern="1200" cap="none" spc="0" normalizeH="0" baseline="0" noProof="0" dirty="0">
              <a:ln w="6600">
                <a:noFill/>
                <a:prstDash val="solid"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/>
            </a:endParaRPr>
          </a:p>
        </p:txBody>
      </p:sp>
      <p:sp>
        <p:nvSpPr>
          <p:cNvPr id="11" name="Hexagon 10">
            <a:extLst>
              <a:ext uri="{FF2B5EF4-FFF2-40B4-BE49-F238E27FC236}">
                <a16:creationId xmlns:a16="http://schemas.microsoft.com/office/drawing/2014/main" id="{E1325688-4BBF-A76D-48C4-B08791D3B189}"/>
              </a:ext>
            </a:extLst>
          </p:cNvPr>
          <p:cNvSpPr/>
          <p:nvPr/>
        </p:nvSpPr>
        <p:spPr>
          <a:xfrm>
            <a:off x="6784081" y="25603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000" b="1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EM</a:t>
            </a:r>
          </a:p>
        </p:txBody>
      </p:sp>
      <p:sp>
        <p:nvSpPr>
          <p:cNvPr id="12" name="Hexagon 11">
            <a:extLst>
              <a:ext uri="{FF2B5EF4-FFF2-40B4-BE49-F238E27FC236}">
                <a16:creationId xmlns:a16="http://schemas.microsoft.com/office/drawing/2014/main" id="{EE735E53-DC9B-0092-4485-6C7C44BCCD2D}"/>
              </a:ext>
            </a:extLst>
          </p:cNvPr>
          <p:cNvSpPr/>
          <p:nvPr/>
        </p:nvSpPr>
        <p:spPr>
          <a:xfrm>
            <a:off x="4628004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/>
              </a:rPr>
              <a:t>CÁC</a:t>
            </a:r>
            <a:endParaRPr kumimoji="0" lang="en-US" sz="4000" b="0" i="0" u="none" strike="noStrike" kern="1200" cap="none" spc="0" normalizeH="0" baseline="0" noProof="0" dirty="0">
              <a:ln w="6600">
                <a:noFill/>
                <a:prstDash val="solid"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03000E0-2515-AC94-9530-CC09A12F62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952" y="3436622"/>
            <a:ext cx="2650039" cy="2661817"/>
          </a:xfrm>
          <a:prstGeom prst="rect">
            <a:avLst/>
          </a:prstGeom>
        </p:spPr>
      </p:pic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6675106E-6C77-9982-BE6B-CEEE2ED18E2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9" y="0"/>
            <a:ext cx="570902" cy="63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18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2905916-1C1C-9699-4A97-94EB9BC2F167}"/>
              </a:ext>
            </a:extLst>
          </p:cNvPr>
          <p:cNvGrpSpPr/>
          <p:nvPr/>
        </p:nvGrpSpPr>
        <p:grpSpPr>
          <a:xfrm>
            <a:off x="4727728" y="3617040"/>
            <a:ext cx="2736543" cy="1536853"/>
            <a:chOff x="309542" y="967667"/>
            <a:chExt cx="2878585" cy="1536853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838EC6AD-BD60-3CED-B23F-545616582F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29743" y="1337000"/>
              <a:ext cx="1286655" cy="116752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E8C312A-0611-5753-0B54-F38B45D5789A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8833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574DAA7-2E96-F83C-8877-7E3E49F00B9B}"/>
              </a:ext>
            </a:extLst>
          </p:cNvPr>
          <p:cNvGrpSpPr/>
          <p:nvPr/>
        </p:nvGrpSpPr>
        <p:grpSpPr>
          <a:xfrm>
            <a:off x="1861351" y="1563422"/>
            <a:ext cx="8469298" cy="4792979"/>
            <a:chOff x="0" y="-38100"/>
            <a:chExt cx="3300578" cy="1501694"/>
          </a:xfrm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517CE586-0353-5F9E-4B6F-22F9B2C38B90}"/>
                </a:ext>
              </a:extLst>
            </p:cNvPr>
            <p:cNvSpPr/>
            <p:nvPr/>
          </p:nvSpPr>
          <p:spPr>
            <a:xfrm>
              <a:off x="0" y="0"/>
              <a:ext cx="3300578" cy="1463594"/>
            </a:xfrm>
            <a:custGeom>
              <a:avLst/>
              <a:gdLst/>
              <a:ahLst/>
              <a:cxnLst/>
              <a:rect l="l" t="t" r="r" b="b"/>
              <a:pathLst>
                <a:path w="3190453" h="1463594">
                  <a:moveTo>
                    <a:pt x="66427" y="0"/>
                  </a:moveTo>
                  <a:lnTo>
                    <a:pt x="3124026" y="0"/>
                  </a:lnTo>
                  <a:cubicBezTo>
                    <a:pt x="3141643" y="0"/>
                    <a:pt x="3158539" y="6999"/>
                    <a:pt x="3170997" y="19456"/>
                  </a:cubicBezTo>
                  <a:cubicBezTo>
                    <a:pt x="3183454" y="31913"/>
                    <a:pt x="3190453" y="48809"/>
                    <a:pt x="3190453" y="66427"/>
                  </a:cubicBezTo>
                  <a:lnTo>
                    <a:pt x="3190453" y="1397167"/>
                  </a:lnTo>
                  <a:cubicBezTo>
                    <a:pt x="3190453" y="1433854"/>
                    <a:pt x="3160712" y="1463594"/>
                    <a:pt x="3124026" y="1463594"/>
                  </a:cubicBezTo>
                  <a:lnTo>
                    <a:pt x="66427" y="1463594"/>
                  </a:lnTo>
                  <a:cubicBezTo>
                    <a:pt x="48809" y="1463594"/>
                    <a:pt x="31913" y="1456596"/>
                    <a:pt x="19456" y="1444138"/>
                  </a:cubicBezTo>
                  <a:cubicBezTo>
                    <a:pt x="6999" y="1431681"/>
                    <a:pt x="0" y="1414785"/>
                    <a:pt x="0" y="1397167"/>
                  </a:cubicBezTo>
                  <a:lnTo>
                    <a:pt x="0" y="66427"/>
                  </a:lnTo>
                  <a:cubicBezTo>
                    <a:pt x="0" y="48809"/>
                    <a:pt x="6999" y="31913"/>
                    <a:pt x="19456" y="19456"/>
                  </a:cubicBezTo>
                  <a:cubicBezTo>
                    <a:pt x="31913" y="6999"/>
                    <a:pt x="48809" y="0"/>
                    <a:pt x="66427" y="0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66675">
              <a:solidFill>
                <a:srgbClr val="000000"/>
              </a:solidFill>
            </a:ln>
          </p:spPr>
          <p:txBody>
            <a:bodyPr/>
            <a:lstStyle/>
            <a:p>
              <a:pPr defTabSz="575981">
                <a:defRPr/>
              </a:pPr>
              <a:endParaRPr lang="en-US" sz="240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sp>
          <p:nvSpPr>
            <p:cNvPr id="11" name="TextBox 5">
              <a:extLst>
                <a:ext uri="{FF2B5EF4-FFF2-40B4-BE49-F238E27FC236}">
                  <a16:creationId xmlns:a16="http://schemas.microsoft.com/office/drawing/2014/main" id="{6B8B01AA-33A0-B9AD-7955-54ACD4863305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2001" tIns="32001" rIns="32001" bIns="32001" rtlCol="0" anchor="ctr"/>
            <a:lstStyle/>
            <a:p>
              <a:pPr algn="ctr" defTabSz="575981">
                <a:lnSpc>
                  <a:spcPts val="1675"/>
                </a:lnSpc>
                <a:spcBef>
                  <a:spcPct val="0"/>
                </a:spcBef>
                <a:defRPr/>
              </a:pPr>
              <a:endParaRPr sz="240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28D281C1-B8E1-8F2F-2478-361851226076}"/>
              </a:ext>
            </a:extLst>
          </p:cNvPr>
          <p:cNvSpPr txBox="1"/>
          <p:nvPr/>
        </p:nvSpPr>
        <p:spPr>
          <a:xfrm>
            <a:off x="2552049" y="2263888"/>
            <a:ext cx="7390674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hãy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lập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kế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hoạch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cá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nhân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cụ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thể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  <a:p>
            <a:pPr marL="359988" indent="-359988" algn="just">
              <a:lnSpc>
                <a:spcPct val="150000"/>
              </a:lnSpc>
              <a:buFontTx/>
              <a:buChar char="-"/>
            </a:pP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Kế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hoạch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  <a:p>
            <a:pPr marL="359988" indent="-359988" algn="just">
              <a:lnSpc>
                <a:spcPct val="150000"/>
              </a:lnSpc>
              <a:buFontTx/>
              <a:buChar char="-"/>
            </a:pP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Kế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hoạch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  <a:p>
            <a:pPr marL="359988" indent="-359988" algn="just">
              <a:lnSpc>
                <a:spcPct val="150000"/>
              </a:lnSpc>
              <a:buFontTx/>
              <a:buChar char="-"/>
            </a:pP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Kế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hoạch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rèn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luyện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phát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triển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năng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khiếu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  <a:p>
            <a:pPr marL="359988" indent="-359988" algn="just">
              <a:lnSpc>
                <a:spcPct val="150000"/>
              </a:lnSpc>
              <a:buFontTx/>
              <a:buChar char="-"/>
            </a:pP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Kế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hoạch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ngoại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ngữ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mới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  <a:p>
            <a:pPr marL="359988" indent="-359988" algn="just">
              <a:lnSpc>
                <a:spcPct val="150000"/>
              </a:lnSpc>
              <a:buFontTx/>
              <a:buChar char="-"/>
            </a:pP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Kế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hoạch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tổ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chức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sinh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nhật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,…). </a:t>
            </a:r>
            <a:endParaRPr lang="en-VN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E8B1C95-919E-7856-1C1B-A398C25EDFCC}"/>
              </a:ext>
            </a:extLst>
          </p:cNvPr>
          <p:cNvGrpSpPr/>
          <p:nvPr/>
        </p:nvGrpSpPr>
        <p:grpSpPr>
          <a:xfrm>
            <a:off x="4840932" y="874629"/>
            <a:ext cx="2510136" cy="1389259"/>
            <a:chOff x="11217486" y="6236755"/>
            <a:chExt cx="3841010" cy="2851456"/>
          </a:xfrm>
        </p:grpSpPr>
        <p:grpSp>
          <p:nvGrpSpPr>
            <p:cNvPr id="14" name="Group 7">
              <a:extLst>
                <a:ext uri="{FF2B5EF4-FFF2-40B4-BE49-F238E27FC236}">
                  <a16:creationId xmlns:a16="http://schemas.microsoft.com/office/drawing/2014/main" id="{85E07CC9-B3D6-8CCE-10CC-344AA7C2F8AB}"/>
                </a:ext>
              </a:extLst>
            </p:cNvPr>
            <p:cNvGrpSpPr/>
            <p:nvPr/>
          </p:nvGrpSpPr>
          <p:grpSpPr>
            <a:xfrm rot="317549">
              <a:off x="11217486" y="6236755"/>
              <a:ext cx="3841010" cy="2851456"/>
              <a:chOff x="43011" y="24107"/>
              <a:chExt cx="767962" cy="648993"/>
            </a:xfrm>
          </p:grpSpPr>
          <p:sp>
            <p:nvSpPr>
              <p:cNvPr id="16" name="Freeform 8">
                <a:extLst>
                  <a:ext uri="{FF2B5EF4-FFF2-40B4-BE49-F238E27FC236}">
                    <a16:creationId xmlns:a16="http://schemas.microsoft.com/office/drawing/2014/main" id="{625A2913-6FD7-2CFD-2E8C-BA62DFC60CA8}"/>
                  </a:ext>
                </a:extLst>
              </p:cNvPr>
              <p:cNvSpPr/>
              <p:nvPr/>
            </p:nvSpPr>
            <p:spPr>
              <a:xfrm>
                <a:off x="43011" y="24107"/>
                <a:ext cx="767962" cy="586966"/>
              </a:xfrm>
              <a:custGeom>
                <a:avLst/>
                <a:gdLst/>
                <a:ahLst/>
                <a:cxnLst/>
                <a:rect l="l" t="t" r="r" b="b"/>
                <a:pathLst>
                  <a:path w="756200" h="571328">
                    <a:moveTo>
                      <a:pt x="408098" y="13191"/>
                    </a:moveTo>
                    <a:lnTo>
                      <a:pt x="408098" y="13191"/>
                    </a:lnTo>
                    <a:cubicBezTo>
                      <a:pt x="425821" y="32513"/>
                      <a:pt x="454263" y="37625"/>
                      <a:pt x="477605" y="25684"/>
                    </a:cubicBezTo>
                    <a:lnTo>
                      <a:pt x="489470" y="19614"/>
                    </a:lnTo>
                    <a:cubicBezTo>
                      <a:pt x="498447" y="15022"/>
                      <a:pt x="508990" y="14615"/>
                      <a:pt x="518295" y="18502"/>
                    </a:cubicBezTo>
                    <a:cubicBezTo>
                      <a:pt x="527599" y="22388"/>
                      <a:pt x="534720" y="30175"/>
                      <a:pt x="537762" y="39788"/>
                    </a:cubicBezTo>
                    <a:lnTo>
                      <a:pt x="537762" y="39788"/>
                    </a:lnTo>
                    <a:cubicBezTo>
                      <a:pt x="544762" y="61906"/>
                      <a:pt x="567044" y="75433"/>
                      <a:pt x="589896" y="71439"/>
                    </a:cubicBezTo>
                    <a:lnTo>
                      <a:pt x="613675" y="67283"/>
                    </a:lnTo>
                    <a:cubicBezTo>
                      <a:pt x="622650" y="65715"/>
                      <a:pt x="631824" y="68635"/>
                      <a:pt x="638240" y="75103"/>
                    </a:cubicBezTo>
                    <a:cubicBezTo>
                      <a:pt x="644657" y="81571"/>
                      <a:pt x="647503" y="90769"/>
                      <a:pt x="645863" y="99730"/>
                    </a:cubicBezTo>
                    <a:lnTo>
                      <a:pt x="645863" y="99730"/>
                    </a:lnTo>
                    <a:cubicBezTo>
                      <a:pt x="644005" y="109882"/>
                      <a:pt x="646460" y="120348"/>
                      <a:pt x="652639" y="128613"/>
                    </a:cubicBezTo>
                    <a:cubicBezTo>
                      <a:pt x="658818" y="136879"/>
                      <a:pt x="668162" y="142196"/>
                      <a:pt x="678424" y="143287"/>
                    </a:cubicBezTo>
                    <a:lnTo>
                      <a:pt x="700523" y="145635"/>
                    </a:lnTo>
                    <a:cubicBezTo>
                      <a:pt x="709339" y="146572"/>
                      <a:pt x="716978" y="152156"/>
                      <a:pt x="720547" y="160271"/>
                    </a:cubicBezTo>
                    <a:cubicBezTo>
                      <a:pt x="724116" y="168386"/>
                      <a:pt x="723068" y="177790"/>
                      <a:pt x="717800" y="184920"/>
                    </a:cubicBezTo>
                    <a:lnTo>
                      <a:pt x="717800" y="184920"/>
                    </a:lnTo>
                    <a:cubicBezTo>
                      <a:pt x="711615" y="193293"/>
                      <a:pt x="709616" y="204042"/>
                      <a:pt x="712377" y="214078"/>
                    </a:cubicBezTo>
                    <a:cubicBezTo>
                      <a:pt x="715138" y="224115"/>
                      <a:pt x="722354" y="232328"/>
                      <a:pt x="731952" y="236359"/>
                    </a:cubicBezTo>
                    <a:lnTo>
                      <a:pt x="740300" y="239865"/>
                    </a:lnTo>
                    <a:cubicBezTo>
                      <a:pt x="748860" y="243459"/>
                      <a:pt x="754702" y="251524"/>
                      <a:pt x="755451" y="260777"/>
                    </a:cubicBezTo>
                    <a:cubicBezTo>
                      <a:pt x="756200" y="270030"/>
                      <a:pt x="751730" y="278929"/>
                      <a:pt x="743860" y="283853"/>
                    </a:cubicBezTo>
                    <a:lnTo>
                      <a:pt x="741820" y="285130"/>
                    </a:lnTo>
                    <a:cubicBezTo>
                      <a:pt x="732669" y="290855"/>
                      <a:pt x="726728" y="300538"/>
                      <a:pt x="725770" y="311290"/>
                    </a:cubicBezTo>
                    <a:cubicBezTo>
                      <a:pt x="724811" y="322042"/>
                      <a:pt x="728946" y="332623"/>
                      <a:pt x="736940" y="339876"/>
                    </a:cubicBezTo>
                    <a:lnTo>
                      <a:pt x="736940" y="339876"/>
                    </a:lnTo>
                    <a:cubicBezTo>
                      <a:pt x="743606" y="345924"/>
                      <a:pt x="746406" y="355147"/>
                      <a:pt x="744228" y="363880"/>
                    </a:cubicBezTo>
                    <a:cubicBezTo>
                      <a:pt x="742050" y="372612"/>
                      <a:pt x="735246" y="379440"/>
                      <a:pt x="726522" y="381649"/>
                    </a:cubicBezTo>
                    <a:lnTo>
                      <a:pt x="710330" y="385749"/>
                    </a:lnTo>
                    <a:cubicBezTo>
                      <a:pt x="700400" y="388264"/>
                      <a:pt x="692086" y="395030"/>
                      <a:pt x="687607" y="404241"/>
                    </a:cubicBezTo>
                    <a:cubicBezTo>
                      <a:pt x="683127" y="413452"/>
                      <a:pt x="682939" y="424170"/>
                      <a:pt x="687093" y="433533"/>
                    </a:cubicBezTo>
                    <a:lnTo>
                      <a:pt x="687093" y="433533"/>
                    </a:lnTo>
                    <a:cubicBezTo>
                      <a:pt x="690700" y="441665"/>
                      <a:pt x="689872" y="451080"/>
                      <a:pt x="684899" y="458457"/>
                    </a:cubicBezTo>
                    <a:cubicBezTo>
                      <a:pt x="679926" y="465833"/>
                      <a:pt x="671509" y="470133"/>
                      <a:pt x="662618" y="469838"/>
                    </a:cubicBezTo>
                    <a:lnTo>
                      <a:pt x="637784" y="469016"/>
                    </a:lnTo>
                    <a:cubicBezTo>
                      <a:pt x="615653" y="468284"/>
                      <a:pt x="596939" y="485257"/>
                      <a:pt x="595514" y="507355"/>
                    </a:cubicBezTo>
                    <a:lnTo>
                      <a:pt x="595514" y="507355"/>
                    </a:lnTo>
                    <a:cubicBezTo>
                      <a:pt x="594902" y="516850"/>
                      <a:pt x="589929" y="525527"/>
                      <a:pt x="582044" y="530853"/>
                    </a:cubicBezTo>
                    <a:cubicBezTo>
                      <a:pt x="574160" y="536179"/>
                      <a:pt x="564254" y="537555"/>
                      <a:pt x="555217" y="534579"/>
                    </a:cubicBezTo>
                    <a:lnTo>
                      <a:pt x="536097" y="528281"/>
                    </a:lnTo>
                    <a:cubicBezTo>
                      <a:pt x="512711" y="520579"/>
                      <a:pt x="487115" y="530186"/>
                      <a:pt x="474573" y="551375"/>
                    </a:cubicBezTo>
                    <a:lnTo>
                      <a:pt x="474573" y="551375"/>
                    </a:lnTo>
                    <a:cubicBezTo>
                      <a:pt x="469098" y="560625"/>
                      <a:pt x="459949" y="567112"/>
                      <a:pt x="449409" y="569220"/>
                    </a:cubicBezTo>
                    <a:cubicBezTo>
                      <a:pt x="438869" y="571328"/>
                      <a:pt x="427929" y="568857"/>
                      <a:pt x="419318" y="562424"/>
                    </a:cubicBezTo>
                    <a:lnTo>
                      <a:pt x="415598" y="559646"/>
                    </a:lnTo>
                    <a:cubicBezTo>
                      <a:pt x="393359" y="543033"/>
                      <a:pt x="362841" y="543033"/>
                      <a:pt x="340602" y="559646"/>
                    </a:cubicBezTo>
                    <a:lnTo>
                      <a:pt x="336883" y="562424"/>
                    </a:lnTo>
                    <a:cubicBezTo>
                      <a:pt x="328271" y="568857"/>
                      <a:pt x="317331" y="571328"/>
                      <a:pt x="306791" y="569220"/>
                    </a:cubicBezTo>
                    <a:cubicBezTo>
                      <a:pt x="296251" y="567112"/>
                      <a:pt x="287102" y="560625"/>
                      <a:pt x="281627" y="551375"/>
                    </a:cubicBezTo>
                    <a:lnTo>
                      <a:pt x="281627" y="551375"/>
                    </a:lnTo>
                    <a:cubicBezTo>
                      <a:pt x="269085" y="530186"/>
                      <a:pt x="243489" y="520579"/>
                      <a:pt x="220103" y="528281"/>
                    </a:cubicBezTo>
                    <a:lnTo>
                      <a:pt x="200983" y="534579"/>
                    </a:lnTo>
                    <a:cubicBezTo>
                      <a:pt x="191946" y="537555"/>
                      <a:pt x="182040" y="536179"/>
                      <a:pt x="174156" y="530853"/>
                    </a:cubicBezTo>
                    <a:cubicBezTo>
                      <a:pt x="166271" y="525527"/>
                      <a:pt x="161298" y="516850"/>
                      <a:pt x="160686" y="507355"/>
                    </a:cubicBezTo>
                    <a:lnTo>
                      <a:pt x="160686" y="507355"/>
                    </a:lnTo>
                    <a:cubicBezTo>
                      <a:pt x="159261" y="485257"/>
                      <a:pt x="140547" y="468284"/>
                      <a:pt x="118416" y="469016"/>
                    </a:cubicBezTo>
                    <a:lnTo>
                      <a:pt x="93583" y="469838"/>
                    </a:lnTo>
                    <a:cubicBezTo>
                      <a:pt x="84691" y="470133"/>
                      <a:pt x="76274" y="465833"/>
                      <a:pt x="71301" y="458457"/>
                    </a:cubicBezTo>
                    <a:cubicBezTo>
                      <a:pt x="66329" y="451080"/>
                      <a:pt x="65500" y="441665"/>
                      <a:pt x="69107" y="433533"/>
                    </a:cubicBezTo>
                    <a:lnTo>
                      <a:pt x="69107" y="433533"/>
                    </a:lnTo>
                    <a:cubicBezTo>
                      <a:pt x="73261" y="424170"/>
                      <a:pt x="73072" y="413452"/>
                      <a:pt x="68593" y="404241"/>
                    </a:cubicBezTo>
                    <a:cubicBezTo>
                      <a:pt x="64114" y="395030"/>
                      <a:pt x="55799" y="388264"/>
                      <a:pt x="45870" y="385749"/>
                    </a:cubicBezTo>
                    <a:lnTo>
                      <a:pt x="29679" y="381649"/>
                    </a:lnTo>
                    <a:cubicBezTo>
                      <a:pt x="20954" y="379440"/>
                      <a:pt x="14150" y="372612"/>
                      <a:pt x="11972" y="363880"/>
                    </a:cubicBezTo>
                    <a:cubicBezTo>
                      <a:pt x="9794" y="355147"/>
                      <a:pt x="12594" y="345924"/>
                      <a:pt x="19260" y="339876"/>
                    </a:cubicBezTo>
                    <a:lnTo>
                      <a:pt x="19260" y="339876"/>
                    </a:lnTo>
                    <a:cubicBezTo>
                      <a:pt x="27254" y="332623"/>
                      <a:pt x="31389" y="322042"/>
                      <a:pt x="30430" y="311290"/>
                    </a:cubicBezTo>
                    <a:cubicBezTo>
                      <a:pt x="29472" y="300538"/>
                      <a:pt x="23531" y="290855"/>
                      <a:pt x="14380" y="285130"/>
                    </a:cubicBezTo>
                    <a:lnTo>
                      <a:pt x="12340" y="283853"/>
                    </a:lnTo>
                    <a:cubicBezTo>
                      <a:pt x="4470" y="278929"/>
                      <a:pt x="0" y="270030"/>
                      <a:pt x="749" y="260777"/>
                    </a:cubicBezTo>
                    <a:cubicBezTo>
                      <a:pt x="1497" y="251524"/>
                      <a:pt x="7340" y="243459"/>
                      <a:pt x="15900" y="239865"/>
                    </a:cubicBezTo>
                    <a:lnTo>
                      <a:pt x="24248" y="236359"/>
                    </a:lnTo>
                    <a:cubicBezTo>
                      <a:pt x="33846" y="232329"/>
                      <a:pt x="41062" y="224115"/>
                      <a:pt x="43823" y="214078"/>
                    </a:cubicBezTo>
                    <a:cubicBezTo>
                      <a:pt x="46584" y="204042"/>
                      <a:pt x="44585" y="193293"/>
                      <a:pt x="38399" y="184920"/>
                    </a:cubicBezTo>
                    <a:lnTo>
                      <a:pt x="38399" y="184920"/>
                    </a:lnTo>
                    <a:cubicBezTo>
                      <a:pt x="33132" y="177790"/>
                      <a:pt x="32084" y="168386"/>
                      <a:pt x="35653" y="160271"/>
                    </a:cubicBezTo>
                    <a:cubicBezTo>
                      <a:pt x="39221" y="152156"/>
                      <a:pt x="46861" y="146572"/>
                      <a:pt x="55676" y="145635"/>
                    </a:cubicBezTo>
                    <a:lnTo>
                      <a:pt x="77776" y="143287"/>
                    </a:lnTo>
                    <a:cubicBezTo>
                      <a:pt x="88038" y="142196"/>
                      <a:pt x="97382" y="136879"/>
                      <a:pt x="103561" y="128613"/>
                    </a:cubicBezTo>
                    <a:cubicBezTo>
                      <a:pt x="109740" y="120348"/>
                      <a:pt x="112195" y="109882"/>
                      <a:pt x="110337" y="99730"/>
                    </a:cubicBezTo>
                    <a:lnTo>
                      <a:pt x="110337" y="99730"/>
                    </a:lnTo>
                    <a:cubicBezTo>
                      <a:pt x="108697" y="90769"/>
                      <a:pt x="111543" y="81571"/>
                      <a:pt x="117960" y="75103"/>
                    </a:cubicBezTo>
                    <a:cubicBezTo>
                      <a:pt x="124376" y="68635"/>
                      <a:pt x="133550" y="65715"/>
                      <a:pt x="142525" y="67283"/>
                    </a:cubicBezTo>
                    <a:lnTo>
                      <a:pt x="166304" y="71439"/>
                    </a:lnTo>
                    <a:cubicBezTo>
                      <a:pt x="189156" y="75433"/>
                      <a:pt x="211438" y="61906"/>
                      <a:pt x="218438" y="39788"/>
                    </a:cubicBezTo>
                    <a:lnTo>
                      <a:pt x="218438" y="39788"/>
                    </a:lnTo>
                    <a:cubicBezTo>
                      <a:pt x="221480" y="30175"/>
                      <a:pt x="228601" y="22388"/>
                      <a:pt x="237905" y="18502"/>
                    </a:cubicBezTo>
                    <a:cubicBezTo>
                      <a:pt x="247210" y="14615"/>
                      <a:pt x="257753" y="15022"/>
                      <a:pt x="266730" y="19614"/>
                    </a:cubicBezTo>
                    <a:lnTo>
                      <a:pt x="278595" y="25684"/>
                    </a:lnTo>
                    <a:cubicBezTo>
                      <a:pt x="301937" y="37625"/>
                      <a:pt x="330379" y="32513"/>
                      <a:pt x="348102" y="13191"/>
                    </a:cubicBezTo>
                    <a:lnTo>
                      <a:pt x="348102" y="13191"/>
                    </a:lnTo>
                    <a:cubicBezTo>
                      <a:pt x="355812" y="4785"/>
                      <a:pt x="366694" y="0"/>
                      <a:pt x="378100" y="0"/>
                    </a:cubicBezTo>
                    <a:cubicBezTo>
                      <a:pt x="389506" y="0"/>
                      <a:pt x="400388" y="4785"/>
                      <a:pt x="408098" y="13191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57150">
                <a:solidFill>
                  <a:srgbClr val="000000"/>
                </a:solidFill>
              </a:ln>
            </p:spPr>
            <p:txBody>
              <a:bodyPr/>
              <a:lstStyle/>
              <a:p>
                <a:pPr defTabSz="575981">
                  <a:defRPr/>
                </a:pPr>
                <a:endParaRPr lang="en-US" sz="2400">
                  <a:solidFill>
                    <a:prstClr val="black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  <p:sp>
            <p:nvSpPr>
              <p:cNvPr id="17" name="TextBox 9">
                <a:extLst>
                  <a:ext uri="{FF2B5EF4-FFF2-40B4-BE49-F238E27FC236}">
                    <a16:creationId xmlns:a16="http://schemas.microsoft.com/office/drawing/2014/main" id="{FCF2EE6B-7D44-AECC-A9CB-1627C4A07466}"/>
                  </a:ext>
                </a:extLst>
              </p:cNvPr>
              <p:cNvSpPr txBox="1"/>
              <p:nvPr/>
            </p:nvSpPr>
            <p:spPr>
              <a:xfrm>
                <a:off x="139700" y="101600"/>
                <a:ext cx="533400" cy="571500"/>
              </a:xfrm>
              <a:prstGeom prst="rect">
                <a:avLst/>
              </a:prstGeom>
            </p:spPr>
            <p:txBody>
              <a:bodyPr lIns="32001" tIns="32001" rIns="32001" bIns="32001" rtlCol="0" anchor="ctr"/>
              <a:lstStyle/>
              <a:p>
                <a:pPr algn="ctr" defTabSz="575981">
                  <a:lnSpc>
                    <a:spcPts val="1675"/>
                  </a:lnSpc>
                  <a:defRPr/>
                </a:pPr>
                <a:endParaRPr sz="2400">
                  <a:solidFill>
                    <a:prstClr val="black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829F747-0A9B-DA80-9209-A8C65CCA68CF}"/>
                </a:ext>
              </a:extLst>
            </p:cNvPr>
            <p:cNvSpPr txBox="1"/>
            <p:nvPr/>
          </p:nvSpPr>
          <p:spPr>
            <a:xfrm>
              <a:off x="11575698" y="7095914"/>
              <a:ext cx="3149731" cy="94756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575981">
                <a:defRPr/>
              </a:pPr>
              <a:r>
                <a:rPr lang="en-US" sz="2400" b="1" dirty="0" err="1">
                  <a:solidFill>
                    <a:prstClr val="white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Bài</a:t>
              </a:r>
              <a:r>
                <a:rPr lang="en-US" sz="2400" b="1" dirty="0">
                  <a:solidFill>
                    <a:prstClr val="white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prstClr val="white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tập</a:t>
              </a:r>
              <a:r>
                <a:rPr lang="en-US" sz="2400" b="1" dirty="0">
                  <a:solidFill>
                    <a:prstClr val="white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1</a:t>
              </a:r>
              <a:endParaRPr lang="en-US" sz="2400" dirty="0">
                <a:solidFill>
                  <a:prstClr val="white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98FD2FF-F9DA-9278-BE5E-2AEA5DE73877}"/>
              </a:ext>
            </a:extLst>
          </p:cNvPr>
          <p:cNvGrpSpPr/>
          <p:nvPr/>
        </p:nvGrpSpPr>
        <p:grpSpPr>
          <a:xfrm>
            <a:off x="8033489" y="5028757"/>
            <a:ext cx="3601369" cy="1679273"/>
            <a:chOff x="11578026" y="6611577"/>
            <a:chExt cx="3841010" cy="2612151"/>
          </a:xfrm>
        </p:grpSpPr>
        <p:grpSp>
          <p:nvGrpSpPr>
            <p:cNvPr id="21" name="Group 7">
              <a:extLst>
                <a:ext uri="{FF2B5EF4-FFF2-40B4-BE49-F238E27FC236}">
                  <a16:creationId xmlns:a16="http://schemas.microsoft.com/office/drawing/2014/main" id="{06DB43ED-FFC9-94B9-AA3B-C01667B690E2}"/>
                </a:ext>
              </a:extLst>
            </p:cNvPr>
            <p:cNvGrpSpPr/>
            <p:nvPr/>
          </p:nvGrpSpPr>
          <p:grpSpPr>
            <a:xfrm rot="317549">
              <a:off x="11578026" y="6611577"/>
              <a:ext cx="3841010" cy="2612151"/>
              <a:chOff x="119495" y="101600"/>
              <a:chExt cx="767962" cy="594527"/>
            </a:xfrm>
          </p:grpSpPr>
          <p:sp>
            <p:nvSpPr>
              <p:cNvPr id="23" name="Freeform 8">
                <a:extLst>
                  <a:ext uri="{FF2B5EF4-FFF2-40B4-BE49-F238E27FC236}">
                    <a16:creationId xmlns:a16="http://schemas.microsoft.com/office/drawing/2014/main" id="{23A1E822-4666-9AF6-AACD-74749CC8A959}"/>
                  </a:ext>
                </a:extLst>
              </p:cNvPr>
              <p:cNvSpPr/>
              <p:nvPr/>
            </p:nvSpPr>
            <p:spPr>
              <a:xfrm>
                <a:off x="119495" y="109161"/>
                <a:ext cx="767962" cy="586966"/>
              </a:xfrm>
              <a:custGeom>
                <a:avLst/>
                <a:gdLst/>
                <a:ahLst/>
                <a:cxnLst/>
                <a:rect l="l" t="t" r="r" b="b"/>
                <a:pathLst>
                  <a:path w="756200" h="571328">
                    <a:moveTo>
                      <a:pt x="408098" y="13191"/>
                    </a:moveTo>
                    <a:lnTo>
                      <a:pt x="408098" y="13191"/>
                    </a:lnTo>
                    <a:cubicBezTo>
                      <a:pt x="425821" y="32513"/>
                      <a:pt x="454263" y="37625"/>
                      <a:pt x="477605" y="25684"/>
                    </a:cubicBezTo>
                    <a:lnTo>
                      <a:pt x="489470" y="19614"/>
                    </a:lnTo>
                    <a:cubicBezTo>
                      <a:pt x="498447" y="15022"/>
                      <a:pt x="508990" y="14615"/>
                      <a:pt x="518295" y="18502"/>
                    </a:cubicBezTo>
                    <a:cubicBezTo>
                      <a:pt x="527599" y="22388"/>
                      <a:pt x="534720" y="30175"/>
                      <a:pt x="537762" y="39788"/>
                    </a:cubicBezTo>
                    <a:lnTo>
                      <a:pt x="537762" y="39788"/>
                    </a:lnTo>
                    <a:cubicBezTo>
                      <a:pt x="544762" y="61906"/>
                      <a:pt x="567044" y="75433"/>
                      <a:pt x="589896" y="71439"/>
                    </a:cubicBezTo>
                    <a:lnTo>
                      <a:pt x="613675" y="67283"/>
                    </a:lnTo>
                    <a:cubicBezTo>
                      <a:pt x="622650" y="65715"/>
                      <a:pt x="631824" y="68635"/>
                      <a:pt x="638240" y="75103"/>
                    </a:cubicBezTo>
                    <a:cubicBezTo>
                      <a:pt x="644657" y="81571"/>
                      <a:pt x="647503" y="90769"/>
                      <a:pt x="645863" y="99730"/>
                    </a:cubicBezTo>
                    <a:lnTo>
                      <a:pt x="645863" y="99730"/>
                    </a:lnTo>
                    <a:cubicBezTo>
                      <a:pt x="644005" y="109882"/>
                      <a:pt x="646460" y="120348"/>
                      <a:pt x="652639" y="128613"/>
                    </a:cubicBezTo>
                    <a:cubicBezTo>
                      <a:pt x="658818" y="136879"/>
                      <a:pt x="668162" y="142196"/>
                      <a:pt x="678424" y="143287"/>
                    </a:cubicBezTo>
                    <a:lnTo>
                      <a:pt x="700523" y="145635"/>
                    </a:lnTo>
                    <a:cubicBezTo>
                      <a:pt x="709339" y="146572"/>
                      <a:pt x="716978" y="152156"/>
                      <a:pt x="720547" y="160271"/>
                    </a:cubicBezTo>
                    <a:cubicBezTo>
                      <a:pt x="724116" y="168386"/>
                      <a:pt x="723068" y="177790"/>
                      <a:pt x="717800" y="184920"/>
                    </a:cubicBezTo>
                    <a:lnTo>
                      <a:pt x="717800" y="184920"/>
                    </a:lnTo>
                    <a:cubicBezTo>
                      <a:pt x="711615" y="193293"/>
                      <a:pt x="709616" y="204042"/>
                      <a:pt x="712377" y="214078"/>
                    </a:cubicBezTo>
                    <a:cubicBezTo>
                      <a:pt x="715138" y="224115"/>
                      <a:pt x="722354" y="232328"/>
                      <a:pt x="731952" y="236359"/>
                    </a:cubicBezTo>
                    <a:lnTo>
                      <a:pt x="740300" y="239865"/>
                    </a:lnTo>
                    <a:cubicBezTo>
                      <a:pt x="748860" y="243459"/>
                      <a:pt x="754702" y="251524"/>
                      <a:pt x="755451" y="260777"/>
                    </a:cubicBezTo>
                    <a:cubicBezTo>
                      <a:pt x="756200" y="270030"/>
                      <a:pt x="751730" y="278929"/>
                      <a:pt x="743860" y="283853"/>
                    </a:cubicBezTo>
                    <a:lnTo>
                      <a:pt x="741820" y="285130"/>
                    </a:lnTo>
                    <a:cubicBezTo>
                      <a:pt x="732669" y="290855"/>
                      <a:pt x="726728" y="300538"/>
                      <a:pt x="725770" y="311290"/>
                    </a:cubicBezTo>
                    <a:cubicBezTo>
                      <a:pt x="724811" y="322042"/>
                      <a:pt x="728946" y="332623"/>
                      <a:pt x="736940" y="339876"/>
                    </a:cubicBezTo>
                    <a:lnTo>
                      <a:pt x="736940" y="339876"/>
                    </a:lnTo>
                    <a:cubicBezTo>
                      <a:pt x="743606" y="345924"/>
                      <a:pt x="746406" y="355147"/>
                      <a:pt x="744228" y="363880"/>
                    </a:cubicBezTo>
                    <a:cubicBezTo>
                      <a:pt x="742050" y="372612"/>
                      <a:pt x="735246" y="379440"/>
                      <a:pt x="726522" y="381649"/>
                    </a:cubicBezTo>
                    <a:lnTo>
                      <a:pt x="710330" y="385749"/>
                    </a:lnTo>
                    <a:cubicBezTo>
                      <a:pt x="700400" y="388264"/>
                      <a:pt x="692086" y="395030"/>
                      <a:pt x="687607" y="404241"/>
                    </a:cubicBezTo>
                    <a:cubicBezTo>
                      <a:pt x="683127" y="413452"/>
                      <a:pt x="682939" y="424170"/>
                      <a:pt x="687093" y="433533"/>
                    </a:cubicBezTo>
                    <a:lnTo>
                      <a:pt x="687093" y="433533"/>
                    </a:lnTo>
                    <a:cubicBezTo>
                      <a:pt x="690700" y="441665"/>
                      <a:pt x="689872" y="451080"/>
                      <a:pt x="684899" y="458457"/>
                    </a:cubicBezTo>
                    <a:cubicBezTo>
                      <a:pt x="679926" y="465833"/>
                      <a:pt x="671509" y="470133"/>
                      <a:pt x="662618" y="469838"/>
                    </a:cubicBezTo>
                    <a:lnTo>
                      <a:pt x="637784" y="469016"/>
                    </a:lnTo>
                    <a:cubicBezTo>
                      <a:pt x="615653" y="468284"/>
                      <a:pt x="596939" y="485257"/>
                      <a:pt x="595514" y="507355"/>
                    </a:cubicBezTo>
                    <a:lnTo>
                      <a:pt x="595514" y="507355"/>
                    </a:lnTo>
                    <a:cubicBezTo>
                      <a:pt x="594902" y="516850"/>
                      <a:pt x="589929" y="525527"/>
                      <a:pt x="582044" y="530853"/>
                    </a:cubicBezTo>
                    <a:cubicBezTo>
                      <a:pt x="574160" y="536179"/>
                      <a:pt x="564254" y="537555"/>
                      <a:pt x="555217" y="534579"/>
                    </a:cubicBezTo>
                    <a:lnTo>
                      <a:pt x="536097" y="528281"/>
                    </a:lnTo>
                    <a:cubicBezTo>
                      <a:pt x="512711" y="520579"/>
                      <a:pt x="487115" y="530186"/>
                      <a:pt x="474573" y="551375"/>
                    </a:cubicBezTo>
                    <a:lnTo>
                      <a:pt x="474573" y="551375"/>
                    </a:lnTo>
                    <a:cubicBezTo>
                      <a:pt x="469098" y="560625"/>
                      <a:pt x="459949" y="567112"/>
                      <a:pt x="449409" y="569220"/>
                    </a:cubicBezTo>
                    <a:cubicBezTo>
                      <a:pt x="438869" y="571328"/>
                      <a:pt x="427929" y="568857"/>
                      <a:pt x="419318" y="562424"/>
                    </a:cubicBezTo>
                    <a:lnTo>
                      <a:pt x="415598" y="559646"/>
                    </a:lnTo>
                    <a:cubicBezTo>
                      <a:pt x="393359" y="543033"/>
                      <a:pt x="362841" y="543033"/>
                      <a:pt x="340602" y="559646"/>
                    </a:cubicBezTo>
                    <a:lnTo>
                      <a:pt x="336883" y="562424"/>
                    </a:lnTo>
                    <a:cubicBezTo>
                      <a:pt x="328271" y="568857"/>
                      <a:pt x="317331" y="571328"/>
                      <a:pt x="306791" y="569220"/>
                    </a:cubicBezTo>
                    <a:cubicBezTo>
                      <a:pt x="296251" y="567112"/>
                      <a:pt x="287102" y="560625"/>
                      <a:pt x="281627" y="551375"/>
                    </a:cubicBezTo>
                    <a:lnTo>
                      <a:pt x="281627" y="551375"/>
                    </a:lnTo>
                    <a:cubicBezTo>
                      <a:pt x="269085" y="530186"/>
                      <a:pt x="243489" y="520579"/>
                      <a:pt x="220103" y="528281"/>
                    </a:cubicBezTo>
                    <a:lnTo>
                      <a:pt x="200983" y="534579"/>
                    </a:lnTo>
                    <a:cubicBezTo>
                      <a:pt x="191946" y="537555"/>
                      <a:pt x="182040" y="536179"/>
                      <a:pt x="174156" y="530853"/>
                    </a:cubicBezTo>
                    <a:cubicBezTo>
                      <a:pt x="166271" y="525527"/>
                      <a:pt x="161298" y="516850"/>
                      <a:pt x="160686" y="507355"/>
                    </a:cubicBezTo>
                    <a:lnTo>
                      <a:pt x="160686" y="507355"/>
                    </a:lnTo>
                    <a:cubicBezTo>
                      <a:pt x="159261" y="485257"/>
                      <a:pt x="140547" y="468284"/>
                      <a:pt x="118416" y="469016"/>
                    </a:cubicBezTo>
                    <a:lnTo>
                      <a:pt x="93583" y="469838"/>
                    </a:lnTo>
                    <a:cubicBezTo>
                      <a:pt x="84691" y="470133"/>
                      <a:pt x="76274" y="465833"/>
                      <a:pt x="71301" y="458457"/>
                    </a:cubicBezTo>
                    <a:cubicBezTo>
                      <a:pt x="66329" y="451080"/>
                      <a:pt x="65500" y="441665"/>
                      <a:pt x="69107" y="433533"/>
                    </a:cubicBezTo>
                    <a:lnTo>
                      <a:pt x="69107" y="433533"/>
                    </a:lnTo>
                    <a:cubicBezTo>
                      <a:pt x="73261" y="424170"/>
                      <a:pt x="73072" y="413452"/>
                      <a:pt x="68593" y="404241"/>
                    </a:cubicBezTo>
                    <a:cubicBezTo>
                      <a:pt x="64114" y="395030"/>
                      <a:pt x="55799" y="388264"/>
                      <a:pt x="45870" y="385749"/>
                    </a:cubicBezTo>
                    <a:lnTo>
                      <a:pt x="29679" y="381649"/>
                    </a:lnTo>
                    <a:cubicBezTo>
                      <a:pt x="20954" y="379440"/>
                      <a:pt x="14150" y="372612"/>
                      <a:pt x="11972" y="363880"/>
                    </a:cubicBezTo>
                    <a:cubicBezTo>
                      <a:pt x="9794" y="355147"/>
                      <a:pt x="12594" y="345924"/>
                      <a:pt x="19260" y="339876"/>
                    </a:cubicBezTo>
                    <a:lnTo>
                      <a:pt x="19260" y="339876"/>
                    </a:lnTo>
                    <a:cubicBezTo>
                      <a:pt x="27254" y="332623"/>
                      <a:pt x="31389" y="322042"/>
                      <a:pt x="30430" y="311290"/>
                    </a:cubicBezTo>
                    <a:cubicBezTo>
                      <a:pt x="29472" y="300538"/>
                      <a:pt x="23531" y="290855"/>
                      <a:pt x="14380" y="285130"/>
                    </a:cubicBezTo>
                    <a:lnTo>
                      <a:pt x="12340" y="283853"/>
                    </a:lnTo>
                    <a:cubicBezTo>
                      <a:pt x="4470" y="278929"/>
                      <a:pt x="0" y="270030"/>
                      <a:pt x="749" y="260777"/>
                    </a:cubicBezTo>
                    <a:cubicBezTo>
                      <a:pt x="1497" y="251524"/>
                      <a:pt x="7340" y="243459"/>
                      <a:pt x="15900" y="239865"/>
                    </a:cubicBezTo>
                    <a:lnTo>
                      <a:pt x="24248" y="236359"/>
                    </a:lnTo>
                    <a:cubicBezTo>
                      <a:pt x="33846" y="232329"/>
                      <a:pt x="41062" y="224115"/>
                      <a:pt x="43823" y="214078"/>
                    </a:cubicBezTo>
                    <a:cubicBezTo>
                      <a:pt x="46584" y="204042"/>
                      <a:pt x="44585" y="193293"/>
                      <a:pt x="38399" y="184920"/>
                    </a:cubicBezTo>
                    <a:lnTo>
                      <a:pt x="38399" y="184920"/>
                    </a:lnTo>
                    <a:cubicBezTo>
                      <a:pt x="33132" y="177790"/>
                      <a:pt x="32084" y="168386"/>
                      <a:pt x="35653" y="160271"/>
                    </a:cubicBezTo>
                    <a:cubicBezTo>
                      <a:pt x="39221" y="152156"/>
                      <a:pt x="46861" y="146572"/>
                      <a:pt x="55676" y="145635"/>
                    </a:cubicBezTo>
                    <a:lnTo>
                      <a:pt x="77776" y="143287"/>
                    </a:lnTo>
                    <a:cubicBezTo>
                      <a:pt x="88038" y="142196"/>
                      <a:pt x="97382" y="136879"/>
                      <a:pt x="103561" y="128613"/>
                    </a:cubicBezTo>
                    <a:cubicBezTo>
                      <a:pt x="109740" y="120348"/>
                      <a:pt x="112195" y="109882"/>
                      <a:pt x="110337" y="99730"/>
                    </a:cubicBezTo>
                    <a:lnTo>
                      <a:pt x="110337" y="99730"/>
                    </a:lnTo>
                    <a:cubicBezTo>
                      <a:pt x="108697" y="90769"/>
                      <a:pt x="111543" y="81571"/>
                      <a:pt x="117960" y="75103"/>
                    </a:cubicBezTo>
                    <a:cubicBezTo>
                      <a:pt x="124376" y="68635"/>
                      <a:pt x="133550" y="65715"/>
                      <a:pt x="142525" y="67283"/>
                    </a:cubicBezTo>
                    <a:lnTo>
                      <a:pt x="166304" y="71439"/>
                    </a:lnTo>
                    <a:cubicBezTo>
                      <a:pt x="189156" y="75433"/>
                      <a:pt x="211438" y="61906"/>
                      <a:pt x="218438" y="39788"/>
                    </a:cubicBezTo>
                    <a:lnTo>
                      <a:pt x="218438" y="39788"/>
                    </a:lnTo>
                    <a:cubicBezTo>
                      <a:pt x="221480" y="30175"/>
                      <a:pt x="228601" y="22388"/>
                      <a:pt x="237905" y="18502"/>
                    </a:cubicBezTo>
                    <a:cubicBezTo>
                      <a:pt x="247210" y="14615"/>
                      <a:pt x="257753" y="15022"/>
                      <a:pt x="266730" y="19614"/>
                    </a:cubicBezTo>
                    <a:lnTo>
                      <a:pt x="278595" y="25684"/>
                    </a:lnTo>
                    <a:cubicBezTo>
                      <a:pt x="301937" y="37625"/>
                      <a:pt x="330379" y="32513"/>
                      <a:pt x="348102" y="13191"/>
                    </a:cubicBezTo>
                    <a:lnTo>
                      <a:pt x="348102" y="13191"/>
                    </a:lnTo>
                    <a:cubicBezTo>
                      <a:pt x="355812" y="4785"/>
                      <a:pt x="366694" y="0"/>
                      <a:pt x="378100" y="0"/>
                    </a:cubicBezTo>
                    <a:cubicBezTo>
                      <a:pt x="389506" y="0"/>
                      <a:pt x="400388" y="4785"/>
                      <a:pt x="408098" y="13191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57150">
                <a:solidFill>
                  <a:srgbClr val="000000"/>
                </a:solidFill>
              </a:ln>
            </p:spPr>
            <p:txBody>
              <a:bodyPr/>
              <a:lstStyle/>
              <a:p>
                <a:pPr defTabSz="575981">
                  <a:defRPr/>
                </a:pPr>
                <a:endParaRPr lang="en-US" sz="2400">
                  <a:solidFill>
                    <a:prstClr val="black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  <p:sp>
            <p:nvSpPr>
              <p:cNvPr id="24" name="TextBox 9">
                <a:extLst>
                  <a:ext uri="{FF2B5EF4-FFF2-40B4-BE49-F238E27FC236}">
                    <a16:creationId xmlns:a16="http://schemas.microsoft.com/office/drawing/2014/main" id="{E9535E2A-3BD4-788C-706C-223A2745E168}"/>
                  </a:ext>
                </a:extLst>
              </p:cNvPr>
              <p:cNvSpPr txBox="1"/>
              <p:nvPr/>
            </p:nvSpPr>
            <p:spPr>
              <a:xfrm>
                <a:off x="139700" y="101600"/>
                <a:ext cx="533400" cy="571500"/>
              </a:xfrm>
              <a:prstGeom prst="rect">
                <a:avLst/>
              </a:prstGeom>
            </p:spPr>
            <p:txBody>
              <a:bodyPr lIns="32001" tIns="32001" rIns="32001" bIns="32001" rtlCol="0" anchor="ctr"/>
              <a:lstStyle/>
              <a:p>
                <a:pPr algn="ctr" defTabSz="575981">
                  <a:lnSpc>
                    <a:spcPts val="1675"/>
                  </a:lnSpc>
                  <a:defRPr/>
                </a:pPr>
                <a:endParaRPr sz="2400">
                  <a:solidFill>
                    <a:prstClr val="black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8C4839A-646A-69D5-1D62-9FA51CED8D7C}"/>
                </a:ext>
              </a:extLst>
            </p:cNvPr>
            <p:cNvSpPr txBox="1"/>
            <p:nvPr/>
          </p:nvSpPr>
          <p:spPr>
            <a:xfrm>
              <a:off x="11922614" y="6968859"/>
              <a:ext cx="3149731" cy="17534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575981">
                <a:lnSpc>
                  <a:spcPct val="150000"/>
                </a:lnSpc>
                <a:defRPr/>
              </a:pPr>
              <a:r>
                <a:rPr lang="en-US" sz="2400" b="1" dirty="0">
                  <a:solidFill>
                    <a:prstClr val="white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Chia </a:t>
              </a:r>
              <a:r>
                <a:rPr lang="en-US" sz="2400" b="1" dirty="0" err="1">
                  <a:solidFill>
                    <a:prstClr val="white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sẻ</a:t>
              </a:r>
              <a:r>
                <a:rPr lang="en-US" sz="2400" b="1" dirty="0">
                  <a:solidFill>
                    <a:prstClr val="white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prstClr val="white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lại</a:t>
              </a:r>
              <a:r>
                <a:rPr lang="en-US" sz="2400" b="1" dirty="0">
                  <a:solidFill>
                    <a:prstClr val="white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prstClr val="white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vào</a:t>
              </a:r>
              <a:r>
                <a:rPr lang="en-US" sz="2400" b="1" dirty="0">
                  <a:solidFill>
                    <a:prstClr val="white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prstClr val="white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tiết</a:t>
              </a:r>
              <a:r>
                <a:rPr lang="en-US" sz="2400" b="1" dirty="0">
                  <a:solidFill>
                    <a:prstClr val="white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prstClr val="white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học</a:t>
              </a:r>
              <a:r>
                <a:rPr lang="en-US" sz="2400" b="1" dirty="0">
                  <a:solidFill>
                    <a:prstClr val="white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prstClr val="white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sau</a:t>
              </a:r>
              <a:endParaRPr lang="en-US" sz="2400" dirty="0">
                <a:solidFill>
                  <a:prstClr val="white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5530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F3B0A7-829E-1B0B-D52A-CF89BA249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46960F0-F412-D9ED-AB04-903B5B86D128}"/>
              </a:ext>
            </a:extLst>
          </p:cNvPr>
          <p:cNvSpPr txBox="1"/>
          <p:nvPr/>
        </p:nvSpPr>
        <p:spPr>
          <a:xfrm>
            <a:off x="2272408" y="2507210"/>
            <a:ext cx="184731" cy="204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VN" sz="729" dirty="0">
              <a:latin typeface="UTM Avo" panose="02040603050506020204" pitchFamily="1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E9EB93-6A2A-DB18-E666-0A8ECAF6297F}"/>
              </a:ext>
            </a:extLst>
          </p:cNvPr>
          <p:cNvSpPr txBox="1"/>
          <p:nvPr/>
        </p:nvSpPr>
        <p:spPr>
          <a:xfrm>
            <a:off x="1202675" y="1595301"/>
            <a:ext cx="1944053" cy="2035179"/>
          </a:xfrm>
          <a:prstGeom prst="rect">
            <a:avLst/>
          </a:prstGeom>
        </p:spPr>
        <p:txBody>
          <a:bodyPr lIns="32001" tIns="32001" rIns="32001" bIns="32001" rtlCol="0" anchor="ctr"/>
          <a:lstStyle/>
          <a:p>
            <a:pPr algn="ctr">
              <a:lnSpc>
                <a:spcPts val="1675"/>
              </a:lnSpc>
              <a:spcBef>
                <a:spcPct val="0"/>
              </a:spcBef>
            </a:pPr>
            <a:endParaRPr sz="729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1EC18711-8F08-9402-E930-6B091074E2FE}"/>
              </a:ext>
            </a:extLst>
          </p:cNvPr>
          <p:cNvSpPr txBox="1"/>
          <p:nvPr/>
        </p:nvSpPr>
        <p:spPr>
          <a:xfrm>
            <a:off x="2657633" y="1573889"/>
            <a:ext cx="6928364" cy="5098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2520" b="1" dirty="0" err="1"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52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20" b="1" dirty="0" err="1"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520" b="1" dirty="0">
                <a:latin typeface="UTM Avo" panose="02040603050506020204" pitchFamily="18"/>
                <a:cs typeface="Arial" panose="020B0604020202020204" pitchFamily="34" charset="0"/>
              </a:rPr>
              <a:t> 2: </a:t>
            </a:r>
            <a:r>
              <a:rPr lang="en-US" sz="2520" b="1" dirty="0" err="1">
                <a:latin typeface="UTM Avo" panose="02040603050506020204" pitchFamily="18"/>
                <a:cs typeface="Arial" panose="020B0604020202020204" pitchFamily="34" charset="0"/>
              </a:rPr>
              <a:t>Thực</a:t>
            </a:r>
            <a:r>
              <a:rPr lang="en-US" sz="252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20" b="1" dirty="0" err="1">
                <a:latin typeface="UTM Avo" panose="02040603050506020204" pitchFamily="18"/>
                <a:cs typeface="Arial" panose="020B0604020202020204" pitchFamily="34" charset="0"/>
              </a:rPr>
              <a:t>hiện</a:t>
            </a:r>
            <a:r>
              <a:rPr lang="en-US" sz="252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20" b="1" dirty="0" err="1">
                <a:latin typeface="UTM Avo" panose="02040603050506020204" pitchFamily="18"/>
                <a:cs typeface="Arial" panose="020B0604020202020204" pitchFamily="34" charset="0"/>
              </a:rPr>
              <a:t>theo</a:t>
            </a:r>
            <a:r>
              <a:rPr lang="en-US" sz="252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20" b="1" dirty="0" err="1">
                <a:latin typeface="UTM Avo" panose="02040603050506020204" pitchFamily="18"/>
                <a:cs typeface="Arial" panose="020B0604020202020204" pitchFamily="34" charset="0"/>
              </a:rPr>
              <a:t>kế</a:t>
            </a:r>
            <a:r>
              <a:rPr lang="en-US" sz="252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20" b="1" dirty="0" err="1">
                <a:latin typeface="UTM Avo" panose="02040603050506020204" pitchFamily="18"/>
                <a:cs typeface="Arial" panose="020B0604020202020204" pitchFamily="34" charset="0"/>
              </a:rPr>
              <a:t>hoạch</a:t>
            </a:r>
            <a:r>
              <a:rPr lang="en-US" sz="252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20" b="1" dirty="0" err="1">
                <a:latin typeface="UTM Avo" panose="02040603050506020204" pitchFamily="18"/>
                <a:cs typeface="Arial" panose="020B0604020202020204" pitchFamily="34" charset="0"/>
              </a:rPr>
              <a:t>đã</a:t>
            </a:r>
            <a:r>
              <a:rPr lang="en-US" sz="252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20" b="1" dirty="0" err="1">
                <a:latin typeface="UTM Avo" panose="02040603050506020204" pitchFamily="18"/>
                <a:cs typeface="Arial" panose="020B0604020202020204" pitchFamily="34" charset="0"/>
              </a:rPr>
              <a:t>lập</a:t>
            </a:r>
            <a:endParaRPr lang="vi-VN" sz="252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47DBF43-BB28-DF3D-D782-AB0F0B2AEE2F}"/>
              </a:ext>
            </a:extLst>
          </p:cNvPr>
          <p:cNvGrpSpPr/>
          <p:nvPr/>
        </p:nvGrpSpPr>
        <p:grpSpPr>
          <a:xfrm>
            <a:off x="1379281" y="1828799"/>
            <a:ext cx="9008410" cy="2934076"/>
            <a:chOff x="-1252207" y="890129"/>
            <a:chExt cx="8260951" cy="1525174"/>
          </a:xfrm>
        </p:grpSpPr>
        <p:sp>
          <p:nvSpPr>
            <p:cNvPr id="13" name="Rounded Rectangle 21">
              <a:extLst>
                <a:ext uri="{FF2B5EF4-FFF2-40B4-BE49-F238E27FC236}">
                  <a16:creationId xmlns:a16="http://schemas.microsoft.com/office/drawing/2014/main" id="{46648DF6-3FD1-0BE8-3335-94D142FC3F71}"/>
                </a:ext>
              </a:extLst>
            </p:cNvPr>
            <p:cNvSpPr/>
            <p:nvPr/>
          </p:nvSpPr>
          <p:spPr>
            <a:xfrm>
              <a:off x="-815099" y="1224722"/>
              <a:ext cx="7823843" cy="1190581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chemeClr val="accent5">
                  <a:lumMod val="50000"/>
                </a:schemeClr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r>
                <a:rPr lang="en-US" sz="252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Em </a:t>
              </a:r>
              <a:r>
                <a:rPr lang="en-US" sz="252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hãy</a:t>
              </a:r>
              <a:r>
                <a:rPr lang="en-US" sz="252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52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viết</a:t>
              </a:r>
              <a:r>
                <a:rPr lang="en-US" sz="252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52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nhật</a:t>
              </a:r>
              <a:r>
                <a:rPr lang="en-US" sz="252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52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kí</a:t>
              </a:r>
              <a:r>
                <a:rPr lang="en-US" sz="252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52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ghi</a:t>
              </a:r>
              <a:r>
                <a:rPr lang="en-US" sz="252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52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chép</a:t>
              </a:r>
              <a:r>
                <a:rPr lang="en-US" sz="252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52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lại</a:t>
              </a:r>
              <a:r>
                <a:rPr lang="en-US" sz="252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52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quá</a:t>
              </a:r>
              <a:r>
                <a:rPr lang="en-US" sz="252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52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trình</a:t>
              </a:r>
              <a:r>
                <a:rPr lang="en-US" sz="252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52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thực</a:t>
              </a:r>
              <a:r>
                <a:rPr lang="en-US" sz="252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52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hiện</a:t>
              </a:r>
              <a:r>
                <a:rPr lang="en-US" sz="252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52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các</a:t>
              </a:r>
              <a:r>
                <a:rPr lang="en-US" sz="252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52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công</a:t>
              </a:r>
              <a:r>
                <a:rPr lang="en-US" sz="252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52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việc</a:t>
              </a:r>
              <a:r>
                <a:rPr lang="en-US" sz="252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52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và</a:t>
              </a:r>
              <a:r>
                <a:rPr lang="en-US" sz="252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52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theo</a:t>
              </a:r>
              <a:r>
                <a:rPr lang="en-US" sz="252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52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dõi</a:t>
              </a:r>
              <a:r>
                <a:rPr lang="en-US" sz="252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52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tiến</a:t>
              </a:r>
              <a:r>
                <a:rPr lang="en-US" sz="252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52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độ</a:t>
              </a:r>
              <a:r>
                <a:rPr lang="en-US" sz="252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52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hoàn</a:t>
              </a:r>
              <a:r>
                <a:rPr lang="en-US" sz="252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52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thành</a:t>
              </a:r>
              <a:r>
                <a:rPr lang="en-US" sz="252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so </a:t>
              </a:r>
              <a:r>
                <a:rPr lang="en-US" sz="252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với</a:t>
              </a:r>
              <a:r>
                <a:rPr lang="en-US" sz="252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52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bảng</a:t>
              </a:r>
              <a:r>
                <a:rPr lang="en-US" sz="252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52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kế</a:t>
              </a:r>
              <a:r>
                <a:rPr lang="en-US" sz="252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52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hoạch</a:t>
              </a:r>
              <a:r>
                <a:rPr lang="en-US" sz="252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52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đã</a:t>
              </a:r>
              <a:r>
                <a:rPr lang="en-US" sz="252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52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lập</a:t>
              </a:r>
              <a:r>
                <a:rPr lang="en-US" sz="252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.</a:t>
              </a:r>
            </a:p>
          </p:txBody>
        </p:sp>
        <p:pic>
          <p:nvPicPr>
            <p:cNvPr id="14" name="Picture 4">
              <a:extLst>
                <a:ext uri="{FF2B5EF4-FFF2-40B4-BE49-F238E27FC236}">
                  <a16:creationId xmlns:a16="http://schemas.microsoft.com/office/drawing/2014/main" id="{9AC33D35-90F7-9D84-094D-42C7930E1D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-1252207" y="890129"/>
              <a:ext cx="1129124" cy="578589"/>
            </a:xfrm>
            <a:prstGeom prst="rect">
              <a:avLst/>
            </a:prstGeom>
          </p:spPr>
        </p:pic>
      </p:grpSp>
      <p:pic>
        <p:nvPicPr>
          <p:cNvPr id="16" name="Picture 15" descr="A group of people using laptops&#10;&#10;Description automatically generated with medium confidence">
            <a:extLst>
              <a:ext uri="{FF2B5EF4-FFF2-40B4-BE49-F238E27FC236}">
                <a16:creationId xmlns:a16="http://schemas.microsoft.com/office/drawing/2014/main" id="{0F84D83A-140E-5079-3C2B-ED912A442D8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21" b="21109"/>
          <a:stretch/>
        </p:blipFill>
        <p:spPr>
          <a:xfrm>
            <a:off x="4511957" y="4762875"/>
            <a:ext cx="3168085" cy="2074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984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5205B7F-6CCC-3519-4D66-7A8A56AD6A1E}"/>
              </a:ext>
            </a:extLst>
          </p:cNvPr>
          <p:cNvGrpSpPr/>
          <p:nvPr/>
        </p:nvGrpSpPr>
        <p:grpSpPr>
          <a:xfrm>
            <a:off x="4727728" y="3242967"/>
            <a:ext cx="2736543" cy="1536853"/>
            <a:chOff x="309542" y="967667"/>
            <a:chExt cx="2878585" cy="1536853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03C09CEB-6F3F-7AF0-C6A2-77180D9D66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29743" y="1337000"/>
              <a:ext cx="1286655" cy="116752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BD02755-B671-54D4-1854-97841108061D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6618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FFA04E8D-65E6-36FD-8731-32E3C161F797}"/>
              </a:ext>
            </a:extLst>
          </p:cNvPr>
          <p:cNvGrpSpPr/>
          <p:nvPr/>
        </p:nvGrpSpPr>
        <p:grpSpPr>
          <a:xfrm>
            <a:off x="337436" y="1454321"/>
            <a:ext cx="11273933" cy="5495679"/>
            <a:chOff x="337436" y="1454321"/>
            <a:chExt cx="11273933" cy="5495679"/>
          </a:xfrm>
        </p:grpSpPr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C2BB75D3-23FF-E3DB-AC91-4945ABB2553F}"/>
                </a:ext>
              </a:extLst>
            </p:cNvPr>
            <p:cNvSpPr/>
            <p:nvPr/>
          </p:nvSpPr>
          <p:spPr>
            <a:xfrm rot="204557">
              <a:off x="10928108" y="5521222"/>
              <a:ext cx="683261" cy="744101"/>
            </a:xfrm>
            <a:custGeom>
              <a:avLst/>
              <a:gdLst/>
              <a:ahLst/>
              <a:cxnLst/>
              <a:rect l="l" t="t" r="r" b="b"/>
              <a:pathLst>
                <a:path w="1440285" h="1443895">
                  <a:moveTo>
                    <a:pt x="0" y="0"/>
                  </a:moveTo>
                  <a:lnTo>
                    <a:pt x="1440285" y="0"/>
                  </a:lnTo>
                  <a:lnTo>
                    <a:pt x="1440285" y="1443895"/>
                  </a:lnTo>
                  <a:lnTo>
                    <a:pt x="0" y="14438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729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A7F47CD-EEB2-3CA0-7C9A-49E6155F84A2}"/>
                </a:ext>
              </a:extLst>
            </p:cNvPr>
            <p:cNvGrpSpPr/>
            <p:nvPr/>
          </p:nvGrpSpPr>
          <p:grpSpPr>
            <a:xfrm>
              <a:off x="1540058" y="1454321"/>
              <a:ext cx="9111883" cy="4719824"/>
              <a:chOff x="559110" y="1565157"/>
              <a:chExt cx="9111883" cy="4719824"/>
            </a:xfrm>
          </p:grpSpPr>
          <p:sp>
            <p:nvSpPr>
              <p:cNvPr id="7" name="Freeform 2">
                <a:extLst>
                  <a:ext uri="{FF2B5EF4-FFF2-40B4-BE49-F238E27FC236}">
                    <a16:creationId xmlns:a16="http://schemas.microsoft.com/office/drawing/2014/main" id="{52EFF749-0BE0-5115-927B-0B8280BAADEB}"/>
                  </a:ext>
                </a:extLst>
              </p:cNvPr>
              <p:cNvSpPr/>
              <p:nvPr/>
            </p:nvSpPr>
            <p:spPr>
              <a:xfrm>
                <a:off x="559110" y="1565157"/>
                <a:ext cx="9111883" cy="4719824"/>
              </a:xfrm>
              <a:custGeom>
                <a:avLst/>
                <a:gdLst/>
                <a:ahLst/>
                <a:cxnLst/>
                <a:rect l="l" t="t" r="r" b="b"/>
                <a:pathLst>
                  <a:path w="14445270" h="7631918">
                    <a:moveTo>
                      <a:pt x="0" y="0"/>
                    </a:moveTo>
                    <a:lnTo>
                      <a:pt x="14445270" y="0"/>
                    </a:lnTo>
                    <a:lnTo>
                      <a:pt x="14445270" y="7631918"/>
                    </a:lnTo>
                    <a:lnTo>
                      <a:pt x="0" y="763191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duotone>
                    <a:schemeClr val="accent6">
                      <a:shade val="45000"/>
                      <a:satMod val="135000"/>
                    </a:schemeClr>
                    <a:prstClr val="white"/>
                  </a:duotone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 sz="729"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  <p:sp>
            <p:nvSpPr>
              <p:cNvPr id="8" name="TextBox 12">
                <a:extLst>
                  <a:ext uri="{FF2B5EF4-FFF2-40B4-BE49-F238E27FC236}">
                    <a16:creationId xmlns:a16="http://schemas.microsoft.com/office/drawing/2014/main" id="{5A81E294-0A90-EB0D-A984-9272007905B8}"/>
                  </a:ext>
                </a:extLst>
              </p:cNvPr>
              <p:cNvSpPr txBox="1"/>
              <p:nvPr/>
            </p:nvSpPr>
            <p:spPr>
              <a:xfrm>
                <a:off x="1704525" y="1907558"/>
                <a:ext cx="6821051" cy="304288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lvl="0"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sz="3200" b="1" dirty="0">
                    <a:solidFill>
                      <a:srgbClr val="C00000"/>
                    </a:solidFill>
                    <a:latin typeface="UTM Avo" panose="02040603050506020204" pitchFamily="18"/>
                    <a:cs typeface="Arial" panose="020B0604020202020204" pitchFamily="34" charset="0"/>
                  </a:rPr>
                  <a:t>LỜI KHUYÊN</a:t>
                </a:r>
              </a:p>
              <a:p>
                <a:pPr algn="ctr">
                  <a:lnSpc>
                    <a:spcPct val="150000"/>
                  </a:lnSpc>
                  <a:spcAft>
                    <a:spcPts val="63"/>
                  </a:spcAft>
                </a:pPr>
                <a:r>
                  <a:rPr lang="en-US" sz="2400" i="1" dirty="0" err="1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Em</a:t>
                </a:r>
                <a:r>
                  <a:rPr lang="en-US" sz="2400" i="1" dirty="0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i="1" dirty="0" err="1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lập</a:t>
                </a:r>
                <a:r>
                  <a:rPr lang="en-US" sz="2400" i="1" dirty="0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i="1" dirty="0" err="1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kế</a:t>
                </a:r>
                <a:r>
                  <a:rPr lang="en-US" sz="2400" i="1" dirty="0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i="1" dirty="0" err="1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hoạch</a:t>
                </a:r>
                <a:r>
                  <a:rPr lang="en-US" sz="2400" i="1" dirty="0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i="1" dirty="0" err="1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cá</a:t>
                </a:r>
                <a:r>
                  <a:rPr lang="en-US" sz="2400" i="1" dirty="0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i="1" dirty="0" err="1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nhân</a:t>
                </a:r>
                <a:endParaRPr lang="en-VN" sz="2400" i="1" dirty="0">
                  <a:latin typeface="UTM Avo" panose="02040603050506020204" pitchFamily="18"/>
                  <a:ea typeface="SimSun" panose="02010600030101010101" pitchFamily="2" charset="-122"/>
                  <a:cs typeface="Arial" panose="020B0604020202020204" pitchFamily="34" charset="0"/>
                </a:endParaRPr>
              </a:p>
              <a:p>
                <a:pPr algn="ctr">
                  <a:lnSpc>
                    <a:spcPct val="150000"/>
                  </a:lnSpc>
                  <a:spcAft>
                    <a:spcPts val="630"/>
                  </a:spcAft>
                </a:pPr>
                <a:r>
                  <a:rPr lang="en-US" sz="2400" i="1" dirty="0" err="1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Việc</a:t>
                </a:r>
                <a:r>
                  <a:rPr lang="en-US" sz="2400" i="1" dirty="0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i="1" dirty="0" err="1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nhà</a:t>
                </a:r>
                <a:r>
                  <a:rPr lang="en-US" sz="2400" i="1" dirty="0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2400" i="1" dirty="0" err="1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việc</a:t>
                </a:r>
                <a:r>
                  <a:rPr lang="en-US" sz="2400" i="1" dirty="0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i="1" dirty="0" err="1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lớp</a:t>
                </a:r>
                <a:r>
                  <a:rPr lang="en-US" sz="2400" i="1" dirty="0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- </a:t>
                </a:r>
                <a:r>
                  <a:rPr lang="en-US" sz="2400" i="1" dirty="0" err="1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bản</a:t>
                </a:r>
                <a:r>
                  <a:rPr lang="en-US" sz="2400" i="1" dirty="0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i="1" dirty="0" err="1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thân</a:t>
                </a:r>
                <a:r>
                  <a:rPr lang="en-US" sz="2400" i="1" dirty="0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i="1" dirty="0" err="1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sẵn</a:t>
                </a:r>
                <a:r>
                  <a:rPr lang="en-US" sz="2400" i="1" dirty="0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i="1" dirty="0" err="1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sàng</a:t>
                </a:r>
                <a:r>
                  <a:rPr lang="en-US" sz="2400" i="1" dirty="0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,</a:t>
                </a:r>
                <a:endParaRPr lang="en-VN" sz="2400" i="1" dirty="0">
                  <a:latin typeface="UTM Avo" panose="02040603050506020204" pitchFamily="18"/>
                  <a:ea typeface="SimSun" panose="02010600030101010101" pitchFamily="2" charset="-122"/>
                  <a:cs typeface="Arial" panose="020B0604020202020204" pitchFamily="34" charset="0"/>
                </a:endParaRPr>
              </a:p>
              <a:p>
                <a:pPr algn="ctr">
                  <a:lnSpc>
                    <a:spcPct val="150000"/>
                  </a:lnSpc>
                  <a:spcAft>
                    <a:spcPts val="630"/>
                  </a:spcAft>
                </a:pPr>
                <a:r>
                  <a:rPr lang="en-US" sz="2400" i="1" dirty="0" err="1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Vui</a:t>
                </a:r>
                <a:r>
                  <a:rPr lang="en-US" sz="2400" i="1" dirty="0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i="1" dirty="0" err="1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chơi</a:t>
                </a:r>
                <a:r>
                  <a:rPr lang="en-US" sz="2400" i="1" dirty="0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2400" i="1" dirty="0" err="1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học</a:t>
                </a:r>
                <a:r>
                  <a:rPr lang="en-US" sz="2400" i="1" dirty="0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i="1" dirty="0" err="1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tập</a:t>
                </a:r>
                <a:r>
                  <a:rPr lang="en-US" sz="2400" i="1" dirty="0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- </a:t>
                </a:r>
                <a:r>
                  <a:rPr lang="en-US" sz="2400" i="1" dirty="0" err="1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giỏi</a:t>
                </a:r>
                <a:r>
                  <a:rPr lang="en-US" sz="2400" i="1" dirty="0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i="1" dirty="0" err="1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giang</a:t>
                </a:r>
                <a:endParaRPr lang="en-VN" sz="2400" i="1" dirty="0">
                  <a:latin typeface="UTM Avo" panose="02040603050506020204" pitchFamily="18"/>
                  <a:ea typeface="SimSun" panose="02010600030101010101" pitchFamily="2" charset="-122"/>
                  <a:cs typeface="Arial" panose="020B0604020202020204" pitchFamily="34" charset="0"/>
                </a:endParaRPr>
              </a:p>
              <a:p>
                <a:pPr algn="ctr">
                  <a:lnSpc>
                    <a:spcPct val="150000"/>
                  </a:lnSpc>
                  <a:spcAft>
                    <a:spcPts val="630"/>
                  </a:spcAft>
                </a:pPr>
                <a:r>
                  <a:rPr lang="en-US" sz="2400" i="1" dirty="0" err="1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Ưu</a:t>
                </a:r>
                <a:r>
                  <a:rPr lang="en-US" sz="2400" i="1" dirty="0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i="1" dirty="0" err="1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tiên</a:t>
                </a:r>
                <a:r>
                  <a:rPr lang="en-US" sz="2400" i="1" dirty="0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i="1" dirty="0" err="1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sắp</a:t>
                </a:r>
                <a:r>
                  <a:rPr lang="en-US" sz="2400" i="1" dirty="0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i="1" dirty="0" err="1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xếp</a:t>
                </a:r>
                <a:r>
                  <a:rPr lang="en-US" sz="2400" i="1" dirty="0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2400" i="1" dirty="0" err="1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rõ</a:t>
                </a:r>
                <a:r>
                  <a:rPr lang="en-US" sz="2400" i="1" dirty="0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i="1" dirty="0" err="1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ràng</a:t>
                </a:r>
                <a:r>
                  <a:rPr lang="en-US" sz="2400" i="1" dirty="0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i="1" dirty="0" err="1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trước</a:t>
                </a:r>
                <a:r>
                  <a:rPr lang="en-US" sz="2400" i="1" dirty="0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i="1" dirty="0" err="1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sau</a:t>
                </a:r>
                <a:r>
                  <a:rPr lang="en-US" sz="2400" i="1" dirty="0">
                    <a:solidFill>
                      <a:srgbClr val="000000"/>
                    </a:solidFill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rPr>
                  <a:t>. </a:t>
                </a:r>
                <a:endParaRPr lang="en-VN" sz="2400" i="1" dirty="0">
                  <a:latin typeface="UTM Avo" panose="02040603050506020204" pitchFamily="18"/>
                  <a:ea typeface="SimSun" panose="02010600030101010101" pitchFamily="2" charset="-122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9" name="Picture 10">
              <a:extLst>
                <a:ext uri="{FF2B5EF4-FFF2-40B4-BE49-F238E27FC236}">
                  <a16:creationId xmlns:a16="http://schemas.microsoft.com/office/drawing/2014/main" id="{B4E467F1-B8F7-5C6F-6869-D4DCCCF4BE0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337436" y="3826202"/>
              <a:ext cx="2765981" cy="31237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15844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E2127FD9-7620-68CC-ADE1-63B0F489C9F6}"/>
              </a:ext>
            </a:extLst>
          </p:cNvPr>
          <p:cNvGrpSpPr/>
          <p:nvPr/>
        </p:nvGrpSpPr>
        <p:grpSpPr>
          <a:xfrm>
            <a:off x="7911854" y="2010362"/>
            <a:ext cx="3585127" cy="2665941"/>
            <a:chOff x="7630843" y="1405190"/>
            <a:chExt cx="3585127" cy="266594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01F7EF9-0240-77CB-95C1-7BBF9985003C}"/>
                </a:ext>
              </a:extLst>
            </p:cNvPr>
            <p:cNvSpPr/>
            <p:nvPr/>
          </p:nvSpPr>
          <p:spPr>
            <a:xfrm rot="-212682">
              <a:off x="7781410" y="1405190"/>
              <a:ext cx="3283994" cy="2665941"/>
            </a:xfrm>
            <a:custGeom>
              <a:avLst/>
              <a:gdLst/>
              <a:ahLst/>
              <a:cxnLst/>
              <a:rect l="l" t="t" r="r" b="b"/>
              <a:pathLst>
                <a:path w="6689688" h="6877249">
                  <a:moveTo>
                    <a:pt x="0" y="0"/>
                  </a:moveTo>
                  <a:lnTo>
                    <a:pt x="6689688" y="0"/>
                  </a:lnTo>
                  <a:lnTo>
                    <a:pt x="6689688" y="6877250"/>
                  </a:lnTo>
                  <a:lnTo>
                    <a:pt x="0" y="6877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VN" sz="2400" dirty="0">
                <a:latin typeface="UTM Avo" panose="02040603050506020204" pitchFamily="18"/>
              </a:endParaRPr>
            </a:p>
          </p:txBody>
        </p:sp>
        <p:sp>
          <p:nvSpPr>
            <p:cNvPr id="4" name="Freeform 11">
              <a:extLst>
                <a:ext uri="{FF2B5EF4-FFF2-40B4-BE49-F238E27FC236}">
                  <a16:creationId xmlns:a16="http://schemas.microsoft.com/office/drawing/2014/main" id="{A420CCC6-DA4E-D2EC-5A1A-C902BC2FA410}"/>
                </a:ext>
              </a:extLst>
            </p:cNvPr>
            <p:cNvSpPr/>
            <p:nvPr/>
          </p:nvSpPr>
          <p:spPr>
            <a:xfrm rot="700844">
              <a:off x="10503648" y="3007078"/>
              <a:ext cx="705528" cy="843567"/>
            </a:xfrm>
            <a:custGeom>
              <a:avLst/>
              <a:gdLst/>
              <a:ahLst/>
              <a:cxnLst/>
              <a:rect l="l" t="t" r="r" b="b"/>
              <a:pathLst>
                <a:path w="1119996" h="1339126">
                  <a:moveTo>
                    <a:pt x="0" y="0"/>
                  </a:moveTo>
                  <a:lnTo>
                    <a:pt x="1119996" y="0"/>
                  </a:lnTo>
                  <a:lnTo>
                    <a:pt x="1119996" y="1339126"/>
                  </a:lnTo>
                  <a:lnTo>
                    <a:pt x="0" y="13391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VN" sz="2400">
                <a:latin typeface="UTM Avo" panose="02040603050506020204" pitchFamily="18"/>
              </a:endParaRPr>
            </a:p>
          </p:txBody>
        </p:sp>
        <p:sp>
          <p:nvSpPr>
            <p:cNvPr id="6" name="TextBox 12">
              <a:extLst>
                <a:ext uri="{FF2B5EF4-FFF2-40B4-BE49-F238E27FC236}">
                  <a16:creationId xmlns:a16="http://schemas.microsoft.com/office/drawing/2014/main" id="{C50F2E1D-D7AD-2A45-1F46-FD24EB20B498}"/>
                </a:ext>
              </a:extLst>
            </p:cNvPr>
            <p:cNvSpPr txBox="1"/>
            <p:nvPr/>
          </p:nvSpPr>
          <p:spPr>
            <a:xfrm>
              <a:off x="7630843" y="2220133"/>
              <a:ext cx="3585127" cy="120872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800" b="1" dirty="0">
                  <a:latin typeface="UTM Avo" panose="02040603050506020204" pitchFamily="18"/>
                  <a:ea typeface="Paytone One"/>
                  <a:cs typeface="Arial" panose="020B0604020202020204" pitchFamily="34" charset="0"/>
                  <a:sym typeface="Paytone One"/>
                </a:rPr>
                <a:t>HƯỚNG DẪN </a:t>
              </a:r>
            </a:p>
            <a:p>
              <a:pPr algn="ctr">
                <a:lnSpc>
                  <a:spcPct val="150000"/>
                </a:lnSpc>
              </a:pPr>
              <a:r>
                <a:rPr lang="en-US" sz="2800" b="1" dirty="0">
                  <a:latin typeface="UTM Avo" panose="02040603050506020204" pitchFamily="18"/>
                  <a:ea typeface="Paytone One"/>
                  <a:cs typeface="Arial" panose="020B0604020202020204" pitchFamily="34" charset="0"/>
                  <a:sym typeface="Paytone One"/>
                </a:rPr>
                <a:t>VỀ NHÀ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EACCA7F0-79B4-48EA-14E3-0A3BE195E7FC}"/>
              </a:ext>
            </a:extLst>
          </p:cNvPr>
          <p:cNvSpPr txBox="1"/>
          <p:nvPr/>
        </p:nvSpPr>
        <p:spPr>
          <a:xfrm>
            <a:off x="6924432" y="8268611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VN" sz="2400" dirty="0">
              <a:latin typeface="UTM Avo" panose="02040603050506020204" pitchFamily="1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5A6E2F-A565-A5A7-E149-367883FACF59}"/>
              </a:ext>
            </a:extLst>
          </p:cNvPr>
          <p:cNvSpPr txBox="1"/>
          <p:nvPr/>
        </p:nvSpPr>
        <p:spPr>
          <a:xfrm>
            <a:off x="783979" y="1583739"/>
            <a:ext cx="7056580" cy="4753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9988" indent="-359988" algn="just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lập</a:t>
            </a:r>
            <a:r>
              <a:rPr lang="en-US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kế</a:t>
            </a:r>
            <a:r>
              <a:rPr lang="en-US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hoạch</a:t>
            </a:r>
            <a:r>
              <a:rPr lang="en-US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</a:t>
            </a:r>
            <a:r>
              <a:rPr lang="en-US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VN" sz="2400" dirty="0">
              <a:latin typeface="UTM Avo" panose="02040603050506020204" pitchFamily="18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359988" indent="-359988" algn="just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Nêu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loại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kế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hoạch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VN" sz="2400" dirty="0">
              <a:latin typeface="UTM Avo" panose="02040603050506020204" pitchFamily="18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359988" indent="-359988" algn="just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Biết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vì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sao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phải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lập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kế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hoạch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400" dirty="0">
              <a:latin typeface="UTM Avo" panose="02040603050506020204" pitchFamily="18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359988" indent="-359988" algn="just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Biết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lập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kế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hoạch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lập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kế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hoạch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thực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công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bản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thân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VN" sz="2400" dirty="0">
              <a:latin typeface="UTM Avo" panose="02040603050506020204" pitchFamily="18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359988" indent="-359988" algn="just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trước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9 –  Em </a:t>
            </a:r>
            <a:r>
              <a:rPr lang="en-US" sz="2400" i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nhận</a:t>
            </a:r>
            <a:r>
              <a:rPr lang="en-US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biết</a:t>
            </a:r>
            <a:r>
              <a:rPr lang="en-US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biểu</a:t>
            </a:r>
            <a:r>
              <a:rPr lang="en-US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xâm</a:t>
            </a:r>
            <a:r>
              <a:rPr lang="en-US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hại</a:t>
            </a:r>
            <a:r>
              <a:rPr lang="en-US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69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1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2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Bài 5. Em bảo vệ cái đúng, cái tốt</Template>
  <TotalTime>198</TotalTime>
  <Words>2180</Words>
  <Application>Microsoft Office PowerPoint</Application>
  <PresentationFormat>Widescreen</PresentationFormat>
  <Paragraphs>225</Paragraphs>
  <Slides>55</Slides>
  <Notes>27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55</vt:i4>
      </vt:variant>
    </vt:vector>
  </HeadingPairs>
  <TitlesOfParts>
    <vt:vector size="63" baseType="lpstr">
      <vt:lpstr>Calibri Light</vt:lpstr>
      <vt:lpstr>Aptos</vt:lpstr>
      <vt:lpstr>Arial</vt:lpstr>
      <vt:lpstr>Calibri</vt:lpstr>
      <vt:lpstr>Wingdings</vt:lpstr>
      <vt:lpstr>UTM Avo</vt:lpstr>
      <vt:lpstr>Office Theme</vt:lpstr>
      <vt:lpstr>Theme1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2114120010-CAO THỊ PHƯƠNG VINH</dc:creator>
  <cp:lastModifiedBy>Vân Anh Vũ</cp:lastModifiedBy>
  <cp:revision>97</cp:revision>
  <dcterms:created xsi:type="dcterms:W3CDTF">2024-11-07T13:21:58Z</dcterms:created>
  <dcterms:modified xsi:type="dcterms:W3CDTF">2024-12-16T01:51:03Z</dcterms:modified>
</cp:coreProperties>
</file>