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Lst>
  <p:notesMasterIdLst>
    <p:notesMasterId r:id="rId38"/>
  </p:notesMasterIdLst>
  <p:sldIdLst>
    <p:sldId id="257" r:id="rId4"/>
    <p:sldId id="256" r:id="rId5"/>
    <p:sldId id="267" r:id="rId6"/>
    <p:sldId id="723" r:id="rId7"/>
    <p:sldId id="724" r:id="rId8"/>
    <p:sldId id="725" r:id="rId9"/>
    <p:sldId id="743" r:id="rId10"/>
    <p:sldId id="744" r:id="rId11"/>
    <p:sldId id="260" r:id="rId12"/>
    <p:sldId id="262" r:id="rId13"/>
    <p:sldId id="728" r:id="rId14"/>
    <p:sldId id="729" r:id="rId15"/>
    <p:sldId id="730" r:id="rId16"/>
    <p:sldId id="731" r:id="rId17"/>
    <p:sldId id="732" r:id="rId18"/>
    <p:sldId id="733" r:id="rId19"/>
    <p:sldId id="734" r:id="rId20"/>
    <p:sldId id="735" r:id="rId21"/>
    <p:sldId id="259" r:id="rId22"/>
    <p:sldId id="263" r:id="rId23"/>
    <p:sldId id="736" r:id="rId24"/>
    <p:sldId id="747" r:id="rId25"/>
    <p:sldId id="737" r:id="rId26"/>
    <p:sldId id="748" r:id="rId27"/>
    <p:sldId id="752" r:id="rId28"/>
    <p:sldId id="749" r:id="rId29"/>
    <p:sldId id="753" r:id="rId30"/>
    <p:sldId id="751" r:id="rId31"/>
    <p:sldId id="754" r:id="rId32"/>
    <p:sldId id="261" r:id="rId33"/>
    <p:sldId id="258" r:id="rId34"/>
    <p:sldId id="742" r:id="rId35"/>
    <p:sldId id="704" r:id="rId36"/>
    <p:sldId id="266"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7D"/>
    <a:srgbClr val="E1E7FF"/>
    <a:srgbClr val="FFEBEB"/>
    <a:srgbClr val="DAE3F3"/>
    <a:srgbClr val="CCCCFF"/>
    <a:srgbClr val="63A7B5"/>
    <a:srgbClr val="FFFAF7"/>
    <a:srgbClr val="FF9999"/>
    <a:srgbClr val="FFD5D5"/>
    <a:srgbClr val="E37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0" autoAdjust="0"/>
    <p:restoredTop sz="89081" autoAdjust="0"/>
  </p:normalViewPr>
  <p:slideViewPr>
    <p:cSldViewPr snapToGrid="0">
      <p:cViewPr varScale="1">
        <p:scale>
          <a:sx n="96" d="100"/>
          <a:sy n="96" d="100"/>
        </p:scale>
        <p:origin x="10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6AD6615D-8A47-7515-4ED4-8E1B970215D6}"/>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82055A40-58E3-9CAF-939B-C58D1D9A70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7EC31009-B1B1-E659-214A-F1CD26B988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2627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B6F8C0A4-9E4F-DBAD-4C78-161C6DA55F43}"/>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9163AD06-E268-B899-D27E-49083967B3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6B8B91BE-387E-B7D7-1BE5-A13557B587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417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367E9DD-B838-6363-47FF-F641D83209CC}"/>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A534D20E-8336-8F62-8D42-09E6C00554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15237D41-41A9-DD0D-6DEE-EFD43F5F77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1007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7C5B96A7-23F4-07DA-65FF-71C4AF85C6BE}"/>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4707F11A-9F17-DCD5-B0DA-461D7FAE65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52FD11FB-BA30-553A-8517-5AB35518AA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9733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91CA2305-701F-FEC5-91C9-E0172CE41264}"/>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00D8569B-9AFA-24ED-44B7-016C8342C5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F2FC0263-7C88-ECC8-1727-1CC567B6BA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4512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2E9E1-4416-20D8-D163-2AF8A2E2A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99E57-46DF-BD55-33E8-6B73362DCB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BB00D-1E51-39BC-E61D-01BD3D46F4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121E99-47BA-D3D0-0289-CBB19FB093BB}"/>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3514934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0826-74AA-58CA-D769-C32687918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ACBA9-2C5B-9AC7-E07E-D992DA691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C05A6-1B03-F14B-B559-155660E449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E7526F-48BA-BEB6-C04F-21438B1BB99D}"/>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1802163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1F82A-BE53-F99B-7012-3612D01CF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F1BAE-89D2-DD52-0C86-57436D587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1E9A2A-D96D-C6D4-7EB8-CE0644B19E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B3E2AD-2074-2E32-89C9-B285924C5DEA}"/>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5567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B13F0-664C-36F3-ECF7-44B62B7D8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1CC41-859A-2F54-F24C-5FEC4021F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AEB46-AB68-B4F2-D7AC-7492897C6C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0AABE-EC83-6FC0-5343-FC2A30AA01FB}"/>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3615091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B23BA-86FE-0A5C-FAA5-EFF619F0ED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34A3E-FFA0-744E-0541-1815FA917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EAB46-AD2C-CE9A-241D-74DD5BF5C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BF23CE-77D8-A607-F7F3-F9B86F789D4A}"/>
              </a:ext>
            </a:extLst>
          </p:cNvPr>
          <p:cNvSpPr>
            <a:spLocks noGrp="1"/>
          </p:cNvSpPr>
          <p:nvPr>
            <p:ph type="sldNum" sz="quarter" idx="5"/>
          </p:nvPr>
        </p:nvSpPr>
        <p:spPr/>
        <p:txBody>
          <a:bodyPr/>
          <a:lstStyle/>
          <a:p>
            <a:fld id="{281E1D07-01BA-4526-9E8F-AF86C3325CD5}" type="slidenum">
              <a:rPr lang="en-US" smtClean="0"/>
              <a:t>15</a:t>
            </a:fld>
            <a:endParaRPr lang="en-US"/>
          </a:p>
        </p:txBody>
      </p:sp>
    </p:spTree>
    <p:extLst>
      <p:ext uri="{BB962C8B-B14F-4D97-AF65-F5344CB8AC3E}">
        <p14:creationId xmlns:p14="http://schemas.microsoft.com/office/powerpoint/2010/main" val="2466111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BE7C8-4173-7016-2F38-22C248DB1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5D64FF-167F-F7AE-7122-410A9889A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7FA0C-DFF8-B98B-BBAC-8F9B20440F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611F90-4151-42DE-FA18-6C7AC81103E5}"/>
              </a:ext>
            </a:extLst>
          </p:cNvPr>
          <p:cNvSpPr>
            <a:spLocks noGrp="1"/>
          </p:cNvSpPr>
          <p:nvPr>
            <p:ph type="sldNum" sz="quarter" idx="5"/>
          </p:nvPr>
        </p:nvSpPr>
        <p:spPr/>
        <p:txBody>
          <a:bodyPr/>
          <a:lstStyle/>
          <a:p>
            <a:fld id="{281E1D07-01BA-4526-9E8F-AF86C3325CD5}" type="slidenum">
              <a:rPr lang="en-US" smtClean="0"/>
              <a:t>16</a:t>
            </a:fld>
            <a:endParaRPr lang="en-US"/>
          </a:p>
        </p:txBody>
      </p:sp>
    </p:spTree>
    <p:extLst>
      <p:ext uri="{BB962C8B-B14F-4D97-AF65-F5344CB8AC3E}">
        <p14:creationId xmlns:p14="http://schemas.microsoft.com/office/powerpoint/2010/main" val="53045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78E5E-8AE2-87AE-16B0-6BA5DAB16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BF559-B1E7-9FA1-78D6-6285B48D6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D82F7E-6A3E-220B-07D2-6C08BFC8CA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BEC755-31DB-FD3E-C9D9-A498FF3A762D}"/>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3961172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F9AAD-5698-F55C-C634-D0D4E4532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0E13D-CDD2-3012-90F1-5E9B26F32C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960D3-6D96-A972-BD5C-D0FCFA520C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52BA63-A398-860D-9D94-62ADF84DE2D2}"/>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3825338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281E1D07-01BA-4526-9E8F-AF86C3325CD5}" type="slidenum">
              <a:rPr lang="en-US" smtClean="0"/>
              <a:t>23</a:t>
            </a:fld>
            <a:endParaRPr lang="en-US"/>
          </a:p>
        </p:txBody>
      </p:sp>
    </p:spTree>
    <p:extLst>
      <p:ext uri="{BB962C8B-B14F-4D97-AF65-F5344CB8AC3E}">
        <p14:creationId xmlns:p14="http://schemas.microsoft.com/office/powerpoint/2010/main" val="3064558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281E1D07-01BA-4526-9E8F-AF86C3325CD5}" type="slidenum">
              <a:rPr lang="en-US" smtClean="0"/>
              <a:t>24</a:t>
            </a:fld>
            <a:endParaRPr lang="en-US"/>
          </a:p>
        </p:txBody>
      </p:sp>
    </p:spTree>
    <p:extLst>
      <p:ext uri="{BB962C8B-B14F-4D97-AF65-F5344CB8AC3E}">
        <p14:creationId xmlns:p14="http://schemas.microsoft.com/office/powerpoint/2010/main" val="1007051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5CF5DC0-5EBF-F8D1-B25C-00BC7E326F9E}"/>
            </a:ext>
          </a:extLst>
        </p:cNvPr>
        <p:cNvGrpSpPr/>
        <p:nvPr/>
      </p:nvGrpSpPr>
      <p:grpSpPr>
        <a:xfrm>
          <a:off x="0" y="0"/>
          <a:ext cx="0" cy="0"/>
          <a:chOff x="0" y="0"/>
          <a:chExt cx="0" cy="0"/>
        </a:xfrm>
      </p:grpSpPr>
      <p:sp>
        <p:nvSpPr>
          <p:cNvPr id="120" name="Google Shape;120;p10:notes">
            <a:extLst>
              <a:ext uri="{FF2B5EF4-FFF2-40B4-BE49-F238E27FC236}">
                <a16:creationId xmlns:a16="http://schemas.microsoft.com/office/drawing/2014/main" id="{8A8DB6FB-7558-E24B-063E-DB6F6B43CB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a:extLst>
              <a:ext uri="{FF2B5EF4-FFF2-40B4-BE49-F238E27FC236}">
                <a16:creationId xmlns:a16="http://schemas.microsoft.com/office/drawing/2014/main" id="{D0D4C221-1C89-FD9B-08A1-86B4ECFE73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643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56/"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hyperlink" Target="https://www.hoc10.vn/doc-sach/hoat-dong-trai-nghiem-5/1/690/56/"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hoat-dong-trai-nghiem-5/1/690/58/" TargetMode="External"/><Relationship Id="rId2" Type="http://schemas.openxmlformats.org/officeDocument/2006/relationships/image" Target="../media/image2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18" Type="http://schemas.openxmlformats.org/officeDocument/2006/relationships/image" Target="../media/image45.svg"/><Relationship Id="rId26" Type="http://schemas.openxmlformats.org/officeDocument/2006/relationships/image" Target="../media/image53.svg"/><Relationship Id="rId3" Type="http://schemas.openxmlformats.org/officeDocument/2006/relationships/image" Target="../media/image30.png"/><Relationship Id="rId21" Type="http://schemas.openxmlformats.org/officeDocument/2006/relationships/image" Target="../media/image48.png"/><Relationship Id="rId34" Type="http://schemas.openxmlformats.org/officeDocument/2006/relationships/image" Target="../media/image61.sv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png"/><Relationship Id="rId25" Type="http://schemas.openxmlformats.org/officeDocument/2006/relationships/image" Target="../media/image52.png"/><Relationship Id="rId33" Type="http://schemas.openxmlformats.org/officeDocument/2006/relationships/image" Target="../media/image60.png"/><Relationship Id="rId2" Type="http://schemas.openxmlformats.org/officeDocument/2006/relationships/image" Target="../media/image29.png"/><Relationship Id="rId16" Type="http://schemas.openxmlformats.org/officeDocument/2006/relationships/image" Target="../media/image43.svg"/><Relationship Id="rId20" Type="http://schemas.openxmlformats.org/officeDocument/2006/relationships/image" Target="../media/image47.svg"/><Relationship Id="rId29"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24" Type="http://schemas.openxmlformats.org/officeDocument/2006/relationships/image" Target="../media/image51.svg"/><Relationship Id="rId32" Type="http://schemas.openxmlformats.org/officeDocument/2006/relationships/image" Target="../media/image59.svg"/><Relationship Id="rId37" Type="http://schemas.openxmlformats.org/officeDocument/2006/relationships/image" Target="../media/image64.jpeg"/><Relationship Id="rId5" Type="http://schemas.openxmlformats.org/officeDocument/2006/relationships/image" Target="../media/image32.png"/><Relationship Id="rId15" Type="http://schemas.openxmlformats.org/officeDocument/2006/relationships/image" Target="../media/image42.png"/><Relationship Id="rId23" Type="http://schemas.openxmlformats.org/officeDocument/2006/relationships/image" Target="../media/image50.png"/><Relationship Id="rId28" Type="http://schemas.openxmlformats.org/officeDocument/2006/relationships/image" Target="../media/image55.svg"/><Relationship Id="rId36" Type="http://schemas.openxmlformats.org/officeDocument/2006/relationships/image" Target="../media/image63.gif"/><Relationship Id="rId10" Type="http://schemas.openxmlformats.org/officeDocument/2006/relationships/image" Target="../media/image37.svg"/><Relationship Id="rId19" Type="http://schemas.openxmlformats.org/officeDocument/2006/relationships/image" Target="../media/image46.png"/><Relationship Id="rId31" Type="http://schemas.openxmlformats.org/officeDocument/2006/relationships/image" Target="../media/image58.pn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 Id="rId22" Type="http://schemas.openxmlformats.org/officeDocument/2006/relationships/image" Target="../media/image49.svg"/><Relationship Id="rId27" Type="http://schemas.openxmlformats.org/officeDocument/2006/relationships/image" Target="../media/image54.png"/><Relationship Id="rId30" Type="http://schemas.openxmlformats.org/officeDocument/2006/relationships/image" Target="../media/image57.svg"/><Relationship Id="rId35" Type="http://schemas.openxmlformats.org/officeDocument/2006/relationships/image" Target="../media/image62.gif"/></Relationships>
</file>

<file path=ppt/slides/_rels/slide23.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34.png"/><Relationship Id="rId18" Type="http://schemas.openxmlformats.org/officeDocument/2006/relationships/image" Target="../media/image45.svg"/><Relationship Id="rId26" Type="http://schemas.openxmlformats.org/officeDocument/2006/relationships/image" Target="../media/image53.svg"/><Relationship Id="rId39" Type="http://schemas.openxmlformats.org/officeDocument/2006/relationships/image" Target="../media/image43.svg"/><Relationship Id="rId3" Type="http://schemas.openxmlformats.org/officeDocument/2006/relationships/image" Target="../media/image29.png"/><Relationship Id="rId21" Type="http://schemas.openxmlformats.org/officeDocument/2006/relationships/image" Target="../media/image48.png"/><Relationship Id="rId34" Type="http://schemas.openxmlformats.org/officeDocument/2006/relationships/image" Target="../media/image61.svg"/><Relationship Id="rId7" Type="http://schemas.openxmlformats.org/officeDocument/2006/relationships/image" Target="../media/image63.gif"/><Relationship Id="rId12" Type="http://schemas.openxmlformats.org/officeDocument/2006/relationships/image" Target="../media/image41.svg"/><Relationship Id="rId17" Type="http://schemas.openxmlformats.org/officeDocument/2006/relationships/image" Target="../media/image44.png"/><Relationship Id="rId25" Type="http://schemas.openxmlformats.org/officeDocument/2006/relationships/image" Target="../media/image52.png"/><Relationship Id="rId33" Type="http://schemas.openxmlformats.org/officeDocument/2006/relationships/image" Target="../media/image60.png"/><Relationship Id="rId38" Type="http://schemas.openxmlformats.org/officeDocument/2006/relationships/image" Target="../media/image42.png"/><Relationship Id="rId2" Type="http://schemas.openxmlformats.org/officeDocument/2006/relationships/notesSlide" Target="../notesSlides/notesSlide16.xml"/><Relationship Id="rId16" Type="http://schemas.openxmlformats.org/officeDocument/2006/relationships/image" Target="../media/image39.svg"/><Relationship Id="rId20" Type="http://schemas.openxmlformats.org/officeDocument/2006/relationships/image" Target="../media/image47.svg"/><Relationship Id="rId29"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2.gif"/><Relationship Id="rId11" Type="http://schemas.openxmlformats.org/officeDocument/2006/relationships/image" Target="../media/image40.png"/><Relationship Id="rId24" Type="http://schemas.openxmlformats.org/officeDocument/2006/relationships/image" Target="../media/image51.svg"/><Relationship Id="rId32" Type="http://schemas.openxmlformats.org/officeDocument/2006/relationships/image" Target="../media/image59.svg"/><Relationship Id="rId37" Type="http://schemas.openxmlformats.org/officeDocument/2006/relationships/image" Target="../media/image37.svg"/><Relationship Id="rId5" Type="http://schemas.openxmlformats.org/officeDocument/2006/relationships/image" Target="../media/image33.svg"/><Relationship Id="rId15" Type="http://schemas.openxmlformats.org/officeDocument/2006/relationships/image" Target="../media/image38.png"/><Relationship Id="rId23" Type="http://schemas.openxmlformats.org/officeDocument/2006/relationships/image" Target="../media/image50.png"/><Relationship Id="rId28" Type="http://schemas.openxmlformats.org/officeDocument/2006/relationships/image" Target="../media/image55.svg"/><Relationship Id="rId36" Type="http://schemas.openxmlformats.org/officeDocument/2006/relationships/image" Target="../media/image36.png"/><Relationship Id="rId10" Type="http://schemas.openxmlformats.org/officeDocument/2006/relationships/image" Target="../media/image31.svg"/><Relationship Id="rId19" Type="http://schemas.openxmlformats.org/officeDocument/2006/relationships/image" Target="../media/image46.png"/><Relationship Id="rId31" Type="http://schemas.openxmlformats.org/officeDocument/2006/relationships/image" Target="../media/image58.png"/><Relationship Id="rId4" Type="http://schemas.openxmlformats.org/officeDocument/2006/relationships/image" Target="../media/image32.png"/><Relationship Id="rId9" Type="http://schemas.openxmlformats.org/officeDocument/2006/relationships/image" Target="../media/image30.png"/><Relationship Id="rId14" Type="http://schemas.openxmlformats.org/officeDocument/2006/relationships/image" Target="../media/image35.svg"/><Relationship Id="rId22" Type="http://schemas.openxmlformats.org/officeDocument/2006/relationships/image" Target="../media/image49.svg"/><Relationship Id="rId27" Type="http://schemas.openxmlformats.org/officeDocument/2006/relationships/image" Target="../media/image54.png"/><Relationship Id="rId30" Type="http://schemas.openxmlformats.org/officeDocument/2006/relationships/image" Target="../media/image57.svg"/><Relationship Id="rId35" Type="http://schemas.openxmlformats.org/officeDocument/2006/relationships/image" Target="../media/image65.png"/></Relationships>
</file>

<file path=ppt/slides/_rels/slide2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slide" Target="slide25.xml"/><Relationship Id="rId3" Type="http://schemas.openxmlformats.org/officeDocument/2006/relationships/image" Target="../media/image29.png"/><Relationship Id="rId21" Type="http://schemas.openxmlformats.org/officeDocument/2006/relationships/slide" Target="slide28.xml"/><Relationship Id="rId7" Type="http://schemas.openxmlformats.org/officeDocument/2006/relationships/image" Target="../media/image67.png"/><Relationship Id="rId12" Type="http://schemas.openxmlformats.org/officeDocument/2006/relationships/image" Target="../media/image72.svg"/><Relationship Id="rId17" Type="http://schemas.openxmlformats.org/officeDocument/2006/relationships/image" Target="../media/image64.jpeg"/><Relationship Id="rId2" Type="http://schemas.openxmlformats.org/officeDocument/2006/relationships/notesSlide" Target="../notesSlides/notesSlide17.xml"/><Relationship Id="rId16" Type="http://schemas.openxmlformats.org/officeDocument/2006/relationships/image" Target="../media/image33.svg"/><Relationship Id="rId20" Type="http://schemas.openxmlformats.org/officeDocument/2006/relationships/slide" Target="slide27.xml"/><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31.svg"/><Relationship Id="rId15" Type="http://schemas.openxmlformats.org/officeDocument/2006/relationships/image" Target="../media/image32.png"/><Relationship Id="rId23" Type="http://schemas.openxmlformats.org/officeDocument/2006/relationships/slide" Target="slide30.xml"/><Relationship Id="rId10" Type="http://schemas.openxmlformats.org/officeDocument/2006/relationships/image" Target="../media/image70.png"/><Relationship Id="rId19" Type="http://schemas.openxmlformats.org/officeDocument/2006/relationships/slide" Target="slide26.xml"/><Relationship Id="rId4" Type="http://schemas.openxmlformats.org/officeDocument/2006/relationships/image" Target="../media/image30.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slide" Target="slide29.xml"/></Relationships>
</file>

<file path=ppt/slides/_rels/slide2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4.jpeg"/><Relationship Id="rId7" Type="http://schemas.openxmlformats.org/officeDocument/2006/relationships/image" Target="../media/image7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79.png"/></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4.jpeg"/><Relationship Id="rId7" Type="http://schemas.openxmlformats.org/officeDocument/2006/relationships/image" Target="../media/image7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79.png"/></Relationships>
</file>

<file path=ppt/slides/_rels/slide27.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4.jpeg"/><Relationship Id="rId7" Type="http://schemas.openxmlformats.org/officeDocument/2006/relationships/image" Target="../media/image7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79.png"/></Relationships>
</file>

<file path=ppt/slides/_rels/slide28.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4.jpeg"/><Relationship Id="rId7" Type="http://schemas.openxmlformats.org/officeDocument/2006/relationships/image" Target="../media/image7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79.png"/></Relationships>
</file>

<file path=ppt/slides/_rels/slide29.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4.jpeg"/><Relationship Id="rId7" Type="http://schemas.openxmlformats.org/officeDocument/2006/relationships/image" Target="../media/image7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hyperlink" Target="https://www.hoc10.vn/doc-sach/hoat-dong-trai-nghiem-5/1/690/58/" TargetMode="External"/><Relationship Id="rId2" Type="http://schemas.openxmlformats.org/officeDocument/2006/relationships/image" Target="../media/image8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82.jpeg"/></Relationships>
</file>

<file path=ppt/slides/_rels/slide3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A472-F6D7-2A89-2F1C-B6AF6276464F}"/>
              </a:ext>
            </a:extLst>
          </p:cNvPr>
          <p:cNvSpPr txBox="1">
            <a:spLocks/>
          </p:cNvSpPr>
          <p:nvPr/>
        </p:nvSpPr>
        <p:spPr>
          <a:xfrm>
            <a:off x="-130298" y="1675449"/>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5:</a:t>
            </a:r>
          </a:p>
          <a:p>
            <a:pPr>
              <a:lnSpc>
                <a:spcPct val="150000"/>
              </a:lnSpc>
            </a:pP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mơ</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ước</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8305C5C5-FF9B-BE04-07E4-DE73EFEEA0BD}"/>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676FB5BE-1589-5272-6D72-E18DD37C5529}"/>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18</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C6B99EE-AB9C-CD60-C1DA-1DE3B4F89B62}"/>
              </a:ext>
            </a:extLst>
          </p:cNvPr>
          <p:cNvGrpSpPr/>
          <p:nvPr/>
        </p:nvGrpSpPr>
        <p:grpSpPr>
          <a:xfrm>
            <a:off x="4557132" y="2985655"/>
            <a:ext cx="3077736" cy="1669395"/>
            <a:chOff x="-756043" y="2287668"/>
            <a:chExt cx="3237488" cy="1669395"/>
          </a:xfrm>
        </p:grpSpPr>
        <p:pic>
          <p:nvPicPr>
            <p:cNvPr id="6" name="Picture 5">
              <a:hlinkClick r:id="rId3"/>
              <a:extLst>
                <a:ext uri="{FF2B5EF4-FFF2-40B4-BE49-F238E27FC236}">
                  <a16:creationId xmlns:a16="http://schemas.microsoft.com/office/drawing/2014/main" id="{7F6920C3-6950-8DED-EF33-8D9E8A98EE7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4249"/>
              <a:ext cx="1303510" cy="1182814"/>
            </a:xfrm>
            <a:prstGeom prst="rect">
              <a:avLst/>
            </a:prstGeom>
          </p:spPr>
        </p:pic>
        <p:sp>
          <p:nvSpPr>
            <p:cNvPr id="7" name="TextBox 6">
              <a:extLst>
                <a:ext uri="{FF2B5EF4-FFF2-40B4-BE49-F238E27FC236}">
                  <a16:creationId xmlns:a16="http://schemas.microsoft.com/office/drawing/2014/main" id="{E2685A61-2EF6-91A7-6229-746351AB64D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39A7D4-1F6E-24CE-42A3-DCB77B317078}"/>
              </a:ext>
            </a:extLst>
          </p:cNvPr>
          <p:cNvSpPr txBox="1"/>
          <p:nvPr/>
        </p:nvSpPr>
        <p:spPr>
          <a:xfrm>
            <a:off x="2883174" y="1661642"/>
            <a:ext cx="6467301" cy="441339"/>
          </a:xfrm>
          <a:prstGeom prst="rect">
            <a:avLst/>
          </a:prstGeom>
          <a:noFill/>
        </p:spPr>
        <p:txBody>
          <a:bodyPr wrap="square">
            <a:spAutoFit/>
          </a:bodyPr>
          <a:lstStyle/>
          <a:p>
            <a:pPr algn="ctr"/>
            <a:r>
              <a:rPr lang="vi-VN" sz="2268" b="1" dirty="0">
                <a:latin typeface="UTM Avo" panose="02040603050506020204" pitchFamily="18"/>
              </a:rPr>
              <a:t>Tổng kết hoạt động </a:t>
            </a:r>
            <a:r>
              <a:rPr lang="vi-VN" sz="2268" b="1" i="1" dirty="0">
                <a:latin typeface="UTM Avo" panose="02040603050506020204" pitchFamily="18"/>
              </a:rPr>
              <a:t>Viết về nghề mơ ước</a:t>
            </a:r>
          </a:p>
        </p:txBody>
      </p:sp>
      <p:sp>
        <p:nvSpPr>
          <p:cNvPr id="3" name="TextBox 2">
            <a:extLst>
              <a:ext uri="{FF2B5EF4-FFF2-40B4-BE49-F238E27FC236}">
                <a16:creationId xmlns:a16="http://schemas.microsoft.com/office/drawing/2014/main" id="{ECD1A671-77DA-FDD7-0EC8-3930122068C1}"/>
              </a:ext>
            </a:extLst>
          </p:cNvPr>
          <p:cNvSpPr txBox="1"/>
          <p:nvPr/>
        </p:nvSpPr>
        <p:spPr>
          <a:xfrm>
            <a:off x="2178273" y="2102981"/>
            <a:ext cx="7835453" cy="1074205"/>
          </a:xfrm>
          <a:prstGeom prst="rect">
            <a:avLst/>
          </a:prstGeom>
          <a:noFill/>
        </p:spPr>
        <p:txBody>
          <a:bodyPr wrap="square">
            <a:spAutoFit/>
          </a:bodyPr>
          <a:lstStyle/>
          <a:p>
            <a:pPr>
              <a:lnSpc>
                <a:spcPct val="150000"/>
              </a:lnSpc>
            </a:pPr>
            <a:r>
              <a:rPr lang="vi-VN" sz="2267" dirty="0">
                <a:latin typeface="UTM Avo" panose="02040603050506020204" pitchFamily="18"/>
              </a:rPr>
              <a:t>• Chia sẻ bài viết về nghề em mơ ước. </a:t>
            </a:r>
          </a:p>
          <a:p>
            <a:pPr>
              <a:lnSpc>
                <a:spcPct val="150000"/>
              </a:lnSpc>
            </a:pPr>
            <a:r>
              <a:rPr lang="vi-VN" sz="2267" dirty="0">
                <a:latin typeface="UTM Avo" panose="02040603050506020204" pitchFamily="18"/>
              </a:rPr>
              <a:t>• Bày tỏ cảm xúc của em sau khi tham gia hoạt động.</a:t>
            </a:r>
          </a:p>
        </p:txBody>
      </p:sp>
      <p:pic>
        <p:nvPicPr>
          <p:cNvPr id="4" name="Picture 3">
            <a:extLst>
              <a:ext uri="{FF2B5EF4-FFF2-40B4-BE49-F238E27FC236}">
                <a16:creationId xmlns:a16="http://schemas.microsoft.com/office/drawing/2014/main" id="{9B51389C-8CBB-E78E-6496-4FBAFF474CE7}"/>
              </a:ext>
            </a:extLst>
          </p:cNvPr>
          <p:cNvPicPr>
            <a:picLocks noChangeAspect="1"/>
          </p:cNvPicPr>
          <p:nvPr/>
        </p:nvPicPr>
        <p:blipFill>
          <a:blip r:embed="rId3"/>
          <a:stretch>
            <a:fillRect/>
          </a:stretch>
        </p:blipFill>
        <p:spPr>
          <a:xfrm>
            <a:off x="2431819" y="3285917"/>
            <a:ext cx="7328360" cy="3569433"/>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388BBE1C-5D76-3A1E-1E82-EF36B82E9763}"/>
            </a:ext>
          </a:extLst>
        </p:cNvPr>
        <p:cNvGrpSpPr/>
        <p:nvPr/>
      </p:nvGrpSpPr>
      <p:grpSpPr>
        <a:xfrm>
          <a:off x="0" y="0"/>
          <a:ext cx="0" cy="0"/>
          <a:chOff x="0" y="0"/>
          <a:chExt cx="0" cy="0"/>
        </a:xfrm>
      </p:grpSpPr>
      <p:sp>
        <p:nvSpPr>
          <p:cNvPr id="6" name="Google Shape;473;p34">
            <a:extLst>
              <a:ext uri="{FF2B5EF4-FFF2-40B4-BE49-F238E27FC236}">
                <a16:creationId xmlns:a16="http://schemas.microsoft.com/office/drawing/2014/main" id="{F2ED8D19-91B0-2DB0-EC11-7ED6F036F1CB}"/>
              </a:ext>
            </a:extLst>
          </p:cNvPr>
          <p:cNvSpPr/>
          <p:nvPr/>
        </p:nvSpPr>
        <p:spPr>
          <a:xfrm>
            <a:off x="4565788" y="1043132"/>
            <a:ext cx="3060424" cy="668692"/>
          </a:xfrm>
          <a:prstGeom prst="round2DiagRect">
            <a:avLst>
              <a:gd name="adj1" fmla="val 16667"/>
              <a:gd name="adj2" fmla="val 0"/>
            </a:avLst>
          </a:prstGeom>
          <a:solidFill>
            <a:schemeClr val="accent4"/>
          </a:solidFill>
          <a:ln>
            <a:noFill/>
          </a:ln>
        </p:spPr>
        <p:txBody>
          <a:bodyPr spcFirstLastPara="1" wrap="square" lIns="115184" tIns="115184" rIns="115184" bIns="115184" anchor="ctr" anchorCtr="0">
            <a:noAutofit/>
          </a:bodyPr>
          <a:lstStyle/>
          <a:p>
            <a:pPr algn="ctr"/>
            <a:r>
              <a:rPr lang="en-US" sz="2800" b="1" dirty="0">
                <a:latin typeface="UTM Avo" panose="02040603050506020204" pitchFamily="18"/>
              </a:rPr>
              <a:t>KHỞI ĐỘNG</a:t>
            </a:r>
          </a:p>
        </p:txBody>
      </p:sp>
      <p:sp>
        <p:nvSpPr>
          <p:cNvPr id="8" name="Rectangle: Diagonal Corners Rounded 8">
            <a:extLst>
              <a:ext uri="{FF2B5EF4-FFF2-40B4-BE49-F238E27FC236}">
                <a16:creationId xmlns:a16="http://schemas.microsoft.com/office/drawing/2014/main" id="{1073AE3D-A5A8-58E5-8737-7C83DC63F445}"/>
              </a:ext>
            </a:extLst>
          </p:cNvPr>
          <p:cNvSpPr/>
          <p:nvPr/>
        </p:nvSpPr>
        <p:spPr>
          <a:xfrm>
            <a:off x="1808320" y="3202644"/>
            <a:ext cx="8716616" cy="2049534"/>
          </a:xfrm>
          <a:prstGeom prst="round2DiagRect">
            <a:avLst/>
          </a:prstGeom>
          <a:noFill/>
          <a:ln w="3810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i="1" dirty="0">
                <a:solidFill>
                  <a:schemeClr val="tx1"/>
                </a:solidFill>
                <a:latin typeface="UTM Avo" panose="02040603050506020204" pitchFamily="18"/>
              </a:rPr>
              <a:t>Em </a:t>
            </a:r>
            <a:r>
              <a:rPr lang="en-US" sz="2400" b="1" i="1" dirty="0" err="1">
                <a:solidFill>
                  <a:schemeClr val="tx1"/>
                </a:solidFill>
                <a:latin typeface="UTM Avo" panose="02040603050506020204" pitchFamily="18"/>
              </a:rPr>
              <a:t>hãy</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xem</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các</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hình</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ảnh</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sau</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đây</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và</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trả</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lời</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câu</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hỏi</a:t>
            </a:r>
            <a:r>
              <a:rPr lang="en-US" sz="2400" b="1" i="1" dirty="0">
                <a:solidFill>
                  <a:schemeClr val="tx1"/>
                </a:solidFill>
                <a:latin typeface="UTM Avo" panose="02040603050506020204" pitchFamily="18"/>
              </a:rPr>
              <a:t>: </a:t>
            </a:r>
          </a:p>
          <a:p>
            <a:pPr marL="432020" indent="-432020" algn="just">
              <a:lnSpc>
                <a:spcPct val="150000"/>
              </a:lnSpc>
              <a:buFont typeface="Arial" panose="020B0604020202020204" pitchFamily="34" charset="0"/>
              <a:buChar char="•"/>
            </a:pPr>
            <a:r>
              <a:rPr lang="en-US" sz="2400" dirty="0" err="1">
                <a:solidFill>
                  <a:schemeClr val="tx1"/>
                </a:solidFill>
                <a:latin typeface="UTM Avo" panose="02040603050506020204" pitchFamily="18"/>
              </a:rPr>
              <a:t>Đồ</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vật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này</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dùng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để</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làm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gì</a:t>
            </a:r>
            <a:r>
              <a:rPr lang="en-US" sz="2400" dirty="0">
                <a:solidFill>
                  <a:schemeClr val="tx1"/>
                </a:solidFill>
                <a:latin typeface="UTM Avo" panose="02040603050506020204" pitchFamily="18"/>
              </a:rPr>
              <a:t>? </a:t>
            </a:r>
          </a:p>
          <a:p>
            <a:pPr marL="432020" indent="-432020" algn="just">
              <a:lnSpc>
                <a:spcPct val="150000"/>
              </a:lnSpc>
              <a:buFont typeface="Arial" panose="020B0604020202020204" pitchFamily="34" charset="0"/>
              <a:buChar char="•"/>
            </a:pPr>
            <a:r>
              <a:rPr lang="en-US" sz="2400" dirty="0" err="1">
                <a:solidFill>
                  <a:schemeClr val="tx1"/>
                </a:solidFill>
                <a:latin typeface="UTM Avo" panose="02040603050506020204" pitchFamily="18"/>
              </a:rPr>
              <a:t>Những</a:t>
            </a:r>
            <a:r>
              <a:rPr lang="en-US" sz="2400" dirty="0">
                <a:solidFill>
                  <a:schemeClr val="tx1"/>
                </a:solidFill>
                <a:latin typeface="UTM Avo" panose="02040603050506020204" pitchFamily="18"/>
              </a:rPr>
              <a:t> ai </a:t>
            </a:r>
            <a:r>
              <a:rPr lang="en-US" sz="2400" dirty="0" err="1">
                <a:solidFill>
                  <a:schemeClr val="tx1"/>
                </a:solidFill>
                <a:latin typeface="UTM Avo" panose="02040603050506020204" pitchFamily="18"/>
              </a:rPr>
              <a:t>cần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dụng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nó</a:t>
            </a:r>
            <a:r>
              <a:rPr lang="en-US" sz="2400" dirty="0">
                <a:solidFill>
                  <a:schemeClr val="tx1"/>
                </a:solidFill>
                <a:latin typeface="UTM Avo" panose="02040603050506020204" pitchFamily="18"/>
              </a:rPr>
              <a:t>?</a:t>
            </a:r>
          </a:p>
        </p:txBody>
      </p:sp>
      <p:sp>
        <p:nvSpPr>
          <p:cNvPr id="12" name="TextBox 11">
            <a:extLst>
              <a:ext uri="{FF2B5EF4-FFF2-40B4-BE49-F238E27FC236}">
                <a16:creationId xmlns:a16="http://schemas.microsoft.com/office/drawing/2014/main" id="{21BF961B-F5E9-C31C-A534-3FA160A4835A}"/>
              </a:ext>
            </a:extLst>
          </p:cNvPr>
          <p:cNvSpPr txBox="1"/>
          <p:nvPr/>
        </p:nvSpPr>
        <p:spPr>
          <a:xfrm>
            <a:off x="3217977" y="2226401"/>
            <a:ext cx="5897302" cy="461665"/>
          </a:xfrm>
          <a:prstGeom prst="rect">
            <a:avLst/>
          </a:prstGeom>
          <a:noFill/>
        </p:spPr>
        <p:txBody>
          <a:bodyPr wrap="square" rtlCol="0">
            <a:spAutoFit/>
          </a:bodyPr>
          <a:lstStyle/>
          <a:p>
            <a:pPr algn="ctr"/>
            <a:r>
              <a:rPr lang="en-US" sz="2400" b="1" i="1" dirty="0" err="1">
                <a:latin typeface="UTM Avo" panose="02040603050506020204" pitchFamily="18"/>
              </a:rPr>
              <a:t>Chơi</a:t>
            </a:r>
            <a:r>
              <a:rPr lang="en-US" sz="2400" b="1" i="1" dirty="0">
                <a:latin typeface="UTM Avo" panose="02040603050506020204" pitchFamily="18"/>
              </a:rPr>
              <a:t> </a:t>
            </a:r>
            <a:r>
              <a:rPr lang="en-US" sz="2400" b="1" i="1" dirty="0" err="1">
                <a:latin typeface="UTM Avo" panose="02040603050506020204" pitchFamily="18"/>
              </a:rPr>
              <a:t>trò</a:t>
            </a:r>
            <a:r>
              <a:rPr lang="en-US" sz="2400" b="1" i="1" dirty="0">
                <a:latin typeface="UTM Avo" panose="02040603050506020204" pitchFamily="18"/>
              </a:rPr>
              <a:t> </a:t>
            </a:r>
            <a:r>
              <a:rPr lang="en-US" sz="2400" b="1" i="1" dirty="0" err="1">
                <a:latin typeface="UTM Avo" panose="02040603050506020204" pitchFamily="18"/>
              </a:rPr>
              <a:t>chơi</a:t>
            </a:r>
            <a:r>
              <a:rPr lang="en-US" sz="2400" b="1" i="1" dirty="0">
                <a:latin typeface="UTM Avo" panose="02040603050506020204" pitchFamily="18"/>
              </a:rPr>
              <a:t> “Ai? </a:t>
            </a:r>
            <a:r>
              <a:rPr lang="en-US" sz="2400" b="1" i="1" dirty="0" err="1">
                <a:latin typeface="UTM Avo" panose="02040603050506020204" pitchFamily="18"/>
              </a:rPr>
              <a:t>Dùng</a:t>
            </a:r>
            <a:r>
              <a:rPr lang="en-US" sz="2400" b="1" i="1" dirty="0">
                <a:latin typeface="UTM Avo" panose="02040603050506020204" pitchFamily="18"/>
              </a:rPr>
              <a:t> </a:t>
            </a:r>
            <a:r>
              <a:rPr lang="en-US" sz="2400" b="1" i="1" dirty="0" err="1">
                <a:latin typeface="UTM Avo" panose="02040603050506020204" pitchFamily="18"/>
              </a:rPr>
              <a:t>làm</a:t>
            </a:r>
            <a:r>
              <a:rPr lang="en-US" sz="2400" b="1" i="1" dirty="0">
                <a:latin typeface="UTM Avo" panose="02040603050506020204" pitchFamily="18"/>
              </a:rPr>
              <a:t> </a:t>
            </a:r>
            <a:r>
              <a:rPr lang="en-US" sz="2400" b="1" i="1" dirty="0" err="1">
                <a:latin typeface="UTM Avo" panose="02040603050506020204" pitchFamily="18"/>
              </a:rPr>
              <a:t>gì</a:t>
            </a:r>
            <a:r>
              <a:rPr lang="en-US" sz="2400" b="1" i="1" dirty="0">
                <a:latin typeface="UTM Avo" panose="02040603050506020204" pitchFamily="18"/>
              </a:rPr>
              <a:t>?” </a:t>
            </a:r>
          </a:p>
        </p:txBody>
      </p:sp>
    </p:spTree>
    <p:extLst>
      <p:ext uri="{BB962C8B-B14F-4D97-AF65-F5344CB8AC3E}">
        <p14:creationId xmlns:p14="http://schemas.microsoft.com/office/powerpoint/2010/main" val="263672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99C68151-F4B5-486C-F1AF-70490B2AA0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09FA3D8-1EAD-E662-FEE1-7A33D1FE1FD6}"/>
              </a:ext>
            </a:extLst>
          </p:cNvPr>
          <p:cNvGrpSpPr/>
          <p:nvPr/>
        </p:nvGrpSpPr>
        <p:grpSpPr>
          <a:xfrm>
            <a:off x="5391147" y="1468810"/>
            <a:ext cx="6378062" cy="1558463"/>
            <a:chOff x="609600" y="762000"/>
            <a:chExt cx="3846287" cy="1236997"/>
          </a:xfrm>
        </p:grpSpPr>
        <p:sp>
          <p:nvSpPr>
            <p:cNvPr id="3" name="Rectangle: Diagonal Corners Rounded 6">
              <a:extLst>
                <a:ext uri="{FF2B5EF4-FFF2-40B4-BE49-F238E27FC236}">
                  <a16:creationId xmlns:a16="http://schemas.microsoft.com/office/drawing/2014/main" id="{5B07DB8F-473B-E656-2921-114596683BC2}"/>
                </a:ext>
              </a:extLst>
            </p:cNvPr>
            <p:cNvSpPr/>
            <p:nvPr/>
          </p:nvSpPr>
          <p:spPr>
            <a:xfrm>
              <a:off x="696687" y="881397"/>
              <a:ext cx="3759200" cy="1117600"/>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endParaRPr>
            </a:p>
          </p:txBody>
        </p:sp>
        <p:sp>
          <p:nvSpPr>
            <p:cNvPr id="4" name="Rectangle: Diagonal Corners Rounded 31">
              <a:extLst>
                <a:ext uri="{FF2B5EF4-FFF2-40B4-BE49-F238E27FC236}">
                  <a16:creationId xmlns:a16="http://schemas.microsoft.com/office/drawing/2014/main" id="{C2E3822D-54D7-6A7A-C4F1-6C2E53C64EA9}"/>
                </a:ext>
              </a:extLst>
            </p:cNvPr>
            <p:cNvSpPr/>
            <p:nvPr/>
          </p:nvSpPr>
          <p:spPr>
            <a:xfrm>
              <a:off x="609600" y="762000"/>
              <a:ext cx="3759200" cy="1117600"/>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endParaRPr>
            </a:p>
          </p:txBody>
        </p:sp>
        <p:sp>
          <p:nvSpPr>
            <p:cNvPr id="5" name="TextBox 4">
              <a:extLst>
                <a:ext uri="{FF2B5EF4-FFF2-40B4-BE49-F238E27FC236}">
                  <a16:creationId xmlns:a16="http://schemas.microsoft.com/office/drawing/2014/main" id="{0499E007-DB18-408F-FCCF-964F9ABE2BD2}"/>
                </a:ext>
              </a:extLst>
            </p:cNvPr>
            <p:cNvSpPr txBox="1"/>
            <p:nvPr/>
          </p:nvSpPr>
          <p:spPr>
            <a:xfrm>
              <a:off x="689428" y="1095441"/>
              <a:ext cx="3599543" cy="450717"/>
            </a:xfrm>
            <a:prstGeom prst="rect">
              <a:avLst/>
            </a:prstGeom>
            <a:noFill/>
          </p:spPr>
          <p:txBody>
            <a:bodyPr wrap="square" anchor="ctr">
              <a:spAutoFit/>
            </a:bodyPr>
            <a:lstStyle/>
            <a:p>
              <a:pPr algn="just">
                <a:lnSpc>
                  <a:spcPct val="150000"/>
                </a:lnSpc>
              </a:pPr>
              <a:r>
                <a:rPr lang="vi-VN" sz="2400" dirty="0">
                  <a:latin typeface="UTM Avo" panose="02040603050506020204" pitchFamily="18"/>
                </a:rPr>
                <a:t>Đây là các thiết bị bảo hộ lao động. </a:t>
              </a:r>
            </a:p>
          </p:txBody>
        </p:sp>
      </p:grpSp>
      <p:grpSp>
        <p:nvGrpSpPr>
          <p:cNvPr id="6" name="Group 5">
            <a:extLst>
              <a:ext uri="{FF2B5EF4-FFF2-40B4-BE49-F238E27FC236}">
                <a16:creationId xmlns:a16="http://schemas.microsoft.com/office/drawing/2014/main" id="{0D1837E9-76D0-CEFA-6154-4B9B39FF4B4B}"/>
              </a:ext>
            </a:extLst>
          </p:cNvPr>
          <p:cNvGrpSpPr/>
          <p:nvPr/>
        </p:nvGrpSpPr>
        <p:grpSpPr>
          <a:xfrm>
            <a:off x="5391147" y="3347488"/>
            <a:ext cx="6378062" cy="2698366"/>
            <a:chOff x="609600" y="761999"/>
            <a:chExt cx="3846287" cy="2727534"/>
          </a:xfrm>
        </p:grpSpPr>
        <p:sp>
          <p:nvSpPr>
            <p:cNvPr id="7" name="Rectangle: Diagonal Corners Rounded 34">
              <a:extLst>
                <a:ext uri="{FF2B5EF4-FFF2-40B4-BE49-F238E27FC236}">
                  <a16:creationId xmlns:a16="http://schemas.microsoft.com/office/drawing/2014/main" id="{210ACB14-3D9F-A172-A211-D06C6E7C1A0A}"/>
                </a:ext>
              </a:extLst>
            </p:cNvPr>
            <p:cNvSpPr/>
            <p:nvPr/>
          </p:nvSpPr>
          <p:spPr>
            <a:xfrm>
              <a:off x="696687" y="894202"/>
              <a:ext cx="3759200" cy="2595331"/>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endParaRPr>
            </a:p>
          </p:txBody>
        </p:sp>
        <p:sp>
          <p:nvSpPr>
            <p:cNvPr id="8" name="Rectangle: Diagonal Corners Rounded 35">
              <a:extLst>
                <a:ext uri="{FF2B5EF4-FFF2-40B4-BE49-F238E27FC236}">
                  <a16:creationId xmlns:a16="http://schemas.microsoft.com/office/drawing/2014/main" id="{8EE1F88A-522D-53F8-B161-F1F4EF3319C8}"/>
                </a:ext>
              </a:extLst>
            </p:cNvPr>
            <p:cNvSpPr/>
            <p:nvPr/>
          </p:nvSpPr>
          <p:spPr>
            <a:xfrm>
              <a:off x="609600" y="761999"/>
              <a:ext cx="3759200" cy="2595331"/>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endParaRPr>
            </a:p>
          </p:txBody>
        </p:sp>
        <p:sp>
          <p:nvSpPr>
            <p:cNvPr id="9" name="TextBox 8">
              <a:extLst>
                <a:ext uri="{FF2B5EF4-FFF2-40B4-BE49-F238E27FC236}">
                  <a16:creationId xmlns:a16="http://schemas.microsoft.com/office/drawing/2014/main" id="{6DD55B41-79AA-75E3-50ED-FFB1FB605023}"/>
                </a:ext>
              </a:extLst>
            </p:cNvPr>
            <p:cNvSpPr txBox="1"/>
            <p:nvPr/>
          </p:nvSpPr>
          <p:spPr>
            <a:xfrm>
              <a:off x="696249" y="1174719"/>
              <a:ext cx="3599543" cy="1769889"/>
            </a:xfrm>
            <a:prstGeom prst="rect">
              <a:avLst/>
            </a:prstGeom>
            <a:noFill/>
          </p:spPr>
          <p:txBody>
            <a:bodyPr wrap="square" anchor="ctr">
              <a:spAutoFit/>
            </a:bodyPr>
            <a:lstStyle/>
            <a:p>
              <a:pPr algn="just">
                <a:lnSpc>
                  <a:spcPct val="150000"/>
                </a:lnSpc>
              </a:pPr>
              <a:r>
                <a:rPr lang="vi-VN" sz="2400" dirty="0">
                  <a:latin typeface="UTM Avo" panose="02040603050506020204" pitchFamily="18"/>
                </a:rPr>
                <a:t>Những người thực hiện công việc mỗi ngành nghề đều có những yêu cầu mặc và sử dụng các dụng cụ này để đảm bảo an toàn cho bản thân. </a:t>
              </a:r>
              <a:endParaRPr lang="en-US" sz="2400" dirty="0">
                <a:latin typeface="UTM Avo" panose="02040603050506020204" pitchFamily="18"/>
              </a:endParaRPr>
            </a:p>
          </p:txBody>
        </p:sp>
      </p:grpSp>
      <p:pic>
        <p:nvPicPr>
          <p:cNvPr id="10" name="Picture 2" descr="Flat personal protective equipment poster with worker wearing respirator hardhat ear plugs glasses and protective clothing vector illustration">
            <a:extLst>
              <a:ext uri="{FF2B5EF4-FFF2-40B4-BE49-F238E27FC236}">
                <a16:creationId xmlns:a16="http://schemas.microsoft.com/office/drawing/2014/main" id="{CAB69F9C-AE8F-7746-79A5-622DDBAF0C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647" b="4665"/>
          <a:stretch/>
        </p:blipFill>
        <p:spPr bwMode="auto">
          <a:xfrm>
            <a:off x="422791" y="1864428"/>
            <a:ext cx="4355395" cy="3731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29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E21E83A0-6423-AA4C-C46B-9CBBC4D4EBA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A51F0A3-21FE-B986-C8CA-A1C569D8DF0C}"/>
              </a:ext>
            </a:extLst>
          </p:cNvPr>
          <p:cNvGrpSpPr/>
          <p:nvPr/>
        </p:nvGrpSpPr>
        <p:grpSpPr>
          <a:xfrm>
            <a:off x="5936841" y="1885285"/>
            <a:ext cx="5129281" cy="1543715"/>
            <a:chOff x="609600" y="762000"/>
            <a:chExt cx="3846287" cy="1225291"/>
          </a:xfrm>
        </p:grpSpPr>
        <p:sp>
          <p:nvSpPr>
            <p:cNvPr id="3" name="Rectangle: Diagonal Corners Rounded 6">
              <a:extLst>
                <a:ext uri="{FF2B5EF4-FFF2-40B4-BE49-F238E27FC236}">
                  <a16:creationId xmlns:a16="http://schemas.microsoft.com/office/drawing/2014/main" id="{E77F1A6E-DDFB-ECA6-F966-6A95D5983594}"/>
                </a:ext>
              </a:extLst>
            </p:cNvPr>
            <p:cNvSpPr/>
            <p:nvPr/>
          </p:nvSpPr>
          <p:spPr>
            <a:xfrm>
              <a:off x="696687" y="869691"/>
              <a:ext cx="3759200" cy="1117600"/>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4" name="Rectangle: Diagonal Corners Rounded 31">
              <a:extLst>
                <a:ext uri="{FF2B5EF4-FFF2-40B4-BE49-F238E27FC236}">
                  <a16:creationId xmlns:a16="http://schemas.microsoft.com/office/drawing/2014/main" id="{3DE270E5-B76B-6181-6D6B-74791806CBA3}"/>
                </a:ext>
              </a:extLst>
            </p:cNvPr>
            <p:cNvSpPr/>
            <p:nvPr/>
          </p:nvSpPr>
          <p:spPr>
            <a:xfrm>
              <a:off x="609600" y="762000"/>
              <a:ext cx="3759200" cy="1117600"/>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5" name="TextBox 4">
              <a:extLst>
                <a:ext uri="{FF2B5EF4-FFF2-40B4-BE49-F238E27FC236}">
                  <a16:creationId xmlns:a16="http://schemas.microsoft.com/office/drawing/2014/main" id="{DFAEFAA4-9759-BC04-DAE9-759984F3E54B}"/>
                </a:ext>
              </a:extLst>
            </p:cNvPr>
            <p:cNvSpPr txBox="1"/>
            <p:nvPr/>
          </p:nvSpPr>
          <p:spPr>
            <a:xfrm>
              <a:off x="744031" y="1091472"/>
              <a:ext cx="3599543" cy="458656"/>
            </a:xfrm>
            <a:prstGeom prst="rect">
              <a:avLst/>
            </a:prstGeom>
            <a:noFill/>
          </p:spPr>
          <p:txBody>
            <a:bodyPr wrap="square">
              <a:spAutoFit/>
            </a:bodyPr>
            <a:lstStyle/>
            <a:p>
              <a:pPr algn="ctr">
                <a:lnSpc>
                  <a:spcPct val="150000"/>
                </a:lnSpc>
              </a:pPr>
              <a:r>
                <a:rPr lang="vi-VN" sz="2400" dirty="0">
                  <a:latin typeface="UTM Avo" panose="02040603050506020204" pitchFamily="18"/>
                </a:rPr>
                <a:t>Đây là các thiết bị y tế. </a:t>
              </a:r>
            </a:p>
          </p:txBody>
        </p:sp>
      </p:grpSp>
      <p:grpSp>
        <p:nvGrpSpPr>
          <p:cNvPr id="6" name="Group 5">
            <a:extLst>
              <a:ext uri="{FF2B5EF4-FFF2-40B4-BE49-F238E27FC236}">
                <a16:creationId xmlns:a16="http://schemas.microsoft.com/office/drawing/2014/main" id="{760E68BD-4745-4F3A-1CED-DF707EABC2C3}"/>
              </a:ext>
            </a:extLst>
          </p:cNvPr>
          <p:cNvGrpSpPr/>
          <p:nvPr/>
        </p:nvGrpSpPr>
        <p:grpSpPr>
          <a:xfrm>
            <a:off x="5935033" y="3762581"/>
            <a:ext cx="5131089" cy="1470175"/>
            <a:chOff x="619303" y="528768"/>
            <a:chExt cx="3847643" cy="2844075"/>
          </a:xfrm>
        </p:grpSpPr>
        <p:sp>
          <p:nvSpPr>
            <p:cNvPr id="7" name="Rectangle: Diagonal Corners Rounded 34">
              <a:extLst>
                <a:ext uri="{FF2B5EF4-FFF2-40B4-BE49-F238E27FC236}">
                  <a16:creationId xmlns:a16="http://schemas.microsoft.com/office/drawing/2014/main" id="{B7A2162A-549E-1753-1797-49AF2C038669}"/>
                </a:ext>
              </a:extLst>
            </p:cNvPr>
            <p:cNvSpPr/>
            <p:nvPr/>
          </p:nvSpPr>
          <p:spPr>
            <a:xfrm>
              <a:off x="707746" y="777512"/>
              <a:ext cx="3759200" cy="2595331"/>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8" name="Rectangle: Diagonal Corners Rounded 35">
              <a:extLst>
                <a:ext uri="{FF2B5EF4-FFF2-40B4-BE49-F238E27FC236}">
                  <a16:creationId xmlns:a16="http://schemas.microsoft.com/office/drawing/2014/main" id="{794BAF1A-B760-4CD6-5C0D-8C6CB82E42BB}"/>
                </a:ext>
              </a:extLst>
            </p:cNvPr>
            <p:cNvSpPr/>
            <p:nvPr/>
          </p:nvSpPr>
          <p:spPr>
            <a:xfrm>
              <a:off x="619303" y="528768"/>
              <a:ext cx="3759200" cy="2595331"/>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9" name="TextBox 8">
              <a:extLst>
                <a:ext uri="{FF2B5EF4-FFF2-40B4-BE49-F238E27FC236}">
                  <a16:creationId xmlns:a16="http://schemas.microsoft.com/office/drawing/2014/main" id="{9E1D88C4-3F28-EF46-7EBC-22082302CC72}"/>
                </a:ext>
              </a:extLst>
            </p:cNvPr>
            <p:cNvSpPr txBox="1"/>
            <p:nvPr/>
          </p:nvSpPr>
          <p:spPr>
            <a:xfrm>
              <a:off x="699132" y="834572"/>
              <a:ext cx="3599543" cy="2189576"/>
            </a:xfrm>
            <a:prstGeom prst="rect">
              <a:avLst/>
            </a:prstGeom>
            <a:noFill/>
          </p:spPr>
          <p:txBody>
            <a:bodyPr wrap="square">
              <a:spAutoFit/>
            </a:bodyPr>
            <a:lstStyle/>
            <a:p>
              <a:pPr algn="just">
                <a:lnSpc>
                  <a:spcPct val="150000"/>
                </a:lnSpc>
              </a:pPr>
              <a:r>
                <a:rPr lang="vi-VN" sz="2400" dirty="0">
                  <a:latin typeface="UTM Avo" panose="02040603050506020204" pitchFamily="18"/>
                </a:rPr>
                <a:t>Những người sử dụng đồ vật: bác sĩ, y tá.</a:t>
              </a:r>
              <a:endParaRPr lang="en-US" sz="2400" dirty="0">
                <a:latin typeface="UTM Avo" panose="02040603050506020204" pitchFamily="18"/>
              </a:endParaRPr>
            </a:p>
          </p:txBody>
        </p:sp>
      </p:grpSp>
      <p:pic>
        <p:nvPicPr>
          <p:cNvPr id="10" name="Picture 2" descr="Doctor supplies for diagnosis and treatment set Medical bag electronic tonometer stethoscope pharmaceuticals thermometer ampoule vaccine ECG machine monitor syringe">
            <a:extLst>
              <a:ext uri="{FF2B5EF4-FFF2-40B4-BE49-F238E27FC236}">
                <a16:creationId xmlns:a16="http://schemas.microsoft.com/office/drawing/2014/main" id="{EEB90994-E216-038B-2DD0-CBB15FE896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5878" y="1320504"/>
            <a:ext cx="4397507" cy="4795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42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40D38089-12CA-DF7B-3B30-65469AC17256}"/>
            </a:ext>
          </a:extLst>
        </p:cNvPr>
        <p:cNvGrpSpPr/>
        <p:nvPr/>
      </p:nvGrpSpPr>
      <p:grpSpPr>
        <a:xfrm>
          <a:off x="0" y="0"/>
          <a:ext cx="0" cy="0"/>
          <a:chOff x="0" y="0"/>
          <a:chExt cx="0" cy="0"/>
        </a:xfrm>
      </p:grpSpPr>
      <p:pic>
        <p:nvPicPr>
          <p:cNvPr id="10" name="Picture 2" descr="Young female teacher with various equipment about education set">
            <a:extLst>
              <a:ext uri="{FF2B5EF4-FFF2-40B4-BE49-F238E27FC236}">
                <a16:creationId xmlns:a16="http://schemas.microsoft.com/office/drawing/2014/main" id="{50353890-8010-A13F-F04D-B66E2F0AF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358" y="1956788"/>
            <a:ext cx="4877854" cy="345969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6370300E-F6BC-74C2-34DF-D810E9FCB013}"/>
              </a:ext>
            </a:extLst>
          </p:cNvPr>
          <p:cNvGrpSpPr/>
          <p:nvPr/>
        </p:nvGrpSpPr>
        <p:grpSpPr>
          <a:xfrm>
            <a:off x="5936841" y="1885285"/>
            <a:ext cx="5129281" cy="1543715"/>
            <a:chOff x="609600" y="762000"/>
            <a:chExt cx="3846287" cy="1225291"/>
          </a:xfrm>
        </p:grpSpPr>
        <p:sp>
          <p:nvSpPr>
            <p:cNvPr id="12" name="Rectangle: Diagonal Corners Rounded 6">
              <a:extLst>
                <a:ext uri="{FF2B5EF4-FFF2-40B4-BE49-F238E27FC236}">
                  <a16:creationId xmlns:a16="http://schemas.microsoft.com/office/drawing/2014/main" id="{E544A944-D645-C980-3B46-1F82F489B913}"/>
                </a:ext>
              </a:extLst>
            </p:cNvPr>
            <p:cNvSpPr/>
            <p:nvPr/>
          </p:nvSpPr>
          <p:spPr>
            <a:xfrm>
              <a:off x="696687" y="869691"/>
              <a:ext cx="3759200" cy="1117600"/>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3" name="Rectangle: Diagonal Corners Rounded 31">
              <a:extLst>
                <a:ext uri="{FF2B5EF4-FFF2-40B4-BE49-F238E27FC236}">
                  <a16:creationId xmlns:a16="http://schemas.microsoft.com/office/drawing/2014/main" id="{38E939C3-710E-174A-DCE6-1FA2E0F7E644}"/>
                </a:ext>
              </a:extLst>
            </p:cNvPr>
            <p:cNvSpPr/>
            <p:nvPr/>
          </p:nvSpPr>
          <p:spPr>
            <a:xfrm>
              <a:off x="609600" y="762000"/>
              <a:ext cx="3759200" cy="1117600"/>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4" name="TextBox 13">
              <a:extLst>
                <a:ext uri="{FF2B5EF4-FFF2-40B4-BE49-F238E27FC236}">
                  <a16:creationId xmlns:a16="http://schemas.microsoft.com/office/drawing/2014/main" id="{5BBFB3AA-E87F-7E15-DC66-2F3930D1A039}"/>
                </a:ext>
              </a:extLst>
            </p:cNvPr>
            <p:cNvSpPr txBox="1"/>
            <p:nvPr/>
          </p:nvSpPr>
          <p:spPr>
            <a:xfrm>
              <a:off x="744031" y="1091472"/>
              <a:ext cx="3599543" cy="458656"/>
            </a:xfrm>
            <a:prstGeom prst="rect">
              <a:avLst/>
            </a:prstGeom>
            <a:noFill/>
          </p:spPr>
          <p:txBody>
            <a:bodyPr wrap="square">
              <a:spAutoFit/>
            </a:bodyPr>
            <a:lstStyle/>
            <a:p>
              <a:pPr algn="just">
                <a:lnSpc>
                  <a:spcPct val="150000"/>
                </a:lnSpc>
              </a:pPr>
              <a:r>
                <a:rPr lang="vi-VN" sz="2400" dirty="0">
                  <a:latin typeface="UTM Avo" panose="02040603050506020204" pitchFamily="18"/>
                </a:rPr>
                <a:t>Đây là các đồ dùng dạy học. </a:t>
              </a:r>
            </a:p>
          </p:txBody>
        </p:sp>
      </p:grpSp>
      <p:grpSp>
        <p:nvGrpSpPr>
          <p:cNvPr id="15" name="Group 14">
            <a:extLst>
              <a:ext uri="{FF2B5EF4-FFF2-40B4-BE49-F238E27FC236}">
                <a16:creationId xmlns:a16="http://schemas.microsoft.com/office/drawing/2014/main" id="{76B8C3A8-045A-A4EB-1F71-9546B80FB42D}"/>
              </a:ext>
            </a:extLst>
          </p:cNvPr>
          <p:cNvGrpSpPr/>
          <p:nvPr/>
        </p:nvGrpSpPr>
        <p:grpSpPr>
          <a:xfrm>
            <a:off x="5935033" y="3762581"/>
            <a:ext cx="5131089" cy="1470175"/>
            <a:chOff x="619303" y="528768"/>
            <a:chExt cx="3847643" cy="2844075"/>
          </a:xfrm>
        </p:grpSpPr>
        <p:sp>
          <p:nvSpPr>
            <p:cNvPr id="16" name="Rectangle: Diagonal Corners Rounded 34">
              <a:extLst>
                <a:ext uri="{FF2B5EF4-FFF2-40B4-BE49-F238E27FC236}">
                  <a16:creationId xmlns:a16="http://schemas.microsoft.com/office/drawing/2014/main" id="{71F89ECF-A2E5-3D76-47D8-3ABAF076FADE}"/>
                </a:ext>
              </a:extLst>
            </p:cNvPr>
            <p:cNvSpPr/>
            <p:nvPr/>
          </p:nvSpPr>
          <p:spPr>
            <a:xfrm>
              <a:off x="707746" y="777512"/>
              <a:ext cx="3759200" cy="2595331"/>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7" name="Rectangle: Diagonal Corners Rounded 35">
              <a:extLst>
                <a:ext uri="{FF2B5EF4-FFF2-40B4-BE49-F238E27FC236}">
                  <a16:creationId xmlns:a16="http://schemas.microsoft.com/office/drawing/2014/main" id="{FBC72E1A-5BBE-0C70-4C6A-DEC19A21BD8D}"/>
                </a:ext>
              </a:extLst>
            </p:cNvPr>
            <p:cNvSpPr/>
            <p:nvPr/>
          </p:nvSpPr>
          <p:spPr>
            <a:xfrm>
              <a:off x="619303" y="528768"/>
              <a:ext cx="3759200" cy="2595331"/>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8" name="TextBox 17">
              <a:extLst>
                <a:ext uri="{FF2B5EF4-FFF2-40B4-BE49-F238E27FC236}">
                  <a16:creationId xmlns:a16="http://schemas.microsoft.com/office/drawing/2014/main" id="{E07E58BD-42C1-1FAD-40B8-6DC5A8745333}"/>
                </a:ext>
              </a:extLst>
            </p:cNvPr>
            <p:cNvSpPr txBox="1"/>
            <p:nvPr/>
          </p:nvSpPr>
          <p:spPr>
            <a:xfrm>
              <a:off x="699132" y="834572"/>
              <a:ext cx="3599543" cy="2189576"/>
            </a:xfrm>
            <a:prstGeom prst="rect">
              <a:avLst/>
            </a:prstGeom>
            <a:noFill/>
          </p:spPr>
          <p:txBody>
            <a:bodyPr wrap="square">
              <a:spAutoFit/>
            </a:bodyPr>
            <a:lstStyle/>
            <a:p>
              <a:pPr algn="just">
                <a:lnSpc>
                  <a:spcPct val="150000"/>
                </a:lnSpc>
              </a:pPr>
              <a:r>
                <a:rPr lang="vi-VN" sz="2400" dirty="0">
                  <a:latin typeface="UTM Avo" panose="02040603050506020204" pitchFamily="18"/>
                </a:rPr>
                <a:t>Những người sử dụng đồ vật: giáo viên.</a:t>
              </a:r>
              <a:endParaRPr lang="en-US" sz="2400" dirty="0">
                <a:latin typeface="UTM Avo" panose="02040603050506020204" pitchFamily="18"/>
              </a:endParaRPr>
            </a:p>
          </p:txBody>
        </p:sp>
      </p:grpSp>
    </p:spTree>
    <p:extLst>
      <p:ext uri="{BB962C8B-B14F-4D97-AF65-F5344CB8AC3E}">
        <p14:creationId xmlns:p14="http://schemas.microsoft.com/office/powerpoint/2010/main" val="11549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E8D3E35E-095B-BD8C-8265-71271DB4A6BA}"/>
            </a:ext>
          </a:extLst>
        </p:cNvPr>
        <p:cNvGrpSpPr/>
        <p:nvPr/>
      </p:nvGrpSpPr>
      <p:grpSpPr>
        <a:xfrm>
          <a:off x="0" y="0"/>
          <a:ext cx="0" cy="0"/>
          <a:chOff x="0" y="0"/>
          <a:chExt cx="0" cy="0"/>
        </a:xfrm>
      </p:grpSpPr>
      <p:pic>
        <p:nvPicPr>
          <p:cNvPr id="19" name="Picture 4" descr="Top view tailoring items arrangement">
            <a:extLst>
              <a:ext uri="{FF2B5EF4-FFF2-40B4-BE49-F238E27FC236}">
                <a16:creationId xmlns:a16="http://schemas.microsoft.com/office/drawing/2014/main" id="{E222A8B1-460B-FB5F-746B-91B30C0BD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014" y="1284416"/>
            <a:ext cx="3472444" cy="521349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2201936-C73E-8384-2A97-99B7F6064940}"/>
              </a:ext>
            </a:extLst>
          </p:cNvPr>
          <p:cNvGrpSpPr/>
          <p:nvPr/>
        </p:nvGrpSpPr>
        <p:grpSpPr>
          <a:xfrm>
            <a:off x="5936841" y="1885285"/>
            <a:ext cx="5129281" cy="1543715"/>
            <a:chOff x="609600" y="762000"/>
            <a:chExt cx="3846287" cy="1225291"/>
          </a:xfrm>
        </p:grpSpPr>
        <p:sp>
          <p:nvSpPr>
            <p:cNvPr id="3" name="Rectangle: Diagonal Corners Rounded 6">
              <a:extLst>
                <a:ext uri="{FF2B5EF4-FFF2-40B4-BE49-F238E27FC236}">
                  <a16:creationId xmlns:a16="http://schemas.microsoft.com/office/drawing/2014/main" id="{FF2C7F04-12B7-98D6-485D-11EC651CDDCE}"/>
                </a:ext>
              </a:extLst>
            </p:cNvPr>
            <p:cNvSpPr/>
            <p:nvPr/>
          </p:nvSpPr>
          <p:spPr>
            <a:xfrm>
              <a:off x="696687" y="869691"/>
              <a:ext cx="3759200" cy="1117600"/>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4" name="Rectangle: Diagonal Corners Rounded 31">
              <a:extLst>
                <a:ext uri="{FF2B5EF4-FFF2-40B4-BE49-F238E27FC236}">
                  <a16:creationId xmlns:a16="http://schemas.microsoft.com/office/drawing/2014/main" id="{2AE4299E-06AE-D2E3-C91D-75352A509561}"/>
                </a:ext>
              </a:extLst>
            </p:cNvPr>
            <p:cNvSpPr/>
            <p:nvPr/>
          </p:nvSpPr>
          <p:spPr>
            <a:xfrm>
              <a:off x="609600" y="762000"/>
              <a:ext cx="3759200" cy="1117600"/>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5" name="TextBox 4">
              <a:extLst>
                <a:ext uri="{FF2B5EF4-FFF2-40B4-BE49-F238E27FC236}">
                  <a16:creationId xmlns:a16="http://schemas.microsoft.com/office/drawing/2014/main" id="{85052793-D1AB-559E-4B3B-644602EF43F8}"/>
                </a:ext>
              </a:extLst>
            </p:cNvPr>
            <p:cNvSpPr txBox="1"/>
            <p:nvPr/>
          </p:nvSpPr>
          <p:spPr>
            <a:xfrm>
              <a:off x="744031" y="1091472"/>
              <a:ext cx="3599543" cy="458656"/>
            </a:xfrm>
            <a:prstGeom prst="rect">
              <a:avLst/>
            </a:prstGeom>
            <a:noFill/>
          </p:spPr>
          <p:txBody>
            <a:bodyPr wrap="square">
              <a:spAutoFit/>
            </a:bodyPr>
            <a:lstStyle/>
            <a:p>
              <a:pPr algn="just">
                <a:lnSpc>
                  <a:spcPct val="150000"/>
                </a:lnSpc>
              </a:pPr>
              <a:r>
                <a:rPr lang="vi-VN" sz="2400" dirty="0">
                  <a:latin typeface="UTM Avo" panose="02040603050506020204" pitchFamily="18"/>
                </a:rPr>
                <a:t>Đây là các đồ dùng cắt may. </a:t>
              </a:r>
            </a:p>
          </p:txBody>
        </p:sp>
      </p:grpSp>
      <p:grpSp>
        <p:nvGrpSpPr>
          <p:cNvPr id="6" name="Group 5">
            <a:extLst>
              <a:ext uri="{FF2B5EF4-FFF2-40B4-BE49-F238E27FC236}">
                <a16:creationId xmlns:a16="http://schemas.microsoft.com/office/drawing/2014/main" id="{05D5FA21-2FBF-B970-41D3-7A257E070153}"/>
              </a:ext>
            </a:extLst>
          </p:cNvPr>
          <p:cNvGrpSpPr/>
          <p:nvPr/>
        </p:nvGrpSpPr>
        <p:grpSpPr>
          <a:xfrm>
            <a:off x="5935033" y="3762581"/>
            <a:ext cx="5131089" cy="1470175"/>
            <a:chOff x="619303" y="528768"/>
            <a:chExt cx="3847643" cy="2844075"/>
          </a:xfrm>
        </p:grpSpPr>
        <p:sp>
          <p:nvSpPr>
            <p:cNvPr id="7" name="Rectangle: Diagonal Corners Rounded 34">
              <a:extLst>
                <a:ext uri="{FF2B5EF4-FFF2-40B4-BE49-F238E27FC236}">
                  <a16:creationId xmlns:a16="http://schemas.microsoft.com/office/drawing/2014/main" id="{1C5D2D2F-60DB-DAA5-1334-05EECE5D9E37}"/>
                </a:ext>
              </a:extLst>
            </p:cNvPr>
            <p:cNvSpPr/>
            <p:nvPr/>
          </p:nvSpPr>
          <p:spPr>
            <a:xfrm>
              <a:off x="707746" y="777512"/>
              <a:ext cx="3759200" cy="2595331"/>
            </a:xfrm>
            <a:prstGeom prst="round2DiagRect">
              <a:avLst/>
            </a:prstGeom>
            <a:noFill/>
            <a:ln w="19050">
              <a:solidFill>
                <a:schemeClr val="accent4">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8" name="Rectangle: Diagonal Corners Rounded 35">
              <a:extLst>
                <a:ext uri="{FF2B5EF4-FFF2-40B4-BE49-F238E27FC236}">
                  <a16:creationId xmlns:a16="http://schemas.microsoft.com/office/drawing/2014/main" id="{683D1324-8FBA-700F-4B6A-DCF9CBED2449}"/>
                </a:ext>
              </a:extLst>
            </p:cNvPr>
            <p:cNvSpPr/>
            <p:nvPr/>
          </p:nvSpPr>
          <p:spPr>
            <a:xfrm>
              <a:off x="619303" y="528768"/>
              <a:ext cx="3759200" cy="2595331"/>
            </a:xfrm>
            <a:prstGeom prst="round2Diag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9" name="TextBox 8">
              <a:extLst>
                <a:ext uri="{FF2B5EF4-FFF2-40B4-BE49-F238E27FC236}">
                  <a16:creationId xmlns:a16="http://schemas.microsoft.com/office/drawing/2014/main" id="{B011C792-7DCF-FB76-4B86-D4DAD86A612B}"/>
                </a:ext>
              </a:extLst>
            </p:cNvPr>
            <p:cNvSpPr txBox="1"/>
            <p:nvPr/>
          </p:nvSpPr>
          <p:spPr>
            <a:xfrm>
              <a:off x="699132" y="834572"/>
              <a:ext cx="3599543" cy="2189576"/>
            </a:xfrm>
            <a:prstGeom prst="rect">
              <a:avLst/>
            </a:prstGeom>
            <a:noFill/>
          </p:spPr>
          <p:txBody>
            <a:bodyPr wrap="square">
              <a:spAutoFit/>
            </a:bodyPr>
            <a:lstStyle/>
            <a:p>
              <a:pPr algn="just">
                <a:lnSpc>
                  <a:spcPct val="150000"/>
                </a:lnSpc>
              </a:pPr>
              <a:r>
                <a:rPr lang="vi-VN" sz="2400" dirty="0">
                  <a:latin typeface="UTM Avo" panose="02040603050506020204" pitchFamily="18"/>
                </a:rPr>
                <a:t>Những người sử dụng đồ vật: thợ may.</a:t>
              </a:r>
              <a:endParaRPr lang="en-US" sz="2400" dirty="0">
                <a:latin typeface="UTM Avo" panose="02040603050506020204" pitchFamily="18"/>
              </a:endParaRPr>
            </a:p>
          </p:txBody>
        </p:sp>
      </p:grpSp>
    </p:spTree>
    <p:extLst>
      <p:ext uri="{BB962C8B-B14F-4D97-AF65-F5344CB8AC3E}">
        <p14:creationId xmlns:p14="http://schemas.microsoft.com/office/powerpoint/2010/main" val="85419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13F0619-2061-8077-376C-A374137F4241}"/>
              </a:ext>
            </a:extLst>
          </p:cNvPr>
          <p:cNvGrpSpPr/>
          <p:nvPr/>
        </p:nvGrpSpPr>
        <p:grpSpPr>
          <a:xfrm>
            <a:off x="4557132" y="2985655"/>
            <a:ext cx="3077736" cy="1669395"/>
            <a:chOff x="-756043" y="2287668"/>
            <a:chExt cx="3237488" cy="1669395"/>
          </a:xfrm>
        </p:grpSpPr>
        <p:pic>
          <p:nvPicPr>
            <p:cNvPr id="6" name="Picture 5">
              <a:hlinkClick r:id="rId3"/>
              <a:extLst>
                <a:ext uri="{FF2B5EF4-FFF2-40B4-BE49-F238E27FC236}">
                  <a16:creationId xmlns:a16="http://schemas.microsoft.com/office/drawing/2014/main" id="{CDA6892F-5E67-D07C-45A0-C1103939741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4249"/>
              <a:ext cx="1303510" cy="1182814"/>
            </a:xfrm>
            <a:prstGeom prst="rect">
              <a:avLst/>
            </a:prstGeom>
          </p:spPr>
        </p:pic>
        <p:sp>
          <p:nvSpPr>
            <p:cNvPr id="7" name="TextBox 6">
              <a:extLst>
                <a:ext uri="{FF2B5EF4-FFF2-40B4-BE49-F238E27FC236}">
                  <a16:creationId xmlns:a16="http://schemas.microsoft.com/office/drawing/2014/main" id="{9C13FA96-8EA6-F2B4-DBDF-7174E814D978}"/>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5F63BF0-C4A5-6AC6-A59C-8F3B02EFCFF7}"/>
              </a:ext>
            </a:extLst>
          </p:cNvPr>
          <p:cNvGrpSpPr/>
          <p:nvPr/>
        </p:nvGrpSpPr>
        <p:grpSpPr>
          <a:xfrm>
            <a:off x="629807" y="2281695"/>
            <a:ext cx="5881788" cy="4857376"/>
            <a:chOff x="4785034" y="1190171"/>
            <a:chExt cx="4668543" cy="3855438"/>
          </a:xfrm>
        </p:grpSpPr>
        <p:pic>
          <p:nvPicPr>
            <p:cNvPr id="4" name="Picture 6">
              <a:extLst>
                <a:ext uri="{FF2B5EF4-FFF2-40B4-BE49-F238E27FC236}">
                  <a16:creationId xmlns:a16="http://schemas.microsoft.com/office/drawing/2014/main" id="{CCCAB594-279D-5174-9DDA-E46BE23593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785034" y="1190171"/>
              <a:ext cx="4668543" cy="3855438"/>
            </a:xfrm>
            <a:prstGeom prst="rect">
              <a:avLst/>
            </a:prstGeom>
          </p:spPr>
        </p:pic>
        <p:sp>
          <p:nvSpPr>
            <p:cNvPr id="5" name="TextBox 4">
              <a:extLst>
                <a:ext uri="{FF2B5EF4-FFF2-40B4-BE49-F238E27FC236}">
                  <a16:creationId xmlns:a16="http://schemas.microsoft.com/office/drawing/2014/main" id="{49CC4069-7D64-BB8B-4557-2DD51F75C3AF}"/>
                </a:ext>
              </a:extLst>
            </p:cNvPr>
            <p:cNvSpPr txBox="1"/>
            <p:nvPr/>
          </p:nvSpPr>
          <p:spPr>
            <a:xfrm>
              <a:off x="5598982" y="2132171"/>
              <a:ext cx="3149599" cy="1769888"/>
            </a:xfrm>
            <a:prstGeom prst="rect">
              <a:avLst/>
            </a:prstGeom>
            <a:noFill/>
          </p:spPr>
          <p:txBody>
            <a:bodyPr wrap="square">
              <a:spAutoFit/>
            </a:bodyPr>
            <a:lstStyle/>
            <a:p>
              <a:pPr algn="ctr">
                <a:lnSpc>
                  <a:spcPct val="150000"/>
                </a:lnSpc>
              </a:pPr>
              <a:r>
                <a:rPr lang="vi-VN" sz="2400" dirty="0">
                  <a:latin typeface="UTM Avo" panose="02040603050506020204" pitchFamily="18"/>
                </a:rPr>
                <a:t>Chia sẻ với các bạn trong nhóm về kết quả phỏng vấn người đang làm nghề mình mơ ước. </a:t>
              </a:r>
              <a:endParaRPr lang="en-US" sz="2400" dirty="0">
                <a:latin typeface="UTM Avo" panose="02040603050506020204" pitchFamily="18"/>
              </a:endParaRPr>
            </a:p>
          </p:txBody>
        </p:sp>
      </p:grpSp>
      <p:sp>
        <p:nvSpPr>
          <p:cNvPr id="6" name="TextBox 5">
            <a:extLst>
              <a:ext uri="{FF2B5EF4-FFF2-40B4-BE49-F238E27FC236}">
                <a16:creationId xmlns:a16="http://schemas.microsoft.com/office/drawing/2014/main" id="{AEDB1202-2222-8B4B-9317-A2CB4EA8A30E}"/>
              </a:ext>
            </a:extLst>
          </p:cNvPr>
          <p:cNvSpPr txBox="1"/>
          <p:nvPr/>
        </p:nvSpPr>
        <p:spPr>
          <a:xfrm>
            <a:off x="1376921" y="1573230"/>
            <a:ext cx="9438157" cy="574388"/>
          </a:xfrm>
          <a:prstGeom prst="rect">
            <a:avLst/>
          </a:prstGeom>
          <a:noFill/>
        </p:spPr>
        <p:txBody>
          <a:bodyPr wrap="square">
            <a:spAutoFit/>
          </a:bodyPr>
          <a:lstStyle/>
          <a:p>
            <a:pPr algn="ctr" defTabSz="1152053">
              <a:lnSpc>
                <a:spcPct val="150000"/>
              </a:lnSpc>
              <a:defRPr/>
            </a:pPr>
            <a:r>
              <a:rPr lang="en-US" sz="2400" b="1" dirty="0">
                <a:latin typeface="UTM Avo" panose="02040603050506020204" pitchFamily="18"/>
                <a:ea typeface="Times New Roman" panose="02020603050405020304" pitchFamily="18" charset="0"/>
              </a:rPr>
              <a:t>HOẠT ĐỘNG 1: TRAO ĐỔI VỀ AN TOÀN NGHỀ NGHIỆP</a:t>
            </a:r>
          </a:p>
        </p:txBody>
      </p:sp>
      <p:grpSp>
        <p:nvGrpSpPr>
          <p:cNvPr id="8" name="Group 7">
            <a:extLst>
              <a:ext uri="{FF2B5EF4-FFF2-40B4-BE49-F238E27FC236}">
                <a16:creationId xmlns:a16="http://schemas.microsoft.com/office/drawing/2014/main" id="{1C8CA40D-56CA-D681-FB71-AE19DA4EE39A}"/>
              </a:ext>
            </a:extLst>
          </p:cNvPr>
          <p:cNvGrpSpPr/>
          <p:nvPr/>
        </p:nvGrpSpPr>
        <p:grpSpPr>
          <a:xfrm>
            <a:off x="6809286" y="2786854"/>
            <a:ext cx="4807924" cy="3863722"/>
            <a:chOff x="6809286" y="2786854"/>
            <a:chExt cx="4807924" cy="3863722"/>
          </a:xfrm>
        </p:grpSpPr>
        <p:sp>
          <p:nvSpPr>
            <p:cNvPr id="2" name="Rectangle: Rounded Corners 3">
              <a:extLst>
                <a:ext uri="{FF2B5EF4-FFF2-40B4-BE49-F238E27FC236}">
                  <a16:creationId xmlns:a16="http://schemas.microsoft.com/office/drawing/2014/main" id="{3C781C70-F306-C335-3233-51F5860A1586}"/>
                </a:ext>
              </a:extLst>
            </p:cNvPr>
            <p:cNvSpPr/>
            <p:nvPr/>
          </p:nvSpPr>
          <p:spPr>
            <a:xfrm>
              <a:off x="7482052" y="2786854"/>
              <a:ext cx="3610460" cy="822608"/>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Thảo</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luận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nhóm</a:t>
              </a:r>
              <a:r>
                <a:rPr lang="en-US" sz="2400" b="1" dirty="0">
                  <a:solidFill>
                    <a:schemeClr val="tx1"/>
                  </a:solidFill>
                  <a:latin typeface="UTM Avo" panose="02040603050506020204" pitchFamily="18"/>
                </a:rPr>
                <a:t> </a:t>
              </a:r>
            </a:p>
          </p:txBody>
        </p:sp>
        <p:pic>
          <p:nvPicPr>
            <p:cNvPr id="7" name="Picture 6">
              <a:extLst>
                <a:ext uri="{FF2B5EF4-FFF2-40B4-BE49-F238E27FC236}">
                  <a16:creationId xmlns:a16="http://schemas.microsoft.com/office/drawing/2014/main" id="{9D6F6EB7-55A5-ECF4-D9E0-58A50DA56AD2}"/>
                </a:ext>
              </a:extLst>
            </p:cNvPr>
            <p:cNvPicPr>
              <a:picLocks noChangeAspect="1"/>
            </p:cNvPicPr>
            <p:nvPr/>
          </p:nvPicPr>
          <p:blipFill>
            <a:blip r:embed="rId6"/>
            <a:srcRect l="11914" r="8967"/>
            <a:stretch/>
          </p:blipFill>
          <p:spPr>
            <a:xfrm>
              <a:off x="6809286" y="3609462"/>
              <a:ext cx="4807924" cy="3041114"/>
            </a:xfrm>
            <a:prstGeom prst="rect">
              <a:avLst/>
            </a:prstGeom>
          </p:spPr>
        </p:pic>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FDA960-5A97-59F1-C7CE-5CD18EB0D6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4C49FF-DCBF-80E2-9E93-F59DB578F778}"/>
              </a:ext>
            </a:extLst>
          </p:cNvPr>
          <p:cNvPicPr>
            <a:picLocks noChangeAspect="1"/>
          </p:cNvPicPr>
          <p:nvPr/>
        </p:nvPicPr>
        <p:blipFill>
          <a:blip r:embed="rId4"/>
          <a:srcRect t="1604"/>
          <a:stretch/>
        </p:blipFill>
        <p:spPr>
          <a:xfrm>
            <a:off x="7408734" y="1779870"/>
            <a:ext cx="3574366" cy="4214227"/>
          </a:xfrm>
          <a:prstGeom prst="rect">
            <a:avLst/>
          </a:prstGeom>
          <a:effectLst>
            <a:outerShdw blurRad="50800" dist="38100" dir="8100000" algn="tr" rotWithShape="0">
              <a:prstClr val="black">
                <a:alpha val="40000"/>
              </a:prstClr>
            </a:outerShdw>
          </a:effectLst>
        </p:spPr>
      </p:pic>
      <p:grpSp>
        <p:nvGrpSpPr>
          <p:cNvPr id="3" name="Group 2">
            <a:extLst>
              <a:ext uri="{FF2B5EF4-FFF2-40B4-BE49-F238E27FC236}">
                <a16:creationId xmlns:a16="http://schemas.microsoft.com/office/drawing/2014/main" id="{77AEE7F9-8D69-F274-B650-641F3BE0921B}"/>
              </a:ext>
            </a:extLst>
          </p:cNvPr>
          <p:cNvGrpSpPr/>
          <p:nvPr/>
        </p:nvGrpSpPr>
        <p:grpSpPr>
          <a:xfrm>
            <a:off x="627238" y="1711994"/>
            <a:ext cx="6378785" cy="1128386"/>
            <a:chOff x="261752" y="1165271"/>
            <a:chExt cx="5063024" cy="895632"/>
          </a:xfrm>
        </p:grpSpPr>
        <p:sp>
          <p:nvSpPr>
            <p:cNvPr id="4" name="TextBox 3">
              <a:extLst>
                <a:ext uri="{FF2B5EF4-FFF2-40B4-BE49-F238E27FC236}">
                  <a16:creationId xmlns:a16="http://schemas.microsoft.com/office/drawing/2014/main" id="{AC9C725C-6F2C-1EAF-8E11-25694FB183D8}"/>
                </a:ext>
              </a:extLst>
            </p:cNvPr>
            <p:cNvSpPr txBox="1"/>
            <p:nvPr/>
          </p:nvSpPr>
          <p:spPr>
            <a:xfrm>
              <a:off x="793671" y="1165271"/>
              <a:ext cx="4531105" cy="895632"/>
            </a:xfrm>
            <a:prstGeom prst="rect">
              <a:avLst/>
            </a:prstGeom>
            <a:noFill/>
          </p:spPr>
          <p:txBody>
            <a:bodyPr wrap="square">
              <a:spAutoFit/>
            </a:bodyPr>
            <a:lstStyle/>
            <a:p>
              <a:pPr algn="ctr">
                <a:lnSpc>
                  <a:spcPct val="150000"/>
                </a:lnSpc>
              </a:pPr>
              <a:r>
                <a:rPr lang="vi-VN" sz="2400" b="1" dirty="0">
                  <a:solidFill>
                    <a:schemeClr val="accent4">
                      <a:lumMod val="25000"/>
                    </a:schemeClr>
                  </a:solidFill>
                  <a:latin typeface="UTM Avo" panose="02040603050506020204" pitchFamily="18"/>
                </a:rPr>
                <a:t>Thảo luận về an toàn nghề nghiệp của nghề mơ ước theo gợi ý:</a:t>
              </a:r>
              <a:endParaRPr lang="en-US" sz="2400" b="1" dirty="0">
                <a:solidFill>
                  <a:schemeClr val="accent4">
                    <a:lumMod val="25000"/>
                  </a:schemeClr>
                </a:solidFill>
                <a:latin typeface="UTM Avo" panose="02040603050506020204" pitchFamily="18"/>
              </a:endParaRPr>
            </a:p>
          </p:txBody>
        </p:sp>
        <p:sp>
          <p:nvSpPr>
            <p:cNvPr id="5" name="Freeform 4">
              <a:extLst>
                <a:ext uri="{FF2B5EF4-FFF2-40B4-BE49-F238E27FC236}">
                  <a16:creationId xmlns:a16="http://schemas.microsoft.com/office/drawing/2014/main" id="{1D139B8B-D102-0B94-F3BF-FB32591711DA}"/>
                </a:ext>
              </a:extLst>
            </p:cNvPr>
            <p:cNvSpPr/>
            <p:nvPr/>
          </p:nvSpPr>
          <p:spPr>
            <a:xfrm>
              <a:off x="261752" y="1355439"/>
              <a:ext cx="531919" cy="515296"/>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vi-VN" sz="2400">
                <a:latin typeface="UTM Avo" panose="02040603050506020204" pitchFamily="18"/>
              </a:endParaRPr>
            </a:p>
          </p:txBody>
        </p:sp>
      </p:grpSp>
      <p:sp>
        <p:nvSpPr>
          <p:cNvPr id="6" name="Rectangle: Rounded Corners 33">
            <a:extLst>
              <a:ext uri="{FF2B5EF4-FFF2-40B4-BE49-F238E27FC236}">
                <a16:creationId xmlns:a16="http://schemas.microsoft.com/office/drawing/2014/main" id="{09DF9829-B9B0-0DA2-69E4-374AA98D71DC}"/>
              </a:ext>
            </a:extLst>
          </p:cNvPr>
          <p:cNvSpPr/>
          <p:nvPr/>
        </p:nvSpPr>
        <p:spPr>
          <a:xfrm>
            <a:off x="1688124" y="3078332"/>
            <a:ext cx="4193553" cy="1338906"/>
          </a:xfrm>
          <a:prstGeom prst="roundRect">
            <a:avLst>
              <a:gd name="adj" fmla="val 11498"/>
            </a:avLst>
          </a:prstGeom>
          <a:solidFill>
            <a:schemeClr val="bg1"/>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latin typeface="UTM Avo" panose="02040603050506020204" pitchFamily="18"/>
              </a:rPr>
              <a:t>Nguy cơ gây mất an toàn lao động. </a:t>
            </a:r>
            <a:endParaRPr lang="en-US" sz="2400" dirty="0">
              <a:solidFill>
                <a:srgbClr val="000000"/>
              </a:solidFill>
              <a:latin typeface="UTM Avo" panose="02040603050506020204" pitchFamily="18"/>
            </a:endParaRPr>
          </a:p>
        </p:txBody>
      </p:sp>
      <p:sp>
        <p:nvSpPr>
          <p:cNvPr id="7" name="Rectangle: Rounded Corners 34">
            <a:extLst>
              <a:ext uri="{FF2B5EF4-FFF2-40B4-BE49-F238E27FC236}">
                <a16:creationId xmlns:a16="http://schemas.microsoft.com/office/drawing/2014/main" id="{1E594745-BA31-6C8E-A949-EB8DBA7E8AC3}"/>
              </a:ext>
            </a:extLst>
          </p:cNvPr>
          <p:cNvSpPr/>
          <p:nvPr/>
        </p:nvSpPr>
        <p:spPr>
          <a:xfrm>
            <a:off x="1688124" y="4655191"/>
            <a:ext cx="4193553" cy="1338906"/>
          </a:xfrm>
          <a:prstGeom prst="roundRect">
            <a:avLst>
              <a:gd name="adj" fmla="val 11498"/>
            </a:avLst>
          </a:prstGeom>
          <a:solidFill>
            <a:schemeClr val="bg1"/>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latin typeface="UTM Avo" panose="02040603050506020204" pitchFamily="18"/>
              </a:rPr>
              <a:t>Những lưu ý đảm bảo </a:t>
            </a:r>
          </a:p>
          <a:p>
            <a:pPr algn="ctr">
              <a:lnSpc>
                <a:spcPct val="150000"/>
              </a:lnSpc>
            </a:pPr>
            <a:r>
              <a:rPr lang="vi-VN" sz="2400" dirty="0">
                <a:solidFill>
                  <a:srgbClr val="000000"/>
                </a:solidFill>
                <a:latin typeface="UTM Avo" panose="02040603050506020204" pitchFamily="18"/>
              </a:rPr>
              <a:t>an toàn nghề nghiệp. </a:t>
            </a:r>
            <a:endParaRPr lang="en-US" sz="2400" dirty="0">
              <a:solidFill>
                <a:srgbClr val="000000"/>
              </a:solidFill>
              <a:latin typeface="UTM Avo" panose="02040603050506020204" pitchFamily="18"/>
            </a:endParaRPr>
          </a:p>
        </p:txBody>
      </p:sp>
    </p:spTree>
    <p:extLst>
      <p:ext uri="{BB962C8B-B14F-4D97-AF65-F5344CB8AC3E}">
        <p14:creationId xmlns:p14="http://schemas.microsoft.com/office/powerpoint/2010/main" val="317280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96A088A-D2D9-BB8C-E58D-536EB1AEC4A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6FD414-031F-5B5A-5334-9752A690E478}"/>
              </a:ext>
            </a:extLst>
          </p:cNvPr>
          <p:cNvSpPr txBox="1"/>
          <p:nvPr/>
        </p:nvSpPr>
        <p:spPr>
          <a:xfrm>
            <a:off x="2374756" y="1592788"/>
            <a:ext cx="7442488" cy="461665"/>
          </a:xfrm>
          <a:prstGeom prst="rect">
            <a:avLst/>
          </a:prstGeom>
          <a:noFill/>
        </p:spPr>
        <p:txBody>
          <a:bodyPr wrap="square" rtlCol="0">
            <a:spAutoFit/>
          </a:bodyPr>
          <a:lstStyle/>
          <a:p>
            <a:pPr algn="ctr">
              <a:buClr>
                <a:schemeClr val="accent4">
                  <a:lumMod val="25000"/>
                </a:schemeClr>
              </a:buClr>
            </a:pPr>
            <a:r>
              <a:rPr lang="en-US" sz="2400" b="1" dirty="0">
                <a:solidFill>
                  <a:schemeClr val="accent4">
                    <a:lumMod val="25000"/>
                  </a:schemeClr>
                </a:solidFill>
                <a:latin typeface="UTM Avo" panose="02040603050506020204" pitchFamily="18"/>
              </a:rPr>
              <a:t>Em </a:t>
            </a:r>
            <a:r>
              <a:rPr lang="en-US" sz="2400" b="1" dirty="0" err="1">
                <a:solidFill>
                  <a:schemeClr val="accent4">
                    <a:lumMod val="25000"/>
                  </a:schemeClr>
                </a:solidFill>
                <a:latin typeface="UTM Avo" panose="02040603050506020204" pitchFamily="18"/>
              </a:rPr>
              <a:t>hãy</a:t>
            </a:r>
            <a:r>
              <a:rPr lang="en-US" sz="2400" b="1" dirty="0">
                <a:solidFill>
                  <a:schemeClr val="accent4">
                    <a:lumMod val="25000"/>
                  </a:schemeClr>
                </a:solidFill>
                <a:latin typeface="UTM Avo" panose="02040603050506020204" pitchFamily="18"/>
              </a:rPr>
              <a:t> chia </a:t>
            </a:r>
            <a:r>
              <a:rPr lang="en-US" sz="2400" b="1" dirty="0" err="1">
                <a:solidFill>
                  <a:schemeClr val="accent4">
                    <a:lumMod val="25000"/>
                  </a:schemeClr>
                </a:solidFill>
                <a:latin typeface="UTM Avo" panose="02040603050506020204" pitchFamily="18"/>
              </a:rPr>
              <a:t>sẻ</a:t>
            </a:r>
            <a:r>
              <a:rPr lang="en-US" sz="2400" b="1" dirty="0">
                <a:solidFill>
                  <a:schemeClr val="accent4">
                    <a:lumMod val="25000"/>
                  </a:schemeClr>
                </a:solidFill>
                <a:latin typeface="UTM Avo" panose="02040603050506020204" pitchFamily="18"/>
              </a:rPr>
              <a:t> </a:t>
            </a:r>
            <a:r>
              <a:rPr lang="en-US" sz="2400" b="1" dirty="0" err="1">
                <a:solidFill>
                  <a:schemeClr val="accent4">
                    <a:lumMod val="25000"/>
                  </a:schemeClr>
                </a:solidFill>
                <a:latin typeface="UTM Avo" panose="02040603050506020204" pitchFamily="18"/>
              </a:rPr>
              <a:t>về</a:t>
            </a:r>
            <a:r>
              <a:rPr lang="en-US" sz="2400" b="1" dirty="0">
                <a:solidFill>
                  <a:schemeClr val="accent4">
                    <a:lumMod val="25000"/>
                  </a:schemeClr>
                </a:solidFill>
                <a:latin typeface="UTM Avo" panose="02040603050506020204" pitchFamily="18"/>
              </a:rPr>
              <a:t> </a:t>
            </a:r>
            <a:r>
              <a:rPr lang="en-US" sz="2400" b="1" dirty="0" err="1">
                <a:solidFill>
                  <a:schemeClr val="accent4">
                    <a:lumMod val="25000"/>
                  </a:schemeClr>
                </a:solidFill>
                <a:latin typeface="UTM Avo" panose="02040603050506020204" pitchFamily="18"/>
              </a:rPr>
              <a:t>kết</a:t>
            </a:r>
            <a:r>
              <a:rPr lang="en-US" sz="2400" b="1" dirty="0">
                <a:solidFill>
                  <a:schemeClr val="accent4">
                    <a:lumMod val="25000"/>
                  </a:schemeClr>
                </a:solidFill>
                <a:latin typeface="UTM Avo" panose="02040603050506020204" pitchFamily="18"/>
              </a:rPr>
              <a:t> </a:t>
            </a:r>
            <a:r>
              <a:rPr lang="en-US" sz="2400" b="1" dirty="0" err="1">
                <a:solidFill>
                  <a:schemeClr val="accent4">
                    <a:lumMod val="25000"/>
                  </a:schemeClr>
                </a:solidFill>
                <a:latin typeface="UTM Avo" panose="02040603050506020204" pitchFamily="18"/>
              </a:rPr>
              <a:t>quả</a:t>
            </a:r>
            <a:r>
              <a:rPr lang="en-US" sz="2400" b="1" dirty="0">
                <a:solidFill>
                  <a:schemeClr val="accent4">
                    <a:lumMod val="25000"/>
                  </a:schemeClr>
                </a:solidFill>
                <a:latin typeface="UTM Avo" panose="02040603050506020204" pitchFamily="18"/>
              </a:rPr>
              <a:t> </a:t>
            </a:r>
            <a:r>
              <a:rPr lang="en-US" sz="2400" b="1" dirty="0" err="1">
                <a:solidFill>
                  <a:schemeClr val="accent4">
                    <a:lumMod val="25000"/>
                  </a:schemeClr>
                </a:solidFill>
                <a:latin typeface="UTM Avo" panose="02040603050506020204" pitchFamily="18"/>
              </a:rPr>
              <a:t>thảo</a:t>
            </a:r>
            <a:r>
              <a:rPr lang="en-US" sz="2400" b="1" dirty="0">
                <a:solidFill>
                  <a:schemeClr val="accent4">
                    <a:lumMod val="25000"/>
                  </a:schemeClr>
                </a:solidFill>
                <a:latin typeface="UTM Avo" panose="02040603050506020204" pitchFamily="18"/>
              </a:rPr>
              <a:t> </a:t>
            </a:r>
            <a:r>
              <a:rPr lang="en-US" sz="2400" b="1" dirty="0" err="1">
                <a:solidFill>
                  <a:schemeClr val="accent4">
                    <a:lumMod val="25000"/>
                  </a:schemeClr>
                </a:solidFill>
                <a:latin typeface="UTM Avo" panose="02040603050506020204" pitchFamily="18"/>
              </a:rPr>
              <a:t>luận</a:t>
            </a:r>
            <a:r>
              <a:rPr lang="en-US" sz="2400" b="1" dirty="0">
                <a:solidFill>
                  <a:schemeClr val="accent4">
                    <a:lumMod val="25000"/>
                  </a:schemeClr>
                </a:solidFill>
                <a:latin typeface="UTM Avo" panose="02040603050506020204" pitchFamily="18"/>
              </a:rPr>
              <a:t>: </a:t>
            </a:r>
          </a:p>
        </p:txBody>
      </p:sp>
      <p:pic>
        <p:nvPicPr>
          <p:cNvPr id="3" name="Picture 2">
            <a:extLst>
              <a:ext uri="{FF2B5EF4-FFF2-40B4-BE49-F238E27FC236}">
                <a16:creationId xmlns:a16="http://schemas.microsoft.com/office/drawing/2014/main" id="{EB69BAA4-9115-E279-44E4-D588DA7EBFCB}"/>
              </a:ext>
            </a:extLst>
          </p:cNvPr>
          <p:cNvPicPr>
            <a:picLocks noChangeAspect="1"/>
          </p:cNvPicPr>
          <p:nvPr/>
        </p:nvPicPr>
        <p:blipFill>
          <a:blip r:embed="rId4"/>
          <a:stretch>
            <a:fillRect/>
          </a:stretch>
        </p:blipFill>
        <p:spPr>
          <a:xfrm>
            <a:off x="2059426" y="2724751"/>
            <a:ext cx="8073148" cy="3929254"/>
          </a:xfrm>
          <a:prstGeom prst="rect">
            <a:avLst/>
          </a:prstGeom>
        </p:spPr>
      </p:pic>
      <p:sp>
        <p:nvSpPr>
          <p:cNvPr id="4" name="TextBox 3">
            <a:extLst>
              <a:ext uri="{FF2B5EF4-FFF2-40B4-BE49-F238E27FC236}">
                <a16:creationId xmlns:a16="http://schemas.microsoft.com/office/drawing/2014/main" id="{694C4AC1-7A8E-F88A-FF0F-FED61099B910}"/>
              </a:ext>
            </a:extLst>
          </p:cNvPr>
          <p:cNvSpPr txBox="1"/>
          <p:nvPr/>
        </p:nvSpPr>
        <p:spPr>
          <a:xfrm>
            <a:off x="5407943" y="2129273"/>
            <a:ext cx="1376114" cy="461665"/>
          </a:xfrm>
          <a:prstGeom prst="rect">
            <a:avLst/>
          </a:prstGeom>
          <a:noFill/>
        </p:spPr>
        <p:txBody>
          <a:bodyPr wrap="square" rtlCol="0">
            <a:spAutoFit/>
          </a:bodyPr>
          <a:lstStyle/>
          <a:p>
            <a:pPr algn="ctr"/>
            <a:r>
              <a:rPr lang="en-US" sz="2400" b="1" i="1" dirty="0" err="1">
                <a:solidFill>
                  <a:srgbClr val="C00000"/>
                </a:solidFill>
                <a:latin typeface="UTM Avo" panose="02040603050506020204" pitchFamily="18"/>
              </a:rPr>
              <a:t>Gợi</a:t>
            </a:r>
            <a:r>
              <a:rPr lang="en-US" sz="2400" b="1" i="1" dirty="0">
                <a:solidFill>
                  <a:srgbClr val="C00000"/>
                </a:solidFill>
                <a:latin typeface="UTM Avo" panose="02040603050506020204" pitchFamily="18"/>
              </a:rPr>
              <a:t> ý</a:t>
            </a:r>
          </a:p>
        </p:txBody>
      </p:sp>
    </p:spTree>
    <p:extLst>
      <p:ext uri="{BB962C8B-B14F-4D97-AF65-F5344CB8AC3E}">
        <p14:creationId xmlns:p14="http://schemas.microsoft.com/office/powerpoint/2010/main" val="203894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680C1E9-8F08-EA3C-CBCC-0657468DE842}"/>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19F9661-45BD-3201-BAAA-377C05BFDC04}"/>
              </a:ext>
            </a:extLst>
          </p:cNvPr>
          <p:cNvGrpSpPr/>
          <p:nvPr/>
        </p:nvGrpSpPr>
        <p:grpSpPr>
          <a:xfrm>
            <a:off x="8377083" y="2459994"/>
            <a:ext cx="3988154" cy="2511306"/>
            <a:chOff x="0" y="1855310"/>
            <a:chExt cx="3988154" cy="2511306"/>
          </a:xfrm>
        </p:grpSpPr>
        <p:sp>
          <p:nvSpPr>
            <p:cNvPr id="2" name="Freeform 14">
              <a:extLst>
                <a:ext uri="{FF2B5EF4-FFF2-40B4-BE49-F238E27FC236}">
                  <a16:creationId xmlns:a16="http://schemas.microsoft.com/office/drawing/2014/main" id="{A66E1B84-550E-3BC9-A434-BF166501CC04}"/>
                </a:ext>
              </a:extLst>
            </p:cNvPr>
            <p:cNvSpPr/>
            <p:nvPr/>
          </p:nvSpPr>
          <p:spPr>
            <a:xfrm>
              <a:off x="1165669" y="2463912"/>
              <a:ext cx="1869407" cy="1902704"/>
            </a:xfrm>
            <a:custGeom>
              <a:avLst/>
              <a:gdLst/>
              <a:ahLst/>
              <a:cxnLst/>
              <a:rect l="l" t="t" r="r" b="b"/>
              <a:pathLst>
                <a:path w="2021396" h="2057400">
                  <a:moveTo>
                    <a:pt x="0" y="0"/>
                  </a:moveTo>
                  <a:lnTo>
                    <a:pt x="2021395" y="0"/>
                  </a:lnTo>
                  <a:lnTo>
                    <a:pt x="2021395"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sz="2267">
                <a:latin typeface="UTM Avo" panose="02040603050506020204" pitchFamily="18"/>
              </a:endParaRPr>
            </a:p>
          </p:txBody>
        </p:sp>
        <p:sp>
          <p:nvSpPr>
            <p:cNvPr id="3" name="TextBox 2">
              <a:extLst>
                <a:ext uri="{FF2B5EF4-FFF2-40B4-BE49-F238E27FC236}">
                  <a16:creationId xmlns:a16="http://schemas.microsoft.com/office/drawing/2014/main" id="{CEC6C685-F3CC-25EB-0151-05926FC32D0D}"/>
                </a:ext>
              </a:extLst>
            </p:cNvPr>
            <p:cNvSpPr txBox="1"/>
            <p:nvPr/>
          </p:nvSpPr>
          <p:spPr>
            <a:xfrm>
              <a:off x="0" y="1855310"/>
              <a:ext cx="3988154" cy="577081"/>
            </a:xfrm>
            <a:prstGeom prst="rect">
              <a:avLst/>
            </a:prstGeom>
            <a:noFill/>
          </p:spPr>
          <p:txBody>
            <a:bodyPr wrap="square" rtlCol="0">
              <a:spAutoFit/>
            </a:bodyPr>
            <a:lstStyle/>
            <a:p>
              <a:pPr algn="ctr" defTabSz="1152053">
                <a:defRPr/>
              </a:pPr>
              <a:r>
                <a:rPr lang="en-US" sz="3150" b="1" dirty="0">
                  <a:latin typeface="UTM Avo" panose="02040603050506020204" pitchFamily="18"/>
                </a:rPr>
                <a:t>KẾT LUẬN</a:t>
              </a:r>
            </a:p>
          </p:txBody>
        </p:sp>
      </p:grpSp>
      <p:sp>
        <p:nvSpPr>
          <p:cNvPr id="4" name="TextBox 3">
            <a:extLst>
              <a:ext uri="{FF2B5EF4-FFF2-40B4-BE49-F238E27FC236}">
                <a16:creationId xmlns:a16="http://schemas.microsoft.com/office/drawing/2014/main" id="{DBC3C536-1165-DA1E-DE0F-FABFA7D624BD}"/>
              </a:ext>
            </a:extLst>
          </p:cNvPr>
          <p:cNvSpPr txBox="1"/>
          <p:nvPr/>
        </p:nvSpPr>
        <p:spPr>
          <a:xfrm>
            <a:off x="421215" y="1689107"/>
            <a:ext cx="8188824" cy="4460965"/>
          </a:xfrm>
          <a:prstGeom prst="rect">
            <a:avLst/>
          </a:prstGeom>
          <a:noFill/>
        </p:spPr>
        <p:txBody>
          <a:bodyPr wrap="square">
            <a:spAutoFit/>
          </a:bodyPr>
          <a:lstStyle/>
          <a:p>
            <a:pPr marL="432020" indent="-432020" algn="just" defTabSz="1152053">
              <a:lnSpc>
                <a:spcPct val="150000"/>
              </a:lnSpc>
              <a:spcBef>
                <a:spcPts val="126"/>
              </a:spcBef>
              <a:spcAft>
                <a:spcPts val="126"/>
              </a:spcAft>
              <a:buFont typeface="Arial" panose="020B0604020202020204" pitchFamily="34" charset="0"/>
              <a:buChar char="•"/>
              <a:defRPr/>
            </a:pPr>
            <a:r>
              <a:rPr lang="vi-VN" sz="2394" dirty="0">
                <a:latin typeface="UTM Avo" panose="02040603050506020204" pitchFamily="18"/>
              </a:rPr>
              <a:t>Mỗi nghề đều có những đặc thù riêng về lao động nghề nghiệp. An toàn lao động là việc phòng chống tác động của các yếu tố có nguy cơ gây mất an toàn để bảo đảm không xảy ra thương tật đối với con người trong quá trình lao động. </a:t>
            </a:r>
            <a:endParaRPr lang="en-US" sz="2394" dirty="0">
              <a:latin typeface="UTM Avo" panose="02040603050506020204" pitchFamily="18"/>
            </a:endParaRPr>
          </a:p>
          <a:p>
            <a:pPr marL="432020" indent="-432020" algn="just" defTabSz="1152053">
              <a:lnSpc>
                <a:spcPct val="150000"/>
              </a:lnSpc>
              <a:spcBef>
                <a:spcPts val="126"/>
              </a:spcBef>
              <a:spcAft>
                <a:spcPts val="126"/>
              </a:spcAft>
              <a:buFont typeface="Arial" panose="020B0604020202020204" pitchFamily="34" charset="0"/>
              <a:buChar char="•"/>
              <a:defRPr/>
            </a:pPr>
            <a:r>
              <a:rPr lang="vi-VN" sz="2394" dirty="0">
                <a:latin typeface="UTM Avo" panose="02040603050506020204" pitchFamily="18"/>
              </a:rPr>
              <a:t>An toàn trong lao động nghề nghiệp là hết sức quan trọng, là nhiệm vụ có ý nghĩa quyết định sự thành công trong lao động của mỗi nghề. </a:t>
            </a:r>
            <a:endParaRPr lang="en-US" sz="2394" dirty="0">
              <a:latin typeface="UTM Avo" panose="02040603050506020204" pitchFamily="18"/>
            </a:endParaRPr>
          </a:p>
        </p:txBody>
      </p:sp>
    </p:spTree>
    <p:extLst>
      <p:ext uri="{BB962C8B-B14F-4D97-AF65-F5344CB8AC3E}">
        <p14:creationId xmlns:p14="http://schemas.microsoft.com/office/powerpoint/2010/main" val="2539371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95D963-AD2B-3EA3-DB37-F3565E1286E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6B9EE8D-2086-06BE-4077-14C01C5FB7B9}"/>
              </a:ext>
            </a:extLst>
          </p:cNvPr>
          <p:cNvGrpSpPr/>
          <p:nvPr/>
        </p:nvGrpSpPr>
        <p:grpSpPr>
          <a:xfrm>
            <a:off x="2505961" y="2580967"/>
            <a:ext cx="7081668" cy="3583859"/>
            <a:chOff x="751535" y="1280327"/>
            <a:chExt cx="4383314" cy="2844611"/>
          </a:xfrm>
        </p:grpSpPr>
        <p:sp>
          <p:nvSpPr>
            <p:cNvPr id="3" name="Rectangle: Diagonal Corners Rounded 2">
              <a:extLst>
                <a:ext uri="{FF2B5EF4-FFF2-40B4-BE49-F238E27FC236}">
                  <a16:creationId xmlns:a16="http://schemas.microsoft.com/office/drawing/2014/main" id="{079401E3-DCEF-FBC8-BBED-9C90812FB076}"/>
                </a:ext>
              </a:extLst>
            </p:cNvPr>
            <p:cNvSpPr/>
            <p:nvPr/>
          </p:nvSpPr>
          <p:spPr>
            <a:xfrm>
              <a:off x="751535" y="1280327"/>
              <a:ext cx="4383314" cy="2844611"/>
            </a:xfrm>
            <a:prstGeom prst="round2DiagRect">
              <a:avLst/>
            </a:prstGeom>
            <a:solidFill>
              <a:srgbClr val="FFFFFF"/>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152053">
                <a:defRPr/>
              </a:pPr>
              <a:endParaRPr lang="en-US" sz="2400">
                <a:solidFill>
                  <a:srgbClr val="FFFFFF"/>
                </a:solidFill>
                <a:latin typeface="UTM Avo" panose="02040603050506020204" pitchFamily="18"/>
              </a:endParaRPr>
            </a:p>
          </p:txBody>
        </p:sp>
        <p:sp>
          <p:nvSpPr>
            <p:cNvPr id="4" name="TextBox 3">
              <a:extLst>
                <a:ext uri="{FF2B5EF4-FFF2-40B4-BE49-F238E27FC236}">
                  <a16:creationId xmlns:a16="http://schemas.microsoft.com/office/drawing/2014/main" id="{AD894A34-88FB-A55D-6E67-372ECB4E5DEF}"/>
                </a:ext>
              </a:extLst>
            </p:cNvPr>
            <p:cNvSpPr txBox="1"/>
            <p:nvPr/>
          </p:nvSpPr>
          <p:spPr>
            <a:xfrm>
              <a:off x="943620" y="1567289"/>
              <a:ext cx="3999144" cy="2270685"/>
            </a:xfrm>
            <a:prstGeom prst="rect">
              <a:avLst/>
            </a:prstGeom>
            <a:noFill/>
          </p:spPr>
          <p:txBody>
            <a:bodyPr wrap="square">
              <a:spAutoFit/>
            </a:bodyPr>
            <a:lstStyle/>
            <a:p>
              <a:pPr algn="just" defTabSz="1152053">
                <a:lnSpc>
                  <a:spcPct val="150000"/>
                </a:lnSpc>
                <a:spcBef>
                  <a:spcPts val="126"/>
                </a:spcBef>
                <a:spcAft>
                  <a:spcPts val="126"/>
                </a:spcAft>
                <a:defRPr/>
              </a:pPr>
              <a:r>
                <a:rPr lang="vi-VN" sz="2400" b="1" i="1" dirty="0">
                  <a:solidFill>
                    <a:srgbClr val="C00000"/>
                  </a:solidFill>
                  <a:latin typeface="UTM Avo" panose="02040603050506020204" pitchFamily="18"/>
                  <a:ea typeface="Times New Roman" panose="02020603050405020304" pitchFamily="18" charset="0"/>
                </a:rPr>
                <a:t>Lựa chọn những nội dung về nghề mơ ước để đưa vào thuyết trình:</a:t>
              </a:r>
              <a:endParaRPr lang="en-US" sz="2400" b="1" i="1" dirty="0">
                <a:solidFill>
                  <a:srgbClr val="C00000"/>
                </a:solidFill>
                <a:latin typeface="UTM Avo" panose="02040603050506020204" pitchFamily="18"/>
                <a:ea typeface="Times New Roman" panose="02020603050405020304" pitchFamily="18" charset="0"/>
              </a:endParaRPr>
            </a:p>
            <a:p>
              <a:pPr marL="432020" indent="-432020" algn="just" defTabSz="1152053">
                <a:lnSpc>
                  <a:spcPct val="150000"/>
                </a:lnSpc>
                <a:spcBef>
                  <a:spcPts val="126"/>
                </a:spcBef>
                <a:spcAft>
                  <a:spcPts val="126"/>
                </a:spcAft>
                <a:buFont typeface="Arial" panose="020B0604020202020204" pitchFamily="34" charset="0"/>
                <a:buChar char="•"/>
                <a:defRPr/>
              </a:pPr>
              <a:r>
                <a:rPr lang="vi-VN" sz="2400" dirty="0">
                  <a:latin typeface="UTM Avo" panose="02040603050506020204" pitchFamily="18"/>
                  <a:ea typeface="Times New Roman" panose="02020603050405020304" pitchFamily="18" charset="0"/>
                </a:rPr>
                <a:t>Công việc chính của nghề.</a:t>
              </a:r>
            </a:p>
            <a:p>
              <a:pPr marL="432020" indent="-432020" algn="just" defTabSz="1152053">
                <a:lnSpc>
                  <a:spcPct val="150000"/>
                </a:lnSpc>
                <a:spcBef>
                  <a:spcPts val="126"/>
                </a:spcBef>
                <a:spcAft>
                  <a:spcPts val="126"/>
                </a:spcAft>
                <a:buFont typeface="Arial" panose="020B0604020202020204" pitchFamily="34" charset="0"/>
                <a:buChar char="•"/>
                <a:defRPr/>
              </a:pPr>
              <a:r>
                <a:rPr lang="vi-VN" sz="2400" dirty="0">
                  <a:latin typeface="UTM Avo" panose="02040603050506020204" pitchFamily="18"/>
                  <a:ea typeface="Times New Roman" panose="02020603050405020304" pitchFamily="18" charset="0"/>
                </a:rPr>
                <a:t>Yêu cầu cần thiết của nghề.</a:t>
              </a:r>
            </a:p>
            <a:p>
              <a:pPr marL="432020" indent="-432020" algn="just" defTabSz="1152053">
                <a:lnSpc>
                  <a:spcPct val="150000"/>
                </a:lnSpc>
                <a:spcBef>
                  <a:spcPts val="126"/>
                </a:spcBef>
                <a:spcAft>
                  <a:spcPts val="126"/>
                </a:spcAft>
                <a:buFont typeface="Arial" panose="020B0604020202020204" pitchFamily="34" charset="0"/>
                <a:buChar char="•"/>
                <a:defRPr/>
              </a:pPr>
              <a:r>
                <a:rPr lang="vi-VN" sz="2400" dirty="0">
                  <a:latin typeface="UTM Avo" panose="02040603050506020204" pitchFamily="18"/>
                  <a:ea typeface="Times New Roman" panose="02020603050405020304" pitchFamily="18" charset="0"/>
                </a:rPr>
                <a:t>Lưu ý đảm bảo an toàn nghề nghiệp...</a:t>
              </a:r>
            </a:p>
          </p:txBody>
        </p:sp>
      </p:grpSp>
      <p:sp>
        <p:nvSpPr>
          <p:cNvPr id="6" name="TextBox 5">
            <a:extLst>
              <a:ext uri="{FF2B5EF4-FFF2-40B4-BE49-F238E27FC236}">
                <a16:creationId xmlns:a16="http://schemas.microsoft.com/office/drawing/2014/main" id="{B1E91A1B-3629-24B0-3235-9037E2BFEC73}"/>
              </a:ext>
            </a:extLst>
          </p:cNvPr>
          <p:cNvSpPr txBox="1"/>
          <p:nvPr/>
        </p:nvSpPr>
        <p:spPr>
          <a:xfrm>
            <a:off x="1156564" y="1711008"/>
            <a:ext cx="9780462" cy="574388"/>
          </a:xfrm>
          <a:prstGeom prst="rect">
            <a:avLst/>
          </a:prstGeom>
          <a:noFill/>
        </p:spPr>
        <p:txBody>
          <a:bodyPr wrap="square">
            <a:spAutoFit/>
          </a:bodyPr>
          <a:lstStyle/>
          <a:p>
            <a:pPr algn="ctr" defTabSz="1152053">
              <a:lnSpc>
                <a:spcPct val="150000"/>
              </a:lnSpc>
              <a:defRPr/>
            </a:pPr>
            <a:r>
              <a:rPr lang="en-US" sz="2400" b="1" dirty="0">
                <a:latin typeface="UTM Avo" panose="02040603050506020204" pitchFamily="18"/>
                <a:ea typeface="Times New Roman" panose="02020603050405020304" pitchFamily="18" charset="0"/>
              </a:rPr>
              <a:t>HOẠT ĐỘNG 2: </a:t>
            </a:r>
            <a:r>
              <a:rPr lang="vi-VN" sz="2400" b="1" dirty="0">
                <a:latin typeface="UTM Avo" panose="02040603050506020204" pitchFamily="18"/>
                <a:ea typeface="Times New Roman" panose="02020603050405020304" pitchFamily="18" charset="0"/>
              </a:rPr>
              <a:t>THUYẾT TRÌNH VỀ MƠ ƯỚC MƠ NGHỀ NGHIỆP</a:t>
            </a:r>
            <a:endParaRPr lang="en-US" sz="2400" b="1" dirty="0">
              <a:latin typeface="UTM Avo" panose="02040603050506020204" pitchFamily="18"/>
              <a:ea typeface="Times New Roman" panose="02020603050405020304" pitchFamily="18" charset="0"/>
            </a:endParaRPr>
          </a:p>
        </p:txBody>
      </p:sp>
    </p:spTree>
    <p:extLst>
      <p:ext uri="{BB962C8B-B14F-4D97-AF65-F5344CB8AC3E}">
        <p14:creationId xmlns:p14="http://schemas.microsoft.com/office/powerpoint/2010/main" val="346795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289CA66-6115-163A-C579-7E649ABA593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CB76816-1D64-E6B5-23A6-85DB6955600F}"/>
              </a:ext>
            </a:extLst>
          </p:cNvPr>
          <p:cNvGrpSpPr/>
          <p:nvPr/>
        </p:nvGrpSpPr>
        <p:grpSpPr>
          <a:xfrm>
            <a:off x="2874577" y="2010151"/>
            <a:ext cx="6442841" cy="2220396"/>
            <a:chOff x="751535" y="1227861"/>
            <a:chExt cx="4383314" cy="1762392"/>
          </a:xfrm>
        </p:grpSpPr>
        <p:sp>
          <p:nvSpPr>
            <p:cNvPr id="3" name="Rectangle: Diagonal Corners Rounded 2">
              <a:extLst>
                <a:ext uri="{FF2B5EF4-FFF2-40B4-BE49-F238E27FC236}">
                  <a16:creationId xmlns:a16="http://schemas.microsoft.com/office/drawing/2014/main" id="{0515DEA7-0742-EA9B-F01A-5983A449ABED}"/>
                </a:ext>
              </a:extLst>
            </p:cNvPr>
            <p:cNvSpPr/>
            <p:nvPr/>
          </p:nvSpPr>
          <p:spPr>
            <a:xfrm>
              <a:off x="751535" y="1227861"/>
              <a:ext cx="4383314" cy="1762392"/>
            </a:xfrm>
            <a:prstGeom prst="round2DiagRect">
              <a:avLst/>
            </a:prstGeom>
            <a:solidFill>
              <a:srgbClr val="FFFFFF"/>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152053">
                <a:defRPr/>
              </a:pPr>
              <a:endParaRPr lang="en-US" sz="2400">
                <a:solidFill>
                  <a:srgbClr val="FFFFFF"/>
                </a:solidFill>
                <a:latin typeface="UTM Avo" panose="02040603050506020204" pitchFamily="18"/>
              </a:endParaRPr>
            </a:p>
          </p:txBody>
        </p:sp>
        <p:sp>
          <p:nvSpPr>
            <p:cNvPr id="4" name="TextBox 3">
              <a:extLst>
                <a:ext uri="{FF2B5EF4-FFF2-40B4-BE49-F238E27FC236}">
                  <a16:creationId xmlns:a16="http://schemas.microsoft.com/office/drawing/2014/main" id="{3E842576-E08B-907C-FECB-31952306DE69}"/>
                </a:ext>
              </a:extLst>
            </p:cNvPr>
            <p:cNvSpPr txBox="1"/>
            <p:nvPr/>
          </p:nvSpPr>
          <p:spPr>
            <a:xfrm>
              <a:off x="1331687" y="1404328"/>
              <a:ext cx="3375445" cy="1370880"/>
            </a:xfrm>
            <a:prstGeom prst="rect">
              <a:avLst/>
            </a:prstGeom>
            <a:noFill/>
          </p:spPr>
          <p:txBody>
            <a:bodyPr wrap="square">
              <a:spAutoFit/>
            </a:bodyPr>
            <a:lstStyle/>
            <a:p>
              <a:pPr algn="just" defTabSz="1152053">
                <a:lnSpc>
                  <a:spcPct val="150000"/>
                </a:lnSpc>
                <a:spcBef>
                  <a:spcPts val="126"/>
                </a:spcBef>
                <a:spcAft>
                  <a:spcPts val="126"/>
                </a:spcAft>
                <a:defRPr/>
              </a:pPr>
              <a:r>
                <a:rPr lang="vi-VN" sz="2400" b="1" i="1">
                  <a:solidFill>
                    <a:srgbClr val="C00000"/>
                  </a:solidFill>
                  <a:latin typeface="UTM Avo" panose="02040603050506020204" pitchFamily="18"/>
                  <a:ea typeface="Times New Roman" panose="02020603050405020304" pitchFamily="18" charset="0"/>
                </a:rPr>
                <a:t>Lựa chọn hình thức trình bày:</a:t>
              </a:r>
            </a:p>
            <a:p>
              <a:pPr marL="432020" indent="-432020" algn="just" defTabSz="1152053">
                <a:lnSpc>
                  <a:spcPct val="150000"/>
                </a:lnSpc>
                <a:spcBef>
                  <a:spcPts val="126"/>
                </a:spcBef>
                <a:spcAft>
                  <a:spcPts val="126"/>
                </a:spcAft>
                <a:buFont typeface="Arial" panose="020B0604020202020204" pitchFamily="34" charset="0"/>
                <a:buChar char="•"/>
                <a:defRPr/>
              </a:pPr>
              <a:r>
                <a:rPr lang="vi-VN" sz="2400">
                  <a:latin typeface="UTM Avo" panose="02040603050506020204" pitchFamily="18"/>
                  <a:ea typeface="Times New Roman" panose="02020603050405020304" pitchFamily="18" charset="0"/>
                </a:rPr>
                <a:t>Vẽ sơ đồ tư duy.</a:t>
              </a:r>
            </a:p>
            <a:p>
              <a:pPr marL="432020" indent="-432020" algn="just" defTabSz="1152053">
                <a:lnSpc>
                  <a:spcPct val="150000"/>
                </a:lnSpc>
                <a:spcBef>
                  <a:spcPts val="126"/>
                </a:spcBef>
                <a:spcAft>
                  <a:spcPts val="126"/>
                </a:spcAft>
                <a:buFont typeface="Arial" panose="020B0604020202020204" pitchFamily="34" charset="0"/>
                <a:buChar char="•"/>
                <a:defRPr/>
              </a:pPr>
              <a:r>
                <a:rPr lang="vi-VN" sz="2400">
                  <a:latin typeface="UTM Avo" panose="02040603050506020204" pitchFamily="18"/>
                  <a:ea typeface="Times New Roman" panose="02020603050405020304" pitchFamily="18" charset="0"/>
                </a:rPr>
                <a:t>Viết tóm lược ý chính...</a:t>
              </a:r>
            </a:p>
          </p:txBody>
        </p:sp>
      </p:grpSp>
      <p:pic>
        <p:nvPicPr>
          <p:cNvPr id="6" name="Picture 16">
            <a:extLst>
              <a:ext uri="{FF2B5EF4-FFF2-40B4-BE49-F238E27FC236}">
                <a16:creationId xmlns:a16="http://schemas.microsoft.com/office/drawing/2014/main" id="{F5D46FAF-C140-C730-642B-D14B2A2C1364}"/>
              </a:ext>
            </a:extLst>
          </p:cNvPr>
          <p:cNvPicPr>
            <a:picLocks noChangeAspect="1"/>
          </p:cNvPicPr>
          <p:nvPr/>
        </p:nvPicPr>
        <p:blipFill>
          <a:blip r:embed="rId4"/>
          <a:srcRect/>
          <a:stretch>
            <a:fillRect/>
          </a:stretch>
        </p:blipFill>
        <p:spPr>
          <a:xfrm>
            <a:off x="3830289" y="4637604"/>
            <a:ext cx="4531419" cy="2220396"/>
          </a:xfrm>
          <a:prstGeom prst="rect">
            <a:avLst/>
          </a:prstGeom>
        </p:spPr>
      </p:pic>
    </p:spTree>
    <p:extLst>
      <p:ext uri="{BB962C8B-B14F-4D97-AF65-F5344CB8AC3E}">
        <p14:creationId xmlns:p14="http://schemas.microsoft.com/office/powerpoint/2010/main" val="103154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A772FAF-CD38-977F-CA2D-70778F88DA80}"/>
            </a:ext>
          </a:extLst>
        </p:cNvPr>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C40614F4-38F9-D462-2D40-EB2A433F1660}"/>
              </a:ext>
            </a:extLst>
          </p:cNvPr>
          <p:cNvSpPr/>
          <p:nvPr/>
        </p:nvSpPr>
        <p:spPr>
          <a:xfrm>
            <a:off x="3981544" y="1105088"/>
            <a:ext cx="4228912" cy="731448"/>
          </a:xfrm>
          <a:prstGeom prst="roundRect">
            <a:avLst/>
          </a:prstGeom>
          <a:solidFill>
            <a:schemeClr val="accent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150" b="1">
                <a:latin typeface="UTM Avo" panose="02040603050506020204" pitchFamily="18"/>
              </a:rPr>
              <a:t>Sơ đồ tham khảo </a:t>
            </a:r>
          </a:p>
        </p:txBody>
      </p:sp>
      <p:pic>
        <p:nvPicPr>
          <p:cNvPr id="3" name="Picture 2">
            <a:extLst>
              <a:ext uri="{FF2B5EF4-FFF2-40B4-BE49-F238E27FC236}">
                <a16:creationId xmlns:a16="http://schemas.microsoft.com/office/drawing/2014/main" id="{704E5A05-FB2D-817B-FEAD-AD75B814BF55}"/>
              </a:ext>
            </a:extLst>
          </p:cNvPr>
          <p:cNvPicPr>
            <a:picLocks noChangeAspect="1"/>
          </p:cNvPicPr>
          <p:nvPr/>
        </p:nvPicPr>
        <p:blipFill>
          <a:blip r:embed="rId4"/>
          <a:stretch>
            <a:fillRect/>
          </a:stretch>
        </p:blipFill>
        <p:spPr>
          <a:xfrm>
            <a:off x="2485048" y="2190805"/>
            <a:ext cx="7221904" cy="4667195"/>
          </a:xfrm>
          <a:prstGeom prst="rect">
            <a:avLst/>
          </a:prstGeom>
        </p:spPr>
      </p:pic>
    </p:spTree>
    <p:extLst>
      <p:ext uri="{BB962C8B-B14F-4D97-AF65-F5344CB8AC3E}">
        <p14:creationId xmlns:p14="http://schemas.microsoft.com/office/powerpoint/2010/main" val="338437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AEED77-FAE6-7618-DF05-819D6C2251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EA3FF4-20CA-0C38-BE02-44C29060B683}"/>
              </a:ext>
            </a:extLst>
          </p:cNvPr>
          <p:cNvSpPr txBox="1"/>
          <p:nvPr/>
        </p:nvSpPr>
        <p:spPr>
          <a:xfrm>
            <a:off x="866051" y="1501637"/>
            <a:ext cx="10459898" cy="1128386"/>
          </a:xfrm>
          <a:prstGeom prst="rect">
            <a:avLst/>
          </a:prstGeom>
          <a:noFill/>
        </p:spPr>
        <p:txBody>
          <a:bodyPr wrap="square">
            <a:spAutoFit/>
          </a:bodyPr>
          <a:lstStyle/>
          <a:p>
            <a:pPr algn="ctr">
              <a:lnSpc>
                <a:spcPct val="150000"/>
              </a:lnSpc>
            </a:pPr>
            <a:r>
              <a:rPr lang="vi-VN" sz="2400" b="1" dirty="0">
                <a:solidFill>
                  <a:sysClr val="windowText" lastClr="000000"/>
                </a:solidFill>
                <a:latin typeface="UTM Avo" panose="02040603050506020204" pitchFamily="18"/>
              </a:rPr>
              <a:t>XÁC ĐỊNH NHỮNG VIỆC EM CẦN LÀM ĐỂ </a:t>
            </a:r>
          </a:p>
          <a:p>
            <a:pPr algn="ctr">
              <a:lnSpc>
                <a:spcPct val="150000"/>
              </a:lnSpc>
            </a:pPr>
            <a:r>
              <a:rPr lang="vi-VN" sz="2400" b="1" dirty="0">
                <a:solidFill>
                  <a:sysClr val="windowText" lastClr="000000"/>
                </a:solidFill>
                <a:latin typeface="UTM Avo" panose="02040603050506020204" pitchFamily="18"/>
              </a:rPr>
              <a:t>ĐẠT ĐƯỢC ƯỚC MƠ NGHỀ NGHIỆP </a:t>
            </a:r>
            <a:endParaRPr lang="en-US" sz="2400" b="1" dirty="0">
              <a:solidFill>
                <a:sysClr val="windowText" lastClr="000000"/>
              </a:solidFill>
              <a:latin typeface="UTM Avo" panose="02040603050506020204" pitchFamily="18"/>
            </a:endParaRPr>
          </a:p>
        </p:txBody>
      </p:sp>
      <p:sp>
        <p:nvSpPr>
          <p:cNvPr id="3" name="Rectangle: Rounded Corners 3">
            <a:extLst>
              <a:ext uri="{FF2B5EF4-FFF2-40B4-BE49-F238E27FC236}">
                <a16:creationId xmlns:a16="http://schemas.microsoft.com/office/drawing/2014/main" id="{2963DD73-0E04-CAC1-730D-5EDCE49C3E9A}"/>
              </a:ext>
            </a:extLst>
          </p:cNvPr>
          <p:cNvSpPr/>
          <p:nvPr/>
        </p:nvSpPr>
        <p:spPr>
          <a:xfrm>
            <a:off x="969499" y="2695896"/>
            <a:ext cx="1764618" cy="667447"/>
          </a:xfrm>
          <a:prstGeom prst="roundRect">
            <a:avLst>
              <a:gd name="adj" fmla="val 50000"/>
            </a:avLst>
          </a:prstGeom>
          <a:solidFill>
            <a:schemeClr val="accent2">
              <a:lumMod val="20000"/>
              <a:lumOff val="8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a:solidFill>
                  <a:srgbClr val="000000"/>
                </a:solidFill>
                <a:latin typeface="UTM Avo" panose="02040603050506020204" pitchFamily="18"/>
              </a:rPr>
              <a:t>Gợi ý</a:t>
            </a:r>
          </a:p>
        </p:txBody>
      </p:sp>
      <p:grpSp>
        <p:nvGrpSpPr>
          <p:cNvPr id="4" name="Group 3">
            <a:extLst>
              <a:ext uri="{FF2B5EF4-FFF2-40B4-BE49-F238E27FC236}">
                <a16:creationId xmlns:a16="http://schemas.microsoft.com/office/drawing/2014/main" id="{B48BF297-B4B5-7295-DA51-96E2BCA04421}"/>
              </a:ext>
            </a:extLst>
          </p:cNvPr>
          <p:cNvGrpSpPr/>
          <p:nvPr/>
        </p:nvGrpSpPr>
        <p:grpSpPr>
          <a:xfrm>
            <a:off x="969499" y="3605979"/>
            <a:ext cx="3529334" cy="1244821"/>
            <a:chOff x="609600" y="762000"/>
            <a:chExt cx="2801333" cy="1190173"/>
          </a:xfrm>
        </p:grpSpPr>
        <p:sp>
          <p:nvSpPr>
            <p:cNvPr id="5" name="Rectangle: Diagonal Corners Rounded 12">
              <a:extLst>
                <a:ext uri="{FF2B5EF4-FFF2-40B4-BE49-F238E27FC236}">
                  <a16:creationId xmlns:a16="http://schemas.microsoft.com/office/drawing/2014/main" id="{502D78FF-C312-CD5E-C530-A48C4FBB90EA}"/>
                </a:ext>
              </a:extLst>
            </p:cNvPr>
            <p:cNvSpPr/>
            <p:nvPr/>
          </p:nvSpPr>
          <p:spPr>
            <a:xfrm>
              <a:off x="696687" y="834573"/>
              <a:ext cx="2714246" cy="1117600"/>
            </a:xfrm>
            <a:prstGeom prst="round2DiagRect">
              <a:avLst/>
            </a:prstGeom>
            <a:noFill/>
            <a:ln w="19050">
              <a:solidFill>
                <a:schemeClr val="tx1">
                  <a:lumMod val="2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6" name="Rectangle: Diagonal Corners Rounded 13">
              <a:extLst>
                <a:ext uri="{FF2B5EF4-FFF2-40B4-BE49-F238E27FC236}">
                  <a16:creationId xmlns:a16="http://schemas.microsoft.com/office/drawing/2014/main" id="{AEE708A0-C499-DF63-7DDE-3EAF7AD440D4}"/>
                </a:ext>
              </a:extLst>
            </p:cNvPr>
            <p:cNvSpPr/>
            <p:nvPr/>
          </p:nvSpPr>
          <p:spPr>
            <a:xfrm>
              <a:off x="609600" y="762000"/>
              <a:ext cx="2714246" cy="1117600"/>
            </a:xfrm>
            <a:prstGeom prst="round2Diag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7" name="TextBox 6">
              <a:extLst>
                <a:ext uri="{FF2B5EF4-FFF2-40B4-BE49-F238E27FC236}">
                  <a16:creationId xmlns:a16="http://schemas.microsoft.com/office/drawing/2014/main" id="{A1231019-6A18-E0F6-852E-C07202FFEDA5}"/>
                </a:ext>
              </a:extLst>
            </p:cNvPr>
            <p:cNvSpPr txBox="1"/>
            <p:nvPr/>
          </p:nvSpPr>
          <p:spPr>
            <a:xfrm>
              <a:off x="638631" y="1033175"/>
              <a:ext cx="2772302" cy="450717"/>
            </a:xfrm>
            <a:prstGeom prst="rect">
              <a:avLst/>
            </a:prstGeom>
            <a:noFill/>
          </p:spPr>
          <p:txBody>
            <a:bodyPr wrap="square">
              <a:spAutoFit/>
            </a:bodyPr>
            <a:lstStyle/>
            <a:p>
              <a:pPr algn="ctr">
                <a:lnSpc>
                  <a:spcPct val="150000"/>
                </a:lnSpc>
              </a:pPr>
              <a:r>
                <a:rPr lang="en-US" sz="2400" dirty="0" err="1">
                  <a:latin typeface="UTM Avo" panose="02040603050506020204" pitchFamily="18"/>
                </a:rPr>
                <a:t>Chăm</a:t>
              </a:r>
              <a:r>
                <a:rPr lang="en-US" sz="2400" dirty="0">
                  <a:latin typeface="UTM Avo" panose="02040603050506020204" pitchFamily="18"/>
                </a:rPr>
                <a:t> </a:t>
              </a:r>
              <a:r>
                <a:rPr lang="en-US" sz="2400" dirty="0" err="1">
                  <a:latin typeface="UTM Avo" panose="02040603050506020204" pitchFamily="18"/>
                </a:rPr>
                <a:t>chỉ</a:t>
              </a:r>
              <a:r>
                <a:rPr lang="en-US" sz="2400" dirty="0">
                  <a:latin typeface="UTM Avo" panose="02040603050506020204" pitchFamily="18"/>
                </a:rPr>
                <a:t> </a:t>
              </a:r>
              <a:r>
                <a:rPr lang="en-US" sz="2400" dirty="0" err="1">
                  <a:latin typeface="UTM Avo" panose="02040603050506020204" pitchFamily="18"/>
                </a:rPr>
                <a:t>học</a:t>
              </a:r>
              <a:r>
                <a:rPr lang="en-US" sz="2400" dirty="0">
                  <a:latin typeface="UTM Avo" panose="02040603050506020204" pitchFamily="18"/>
                </a:rPr>
                <a:t> </a:t>
              </a:r>
              <a:r>
                <a:rPr lang="en-US" sz="2400" dirty="0" err="1">
                  <a:latin typeface="UTM Avo" panose="02040603050506020204" pitchFamily="18"/>
                </a:rPr>
                <a:t>tập</a:t>
              </a:r>
              <a:endParaRPr lang="en-US" sz="2400" dirty="0">
                <a:latin typeface="UTM Avo" panose="02040603050506020204" pitchFamily="18"/>
              </a:endParaRPr>
            </a:p>
          </p:txBody>
        </p:sp>
      </p:grpSp>
      <p:grpSp>
        <p:nvGrpSpPr>
          <p:cNvPr id="8" name="Group 7">
            <a:extLst>
              <a:ext uri="{FF2B5EF4-FFF2-40B4-BE49-F238E27FC236}">
                <a16:creationId xmlns:a16="http://schemas.microsoft.com/office/drawing/2014/main" id="{5BD04B11-BB84-EE85-23A4-9E38330D247B}"/>
              </a:ext>
            </a:extLst>
          </p:cNvPr>
          <p:cNvGrpSpPr/>
          <p:nvPr/>
        </p:nvGrpSpPr>
        <p:grpSpPr>
          <a:xfrm>
            <a:off x="5001675" y="3605979"/>
            <a:ext cx="3565907" cy="1244821"/>
            <a:chOff x="580571" y="762000"/>
            <a:chExt cx="2830362" cy="1190173"/>
          </a:xfrm>
        </p:grpSpPr>
        <p:sp>
          <p:nvSpPr>
            <p:cNvPr id="9" name="Rectangle: Diagonal Corners Rounded 16">
              <a:extLst>
                <a:ext uri="{FF2B5EF4-FFF2-40B4-BE49-F238E27FC236}">
                  <a16:creationId xmlns:a16="http://schemas.microsoft.com/office/drawing/2014/main" id="{FA4B1F80-F70E-40E0-0BEF-6757E25EF1CB}"/>
                </a:ext>
              </a:extLst>
            </p:cNvPr>
            <p:cNvSpPr/>
            <p:nvPr/>
          </p:nvSpPr>
          <p:spPr>
            <a:xfrm>
              <a:off x="696687" y="834573"/>
              <a:ext cx="2714246" cy="1117600"/>
            </a:xfrm>
            <a:prstGeom prst="round2DiagRect">
              <a:avLst/>
            </a:prstGeom>
            <a:noFill/>
            <a:ln w="19050">
              <a:solidFill>
                <a:schemeClr val="accent3">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0" name="Rectangle: Diagonal Corners Rounded 17">
              <a:extLst>
                <a:ext uri="{FF2B5EF4-FFF2-40B4-BE49-F238E27FC236}">
                  <a16:creationId xmlns:a16="http://schemas.microsoft.com/office/drawing/2014/main" id="{A7C62C4B-4E35-43A3-32DD-9418868ADD62}"/>
                </a:ext>
              </a:extLst>
            </p:cNvPr>
            <p:cNvSpPr/>
            <p:nvPr/>
          </p:nvSpPr>
          <p:spPr>
            <a:xfrm>
              <a:off x="609600" y="762000"/>
              <a:ext cx="2714246" cy="1117600"/>
            </a:xfrm>
            <a:prstGeom prst="round2Diag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1" name="TextBox 10">
              <a:extLst>
                <a:ext uri="{FF2B5EF4-FFF2-40B4-BE49-F238E27FC236}">
                  <a16:creationId xmlns:a16="http://schemas.microsoft.com/office/drawing/2014/main" id="{2B4AFF0A-A634-2036-2240-685DE8F69B00}"/>
                </a:ext>
              </a:extLst>
            </p:cNvPr>
            <p:cNvSpPr txBox="1"/>
            <p:nvPr/>
          </p:nvSpPr>
          <p:spPr>
            <a:xfrm>
              <a:off x="580571" y="762000"/>
              <a:ext cx="2772302" cy="890441"/>
            </a:xfrm>
            <a:prstGeom prst="rect">
              <a:avLst/>
            </a:prstGeom>
            <a:noFill/>
          </p:spPr>
          <p:txBody>
            <a:bodyPr wrap="square">
              <a:spAutoFit/>
            </a:bodyPr>
            <a:lstStyle/>
            <a:p>
              <a:pPr algn="ctr">
                <a:lnSpc>
                  <a:spcPct val="150000"/>
                </a:lnSpc>
              </a:pPr>
              <a:r>
                <a:rPr lang="en-US" sz="2400" dirty="0" err="1">
                  <a:latin typeface="UTM Avo" panose="02040603050506020204" pitchFamily="18"/>
                </a:rPr>
                <a:t>Tập</a:t>
              </a:r>
              <a:r>
                <a:rPr lang="en-US" sz="2400" dirty="0">
                  <a:latin typeface="UTM Avo" panose="02040603050506020204" pitchFamily="18"/>
                </a:rPr>
                <a:t> </a:t>
              </a:r>
              <a:r>
                <a:rPr lang="en-US" sz="2400" dirty="0" err="1">
                  <a:latin typeface="UTM Avo" panose="02040603050506020204" pitchFamily="18"/>
                </a:rPr>
                <a:t>thể</a:t>
              </a:r>
              <a:r>
                <a:rPr lang="en-US" sz="2400" dirty="0">
                  <a:latin typeface="UTM Avo" panose="02040603050506020204" pitchFamily="18"/>
                </a:rPr>
                <a:t> </a:t>
              </a:r>
              <a:r>
                <a:rPr lang="en-US" sz="2400" dirty="0" err="1">
                  <a:latin typeface="UTM Avo" panose="02040603050506020204" pitchFamily="18"/>
                </a:rPr>
                <a:t>dục</a:t>
              </a:r>
              <a:r>
                <a:rPr lang="en-US" sz="2400" dirty="0">
                  <a:latin typeface="UTM Avo" panose="02040603050506020204" pitchFamily="18"/>
                </a:rPr>
                <a:t> </a:t>
              </a:r>
            </a:p>
            <a:p>
              <a:pPr algn="ctr">
                <a:lnSpc>
                  <a:spcPct val="150000"/>
                </a:lnSpc>
              </a:pPr>
              <a:r>
                <a:rPr lang="en-US" sz="2400" dirty="0" err="1">
                  <a:latin typeface="UTM Avo" panose="02040603050506020204" pitchFamily="18"/>
                </a:rPr>
                <a:t>hằng</a:t>
              </a:r>
              <a:r>
                <a:rPr lang="en-US" sz="2400" dirty="0">
                  <a:latin typeface="UTM Avo" panose="02040603050506020204" pitchFamily="18"/>
                </a:rPr>
                <a:t> </a:t>
              </a:r>
              <a:r>
                <a:rPr lang="en-US" sz="2400" dirty="0" err="1">
                  <a:latin typeface="UTM Avo" panose="02040603050506020204" pitchFamily="18"/>
                </a:rPr>
                <a:t>ngày</a:t>
              </a:r>
              <a:endParaRPr lang="en-US" sz="2400" dirty="0">
                <a:latin typeface="UTM Avo" panose="02040603050506020204" pitchFamily="18"/>
              </a:endParaRPr>
            </a:p>
          </p:txBody>
        </p:sp>
      </p:grpSp>
      <p:grpSp>
        <p:nvGrpSpPr>
          <p:cNvPr id="12" name="Group 11">
            <a:extLst>
              <a:ext uri="{FF2B5EF4-FFF2-40B4-BE49-F238E27FC236}">
                <a16:creationId xmlns:a16="http://schemas.microsoft.com/office/drawing/2014/main" id="{FA55FCDA-81DA-FF5D-0D86-7F9FC076EEFD}"/>
              </a:ext>
            </a:extLst>
          </p:cNvPr>
          <p:cNvGrpSpPr/>
          <p:nvPr/>
        </p:nvGrpSpPr>
        <p:grpSpPr>
          <a:xfrm>
            <a:off x="9216715" y="3605979"/>
            <a:ext cx="2066486" cy="1244821"/>
            <a:chOff x="609600" y="762000"/>
            <a:chExt cx="2801333" cy="1190173"/>
          </a:xfrm>
        </p:grpSpPr>
        <p:sp>
          <p:nvSpPr>
            <p:cNvPr id="13" name="Rectangle: Diagonal Corners Rounded 20">
              <a:extLst>
                <a:ext uri="{FF2B5EF4-FFF2-40B4-BE49-F238E27FC236}">
                  <a16:creationId xmlns:a16="http://schemas.microsoft.com/office/drawing/2014/main" id="{CAAE44D4-0B98-DF33-3F1D-7B04BAF7095E}"/>
                </a:ext>
              </a:extLst>
            </p:cNvPr>
            <p:cNvSpPr/>
            <p:nvPr/>
          </p:nvSpPr>
          <p:spPr>
            <a:xfrm>
              <a:off x="696687" y="834573"/>
              <a:ext cx="2714246" cy="1117600"/>
            </a:xfrm>
            <a:prstGeom prst="round2DiagRect">
              <a:avLst/>
            </a:prstGeom>
            <a:noFill/>
            <a:ln w="19050">
              <a:solidFill>
                <a:schemeClr val="accent2">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4" name="Rectangle: Diagonal Corners Rounded 21">
              <a:extLst>
                <a:ext uri="{FF2B5EF4-FFF2-40B4-BE49-F238E27FC236}">
                  <a16:creationId xmlns:a16="http://schemas.microsoft.com/office/drawing/2014/main" id="{7E721506-F2DC-0E3F-C0B7-F53942254F83}"/>
                </a:ext>
              </a:extLst>
            </p:cNvPr>
            <p:cNvSpPr/>
            <p:nvPr/>
          </p:nvSpPr>
          <p:spPr>
            <a:xfrm>
              <a:off x="609600" y="762000"/>
              <a:ext cx="2714246" cy="1117600"/>
            </a:xfrm>
            <a:prstGeom prst="round2Diag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5" name="TextBox 14">
              <a:extLst>
                <a:ext uri="{FF2B5EF4-FFF2-40B4-BE49-F238E27FC236}">
                  <a16:creationId xmlns:a16="http://schemas.microsoft.com/office/drawing/2014/main" id="{9BFEC1E8-5EA8-B5BB-58EB-4B3E6FFF5E08}"/>
                </a:ext>
              </a:extLst>
            </p:cNvPr>
            <p:cNvSpPr txBox="1"/>
            <p:nvPr/>
          </p:nvSpPr>
          <p:spPr>
            <a:xfrm>
              <a:off x="638632" y="1033175"/>
              <a:ext cx="2772301" cy="450717"/>
            </a:xfrm>
            <a:prstGeom prst="rect">
              <a:avLst/>
            </a:prstGeom>
            <a:noFill/>
          </p:spPr>
          <p:txBody>
            <a:bodyPr wrap="square">
              <a:spAutoFit/>
            </a:bodyPr>
            <a:lstStyle/>
            <a:p>
              <a:pPr algn="ctr">
                <a:lnSpc>
                  <a:spcPct val="150000"/>
                </a:lnSpc>
              </a:pPr>
              <a:r>
                <a:rPr lang="en-US" sz="2400">
                  <a:latin typeface="UTM Avo" panose="02040603050506020204" pitchFamily="18"/>
                </a:rPr>
                <a:t>….</a:t>
              </a:r>
            </a:p>
          </p:txBody>
        </p:sp>
      </p:grpSp>
      <p:sp>
        <p:nvSpPr>
          <p:cNvPr id="16" name="Freeform 2">
            <a:extLst>
              <a:ext uri="{FF2B5EF4-FFF2-40B4-BE49-F238E27FC236}">
                <a16:creationId xmlns:a16="http://schemas.microsoft.com/office/drawing/2014/main" id="{719B1A2B-7377-7798-D547-8E5BD64975E0}"/>
              </a:ext>
            </a:extLst>
          </p:cNvPr>
          <p:cNvSpPr/>
          <p:nvPr/>
        </p:nvSpPr>
        <p:spPr>
          <a:xfrm>
            <a:off x="1754473" y="5159304"/>
            <a:ext cx="8370316" cy="1682293"/>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sz="2400">
              <a:latin typeface="UTM Avo" panose="02040603050506020204" pitchFamily="18"/>
            </a:endParaRPr>
          </a:p>
        </p:txBody>
      </p:sp>
    </p:spTree>
    <p:extLst>
      <p:ext uri="{BB962C8B-B14F-4D97-AF65-F5344CB8AC3E}">
        <p14:creationId xmlns:p14="http://schemas.microsoft.com/office/powerpoint/2010/main" val="2870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7585356-FCFD-E408-B774-7AAC297B44B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8527A824-C8D3-79CE-A0DF-1BE9367A67DE}"/>
              </a:ext>
            </a:extLst>
          </p:cNvPr>
          <p:cNvGrpSpPr/>
          <p:nvPr/>
        </p:nvGrpSpPr>
        <p:grpSpPr>
          <a:xfrm>
            <a:off x="4532921" y="1441193"/>
            <a:ext cx="6764729" cy="4984135"/>
            <a:chOff x="3751941" y="233189"/>
            <a:chExt cx="5369359" cy="3956050"/>
          </a:xfrm>
        </p:grpSpPr>
        <p:sp>
          <p:nvSpPr>
            <p:cNvPr id="4" name="Rectangle: Rounded Corners 1">
              <a:extLst>
                <a:ext uri="{FF2B5EF4-FFF2-40B4-BE49-F238E27FC236}">
                  <a16:creationId xmlns:a16="http://schemas.microsoft.com/office/drawing/2014/main" id="{76946CBA-CAC2-6948-5D43-C8EFF464CA02}"/>
                </a:ext>
              </a:extLst>
            </p:cNvPr>
            <p:cNvSpPr/>
            <p:nvPr/>
          </p:nvSpPr>
          <p:spPr>
            <a:xfrm>
              <a:off x="3751941" y="233189"/>
              <a:ext cx="5369359" cy="3956050"/>
            </a:xfrm>
            <a:prstGeom prst="roundRect">
              <a:avLst>
                <a:gd name="adj" fmla="val 9683"/>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152053">
                <a:defRPr/>
              </a:pPr>
              <a:endParaRPr lang="en-US" sz="1764">
                <a:solidFill>
                  <a:srgbClr val="FFFFFF"/>
                </a:solidFill>
                <a:latin typeface="UTM Avo" panose="02040603050506020204" pitchFamily="18"/>
              </a:endParaRPr>
            </a:p>
          </p:txBody>
        </p:sp>
        <p:sp>
          <p:nvSpPr>
            <p:cNvPr id="5" name="TextBox 4">
              <a:extLst>
                <a:ext uri="{FF2B5EF4-FFF2-40B4-BE49-F238E27FC236}">
                  <a16:creationId xmlns:a16="http://schemas.microsoft.com/office/drawing/2014/main" id="{0C62715E-2D4F-811C-8E1F-B148C6796CD1}"/>
                </a:ext>
              </a:extLst>
            </p:cNvPr>
            <p:cNvSpPr txBox="1"/>
            <p:nvPr/>
          </p:nvSpPr>
          <p:spPr>
            <a:xfrm>
              <a:off x="3900078" y="436643"/>
              <a:ext cx="5073084" cy="3549141"/>
            </a:xfrm>
            <a:prstGeom prst="rect">
              <a:avLst/>
            </a:prstGeom>
            <a:noFill/>
          </p:spPr>
          <p:txBody>
            <a:bodyPr wrap="square">
              <a:spAutoFit/>
            </a:bodyPr>
            <a:lstStyle/>
            <a:p>
              <a:pPr marL="432020" indent="-432020" algn="just" defTabSz="1152053">
                <a:lnSpc>
                  <a:spcPct val="150000"/>
                </a:lnSpc>
                <a:spcBef>
                  <a:spcPts val="126"/>
                </a:spcBef>
                <a:spcAft>
                  <a:spcPts val="126"/>
                </a:spcAft>
                <a:buFont typeface="Arial" panose="020B0604020202020204" pitchFamily="34" charset="0"/>
                <a:buChar char="•"/>
                <a:defRPr/>
              </a:pPr>
              <a:r>
                <a:rPr lang="vi-VN" sz="2400" dirty="0">
                  <a:latin typeface="UTM Avo" panose="02040603050506020204" pitchFamily="18"/>
                </a:rPr>
                <a:t>Việc các em tự tin thuyết trình về nghề mơ ước đã chứng tỏ các em đã có những hiểu biết nhất định về nghề mình mong muốn được làm sau này, thể hiện sự tìm tòi, lòng yêu nghề và cao hơn đó là say mê với nghề. </a:t>
              </a:r>
              <a:endParaRPr lang="en-US" sz="2400" dirty="0">
                <a:latin typeface="UTM Avo" panose="02040603050506020204" pitchFamily="18"/>
              </a:endParaRPr>
            </a:p>
            <a:p>
              <a:pPr marL="432020" indent="-432020" algn="just" defTabSz="1152053">
                <a:lnSpc>
                  <a:spcPct val="150000"/>
                </a:lnSpc>
                <a:spcBef>
                  <a:spcPts val="126"/>
                </a:spcBef>
                <a:spcAft>
                  <a:spcPts val="126"/>
                </a:spcAft>
                <a:buFont typeface="Arial" panose="020B0604020202020204" pitchFamily="34" charset="0"/>
                <a:buChar char="•"/>
                <a:defRPr/>
              </a:pPr>
              <a:r>
                <a:rPr lang="vi-VN" sz="2400" dirty="0">
                  <a:latin typeface="UTM Avo" panose="02040603050506020204" pitchFamily="18"/>
                </a:rPr>
                <a:t>Hi vọng các em đạt được ước mơ nghề nghiệp trong tương lai. </a:t>
              </a:r>
              <a:endParaRPr lang="en-US" sz="2400" dirty="0">
                <a:latin typeface="UTM Avo" panose="02040603050506020204" pitchFamily="18"/>
              </a:endParaRPr>
            </a:p>
          </p:txBody>
        </p:sp>
      </p:grpSp>
      <p:grpSp>
        <p:nvGrpSpPr>
          <p:cNvPr id="7" name="Group 6">
            <a:extLst>
              <a:ext uri="{FF2B5EF4-FFF2-40B4-BE49-F238E27FC236}">
                <a16:creationId xmlns:a16="http://schemas.microsoft.com/office/drawing/2014/main" id="{75B08BD8-881B-E586-709D-C473E3467458}"/>
              </a:ext>
            </a:extLst>
          </p:cNvPr>
          <p:cNvGrpSpPr/>
          <p:nvPr/>
        </p:nvGrpSpPr>
        <p:grpSpPr>
          <a:xfrm>
            <a:off x="288562" y="2299350"/>
            <a:ext cx="3988154" cy="3297315"/>
            <a:chOff x="1070227" y="2465830"/>
            <a:chExt cx="3988154" cy="3297315"/>
          </a:xfrm>
        </p:grpSpPr>
        <p:sp>
          <p:nvSpPr>
            <p:cNvPr id="2" name="Freeform 14">
              <a:extLst>
                <a:ext uri="{FF2B5EF4-FFF2-40B4-BE49-F238E27FC236}">
                  <a16:creationId xmlns:a16="http://schemas.microsoft.com/office/drawing/2014/main" id="{1A91BDFD-CA93-5762-2203-D76B2B4DEBAA}"/>
                </a:ext>
              </a:extLst>
            </p:cNvPr>
            <p:cNvSpPr/>
            <p:nvPr/>
          </p:nvSpPr>
          <p:spPr>
            <a:xfrm>
              <a:off x="1796045" y="3171075"/>
              <a:ext cx="2546709" cy="2592070"/>
            </a:xfrm>
            <a:custGeom>
              <a:avLst/>
              <a:gdLst/>
              <a:ahLst/>
              <a:cxnLst/>
              <a:rect l="l" t="t" r="r" b="b"/>
              <a:pathLst>
                <a:path w="2021396" h="2057400">
                  <a:moveTo>
                    <a:pt x="0" y="0"/>
                  </a:moveTo>
                  <a:lnTo>
                    <a:pt x="2021395" y="0"/>
                  </a:lnTo>
                  <a:lnTo>
                    <a:pt x="2021395"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sz="2267">
                <a:latin typeface="UTM Avo" panose="02040603050506020204" pitchFamily="18"/>
              </a:endParaRPr>
            </a:p>
          </p:txBody>
        </p:sp>
        <p:sp>
          <p:nvSpPr>
            <p:cNvPr id="6" name="TextBox 5">
              <a:extLst>
                <a:ext uri="{FF2B5EF4-FFF2-40B4-BE49-F238E27FC236}">
                  <a16:creationId xmlns:a16="http://schemas.microsoft.com/office/drawing/2014/main" id="{05497500-28D5-50D2-555C-57305F5EEA69}"/>
                </a:ext>
              </a:extLst>
            </p:cNvPr>
            <p:cNvSpPr txBox="1"/>
            <p:nvPr/>
          </p:nvSpPr>
          <p:spPr>
            <a:xfrm>
              <a:off x="1070227" y="2465830"/>
              <a:ext cx="3988154" cy="577081"/>
            </a:xfrm>
            <a:prstGeom prst="rect">
              <a:avLst/>
            </a:prstGeom>
            <a:noFill/>
          </p:spPr>
          <p:txBody>
            <a:bodyPr wrap="square" rtlCol="0">
              <a:spAutoFit/>
            </a:bodyPr>
            <a:lstStyle/>
            <a:p>
              <a:pPr algn="ctr" defTabSz="1152053">
                <a:defRPr/>
              </a:pPr>
              <a:r>
                <a:rPr lang="en-US" sz="3150" b="1" dirty="0">
                  <a:latin typeface="UTM Avo" panose="02040603050506020204" pitchFamily="18"/>
                </a:rPr>
                <a:t>KẾT LUẬN</a:t>
              </a:r>
            </a:p>
          </p:txBody>
        </p:sp>
      </p:grpSp>
    </p:spTree>
    <p:extLst>
      <p:ext uri="{BB962C8B-B14F-4D97-AF65-F5344CB8AC3E}">
        <p14:creationId xmlns:p14="http://schemas.microsoft.com/office/powerpoint/2010/main" val="320326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AD503E-8084-EE86-8116-0A86DFF8892F}"/>
              </a:ext>
            </a:extLst>
          </p:cNvPr>
          <p:cNvGrpSpPr/>
          <p:nvPr/>
        </p:nvGrpSpPr>
        <p:grpSpPr>
          <a:xfrm>
            <a:off x="4557132" y="2941411"/>
            <a:ext cx="3077736" cy="1582924"/>
            <a:chOff x="-756043" y="2287668"/>
            <a:chExt cx="3237488" cy="1582924"/>
          </a:xfrm>
        </p:grpSpPr>
        <p:pic>
          <p:nvPicPr>
            <p:cNvPr id="3" name="Picture 2">
              <a:hlinkClick r:id="rId3"/>
              <a:extLst>
                <a:ext uri="{FF2B5EF4-FFF2-40B4-BE49-F238E27FC236}">
                  <a16:creationId xmlns:a16="http://schemas.microsoft.com/office/drawing/2014/main" id="{F6EBFFDF-380C-A090-DD94-75A7C3BF514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687778"/>
              <a:ext cx="1303510" cy="1182814"/>
            </a:xfrm>
            <a:prstGeom prst="rect">
              <a:avLst/>
            </a:prstGeom>
          </p:spPr>
        </p:pic>
        <p:sp>
          <p:nvSpPr>
            <p:cNvPr id="4" name="TextBox 3">
              <a:extLst>
                <a:ext uri="{FF2B5EF4-FFF2-40B4-BE49-F238E27FC236}">
                  <a16:creationId xmlns:a16="http://schemas.microsoft.com/office/drawing/2014/main" id="{A1F97D68-41CE-4959-A7E8-119FA65428D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24DD40-5AD4-9838-C642-1D0995B1B167}"/>
              </a:ext>
            </a:extLst>
          </p:cNvPr>
          <p:cNvSpPr txBox="1"/>
          <p:nvPr/>
        </p:nvSpPr>
        <p:spPr>
          <a:xfrm>
            <a:off x="2685959" y="1642186"/>
            <a:ext cx="6820082" cy="461665"/>
          </a:xfrm>
          <a:prstGeom prst="rect">
            <a:avLst/>
          </a:prstGeom>
          <a:noFill/>
        </p:spPr>
        <p:txBody>
          <a:bodyPr wrap="square" rtlCol="0">
            <a:spAutoFit/>
          </a:bodyPr>
          <a:lstStyle/>
          <a:p>
            <a:pPr algn="ctr" defTabSz="1152053">
              <a:defRPr/>
            </a:pPr>
            <a:r>
              <a:rPr lang="vi-VN" sz="2400" b="1" dirty="0">
                <a:latin typeface="UTM Avo" panose="02040603050506020204" pitchFamily="18"/>
              </a:rPr>
              <a:t>Hỏi – đáp về nghề nghiệp</a:t>
            </a:r>
            <a:endParaRPr lang="en-US" sz="2400" b="1" dirty="0">
              <a:latin typeface="UTM Avo" panose="02040603050506020204" pitchFamily="18"/>
            </a:endParaRPr>
          </a:p>
        </p:txBody>
      </p:sp>
      <p:sp>
        <p:nvSpPr>
          <p:cNvPr id="3" name="Rectangle: Rounded Corners 6">
            <a:extLst>
              <a:ext uri="{FF2B5EF4-FFF2-40B4-BE49-F238E27FC236}">
                <a16:creationId xmlns:a16="http://schemas.microsoft.com/office/drawing/2014/main" id="{198ED525-8CE5-C1F2-B5B5-CFFC2F6ED263}"/>
              </a:ext>
            </a:extLst>
          </p:cNvPr>
          <p:cNvSpPr/>
          <p:nvPr/>
        </p:nvSpPr>
        <p:spPr>
          <a:xfrm>
            <a:off x="558369" y="2319962"/>
            <a:ext cx="11075262" cy="397150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rgbClr val="000000"/>
                </a:solidFill>
                <a:latin typeface="UTM Avo" panose="02040603050506020204" pitchFamily="18"/>
              </a:rPr>
              <a:t>• Tham gia trò chơi Hỏi – đáp về nghề nghiệp. </a:t>
            </a:r>
          </a:p>
          <a:p>
            <a:pPr algn="just">
              <a:lnSpc>
                <a:spcPct val="150000"/>
              </a:lnSpc>
            </a:pPr>
            <a:r>
              <a:rPr lang="vi-VN" sz="2400" dirty="0">
                <a:solidFill>
                  <a:srgbClr val="000000"/>
                </a:solidFill>
                <a:latin typeface="UTM Avo" panose="02040603050506020204" pitchFamily="18"/>
              </a:rPr>
              <a:t>– Chia lớp thành các đội chơi. </a:t>
            </a:r>
          </a:p>
          <a:p>
            <a:pPr algn="just">
              <a:lnSpc>
                <a:spcPct val="150000"/>
              </a:lnSpc>
            </a:pPr>
            <a:r>
              <a:rPr lang="vi-VN" sz="2400" dirty="0">
                <a:solidFill>
                  <a:srgbClr val="000000"/>
                </a:solidFill>
                <a:latin typeface="UTM Avo" panose="02040603050506020204" pitchFamily="18"/>
              </a:rPr>
              <a:t>– Lần lượt từng đội chơi đặt câu hỏi về nghề nghiệp trong cuộc sống. </a:t>
            </a:r>
          </a:p>
          <a:p>
            <a:pPr algn="just">
              <a:lnSpc>
                <a:spcPct val="150000"/>
              </a:lnSpc>
            </a:pPr>
            <a:r>
              <a:rPr lang="vi-VN" sz="2400" dirty="0">
                <a:solidFill>
                  <a:srgbClr val="000000"/>
                </a:solidFill>
                <a:latin typeface="UTM Avo" panose="02040603050506020204" pitchFamily="18"/>
              </a:rPr>
              <a:t>– Các đội còn lại rung chuông giành quyền trả lời. Đội có tín hiệu nhanh nhất sẽ được trả lời. </a:t>
            </a:r>
          </a:p>
          <a:p>
            <a:pPr algn="just">
              <a:lnSpc>
                <a:spcPct val="150000"/>
              </a:lnSpc>
            </a:pPr>
            <a:r>
              <a:rPr lang="vi-VN" sz="2400" dirty="0">
                <a:solidFill>
                  <a:srgbClr val="000000"/>
                </a:solidFill>
                <a:latin typeface="UTM Avo" panose="02040603050506020204" pitchFamily="18"/>
              </a:rPr>
              <a:t>– Kết thúc các lượt chơi, đội trả lời đúng nhiều nhất là đội chiến thắng.</a:t>
            </a: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99C3E2-4C85-DA69-7FE3-38AD224FB03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8DEF37F-5433-4D7A-DCFA-046E3E791251}"/>
              </a:ext>
            </a:extLst>
          </p:cNvPr>
          <p:cNvPicPr>
            <a:picLocks noChangeAspect="1"/>
          </p:cNvPicPr>
          <p:nvPr/>
        </p:nvPicPr>
        <p:blipFill>
          <a:blip r:embed="rId3"/>
          <a:stretch>
            <a:fillRect/>
          </a:stretch>
        </p:blipFill>
        <p:spPr>
          <a:xfrm>
            <a:off x="2595504" y="2201102"/>
            <a:ext cx="7000988" cy="4518819"/>
          </a:xfrm>
          <a:prstGeom prst="rect">
            <a:avLst/>
          </a:prstGeom>
        </p:spPr>
      </p:pic>
      <p:sp>
        <p:nvSpPr>
          <p:cNvPr id="3" name="TextBox 2">
            <a:extLst>
              <a:ext uri="{FF2B5EF4-FFF2-40B4-BE49-F238E27FC236}">
                <a16:creationId xmlns:a16="http://schemas.microsoft.com/office/drawing/2014/main" id="{C7F39EBA-0EBB-F2B1-EA22-90EA75D3487A}"/>
              </a:ext>
            </a:extLst>
          </p:cNvPr>
          <p:cNvSpPr txBox="1"/>
          <p:nvPr/>
        </p:nvSpPr>
        <p:spPr>
          <a:xfrm>
            <a:off x="2046550" y="1680445"/>
            <a:ext cx="8098897" cy="461665"/>
          </a:xfrm>
          <a:prstGeom prst="rect">
            <a:avLst/>
          </a:prstGeom>
          <a:noFill/>
        </p:spPr>
        <p:txBody>
          <a:bodyPr wrap="square">
            <a:spAutoFit/>
          </a:bodyPr>
          <a:lstStyle/>
          <a:p>
            <a:r>
              <a:rPr lang="vi-VN" sz="2400" dirty="0">
                <a:latin typeface="UTM Avo" panose="02040603050506020204" pitchFamily="18"/>
              </a:rPr>
              <a:t>• Chia sẻ cảm xúc của em sau khi tham gia trò chơi.</a:t>
            </a:r>
          </a:p>
        </p:txBody>
      </p:sp>
    </p:spTree>
    <p:extLst>
      <p:ext uri="{BB962C8B-B14F-4D97-AF65-F5344CB8AC3E}">
        <p14:creationId xmlns:p14="http://schemas.microsoft.com/office/powerpoint/2010/main" val="85871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C24437CD-AD00-D7A1-A7CB-4A772ADFA5B2}"/>
            </a:ext>
          </a:extLst>
        </p:cNvPr>
        <p:cNvGrpSpPr/>
        <p:nvPr/>
      </p:nvGrpSpPr>
      <p:grpSpPr>
        <a:xfrm>
          <a:off x="0" y="0"/>
          <a:ext cx="0" cy="0"/>
          <a:chOff x="0" y="0"/>
          <a:chExt cx="0" cy="0"/>
        </a:xfrm>
      </p:grpSpPr>
      <p:pic>
        <p:nvPicPr>
          <p:cNvPr id="13" name="Picture 6">
            <a:extLst>
              <a:ext uri="{FF2B5EF4-FFF2-40B4-BE49-F238E27FC236}">
                <a16:creationId xmlns:a16="http://schemas.microsoft.com/office/drawing/2014/main" id="{FE597F32-AEBD-32ED-2D23-AA8B95F4B9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9239" y="867237"/>
            <a:ext cx="5040326" cy="5347826"/>
          </a:xfrm>
          <a:prstGeom prst="rect">
            <a:avLst/>
          </a:prstGeom>
        </p:spPr>
      </p:pic>
      <p:sp>
        <p:nvSpPr>
          <p:cNvPr id="14" name="Title 1">
            <a:extLst>
              <a:ext uri="{FF2B5EF4-FFF2-40B4-BE49-F238E27FC236}">
                <a16:creationId xmlns:a16="http://schemas.microsoft.com/office/drawing/2014/main" id="{D4002055-3177-9AEB-04D6-CF5B29954DFB}"/>
              </a:ext>
            </a:extLst>
          </p:cNvPr>
          <p:cNvSpPr txBox="1">
            <a:spLocks/>
          </p:cNvSpPr>
          <p:nvPr/>
        </p:nvSpPr>
        <p:spPr>
          <a:xfrm>
            <a:off x="527792" y="1280885"/>
            <a:ext cx="4563836" cy="2247648"/>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400" b="1" dirty="0">
                <a:latin typeface="UTM Avo" panose="02040603050506020204" pitchFamily="18"/>
                <a:cs typeface="Arial" panose="020B0604020202020204" pitchFamily="34" charset="0"/>
              </a:rPr>
              <a:t>HÁI HOA DÂN CHỦ</a:t>
            </a:r>
          </a:p>
        </p:txBody>
      </p:sp>
      <p:grpSp>
        <p:nvGrpSpPr>
          <p:cNvPr id="15" name="Group 14">
            <a:extLst>
              <a:ext uri="{FF2B5EF4-FFF2-40B4-BE49-F238E27FC236}">
                <a16:creationId xmlns:a16="http://schemas.microsoft.com/office/drawing/2014/main" id="{C1461002-8025-BBAF-5816-172B90F595E0}"/>
              </a:ext>
            </a:extLst>
          </p:cNvPr>
          <p:cNvGrpSpPr/>
          <p:nvPr/>
        </p:nvGrpSpPr>
        <p:grpSpPr>
          <a:xfrm>
            <a:off x="1039077" y="5035375"/>
            <a:ext cx="9968804" cy="1293393"/>
            <a:chOff x="-3822" y="4580045"/>
            <a:chExt cx="12269297" cy="1591868"/>
          </a:xfrm>
        </p:grpSpPr>
        <p:pic>
          <p:nvPicPr>
            <p:cNvPr id="16" name="Picture 16">
              <a:extLst>
                <a:ext uri="{FF2B5EF4-FFF2-40B4-BE49-F238E27FC236}">
                  <a16:creationId xmlns:a16="http://schemas.microsoft.com/office/drawing/2014/main" id="{38A2877E-19BB-CF72-F316-D2020C4BD52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40067"/>
            <a:stretch/>
          </p:blipFill>
          <p:spPr>
            <a:xfrm rot="20678505">
              <a:off x="-3822" y="4812783"/>
              <a:ext cx="1881751" cy="1359130"/>
            </a:xfrm>
            <a:prstGeom prst="rect">
              <a:avLst/>
            </a:prstGeom>
          </p:spPr>
        </p:pic>
        <p:pic>
          <p:nvPicPr>
            <p:cNvPr id="17" name="Picture 16">
              <a:extLst>
                <a:ext uri="{FF2B5EF4-FFF2-40B4-BE49-F238E27FC236}">
                  <a16:creationId xmlns:a16="http://schemas.microsoft.com/office/drawing/2014/main" id="{61BA9707-0FC6-F6DC-1E36-F3A0C147CF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44428">
              <a:off x="1759075" y="4600319"/>
              <a:ext cx="3139754" cy="1359130"/>
            </a:xfrm>
            <a:prstGeom prst="rect">
              <a:avLst/>
            </a:prstGeom>
          </p:spPr>
        </p:pic>
        <p:pic>
          <p:nvPicPr>
            <p:cNvPr id="18" name="Picture 16">
              <a:extLst>
                <a:ext uri="{FF2B5EF4-FFF2-40B4-BE49-F238E27FC236}">
                  <a16:creationId xmlns:a16="http://schemas.microsoft.com/office/drawing/2014/main" id="{CBCBE94C-22EB-C0F4-F380-7806F5497F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80549">
              <a:off x="5719881" y="4580045"/>
              <a:ext cx="3139754" cy="1359130"/>
            </a:xfrm>
            <a:prstGeom prst="rect">
              <a:avLst/>
            </a:prstGeom>
          </p:spPr>
        </p:pic>
        <p:pic>
          <p:nvPicPr>
            <p:cNvPr id="19" name="Picture 16">
              <a:extLst>
                <a:ext uri="{FF2B5EF4-FFF2-40B4-BE49-F238E27FC236}">
                  <a16:creationId xmlns:a16="http://schemas.microsoft.com/office/drawing/2014/main" id="{81CF02B9-C0C6-DB02-6F23-467DD4B75D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42150">
              <a:off x="9125721" y="4651195"/>
              <a:ext cx="3139754" cy="1359130"/>
            </a:xfrm>
            <a:prstGeom prst="rect">
              <a:avLst/>
            </a:prstGeom>
          </p:spPr>
        </p:pic>
        <p:pic>
          <p:nvPicPr>
            <p:cNvPr id="20" name="Picture 16">
              <a:extLst>
                <a:ext uri="{FF2B5EF4-FFF2-40B4-BE49-F238E27FC236}">
                  <a16:creationId xmlns:a16="http://schemas.microsoft.com/office/drawing/2014/main" id="{E5C0C8E0-EBFB-C338-F33C-4CB1B6C509F5}"/>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60455"/>
            <a:stretch/>
          </p:blipFill>
          <p:spPr>
            <a:xfrm rot="21095236">
              <a:off x="4673503" y="4825296"/>
              <a:ext cx="1095223" cy="1198887"/>
            </a:xfrm>
            <a:prstGeom prst="rect">
              <a:avLst/>
            </a:prstGeom>
          </p:spPr>
        </p:pic>
      </p:grpSp>
      <p:pic>
        <p:nvPicPr>
          <p:cNvPr id="21" name="Picture 6">
            <a:extLst>
              <a:ext uri="{FF2B5EF4-FFF2-40B4-BE49-F238E27FC236}">
                <a16:creationId xmlns:a16="http://schemas.microsoft.com/office/drawing/2014/main" id="{7FE095E0-A866-E6A3-6B64-FA8510588B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9239" y="867237"/>
            <a:ext cx="5040326" cy="5347826"/>
          </a:xfrm>
          <a:prstGeom prst="rect">
            <a:avLst/>
          </a:prstGeom>
        </p:spPr>
      </p:pic>
      <p:pic>
        <p:nvPicPr>
          <p:cNvPr id="22" name="Picture 3">
            <a:extLst>
              <a:ext uri="{FF2B5EF4-FFF2-40B4-BE49-F238E27FC236}">
                <a16:creationId xmlns:a16="http://schemas.microsoft.com/office/drawing/2014/main" id="{BDA5B18C-51D4-25E7-B7A4-B2F9FBF92E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986697" y="814672"/>
            <a:ext cx="672852" cy="647162"/>
          </a:xfrm>
          <a:prstGeom prst="rect">
            <a:avLst/>
          </a:prstGeom>
        </p:spPr>
      </p:pic>
      <p:pic>
        <p:nvPicPr>
          <p:cNvPr id="23" name="Picture 10">
            <a:extLst>
              <a:ext uri="{FF2B5EF4-FFF2-40B4-BE49-F238E27FC236}">
                <a16:creationId xmlns:a16="http://schemas.microsoft.com/office/drawing/2014/main" id="{AE5FD9B9-24B1-ED88-3D7C-6862E0DAAF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169565" y="3062830"/>
            <a:ext cx="850208" cy="786829"/>
          </a:xfrm>
          <a:prstGeom prst="rect">
            <a:avLst/>
          </a:prstGeom>
        </p:spPr>
      </p:pic>
      <p:pic>
        <p:nvPicPr>
          <p:cNvPr id="24" name="Picture 12">
            <a:extLst>
              <a:ext uri="{FF2B5EF4-FFF2-40B4-BE49-F238E27FC236}">
                <a16:creationId xmlns:a16="http://schemas.microsoft.com/office/drawing/2014/main" id="{1253DEA3-4511-2652-47BF-9A761DC8B37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008415" y="3062829"/>
            <a:ext cx="677355" cy="704244"/>
          </a:xfrm>
          <a:prstGeom prst="rect">
            <a:avLst/>
          </a:prstGeom>
        </p:spPr>
      </p:pic>
      <p:pic>
        <p:nvPicPr>
          <p:cNvPr id="25" name="Picture 13">
            <a:extLst>
              <a:ext uri="{FF2B5EF4-FFF2-40B4-BE49-F238E27FC236}">
                <a16:creationId xmlns:a16="http://schemas.microsoft.com/office/drawing/2014/main" id="{7E335981-28D4-7486-7E28-C6A3066BE9C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302196" y="1929302"/>
            <a:ext cx="647391" cy="637974"/>
          </a:xfrm>
          <a:prstGeom prst="rect">
            <a:avLst/>
          </a:prstGeom>
        </p:spPr>
      </p:pic>
      <p:pic>
        <p:nvPicPr>
          <p:cNvPr id="26" name="Picture 17">
            <a:extLst>
              <a:ext uri="{FF2B5EF4-FFF2-40B4-BE49-F238E27FC236}">
                <a16:creationId xmlns:a16="http://schemas.microsoft.com/office/drawing/2014/main" id="{56C545F0-79DD-9C7F-E3F7-9636B9C0080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5457136" y="1702738"/>
            <a:ext cx="696514" cy="690182"/>
          </a:xfrm>
          <a:prstGeom prst="rect">
            <a:avLst/>
          </a:prstGeom>
        </p:spPr>
      </p:pic>
      <p:pic>
        <p:nvPicPr>
          <p:cNvPr id="27" name="Picture 18">
            <a:extLst>
              <a:ext uri="{FF2B5EF4-FFF2-40B4-BE49-F238E27FC236}">
                <a16:creationId xmlns:a16="http://schemas.microsoft.com/office/drawing/2014/main" id="{148D9F58-DF7E-B9DD-C829-EF5D0424804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8862444" y="2718089"/>
            <a:ext cx="545172" cy="545172"/>
          </a:xfrm>
          <a:prstGeom prst="rect">
            <a:avLst/>
          </a:prstGeom>
        </p:spPr>
      </p:pic>
      <p:pic>
        <p:nvPicPr>
          <p:cNvPr id="28" name="Picture 22">
            <a:extLst>
              <a:ext uri="{FF2B5EF4-FFF2-40B4-BE49-F238E27FC236}">
                <a16:creationId xmlns:a16="http://schemas.microsoft.com/office/drawing/2014/main" id="{93D9EDF0-8A78-A482-7B7C-CF7AC2D846E5}"/>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7082682" y="2032055"/>
            <a:ext cx="686034" cy="686034"/>
          </a:xfrm>
          <a:prstGeom prst="rect">
            <a:avLst/>
          </a:prstGeom>
        </p:spPr>
      </p:pic>
      <p:pic>
        <p:nvPicPr>
          <p:cNvPr id="29" name="Picture 23">
            <a:extLst>
              <a:ext uri="{FF2B5EF4-FFF2-40B4-BE49-F238E27FC236}">
                <a16:creationId xmlns:a16="http://schemas.microsoft.com/office/drawing/2014/main" id="{3626EE04-F738-9DDB-A481-4BB991AA97D0}"/>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6153650" y="1189192"/>
            <a:ext cx="831768" cy="822694"/>
          </a:xfrm>
          <a:prstGeom prst="rect">
            <a:avLst/>
          </a:prstGeom>
        </p:spPr>
      </p:pic>
      <p:pic>
        <p:nvPicPr>
          <p:cNvPr id="30" name="Picture 7">
            <a:extLst>
              <a:ext uri="{FF2B5EF4-FFF2-40B4-BE49-F238E27FC236}">
                <a16:creationId xmlns:a16="http://schemas.microsoft.com/office/drawing/2014/main" id="{76FA592B-A762-366A-ED6F-063266E50906}"/>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6984009" y="844271"/>
            <a:ext cx="747025" cy="742950"/>
          </a:xfrm>
          <a:prstGeom prst="rect">
            <a:avLst/>
          </a:prstGeom>
        </p:spPr>
      </p:pic>
      <p:pic>
        <p:nvPicPr>
          <p:cNvPr id="31" name="Picture 9">
            <a:extLst>
              <a:ext uri="{FF2B5EF4-FFF2-40B4-BE49-F238E27FC236}">
                <a16:creationId xmlns:a16="http://schemas.microsoft.com/office/drawing/2014/main" id="{1C24ECC6-9283-6629-3087-3E3D4DE3CD7A}"/>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9503447" y="977476"/>
            <a:ext cx="941252" cy="965835"/>
          </a:xfrm>
          <a:prstGeom prst="rect">
            <a:avLst/>
          </a:prstGeom>
        </p:spPr>
      </p:pic>
      <p:pic>
        <p:nvPicPr>
          <p:cNvPr id="32" name="Picture 11">
            <a:extLst>
              <a:ext uri="{FF2B5EF4-FFF2-40B4-BE49-F238E27FC236}">
                <a16:creationId xmlns:a16="http://schemas.microsoft.com/office/drawing/2014/main" id="{356551B7-039B-5940-BD78-1838038B04CB}"/>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8576126" y="1790506"/>
            <a:ext cx="700230" cy="709257"/>
          </a:xfrm>
          <a:prstGeom prst="rect">
            <a:avLst/>
          </a:prstGeom>
        </p:spPr>
      </p:pic>
      <p:pic>
        <p:nvPicPr>
          <p:cNvPr id="33" name="Picture 5">
            <a:extLst>
              <a:ext uri="{FF2B5EF4-FFF2-40B4-BE49-F238E27FC236}">
                <a16:creationId xmlns:a16="http://schemas.microsoft.com/office/drawing/2014/main" id="{801A274B-ED0A-C7D8-EB1D-09B37FF1DEEA}"/>
              </a:ext>
            </a:extLst>
          </p:cNvPr>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a:fillRect/>
          </a:stretch>
        </p:blipFill>
        <p:spPr>
          <a:xfrm>
            <a:off x="9659980" y="2692437"/>
            <a:ext cx="455183" cy="455183"/>
          </a:xfrm>
          <a:prstGeom prst="rect">
            <a:avLst/>
          </a:prstGeom>
        </p:spPr>
      </p:pic>
      <p:pic>
        <p:nvPicPr>
          <p:cNvPr id="34" name="Picture 2">
            <a:extLst>
              <a:ext uri="{FF2B5EF4-FFF2-40B4-BE49-F238E27FC236}">
                <a16:creationId xmlns:a16="http://schemas.microsoft.com/office/drawing/2014/main" id="{916FE126-86E3-6138-F5C8-E1C8F4F8A237}"/>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a:off x="8812554" y="977475"/>
            <a:ext cx="610873" cy="578039"/>
          </a:xfrm>
          <a:prstGeom prst="rect">
            <a:avLst/>
          </a:prstGeom>
        </p:spPr>
      </p:pic>
      <p:pic>
        <p:nvPicPr>
          <p:cNvPr id="35" name="Picture 14">
            <a:extLst>
              <a:ext uri="{FF2B5EF4-FFF2-40B4-BE49-F238E27FC236}">
                <a16:creationId xmlns:a16="http://schemas.microsoft.com/office/drawing/2014/main" id="{8E166609-77E1-F1FA-7FC9-F253B5F54837}"/>
              </a:ext>
            </a:extLst>
          </p:cNvPr>
          <p:cNvPicPr>
            <a:picLocks noChangeAspect="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a:fillRect/>
          </a:stretch>
        </p:blipFill>
        <p:spPr>
          <a:xfrm>
            <a:off x="9506725" y="3539425"/>
            <a:ext cx="512523" cy="507863"/>
          </a:xfrm>
          <a:prstGeom prst="rect">
            <a:avLst/>
          </a:prstGeom>
        </p:spPr>
      </p:pic>
      <p:pic>
        <p:nvPicPr>
          <p:cNvPr id="36" name="Picture 35">
            <a:extLst>
              <a:ext uri="{FF2B5EF4-FFF2-40B4-BE49-F238E27FC236}">
                <a16:creationId xmlns:a16="http://schemas.microsoft.com/office/drawing/2014/main" id="{7A8BEDB6-662B-A057-799E-BC87885621A9}"/>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706525" y="2936234"/>
            <a:ext cx="554448" cy="538924"/>
          </a:xfrm>
          <a:prstGeom prst="rect">
            <a:avLst/>
          </a:prstGeom>
        </p:spPr>
      </p:pic>
      <p:pic>
        <p:nvPicPr>
          <p:cNvPr id="37" name="Picture 36">
            <a:extLst>
              <a:ext uri="{FF2B5EF4-FFF2-40B4-BE49-F238E27FC236}">
                <a16:creationId xmlns:a16="http://schemas.microsoft.com/office/drawing/2014/main" id="{84DEADCF-831B-756C-FC0D-024569D48864}"/>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648764" y="1357351"/>
            <a:ext cx="554448" cy="518963"/>
          </a:xfrm>
          <a:prstGeom prst="rect">
            <a:avLst/>
          </a:prstGeom>
        </p:spPr>
      </p:pic>
      <p:pic>
        <p:nvPicPr>
          <p:cNvPr id="38" name="Picture 37">
            <a:extLst>
              <a:ext uri="{FF2B5EF4-FFF2-40B4-BE49-F238E27FC236}">
                <a16:creationId xmlns:a16="http://schemas.microsoft.com/office/drawing/2014/main" id="{F3F17A74-5191-36B6-493C-93FB3AE033E4}"/>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Tree>
    <p:extLst>
      <p:ext uri="{BB962C8B-B14F-4D97-AF65-F5344CB8AC3E}">
        <p14:creationId xmlns:p14="http://schemas.microsoft.com/office/powerpoint/2010/main" val="315713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grpId="0" nodeType="with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par>
                                <p:cTn id="8" presetID="0" presetClass="path" presetSubtype="0" accel="50000" decel="50000" fill="hold" nodeType="withEffect">
                                  <p:stCondLst>
                                    <p:cond delay="0"/>
                                  </p:stCondLst>
                                  <p:childTnLst>
                                    <p:animMotion origin="layout" path="M -0.05469 0.11134 C -0.03073 0.13171 0.00312 0.12477 0.01641 0.17245 C 0.05091 0.21342 0.08398 0.21991 0.12487 0.16088 C 0.15286 0.13079 0.16406 0.0625 0.20951 0.07037 C 0.25273 0.08287 0.22161 0.17338 0.26654 0.20903 C 0.28281 0.25717 0.25742 0.31944 0.29023 0.375 C 0.32331 0.36296 0.33685 0.29074 0.34036 0.21111 C 0.35273 0.15717 0.38411 0.17338 0.38815 0.11967 C 0.39102 0.05995 0.42773 0.05486 0.42487 -0.01111 C 0.47331 -0.04908 0.49505 -0.00648 0.51432 0.03403 C 0.52292 0.08264 0.54714 0.04028 0.55833 0.06134 C 0.56745 0.07592 0.54909 0.13449 0.56654 0.14074 C 0.59336 0.11898 0.59648 0.08009 0.60234 0.03704 C 0.61497 0.01875 0.62148 -0.00787 0.64023 -0.01783 C 0.6681 -0.02917 0.69219 -0.01736 0.70938 0.01157 C 0.74141 0.0412 0.71276 0.09629 0.73802 0.13819 C 0.75938 0.17014 0.7724 0.15555 0.78438 0.12917 C 0.79414 0.10046 0.7862 0.06273 0.79974 0.03426 C 0.80547 0.02546 0.84557 0.06111 0.8513 0.05231 " pathEditMode="relative" rAng="0" ptsTypes="AAAAAAAAAAAAAAAAAAA">
                                      <p:cBhvr>
                                        <p:cTn id="9" dur="15000" fill="hold"/>
                                        <p:tgtEl>
                                          <p:spTgt spid="37"/>
                                        </p:tgtEl>
                                        <p:attrNameLst>
                                          <p:attrName>ppt_x</p:attrName>
                                          <p:attrName>ppt_y</p:attrName>
                                        </p:attrNameLst>
                                      </p:cBhvr>
                                      <p:rCtr x="45299" y="6319"/>
                                    </p:animMotion>
                                  </p:childTnLst>
                                </p:cTn>
                              </p:par>
                              <p:par>
                                <p:cTn id="10" presetID="0" presetClass="path" presetSubtype="0" accel="50000" decel="50000" fill="hold" nodeType="withEffect">
                                  <p:stCondLst>
                                    <p:cond delay="0"/>
                                  </p:stCondLst>
                                  <p:childTnLst>
                                    <p:animMotion origin="layout" path="M 0.0013 -0.00463 C 0.0013 0.04769 -0.00586 0.05139 0.02109 0.11111 C 0.03034 0.14468 0.04583 0.19468 0.06198 0.19676 C 0.078 0.19861 0.11016 0.18241 0.1168 0.12246 C 0.11914 0.10162 0.09401 0.08195 0.12409 0.06019 C 0.14844 0.05903 0.14479 0.10741 0.18893 0.10695 C 0.20313 0.09213 0.22826 0.11598 0.23151 0.0625 C 0.19792 0.01528 0.22122 -0.00509 0.20846 -0.03541 C 0.20625 -0.06851 0.15664 -0.07222 0.18529 -0.12801 C 0.20573 -0.17731 0.24792 -0.06365 0.29297 -0.10069 C 0.30313 -0.13981 0.23945 -0.17037 0.25313 -0.23472 C 0.26003 -0.25856 0.27669 -0.25046 0.28711 -0.24791 " pathEditMode="relative" rAng="0" ptsTypes="AAAAAAAAAAAA">
                                      <p:cBhvr>
                                        <p:cTn id="11" dur="15000" fill="hold"/>
                                        <p:tgtEl>
                                          <p:spTgt spid="36"/>
                                        </p:tgtEl>
                                        <p:attrNameLst>
                                          <p:attrName>ppt_x</p:attrName>
                                          <p:attrName>ppt_y</p:attrName>
                                        </p:attrNameLst>
                                      </p:cBhvr>
                                      <p:rCtr x="14596" y="-2269"/>
                                    </p:animMotion>
                                  </p:childTnLst>
                                </p:cTn>
                              </p:par>
                              <p:par>
                                <p:cTn id="12" presetID="8" presetClass="emph" presetSubtype="0" repeatCount="indefinite" fill="hold" nodeType="withEffect">
                                  <p:stCondLst>
                                    <p:cond delay="0"/>
                                  </p:stCondLst>
                                  <p:childTnLst>
                                    <p:animRot by="21600000">
                                      <p:cBhvr>
                                        <p:cTn id="13" dur="2000" fill="hold"/>
                                        <p:tgtEl>
                                          <p:spTgt spid="26"/>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29"/>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2000" fill="hold"/>
                                        <p:tgtEl>
                                          <p:spTgt spid="28"/>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000" fill="hold"/>
                                        <p:tgtEl>
                                          <p:spTgt spid="22"/>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2000" fill="hold"/>
                                        <p:tgtEl>
                                          <p:spTgt spid="27"/>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2000" fill="hold"/>
                                        <p:tgtEl>
                                          <p:spTgt spid="25"/>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2000" fill="hold"/>
                                        <p:tgtEl>
                                          <p:spTgt spid="24"/>
                                        </p:tgtEl>
                                        <p:attrNameLst>
                                          <p:attrName>r</p:attrName>
                                        </p:attrNameLst>
                                      </p:cBhvr>
                                    </p:animRot>
                                  </p:childTnLst>
                                </p:cTn>
                              </p:par>
                              <p:par>
                                <p:cTn id="26" presetID="8" presetClass="emph" presetSubtype="0" repeatCount="indefinite" fill="hold" nodeType="withEffect">
                                  <p:stCondLst>
                                    <p:cond delay="0"/>
                                  </p:stCondLst>
                                  <p:childTnLst>
                                    <p:animRot by="21600000">
                                      <p:cBhvr>
                                        <p:cTn id="27" dur="2000" fill="hold"/>
                                        <p:tgtEl>
                                          <p:spTgt spid="23"/>
                                        </p:tgtEl>
                                        <p:attrNameLst>
                                          <p:attrName>r</p:attrName>
                                        </p:attrNameLst>
                                      </p:cBhvr>
                                    </p:animRot>
                                  </p:childTnLst>
                                </p:cTn>
                              </p:par>
                              <p:par>
                                <p:cTn id="28" presetID="8" presetClass="emph" presetSubtype="0" repeatCount="indefinite" fill="hold" nodeType="withEffect">
                                  <p:stCondLst>
                                    <p:cond delay="0"/>
                                  </p:stCondLst>
                                  <p:childTnLst>
                                    <p:animRot by="21600000">
                                      <p:cBhvr>
                                        <p:cTn id="29" dur="2000" fill="hold"/>
                                        <p:tgtEl>
                                          <p:spTgt spid="30"/>
                                        </p:tgtEl>
                                        <p:attrNameLst>
                                          <p:attrName>r</p:attrName>
                                        </p:attrNameLst>
                                      </p:cBhvr>
                                    </p:animRot>
                                  </p:childTnLst>
                                </p:cTn>
                              </p:par>
                              <p:par>
                                <p:cTn id="30" presetID="8" presetClass="emph" presetSubtype="0" repeatCount="indefinite" fill="hold" nodeType="withEffect">
                                  <p:stCondLst>
                                    <p:cond delay="0"/>
                                  </p:stCondLst>
                                  <p:childTnLst>
                                    <p:animRot by="21600000">
                                      <p:cBhvr>
                                        <p:cTn id="31" dur="2000" fill="hold"/>
                                        <p:tgtEl>
                                          <p:spTgt spid="31"/>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000" fill="hold"/>
                                        <p:tgtEl>
                                          <p:spTgt spid="32"/>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33"/>
                                        </p:tgtEl>
                                        <p:attrNameLst>
                                          <p:attrName>r</p:attrName>
                                        </p:attrNameLst>
                                      </p:cBhvr>
                                    </p:animRot>
                                  </p:childTnLst>
                                </p:cTn>
                              </p:par>
                              <p:par>
                                <p:cTn id="36" presetID="8" presetClass="emph" presetSubtype="0" repeatCount="indefinite" fill="hold" nodeType="withEffect">
                                  <p:stCondLst>
                                    <p:cond delay="0"/>
                                  </p:stCondLst>
                                  <p:childTnLst>
                                    <p:animRot by="21600000">
                                      <p:cBhvr>
                                        <p:cTn id="37" dur="2000" fill="hold"/>
                                        <p:tgtEl>
                                          <p:spTgt spid="34"/>
                                        </p:tgtEl>
                                        <p:attrNameLst>
                                          <p:attrName>r</p:attrName>
                                        </p:attrNameLst>
                                      </p:cBhvr>
                                    </p:animRot>
                                  </p:childTnLst>
                                </p:cTn>
                              </p:par>
                              <p:par>
                                <p:cTn id="38" presetID="8" presetClass="emph" presetSubtype="0" repeatCount="indefinite" fill="hold" nodeType="withEffect">
                                  <p:stCondLst>
                                    <p:cond delay="0"/>
                                  </p:stCondLst>
                                  <p:childTnLst>
                                    <p:animRot by="21600000">
                                      <p:cBhvr>
                                        <p:cTn id="39" dur="2000" fill="hold"/>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1B294992-2B99-5208-10C0-B4AC85626B39}"/>
            </a:ext>
          </a:extLst>
        </p:cNvPr>
        <p:cNvGrpSpPr/>
        <p:nvPr/>
      </p:nvGrpSpPr>
      <p:grpSpPr>
        <a:xfrm>
          <a:off x="0" y="0"/>
          <a:ext cx="0" cy="0"/>
          <a:chOff x="0" y="0"/>
          <a:chExt cx="0" cy="0"/>
        </a:xfrm>
      </p:grpSpPr>
      <p:grpSp>
        <p:nvGrpSpPr>
          <p:cNvPr id="43" name="Group 42">
            <a:extLst>
              <a:ext uri="{FF2B5EF4-FFF2-40B4-BE49-F238E27FC236}">
                <a16:creationId xmlns:a16="http://schemas.microsoft.com/office/drawing/2014/main" id="{FD829A27-3A41-AA7C-A259-C5B68D18EED1}"/>
              </a:ext>
            </a:extLst>
          </p:cNvPr>
          <p:cNvGrpSpPr/>
          <p:nvPr/>
        </p:nvGrpSpPr>
        <p:grpSpPr>
          <a:xfrm>
            <a:off x="1039077" y="5035375"/>
            <a:ext cx="9968804" cy="1293393"/>
            <a:chOff x="-3822" y="4580045"/>
            <a:chExt cx="12269297" cy="1591868"/>
          </a:xfrm>
        </p:grpSpPr>
        <p:pic>
          <p:nvPicPr>
            <p:cNvPr id="44" name="Picture 16">
              <a:extLst>
                <a:ext uri="{FF2B5EF4-FFF2-40B4-BE49-F238E27FC236}">
                  <a16:creationId xmlns:a16="http://schemas.microsoft.com/office/drawing/2014/main" id="{7C4F76DB-B260-ABCF-8972-E07578185BA0}"/>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40067"/>
            <a:stretch/>
          </p:blipFill>
          <p:spPr>
            <a:xfrm rot="20678505">
              <a:off x="-3822" y="4812783"/>
              <a:ext cx="1881751" cy="1359130"/>
            </a:xfrm>
            <a:prstGeom prst="rect">
              <a:avLst/>
            </a:prstGeom>
          </p:spPr>
        </p:pic>
        <p:pic>
          <p:nvPicPr>
            <p:cNvPr id="45" name="Picture 16">
              <a:extLst>
                <a:ext uri="{FF2B5EF4-FFF2-40B4-BE49-F238E27FC236}">
                  <a16:creationId xmlns:a16="http://schemas.microsoft.com/office/drawing/2014/main" id="{F1569CDE-932D-9415-9146-21242F1B73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4428">
              <a:off x="1759075" y="4600319"/>
              <a:ext cx="3139754" cy="1359130"/>
            </a:xfrm>
            <a:prstGeom prst="rect">
              <a:avLst/>
            </a:prstGeom>
          </p:spPr>
        </p:pic>
        <p:pic>
          <p:nvPicPr>
            <p:cNvPr id="46" name="Picture 16">
              <a:extLst>
                <a:ext uri="{FF2B5EF4-FFF2-40B4-BE49-F238E27FC236}">
                  <a16:creationId xmlns:a16="http://schemas.microsoft.com/office/drawing/2014/main" id="{CF7EA1F8-B082-C4A6-410E-360E92B0DF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80549">
              <a:off x="5719881" y="4580045"/>
              <a:ext cx="3139754" cy="1359130"/>
            </a:xfrm>
            <a:prstGeom prst="rect">
              <a:avLst/>
            </a:prstGeom>
          </p:spPr>
        </p:pic>
        <p:pic>
          <p:nvPicPr>
            <p:cNvPr id="47" name="Picture 16">
              <a:extLst>
                <a:ext uri="{FF2B5EF4-FFF2-40B4-BE49-F238E27FC236}">
                  <a16:creationId xmlns:a16="http://schemas.microsoft.com/office/drawing/2014/main" id="{43680144-0FCB-F7EC-15A8-58D18184AE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42150">
              <a:off x="9125721" y="4651195"/>
              <a:ext cx="3139754" cy="1359130"/>
            </a:xfrm>
            <a:prstGeom prst="rect">
              <a:avLst/>
            </a:prstGeom>
          </p:spPr>
        </p:pic>
        <p:pic>
          <p:nvPicPr>
            <p:cNvPr id="48" name="Picture 16">
              <a:extLst>
                <a:ext uri="{FF2B5EF4-FFF2-40B4-BE49-F238E27FC236}">
                  <a16:creationId xmlns:a16="http://schemas.microsoft.com/office/drawing/2014/main" id="{00CBCAAF-2146-7210-EB22-38DC6F706340}"/>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0455"/>
            <a:stretch/>
          </p:blipFill>
          <p:spPr>
            <a:xfrm rot="21095236">
              <a:off x="4673503" y="4825296"/>
              <a:ext cx="1095223" cy="1198887"/>
            </a:xfrm>
            <a:prstGeom prst="rect">
              <a:avLst/>
            </a:prstGeom>
          </p:spPr>
        </p:pic>
      </p:grpSp>
      <p:pic>
        <p:nvPicPr>
          <p:cNvPr id="49" name="Picture 48">
            <a:extLst>
              <a:ext uri="{FF2B5EF4-FFF2-40B4-BE49-F238E27FC236}">
                <a16:creationId xmlns:a16="http://schemas.microsoft.com/office/drawing/2014/main" id="{4315A949-B07B-5DCC-1EB5-2EBD9DFB9D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514" y="3037752"/>
            <a:ext cx="554448" cy="538924"/>
          </a:xfrm>
          <a:prstGeom prst="rect">
            <a:avLst/>
          </a:prstGeom>
        </p:spPr>
      </p:pic>
      <p:pic>
        <p:nvPicPr>
          <p:cNvPr id="50" name="Picture 49">
            <a:extLst>
              <a:ext uri="{FF2B5EF4-FFF2-40B4-BE49-F238E27FC236}">
                <a16:creationId xmlns:a16="http://schemas.microsoft.com/office/drawing/2014/main" id="{48337B86-37A3-C63E-022E-4D946567EC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4753" y="1458869"/>
            <a:ext cx="554448" cy="518963"/>
          </a:xfrm>
          <a:prstGeom prst="rect">
            <a:avLst/>
          </a:prstGeom>
        </p:spPr>
      </p:pic>
      <p:pic>
        <p:nvPicPr>
          <p:cNvPr id="51" name="Picture 50">
            <a:extLst>
              <a:ext uri="{FF2B5EF4-FFF2-40B4-BE49-F238E27FC236}">
                <a16:creationId xmlns:a16="http://schemas.microsoft.com/office/drawing/2014/main" id="{8933BE93-4984-753D-A01E-15F149BE295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pic>
        <p:nvPicPr>
          <p:cNvPr id="52" name="Picture 6">
            <a:extLst>
              <a:ext uri="{FF2B5EF4-FFF2-40B4-BE49-F238E27FC236}">
                <a16:creationId xmlns:a16="http://schemas.microsoft.com/office/drawing/2014/main" id="{1CE06F1C-3824-CA9E-6B63-AB440365B0F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071652" y="1036350"/>
            <a:ext cx="5040326" cy="5347826"/>
          </a:xfrm>
          <a:prstGeom prst="rect">
            <a:avLst/>
          </a:prstGeom>
        </p:spPr>
      </p:pic>
      <p:pic>
        <p:nvPicPr>
          <p:cNvPr id="53" name="Picture 13">
            <a:extLst>
              <a:ext uri="{FF2B5EF4-FFF2-40B4-BE49-F238E27FC236}">
                <a16:creationId xmlns:a16="http://schemas.microsoft.com/office/drawing/2014/main" id="{6E3C58B3-A76A-E0CF-4A84-5FE33C7A91B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1544609" y="2098415"/>
            <a:ext cx="647391" cy="637974"/>
          </a:xfrm>
          <a:prstGeom prst="rect">
            <a:avLst/>
          </a:prstGeom>
        </p:spPr>
      </p:pic>
      <p:pic>
        <p:nvPicPr>
          <p:cNvPr id="54" name="Picture 3">
            <a:extLst>
              <a:ext uri="{FF2B5EF4-FFF2-40B4-BE49-F238E27FC236}">
                <a16:creationId xmlns:a16="http://schemas.microsoft.com/office/drawing/2014/main" id="{7ACAA858-A847-FA1D-FF24-21AFB1AB177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9229110" y="983785"/>
            <a:ext cx="672852" cy="647162"/>
          </a:xfrm>
          <a:prstGeom prst="rect">
            <a:avLst/>
          </a:prstGeom>
        </p:spPr>
      </p:pic>
      <p:pic>
        <p:nvPicPr>
          <p:cNvPr id="55" name="Picture 12">
            <a:extLst>
              <a:ext uri="{FF2B5EF4-FFF2-40B4-BE49-F238E27FC236}">
                <a16:creationId xmlns:a16="http://schemas.microsoft.com/office/drawing/2014/main" id="{63254CAC-B4CB-D385-3506-6327945EDEA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250828" y="3231942"/>
            <a:ext cx="677355" cy="704244"/>
          </a:xfrm>
          <a:prstGeom prst="rect">
            <a:avLst/>
          </a:prstGeom>
        </p:spPr>
      </p:pic>
      <p:pic>
        <p:nvPicPr>
          <p:cNvPr id="56" name="Picture 18">
            <a:extLst>
              <a:ext uri="{FF2B5EF4-FFF2-40B4-BE49-F238E27FC236}">
                <a16:creationId xmlns:a16="http://schemas.microsoft.com/office/drawing/2014/main" id="{0F4326EA-ED54-C734-04DB-E82D102C708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104857" y="2887202"/>
            <a:ext cx="545172" cy="545172"/>
          </a:xfrm>
          <a:prstGeom prst="rect">
            <a:avLst/>
          </a:prstGeom>
        </p:spPr>
      </p:pic>
      <p:pic>
        <p:nvPicPr>
          <p:cNvPr id="57" name="Picture 22">
            <a:extLst>
              <a:ext uri="{FF2B5EF4-FFF2-40B4-BE49-F238E27FC236}">
                <a16:creationId xmlns:a16="http://schemas.microsoft.com/office/drawing/2014/main" id="{2A81C6EE-BA90-236F-4FE4-C894FFB48414}"/>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325095" y="2201168"/>
            <a:ext cx="686034" cy="686034"/>
          </a:xfrm>
          <a:prstGeom prst="rect">
            <a:avLst/>
          </a:prstGeom>
        </p:spPr>
      </p:pic>
      <p:pic>
        <p:nvPicPr>
          <p:cNvPr id="58" name="Picture 23">
            <a:extLst>
              <a:ext uri="{FF2B5EF4-FFF2-40B4-BE49-F238E27FC236}">
                <a16:creationId xmlns:a16="http://schemas.microsoft.com/office/drawing/2014/main" id="{D0CB3A10-4E9B-9077-4E45-0F53F2BFC7AB}"/>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7396063" y="1358305"/>
            <a:ext cx="831768" cy="822694"/>
          </a:xfrm>
          <a:prstGeom prst="rect">
            <a:avLst/>
          </a:prstGeom>
        </p:spPr>
      </p:pic>
      <p:pic>
        <p:nvPicPr>
          <p:cNvPr id="59" name="Picture 7">
            <a:extLst>
              <a:ext uri="{FF2B5EF4-FFF2-40B4-BE49-F238E27FC236}">
                <a16:creationId xmlns:a16="http://schemas.microsoft.com/office/drawing/2014/main" id="{7D31E174-ABF0-8E9D-57BF-30EBB7AC19F0}"/>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8226422" y="1013384"/>
            <a:ext cx="747025" cy="742950"/>
          </a:xfrm>
          <a:prstGeom prst="rect">
            <a:avLst/>
          </a:prstGeom>
        </p:spPr>
      </p:pic>
      <p:pic>
        <p:nvPicPr>
          <p:cNvPr id="60" name="Picture 9">
            <a:extLst>
              <a:ext uri="{FF2B5EF4-FFF2-40B4-BE49-F238E27FC236}">
                <a16:creationId xmlns:a16="http://schemas.microsoft.com/office/drawing/2014/main" id="{A27B64EE-709C-894A-49DF-723DB562993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10745860" y="1146589"/>
            <a:ext cx="941252" cy="965835"/>
          </a:xfrm>
          <a:prstGeom prst="rect">
            <a:avLst/>
          </a:prstGeom>
        </p:spPr>
      </p:pic>
      <p:pic>
        <p:nvPicPr>
          <p:cNvPr id="61" name="Picture 11">
            <a:extLst>
              <a:ext uri="{FF2B5EF4-FFF2-40B4-BE49-F238E27FC236}">
                <a16:creationId xmlns:a16="http://schemas.microsoft.com/office/drawing/2014/main" id="{789719A4-4990-7371-FBB3-7E519AAA290D}"/>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9818539" y="1959619"/>
            <a:ext cx="700230" cy="709257"/>
          </a:xfrm>
          <a:prstGeom prst="rect">
            <a:avLst/>
          </a:prstGeom>
        </p:spPr>
      </p:pic>
      <p:pic>
        <p:nvPicPr>
          <p:cNvPr id="62" name="Picture 5">
            <a:extLst>
              <a:ext uri="{FF2B5EF4-FFF2-40B4-BE49-F238E27FC236}">
                <a16:creationId xmlns:a16="http://schemas.microsoft.com/office/drawing/2014/main" id="{215CD867-36C6-BD40-0FCA-9A31D1617A68}"/>
              </a:ext>
            </a:extLst>
          </p:cNvPr>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a:fillRect/>
          </a:stretch>
        </p:blipFill>
        <p:spPr>
          <a:xfrm>
            <a:off x="10902393" y="2861550"/>
            <a:ext cx="455183" cy="455183"/>
          </a:xfrm>
          <a:prstGeom prst="rect">
            <a:avLst/>
          </a:prstGeom>
        </p:spPr>
      </p:pic>
      <p:pic>
        <p:nvPicPr>
          <p:cNvPr id="63" name="Picture 2">
            <a:extLst>
              <a:ext uri="{FF2B5EF4-FFF2-40B4-BE49-F238E27FC236}">
                <a16:creationId xmlns:a16="http://schemas.microsoft.com/office/drawing/2014/main" id="{DE9A84D5-0B34-872C-104A-F2F4D826856B}"/>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a:off x="10054967" y="1146588"/>
            <a:ext cx="610873" cy="578039"/>
          </a:xfrm>
          <a:prstGeom prst="rect">
            <a:avLst/>
          </a:prstGeom>
        </p:spPr>
      </p:pic>
      <p:pic>
        <p:nvPicPr>
          <p:cNvPr id="64" name="Picture 14">
            <a:extLst>
              <a:ext uri="{FF2B5EF4-FFF2-40B4-BE49-F238E27FC236}">
                <a16:creationId xmlns:a16="http://schemas.microsoft.com/office/drawing/2014/main" id="{17D9FCC3-3A8F-399B-E310-0CD7996B15F1}"/>
              </a:ext>
            </a:extLst>
          </p:cNvPr>
          <p:cNvPicPr>
            <a:picLocks noChangeAspect="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a:fillRect/>
          </a:stretch>
        </p:blipFill>
        <p:spPr>
          <a:xfrm>
            <a:off x="10749138" y="3708538"/>
            <a:ext cx="512523" cy="507863"/>
          </a:xfrm>
          <a:prstGeom prst="rect">
            <a:avLst/>
          </a:prstGeom>
        </p:spPr>
      </p:pic>
      <p:pic>
        <p:nvPicPr>
          <p:cNvPr id="65" name="Picture 64">
            <a:hlinkClick r:id="" action="ppaction://hlinkshowjump?jump=nextslide"/>
            <a:extLst>
              <a:ext uri="{FF2B5EF4-FFF2-40B4-BE49-F238E27FC236}">
                <a16:creationId xmlns:a16="http://schemas.microsoft.com/office/drawing/2014/main" id="{BA02F2EE-7639-EE91-19CE-61E43D0A76A0}"/>
              </a:ext>
            </a:extLst>
          </p:cNvPr>
          <p:cNvPicPr>
            <a:picLocks noChangeAspect="1"/>
          </p:cNvPicPr>
          <p:nvPr/>
        </p:nvPicPr>
        <p:blipFill>
          <a:blip r:embed="rId35"/>
          <a:stretch>
            <a:fillRect/>
          </a:stretch>
        </p:blipFill>
        <p:spPr>
          <a:xfrm>
            <a:off x="9348861" y="3767148"/>
            <a:ext cx="1639585" cy="1124429"/>
          </a:xfrm>
          <a:prstGeom prst="rect">
            <a:avLst/>
          </a:prstGeom>
        </p:spPr>
      </p:pic>
      <p:pic>
        <p:nvPicPr>
          <p:cNvPr id="66" name="Picture 10">
            <a:extLst>
              <a:ext uri="{FF2B5EF4-FFF2-40B4-BE49-F238E27FC236}">
                <a16:creationId xmlns:a16="http://schemas.microsoft.com/office/drawing/2014/main" id="{1A6643BA-1737-51E6-F1FA-65C60DDF2D31}"/>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rcRect/>
          <a:stretch>
            <a:fillRect/>
          </a:stretch>
        </p:blipFill>
        <p:spPr>
          <a:xfrm>
            <a:off x="7550918" y="3190649"/>
            <a:ext cx="850208" cy="786829"/>
          </a:xfrm>
          <a:prstGeom prst="rect">
            <a:avLst/>
          </a:prstGeom>
        </p:spPr>
      </p:pic>
      <p:pic>
        <p:nvPicPr>
          <p:cNvPr id="67" name="Picture 17">
            <a:extLst>
              <a:ext uri="{FF2B5EF4-FFF2-40B4-BE49-F238E27FC236}">
                <a16:creationId xmlns:a16="http://schemas.microsoft.com/office/drawing/2014/main" id="{C6CCAA68-9DA0-6706-3C9A-3E505DA5F8C5}"/>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rcRect/>
          <a:stretch>
            <a:fillRect/>
          </a:stretch>
        </p:blipFill>
        <p:spPr>
          <a:xfrm>
            <a:off x="6699549" y="1871851"/>
            <a:ext cx="696514" cy="690182"/>
          </a:xfrm>
          <a:prstGeom prst="rect">
            <a:avLst/>
          </a:prstGeom>
        </p:spPr>
      </p:pic>
      <p:sp>
        <p:nvSpPr>
          <p:cNvPr id="68" name="Rectangle: Rounded Corners 1">
            <a:extLst>
              <a:ext uri="{FF2B5EF4-FFF2-40B4-BE49-F238E27FC236}">
                <a16:creationId xmlns:a16="http://schemas.microsoft.com/office/drawing/2014/main" id="{ED548537-5012-40FB-9604-28B65822EB41}"/>
              </a:ext>
            </a:extLst>
          </p:cNvPr>
          <p:cNvSpPr/>
          <p:nvPr/>
        </p:nvSpPr>
        <p:spPr>
          <a:xfrm>
            <a:off x="352352" y="1261119"/>
            <a:ext cx="8275959" cy="5347825"/>
          </a:xfrm>
          <a:prstGeom prst="roundRect">
            <a:avLst>
              <a:gd name="adj" fmla="val 8107"/>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r>
              <a:rPr lang="en-US" sz="24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HƯỚNG DẪN</a:t>
            </a:r>
            <a:endPar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Bắt</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đầu</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bắt</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đầu</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tròn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có</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số</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thứ</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tự</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ô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đúng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đúng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mũi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tên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"Quay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quay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trở</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tương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ứng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với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hái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theo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p>
          <a:p>
            <a:pPr>
              <a:lnSpc>
                <a:spcPct val="150000"/>
              </a:lnSpc>
            </a:pP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kết</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thúc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bài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học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2303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5468 0.11135 C -0.03072 0.13172 0.00313 0.12477 0.01641 0.17246 C 0.05092 0.21343 0.08399 0.21991 0.12487 0.16088 C 0.15287 0.13079 0.16407 0.0625 0.20938 0.07037 C 0.25274 0.08287 0.22162 0.17338 0.26654 0.20903 C 0.28282 0.25718 0.25743 0.31945 0.29024 0.375 C 0.32318 0.36297 0.33685 0.29074 0.34037 0.21111 C 0.35274 0.15718 0.38399 0.17338 0.38816 0.11968 C 0.39102 0.05996 0.42774 0.05486 0.42487 -0.01111 C 0.47331 -0.04907 0.49506 -0.00648 0.51433 0.03403 C 0.52292 0.08264 0.54714 0.04028 0.55834 0.06135 C 0.56745 0.07593 0.54909 0.13449 0.56654 0.14074 C 0.59336 0.11898 0.59649 0.0801 0.60235 0.03704 C 0.61498 0.01875 0.62149 -0.00787 0.64024 -0.01782 C 0.6681 -0.02916 0.69219 -0.01736 0.70938 0.01158 C 0.74141 0.04121 0.71277 0.0963 0.73803 0.1382 C 0.75938 0.17014 0.7724 0.15556 0.78438 0.12917 C 0.79415 0.10047 0.7862 0.06273 0.79974 0.03426 C 0.80547 0.02547 0.84558 0.06111 0.85131 0.05232 " pathEditMode="relative" rAng="0" ptsTypes="AAAAAAAAAAAAAAAAAAA">
                                      <p:cBhvr>
                                        <p:cTn id="6" dur="15000" fill="hold"/>
                                        <p:tgtEl>
                                          <p:spTgt spid="50"/>
                                        </p:tgtEl>
                                        <p:attrNameLst>
                                          <p:attrName>ppt_x</p:attrName>
                                          <p:attrName>ppt_y</p:attrName>
                                        </p:attrNameLst>
                                      </p:cBhvr>
                                      <p:rCtr x="45299" y="6319"/>
                                    </p:animMotion>
                                  </p:childTnLst>
                                </p:cTn>
                              </p:par>
                              <p:par>
                                <p:cTn id="7" presetID="0" presetClass="path" presetSubtype="0" accel="50000" decel="50000" fill="hold" nodeType="withEffect">
                                  <p:stCondLst>
                                    <p:cond delay="0"/>
                                  </p:stCondLst>
                                  <p:childTnLst>
                                    <p:animMotion origin="layout" path="M 0.0013 -0.00463 C 0.0013 0.04768 -0.00586 0.05138 0.02109 0.11111 C 0.03034 0.14467 0.04583 0.19467 0.06198 0.19676 C 0.07799 0.19861 0.11015 0.1824 0.11679 0.12245 C 0.11914 0.10162 0.09401 0.08194 0.12409 0.06018 C 0.14843 0.05902 0.14479 0.1074 0.18893 0.10694 C 0.20312 0.09213 0.22825 0.11597 0.23151 0.0625 C 0.19791 0.01527 0.22122 -0.0051 0.20846 -0.03542 C 0.20625 -0.06852 0.15664 -0.07223 0.18528 -0.12801 C 0.20573 -0.17732 0.24791 -0.06366 0.29297 -0.1007 C 0.30312 -0.13982 0.23945 -0.17037 0.25312 -0.23473 C 0.26002 -0.25857 0.27669 -0.25047 0.28711 -0.24792 " pathEditMode="relative" rAng="0" ptsTypes="AAAAAAAAAAAA">
                                      <p:cBhvr>
                                        <p:cTn id="8" dur="15000" fill="hold"/>
                                        <p:tgtEl>
                                          <p:spTgt spid="49"/>
                                        </p:tgtEl>
                                        <p:attrNameLst>
                                          <p:attrName>ppt_x</p:attrName>
                                          <p:attrName>ppt_y</p:attrName>
                                        </p:attrNameLst>
                                      </p:cBhvr>
                                      <p:rCtr x="14596" y="-2269"/>
                                    </p:animMotion>
                                  </p:childTnLst>
                                </p:cTn>
                              </p:par>
                              <p:par>
                                <p:cTn id="9" presetID="8" presetClass="emph" presetSubtype="0" repeatCount="indefinite" fill="hold" nodeType="withEffect">
                                  <p:stCondLst>
                                    <p:cond delay="0"/>
                                  </p:stCondLst>
                                  <p:childTnLst>
                                    <p:animRot by="21600000">
                                      <p:cBhvr>
                                        <p:cTn id="10" dur="2000" fill="hold"/>
                                        <p:tgtEl>
                                          <p:spTgt spid="67"/>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2000" fill="hold"/>
                                        <p:tgtEl>
                                          <p:spTgt spid="58"/>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2000" fill="hold"/>
                                        <p:tgtEl>
                                          <p:spTgt spid="57"/>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000" fill="hold"/>
                                        <p:tgtEl>
                                          <p:spTgt spid="54"/>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2000" fill="hold"/>
                                        <p:tgtEl>
                                          <p:spTgt spid="56"/>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2000" fill="hold"/>
                                        <p:tgtEl>
                                          <p:spTgt spid="53"/>
                                        </p:tgtEl>
                                        <p:attrNameLst>
                                          <p:attrName>r</p:attrName>
                                        </p:attrNameLst>
                                      </p:cBhvr>
                                    </p:animRot>
                                  </p:childTnLst>
                                </p:cTn>
                              </p:par>
                              <p:par>
                                <p:cTn id="21" presetID="8" presetClass="emph" presetSubtype="0" repeatCount="indefinite" fill="hold" nodeType="withEffect">
                                  <p:stCondLst>
                                    <p:cond delay="0"/>
                                  </p:stCondLst>
                                  <p:childTnLst>
                                    <p:animRot by="21600000">
                                      <p:cBhvr>
                                        <p:cTn id="22" dur="2000" fill="hold"/>
                                        <p:tgtEl>
                                          <p:spTgt spid="55"/>
                                        </p:tgtEl>
                                        <p:attrNameLst>
                                          <p:attrName>r</p:attrName>
                                        </p:attrNameLst>
                                      </p:cBhvr>
                                    </p:animRot>
                                  </p:childTnLst>
                                </p:cTn>
                              </p:par>
                              <p:par>
                                <p:cTn id="23" presetID="8" presetClass="emph" presetSubtype="0" repeatCount="indefinite" fill="hold" nodeType="withEffect">
                                  <p:stCondLst>
                                    <p:cond delay="0"/>
                                  </p:stCondLst>
                                  <p:childTnLst>
                                    <p:animRot by="21600000">
                                      <p:cBhvr>
                                        <p:cTn id="24" dur="2000" fill="hold"/>
                                        <p:tgtEl>
                                          <p:spTgt spid="66"/>
                                        </p:tgtEl>
                                        <p:attrNameLst>
                                          <p:attrName>r</p:attrName>
                                        </p:attrNameLst>
                                      </p:cBhvr>
                                    </p:animRot>
                                  </p:childTnLst>
                                </p:cTn>
                              </p:par>
                              <p:par>
                                <p:cTn id="25" presetID="8" presetClass="emph" presetSubtype="0" repeatCount="indefinite" fill="hold" nodeType="withEffect">
                                  <p:stCondLst>
                                    <p:cond delay="0"/>
                                  </p:stCondLst>
                                  <p:childTnLst>
                                    <p:animRot by="21600000">
                                      <p:cBhvr>
                                        <p:cTn id="26" dur="2000" fill="hold"/>
                                        <p:tgtEl>
                                          <p:spTgt spid="59"/>
                                        </p:tgtEl>
                                        <p:attrNameLst>
                                          <p:attrName>r</p:attrName>
                                        </p:attrNameLst>
                                      </p:cBhvr>
                                    </p:animRot>
                                  </p:childTnLst>
                                </p:cTn>
                              </p:par>
                              <p:par>
                                <p:cTn id="27" presetID="8" presetClass="emph" presetSubtype="0" repeatCount="indefinite" fill="hold" nodeType="withEffect">
                                  <p:stCondLst>
                                    <p:cond delay="0"/>
                                  </p:stCondLst>
                                  <p:childTnLst>
                                    <p:animRot by="21600000">
                                      <p:cBhvr>
                                        <p:cTn id="28" dur="2000" fill="hold"/>
                                        <p:tgtEl>
                                          <p:spTgt spid="60"/>
                                        </p:tgtEl>
                                        <p:attrNameLst>
                                          <p:attrName>r</p:attrName>
                                        </p:attrNameLst>
                                      </p:cBhvr>
                                    </p:animRot>
                                  </p:childTnLst>
                                </p:cTn>
                              </p:par>
                              <p:par>
                                <p:cTn id="29" presetID="8" presetClass="emph" presetSubtype="0" repeatCount="indefinite" fill="hold" nodeType="withEffect">
                                  <p:stCondLst>
                                    <p:cond delay="0"/>
                                  </p:stCondLst>
                                  <p:childTnLst>
                                    <p:animRot by="21600000">
                                      <p:cBhvr>
                                        <p:cTn id="30" dur="2000" fill="hold"/>
                                        <p:tgtEl>
                                          <p:spTgt spid="61"/>
                                        </p:tgtEl>
                                        <p:attrNameLst>
                                          <p:attrName>r</p:attrName>
                                        </p:attrNameLst>
                                      </p:cBhvr>
                                    </p:animRot>
                                  </p:childTnLst>
                                </p:cTn>
                              </p:par>
                              <p:par>
                                <p:cTn id="31" presetID="8" presetClass="emph" presetSubtype="0" repeatCount="indefinite" fill="hold" nodeType="withEffect">
                                  <p:stCondLst>
                                    <p:cond delay="0"/>
                                  </p:stCondLst>
                                  <p:childTnLst>
                                    <p:animRot by="21600000">
                                      <p:cBhvr>
                                        <p:cTn id="32" dur="2000" fill="hold"/>
                                        <p:tgtEl>
                                          <p:spTgt spid="62"/>
                                        </p:tgtEl>
                                        <p:attrNameLst>
                                          <p:attrName>r</p:attrName>
                                        </p:attrNameLst>
                                      </p:cBhvr>
                                    </p:animRot>
                                  </p:childTnLst>
                                </p:cTn>
                              </p:par>
                              <p:par>
                                <p:cTn id="33" presetID="8" presetClass="emph" presetSubtype="0" repeatCount="indefinite" fill="hold" nodeType="withEffect">
                                  <p:stCondLst>
                                    <p:cond delay="0"/>
                                  </p:stCondLst>
                                  <p:childTnLst>
                                    <p:animRot by="21600000">
                                      <p:cBhvr>
                                        <p:cTn id="34" dur="2000" fill="hold"/>
                                        <p:tgtEl>
                                          <p:spTgt spid="63"/>
                                        </p:tgtEl>
                                        <p:attrNameLst>
                                          <p:attrName>r</p:attrName>
                                        </p:attrNameLst>
                                      </p:cBhvr>
                                    </p:animRot>
                                  </p:childTnLst>
                                </p:cTn>
                              </p:par>
                              <p:par>
                                <p:cTn id="35" presetID="8" presetClass="emph" presetSubtype="0" repeatCount="indefinite" fill="hold" nodeType="withEffect">
                                  <p:stCondLst>
                                    <p:cond delay="0"/>
                                  </p:stCondLst>
                                  <p:childTnLst>
                                    <p:animRot by="21600000">
                                      <p:cBhvr>
                                        <p:cTn id="36" dur="2000" fill="hold"/>
                                        <p:tgtEl>
                                          <p:spTgt spid="64"/>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ppt_x"/>
                                          </p:val>
                                        </p:tav>
                                        <p:tav tm="100000">
                                          <p:val>
                                            <p:strVal val="#ppt_x"/>
                                          </p:val>
                                        </p:tav>
                                      </p:tavLst>
                                    </p:anim>
                                    <p:anim calcmode="lin" valueType="num">
                                      <p:cBhvr additive="base">
                                        <p:cTn id="42" dur="500" fill="hold"/>
                                        <p:tgtEl>
                                          <p:spTgt spid="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69DD39FA-4FB5-BEB4-9354-7A97810F770F}"/>
            </a:ext>
          </a:extLst>
        </p:cNvPr>
        <p:cNvGrpSpPr/>
        <p:nvPr/>
      </p:nvGrpSpPr>
      <p:grpSpPr>
        <a:xfrm>
          <a:off x="0" y="0"/>
          <a:ext cx="0" cy="0"/>
          <a:chOff x="0" y="0"/>
          <a:chExt cx="0" cy="0"/>
        </a:xfrm>
      </p:grpSpPr>
      <p:pic>
        <p:nvPicPr>
          <p:cNvPr id="2" name="Picture 6">
            <a:extLst>
              <a:ext uri="{FF2B5EF4-FFF2-40B4-BE49-F238E27FC236}">
                <a16:creationId xmlns:a16="http://schemas.microsoft.com/office/drawing/2014/main" id="{0A3141FD-B4EB-DA0C-3979-9958B15B94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48072" y="919803"/>
            <a:ext cx="5040326" cy="5347826"/>
          </a:xfrm>
          <a:prstGeom prst="rect">
            <a:avLst/>
          </a:prstGeom>
        </p:spPr>
      </p:pic>
      <p:pic>
        <p:nvPicPr>
          <p:cNvPr id="3" name="Picture 2">
            <a:extLst>
              <a:ext uri="{FF2B5EF4-FFF2-40B4-BE49-F238E27FC236}">
                <a16:creationId xmlns:a16="http://schemas.microsoft.com/office/drawing/2014/main" id="{B46CBAD7-E938-9046-A0A1-9ECBF16BBF55}"/>
              </a:ext>
            </a:extLst>
          </p:cNvPr>
          <p:cNvPicPr>
            <a:picLocks noChangeAspect="1"/>
          </p:cNvPicPr>
          <p:nvPr/>
        </p:nvPicPr>
        <p:blipFill>
          <a:blip r:embed="rId6"/>
          <a:stretch>
            <a:fillRect/>
          </a:stretch>
        </p:blipFill>
        <p:spPr>
          <a:xfrm>
            <a:off x="3451642" y="2785625"/>
            <a:ext cx="1119732" cy="1114425"/>
          </a:xfrm>
          <a:prstGeom prst="rect">
            <a:avLst/>
          </a:prstGeom>
        </p:spPr>
      </p:pic>
      <p:pic>
        <p:nvPicPr>
          <p:cNvPr id="4" name="Picture 3">
            <a:extLst>
              <a:ext uri="{FF2B5EF4-FFF2-40B4-BE49-F238E27FC236}">
                <a16:creationId xmlns:a16="http://schemas.microsoft.com/office/drawing/2014/main" id="{BC99ED11-35C4-D3E2-9264-97981DC01A0F}"/>
              </a:ext>
            </a:extLst>
          </p:cNvPr>
          <p:cNvPicPr>
            <a:picLocks noChangeAspect="1"/>
          </p:cNvPicPr>
          <p:nvPr/>
        </p:nvPicPr>
        <p:blipFill>
          <a:blip r:embed="rId7"/>
          <a:stretch>
            <a:fillRect/>
          </a:stretch>
        </p:blipFill>
        <p:spPr>
          <a:xfrm>
            <a:off x="3893712" y="1295502"/>
            <a:ext cx="1103168" cy="1114425"/>
          </a:xfrm>
          <a:prstGeom prst="rect">
            <a:avLst/>
          </a:prstGeom>
        </p:spPr>
      </p:pic>
      <p:pic>
        <p:nvPicPr>
          <p:cNvPr id="5" name="Picture 4">
            <a:extLst>
              <a:ext uri="{FF2B5EF4-FFF2-40B4-BE49-F238E27FC236}">
                <a16:creationId xmlns:a16="http://schemas.microsoft.com/office/drawing/2014/main" id="{8B0AB160-1D41-6F45-7AD2-7DEDBFA1D030}"/>
              </a:ext>
            </a:extLst>
          </p:cNvPr>
          <p:cNvPicPr>
            <a:picLocks noChangeAspect="1"/>
          </p:cNvPicPr>
          <p:nvPr/>
        </p:nvPicPr>
        <p:blipFill>
          <a:blip r:embed="rId8"/>
          <a:stretch>
            <a:fillRect/>
          </a:stretch>
        </p:blipFill>
        <p:spPr>
          <a:xfrm>
            <a:off x="5432263" y="863043"/>
            <a:ext cx="1080654" cy="1114425"/>
          </a:xfrm>
          <a:prstGeom prst="rect">
            <a:avLst/>
          </a:prstGeom>
        </p:spPr>
      </p:pic>
      <p:pic>
        <p:nvPicPr>
          <p:cNvPr id="6" name="Picture 5">
            <a:extLst>
              <a:ext uri="{FF2B5EF4-FFF2-40B4-BE49-F238E27FC236}">
                <a16:creationId xmlns:a16="http://schemas.microsoft.com/office/drawing/2014/main" id="{CAEC7E19-CB53-740E-D3E6-18E64054A87D}"/>
              </a:ext>
            </a:extLst>
          </p:cNvPr>
          <p:cNvPicPr>
            <a:picLocks noChangeAspect="1"/>
          </p:cNvPicPr>
          <p:nvPr/>
        </p:nvPicPr>
        <p:blipFill>
          <a:blip r:embed="rId9"/>
          <a:stretch>
            <a:fillRect/>
          </a:stretch>
        </p:blipFill>
        <p:spPr>
          <a:xfrm>
            <a:off x="7577059" y="1225908"/>
            <a:ext cx="1160417" cy="1188720"/>
          </a:xfrm>
          <a:prstGeom prst="rect">
            <a:avLst/>
          </a:prstGeom>
        </p:spPr>
      </p:pic>
      <p:pic>
        <p:nvPicPr>
          <p:cNvPr id="7" name="Picture 6">
            <a:extLst>
              <a:ext uri="{FF2B5EF4-FFF2-40B4-BE49-F238E27FC236}">
                <a16:creationId xmlns:a16="http://schemas.microsoft.com/office/drawing/2014/main" id="{3E819A0B-927F-9BBB-7148-A2D8A7D9E97C}"/>
              </a:ext>
            </a:extLst>
          </p:cNvPr>
          <p:cNvPicPr>
            <a:picLocks noChangeAspect="1"/>
          </p:cNvPicPr>
          <p:nvPr/>
        </p:nvPicPr>
        <p:blipFill>
          <a:blip r:embed="rId10"/>
          <a:stretch>
            <a:fillRect/>
          </a:stretch>
        </p:blipFill>
        <p:spPr>
          <a:xfrm>
            <a:off x="7434993" y="2612961"/>
            <a:ext cx="1188720" cy="1188720"/>
          </a:xfrm>
          <a:prstGeom prst="rect">
            <a:avLst/>
          </a:prstGeom>
        </p:spPr>
      </p:pic>
      <p:pic>
        <p:nvPicPr>
          <p:cNvPr id="8" name="Picture 12">
            <a:extLst>
              <a:ext uri="{FF2B5EF4-FFF2-40B4-BE49-F238E27FC236}">
                <a16:creationId xmlns:a16="http://schemas.microsoft.com/office/drawing/2014/main" id="{9AEC7727-9A23-F9F4-661F-52F6404A42D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45239" y="830769"/>
            <a:ext cx="1398248" cy="1493455"/>
          </a:xfrm>
          <a:prstGeom prst="rect">
            <a:avLst/>
          </a:prstGeom>
        </p:spPr>
      </p:pic>
      <p:grpSp>
        <p:nvGrpSpPr>
          <p:cNvPr id="9" name="Group 8">
            <a:extLst>
              <a:ext uri="{FF2B5EF4-FFF2-40B4-BE49-F238E27FC236}">
                <a16:creationId xmlns:a16="http://schemas.microsoft.com/office/drawing/2014/main" id="{42E09A54-6505-B6A1-184D-0A9EBE950141}"/>
              </a:ext>
            </a:extLst>
          </p:cNvPr>
          <p:cNvGrpSpPr/>
          <p:nvPr/>
        </p:nvGrpSpPr>
        <p:grpSpPr>
          <a:xfrm>
            <a:off x="10273656" y="-1077992"/>
            <a:ext cx="4928354" cy="2115688"/>
            <a:chOff x="12408941" y="624596"/>
            <a:chExt cx="6065666" cy="2603924"/>
          </a:xfrm>
        </p:grpSpPr>
        <p:pic>
          <p:nvPicPr>
            <p:cNvPr id="10" name="Picture 15">
              <a:extLst>
                <a:ext uri="{FF2B5EF4-FFF2-40B4-BE49-F238E27FC236}">
                  <a16:creationId xmlns:a16="http://schemas.microsoft.com/office/drawing/2014/main" id="{2AAC794E-290C-6A5D-06D2-73888C74E06C}"/>
                </a:ext>
              </a:extLst>
            </p:cNvPr>
            <p:cNvPicPr>
              <a:picLocks noChangeAspect="1"/>
            </p:cNvPicPr>
            <p:nvPr/>
          </p:nvPicPr>
          <p:blipFill>
            <a:blip r:embed="rId13"/>
            <a:srcRect/>
            <a:stretch>
              <a:fillRect/>
            </a:stretch>
          </p:blipFill>
          <p:spPr>
            <a:xfrm>
              <a:off x="12408941" y="2319799"/>
              <a:ext cx="1478597" cy="908721"/>
            </a:xfrm>
            <a:prstGeom prst="rect">
              <a:avLst/>
            </a:prstGeom>
          </p:spPr>
        </p:pic>
        <p:pic>
          <p:nvPicPr>
            <p:cNvPr id="11" name="Picture 23">
              <a:extLst>
                <a:ext uri="{FF2B5EF4-FFF2-40B4-BE49-F238E27FC236}">
                  <a16:creationId xmlns:a16="http://schemas.microsoft.com/office/drawing/2014/main" id="{0D6F2E64-4FB0-5312-E461-9B9A9188FCC8}"/>
                </a:ext>
              </a:extLst>
            </p:cNvPr>
            <p:cNvPicPr>
              <a:picLocks noChangeAspect="1"/>
            </p:cNvPicPr>
            <p:nvPr/>
          </p:nvPicPr>
          <p:blipFill>
            <a:blip r:embed="rId14"/>
            <a:srcRect/>
            <a:stretch>
              <a:fillRect/>
            </a:stretch>
          </p:blipFill>
          <p:spPr>
            <a:xfrm>
              <a:off x="12746373" y="624596"/>
              <a:ext cx="1832014" cy="1354927"/>
            </a:xfrm>
            <a:prstGeom prst="rect">
              <a:avLst/>
            </a:prstGeom>
          </p:spPr>
        </p:pic>
        <p:pic>
          <p:nvPicPr>
            <p:cNvPr id="12" name="Picture 15">
              <a:extLst>
                <a:ext uri="{FF2B5EF4-FFF2-40B4-BE49-F238E27FC236}">
                  <a16:creationId xmlns:a16="http://schemas.microsoft.com/office/drawing/2014/main" id="{37B16C0F-8170-CC02-08B0-FEBC429F4677}"/>
                </a:ext>
              </a:extLst>
            </p:cNvPr>
            <p:cNvPicPr>
              <a:picLocks noChangeAspect="1"/>
            </p:cNvPicPr>
            <p:nvPr/>
          </p:nvPicPr>
          <p:blipFill>
            <a:blip r:embed="rId13"/>
            <a:srcRect/>
            <a:stretch>
              <a:fillRect/>
            </a:stretch>
          </p:blipFill>
          <p:spPr>
            <a:xfrm>
              <a:off x="15134284" y="1919702"/>
              <a:ext cx="1130523" cy="694801"/>
            </a:xfrm>
            <a:prstGeom prst="rect">
              <a:avLst/>
            </a:prstGeom>
          </p:spPr>
        </p:pic>
        <p:pic>
          <p:nvPicPr>
            <p:cNvPr id="13" name="Picture 15">
              <a:extLst>
                <a:ext uri="{FF2B5EF4-FFF2-40B4-BE49-F238E27FC236}">
                  <a16:creationId xmlns:a16="http://schemas.microsoft.com/office/drawing/2014/main" id="{3EBA6795-25CD-A2A0-D49E-4CB6EF177A72}"/>
                </a:ext>
              </a:extLst>
            </p:cNvPr>
            <p:cNvPicPr>
              <a:picLocks noChangeAspect="1"/>
            </p:cNvPicPr>
            <p:nvPr/>
          </p:nvPicPr>
          <p:blipFill>
            <a:blip r:embed="rId13"/>
            <a:srcRect/>
            <a:stretch>
              <a:fillRect/>
            </a:stretch>
          </p:blipFill>
          <p:spPr>
            <a:xfrm>
              <a:off x="17344084" y="1284722"/>
              <a:ext cx="1130523" cy="694801"/>
            </a:xfrm>
            <a:prstGeom prst="rect">
              <a:avLst/>
            </a:prstGeom>
          </p:spPr>
        </p:pic>
      </p:grpSp>
      <p:grpSp>
        <p:nvGrpSpPr>
          <p:cNvPr id="14" name="Group 13">
            <a:extLst>
              <a:ext uri="{FF2B5EF4-FFF2-40B4-BE49-F238E27FC236}">
                <a16:creationId xmlns:a16="http://schemas.microsoft.com/office/drawing/2014/main" id="{E614F0BD-F075-93CB-5482-FDA9A60D13DB}"/>
              </a:ext>
            </a:extLst>
          </p:cNvPr>
          <p:cNvGrpSpPr/>
          <p:nvPr/>
        </p:nvGrpSpPr>
        <p:grpSpPr>
          <a:xfrm>
            <a:off x="-3195194" y="-892294"/>
            <a:ext cx="4074130" cy="2110806"/>
            <a:chOff x="-5092332" y="176244"/>
            <a:chExt cx="5014314" cy="2597915"/>
          </a:xfrm>
        </p:grpSpPr>
        <p:pic>
          <p:nvPicPr>
            <p:cNvPr id="15" name="Picture 15">
              <a:extLst>
                <a:ext uri="{FF2B5EF4-FFF2-40B4-BE49-F238E27FC236}">
                  <a16:creationId xmlns:a16="http://schemas.microsoft.com/office/drawing/2014/main" id="{2710A532-C825-F8C4-D0D5-CAFC0D6CE1DE}"/>
                </a:ext>
              </a:extLst>
            </p:cNvPr>
            <p:cNvPicPr>
              <a:picLocks noChangeAspect="1"/>
            </p:cNvPicPr>
            <p:nvPr/>
          </p:nvPicPr>
          <p:blipFill>
            <a:blip r:embed="rId13"/>
            <a:srcRect/>
            <a:stretch>
              <a:fillRect/>
            </a:stretch>
          </p:blipFill>
          <p:spPr>
            <a:xfrm>
              <a:off x="-3186310" y="1302059"/>
              <a:ext cx="1478597" cy="908721"/>
            </a:xfrm>
            <a:prstGeom prst="rect">
              <a:avLst/>
            </a:prstGeom>
          </p:spPr>
        </p:pic>
        <p:pic>
          <p:nvPicPr>
            <p:cNvPr id="16" name="Picture 15">
              <a:extLst>
                <a:ext uri="{FF2B5EF4-FFF2-40B4-BE49-F238E27FC236}">
                  <a16:creationId xmlns:a16="http://schemas.microsoft.com/office/drawing/2014/main" id="{A2529C07-6D01-DE0F-B3B4-948ABE44DBCB}"/>
                </a:ext>
              </a:extLst>
            </p:cNvPr>
            <p:cNvPicPr>
              <a:picLocks noChangeAspect="1"/>
            </p:cNvPicPr>
            <p:nvPr/>
          </p:nvPicPr>
          <p:blipFill>
            <a:blip r:embed="rId13"/>
            <a:srcRect/>
            <a:stretch>
              <a:fillRect/>
            </a:stretch>
          </p:blipFill>
          <p:spPr>
            <a:xfrm>
              <a:off x="-1208541" y="176244"/>
              <a:ext cx="1130523" cy="694801"/>
            </a:xfrm>
            <a:prstGeom prst="rect">
              <a:avLst/>
            </a:prstGeom>
          </p:spPr>
        </p:pic>
        <p:pic>
          <p:nvPicPr>
            <p:cNvPr id="17" name="Picture 15">
              <a:extLst>
                <a:ext uri="{FF2B5EF4-FFF2-40B4-BE49-F238E27FC236}">
                  <a16:creationId xmlns:a16="http://schemas.microsoft.com/office/drawing/2014/main" id="{CB5DFF47-9616-E5D9-545F-56A0ADCB639D}"/>
                </a:ext>
              </a:extLst>
            </p:cNvPr>
            <p:cNvPicPr>
              <a:picLocks noChangeAspect="1"/>
            </p:cNvPicPr>
            <p:nvPr/>
          </p:nvPicPr>
          <p:blipFill>
            <a:blip r:embed="rId13"/>
            <a:srcRect/>
            <a:stretch>
              <a:fillRect/>
            </a:stretch>
          </p:blipFill>
          <p:spPr>
            <a:xfrm>
              <a:off x="-1549475" y="2079358"/>
              <a:ext cx="1130523" cy="694801"/>
            </a:xfrm>
            <a:prstGeom prst="rect">
              <a:avLst/>
            </a:prstGeom>
          </p:spPr>
        </p:pic>
        <p:pic>
          <p:nvPicPr>
            <p:cNvPr id="18" name="Picture 15">
              <a:extLst>
                <a:ext uri="{FF2B5EF4-FFF2-40B4-BE49-F238E27FC236}">
                  <a16:creationId xmlns:a16="http://schemas.microsoft.com/office/drawing/2014/main" id="{3B2436B4-F932-38D9-3536-3254C5CFC03E}"/>
                </a:ext>
              </a:extLst>
            </p:cNvPr>
            <p:cNvPicPr>
              <a:picLocks noChangeAspect="1"/>
            </p:cNvPicPr>
            <p:nvPr/>
          </p:nvPicPr>
          <p:blipFill>
            <a:blip r:embed="rId13"/>
            <a:srcRect/>
            <a:stretch>
              <a:fillRect/>
            </a:stretch>
          </p:blipFill>
          <p:spPr>
            <a:xfrm>
              <a:off x="-5092332" y="871045"/>
              <a:ext cx="1130523" cy="694801"/>
            </a:xfrm>
            <a:prstGeom prst="rect">
              <a:avLst/>
            </a:prstGeom>
          </p:spPr>
        </p:pic>
      </p:grpSp>
      <p:grpSp>
        <p:nvGrpSpPr>
          <p:cNvPr id="23" name="Group 22">
            <a:extLst>
              <a:ext uri="{FF2B5EF4-FFF2-40B4-BE49-F238E27FC236}">
                <a16:creationId xmlns:a16="http://schemas.microsoft.com/office/drawing/2014/main" id="{F3671079-EBE5-D31F-B747-22DB0B87AA68}"/>
              </a:ext>
            </a:extLst>
          </p:cNvPr>
          <p:cNvGrpSpPr/>
          <p:nvPr/>
        </p:nvGrpSpPr>
        <p:grpSpPr>
          <a:xfrm>
            <a:off x="1111598" y="5112039"/>
            <a:ext cx="9968804" cy="1276920"/>
            <a:chOff x="-3822" y="4600319"/>
            <a:chExt cx="12269297" cy="1571594"/>
          </a:xfrm>
        </p:grpSpPr>
        <p:pic>
          <p:nvPicPr>
            <p:cNvPr id="24" name="Picture 16">
              <a:extLst>
                <a:ext uri="{FF2B5EF4-FFF2-40B4-BE49-F238E27FC236}">
                  <a16:creationId xmlns:a16="http://schemas.microsoft.com/office/drawing/2014/main" id="{F2D6B97D-1C89-6A3A-ACAC-771CA27B3FF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80549">
              <a:off x="6034977" y="4615801"/>
              <a:ext cx="3139754" cy="1359130"/>
            </a:xfrm>
            <a:prstGeom prst="rect">
              <a:avLst/>
            </a:prstGeom>
          </p:spPr>
        </p:pic>
        <p:pic>
          <p:nvPicPr>
            <p:cNvPr id="25" name="Picture 16">
              <a:extLst>
                <a:ext uri="{FF2B5EF4-FFF2-40B4-BE49-F238E27FC236}">
                  <a16:creationId xmlns:a16="http://schemas.microsoft.com/office/drawing/2014/main" id="{8C7D7611-2835-83F6-1AA6-04C031498252}"/>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r="40067"/>
            <a:stretch/>
          </p:blipFill>
          <p:spPr>
            <a:xfrm rot="20678505">
              <a:off x="-3822" y="4812783"/>
              <a:ext cx="1881751" cy="1359130"/>
            </a:xfrm>
            <a:prstGeom prst="rect">
              <a:avLst/>
            </a:prstGeom>
          </p:spPr>
        </p:pic>
        <p:pic>
          <p:nvPicPr>
            <p:cNvPr id="26" name="Picture 16">
              <a:extLst>
                <a:ext uri="{FF2B5EF4-FFF2-40B4-BE49-F238E27FC236}">
                  <a16:creationId xmlns:a16="http://schemas.microsoft.com/office/drawing/2014/main" id="{92383655-BC17-6D08-48C6-238043B0F81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644428">
              <a:off x="1759075" y="4600319"/>
              <a:ext cx="3139754" cy="1359130"/>
            </a:xfrm>
            <a:prstGeom prst="rect">
              <a:avLst/>
            </a:prstGeom>
          </p:spPr>
        </p:pic>
        <p:pic>
          <p:nvPicPr>
            <p:cNvPr id="27" name="Picture 16">
              <a:extLst>
                <a:ext uri="{FF2B5EF4-FFF2-40B4-BE49-F238E27FC236}">
                  <a16:creationId xmlns:a16="http://schemas.microsoft.com/office/drawing/2014/main" id="{7CF2B233-2F15-A2E0-5BF8-C3BAB3259C1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342150">
              <a:off x="9125721" y="4651195"/>
              <a:ext cx="3139754" cy="1359130"/>
            </a:xfrm>
            <a:prstGeom prst="rect">
              <a:avLst/>
            </a:prstGeom>
          </p:spPr>
        </p:pic>
        <p:pic>
          <p:nvPicPr>
            <p:cNvPr id="28" name="Picture 16">
              <a:extLst>
                <a:ext uri="{FF2B5EF4-FFF2-40B4-BE49-F238E27FC236}">
                  <a16:creationId xmlns:a16="http://schemas.microsoft.com/office/drawing/2014/main" id="{AFDAAFF8-442D-C9A5-F5EA-FFB16DF8373D}"/>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l="60455"/>
            <a:stretch/>
          </p:blipFill>
          <p:spPr>
            <a:xfrm rot="21095236">
              <a:off x="4824437" y="4819608"/>
              <a:ext cx="1095223" cy="1198887"/>
            </a:xfrm>
            <a:prstGeom prst="rect">
              <a:avLst/>
            </a:prstGeom>
          </p:spPr>
        </p:pic>
      </p:grpSp>
      <p:pic>
        <p:nvPicPr>
          <p:cNvPr id="29" name="Picture 28">
            <a:extLst>
              <a:ext uri="{FF2B5EF4-FFF2-40B4-BE49-F238E27FC236}">
                <a16:creationId xmlns:a16="http://schemas.microsoft.com/office/drawing/2014/main" id="{C674FEB1-03E4-B3E6-935E-A7112133540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0" name="Oval 29">
            <a:hlinkClick r:id="rId18" action="ppaction://hlinksldjump"/>
            <a:extLst>
              <a:ext uri="{FF2B5EF4-FFF2-40B4-BE49-F238E27FC236}">
                <a16:creationId xmlns:a16="http://schemas.microsoft.com/office/drawing/2014/main" id="{16083857-6E5B-6706-9EAA-4439A6C545A0}"/>
              </a:ext>
            </a:extLst>
          </p:cNvPr>
          <p:cNvSpPr/>
          <p:nvPr/>
        </p:nvSpPr>
        <p:spPr>
          <a:xfrm>
            <a:off x="37714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1</a:t>
            </a:r>
          </a:p>
        </p:txBody>
      </p:sp>
      <p:sp>
        <p:nvSpPr>
          <p:cNvPr id="31" name="Oval 30">
            <a:hlinkClick r:id="rId19" action="ppaction://hlinksldjump"/>
            <a:extLst>
              <a:ext uri="{FF2B5EF4-FFF2-40B4-BE49-F238E27FC236}">
                <a16:creationId xmlns:a16="http://schemas.microsoft.com/office/drawing/2014/main" id="{2BED1607-1E26-87F4-44B4-FCCC0AF25F72}"/>
              </a:ext>
            </a:extLst>
          </p:cNvPr>
          <p:cNvSpPr/>
          <p:nvPr/>
        </p:nvSpPr>
        <p:spPr>
          <a:xfrm>
            <a:off x="47620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2</a:t>
            </a:r>
          </a:p>
        </p:txBody>
      </p:sp>
      <p:sp>
        <p:nvSpPr>
          <p:cNvPr id="32" name="Oval 31">
            <a:hlinkClick r:id="rId20" action="ppaction://hlinksldjump"/>
            <a:extLst>
              <a:ext uri="{FF2B5EF4-FFF2-40B4-BE49-F238E27FC236}">
                <a16:creationId xmlns:a16="http://schemas.microsoft.com/office/drawing/2014/main" id="{B24F150D-3B5E-C97E-9712-9F74EFD35EA2}"/>
              </a:ext>
            </a:extLst>
          </p:cNvPr>
          <p:cNvSpPr/>
          <p:nvPr/>
        </p:nvSpPr>
        <p:spPr>
          <a:xfrm>
            <a:off x="57526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3</a:t>
            </a:r>
          </a:p>
        </p:txBody>
      </p:sp>
      <p:sp>
        <p:nvSpPr>
          <p:cNvPr id="33" name="Oval 32">
            <a:hlinkClick r:id="rId21" action="ppaction://hlinksldjump"/>
            <a:extLst>
              <a:ext uri="{FF2B5EF4-FFF2-40B4-BE49-F238E27FC236}">
                <a16:creationId xmlns:a16="http://schemas.microsoft.com/office/drawing/2014/main" id="{1DD1C88F-9536-C867-20EA-15DFCC5D8786}"/>
              </a:ext>
            </a:extLst>
          </p:cNvPr>
          <p:cNvSpPr/>
          <p:nvPr/>
        </p:nvSpPr>
        <p:spPr>
          <a:xfrm>
            <a:off x="67432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4</a:t>
            </a:r>
          </a:p>
        </p:txBody>
      </p:sp>
      <p:sp>
        <p:nvSpPr>
          <p:cNvPr id="34" name="Oval 33">
            <a:hlinkClick r:id="rId22" action="ppaction://hlinksldjump"/>
            <a:extLst>
              <a:ext uri="{FF2B5EF4-FFF2-40B4-BE49-F238E27FC236}">
                <a16:creationId xmlns:a16="http://schemas.microsoft.com/office/drawing/2014/main" id="{B6DB30BD-A996-F081-945A-72445366F70A}"/>
              </a:ext>
            </a:extLst>
          </p:cNvPr>
          <p:cNvSpPr/>
          <p:nvPr/>
        </p:nvSpPr>
        <p:spPr>
          <a:xfrm>
            <a:off x="7734484"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5</a:t>
            </a:r>
          </a:p>
        </p:txBody>
      </p:sp>
      <p:sp>
        <p:nvSpPr>
          <p:cNvPr id="19" name="Arrow: Right 18">
            <a:hlinkClick r:id="rId23" action="ppaction://hlinksldjump"/>
            <a:extLst>
              <a:ext uri="{FF2B5EF4-FFF2-40B4-BE49-F238E27FC236}">
                <a16:creationId xmlns:a16="http://schemas.microsoft.com/office/drawing/2014/main" id="{BFD0BB2B-1586-E61E-7140-874073EE1545}"/>
              </a:ext>
            </a:extLst>
          </p:cNvPr>
          <p:cNvSpPr/>
          <p:nvPr/>
        </p:nvSpPr>
        <p:spPr>
          <a:xfrm>
            <a:off x="10547820" y="6017692"/>
            <a:ext cx="1488511" cy="8403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rPr>
              <a:t>Tiếp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tục</a:t>
            </a:r>
            <a:endParaRPr lang="vi-VN" sz="2000" dirty="0">
              <a:solidFill>
                <a:schemeClr val="tx1"/>
              </a:solidFill>
            </a:endParaRPr>
          </a:p>
        </p:txBody>
      </p:sp>
    </p:spTree>
    <p:extLst>
      <p:ext uri="{BB962C8B-B14F-4D97-AF65-F5344CB8AC3E}">
        <p14:creationId xmlns:p14="http://schemas.microsoft.com/office/powerpoint/2010/main" val="217308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0" fill="hold"/>
                                        <p:tgtEl>
                                          <p:spTgt spid="14"/>
                                        </p:tgtEl>
                                        <p:attrNameLst>
                                          <p:attrName>ppt_x</p:attrName>
                                        </p:attrNameLst>
                                      </p:cBhvr>
                                      <p:tavLst>
                                        <p:tav tm="0">
                                          <p:val>
                                            <p:strVal val="1+#ppt_w/2"/>
                                          </p:val>
                                        </p:tav>
                                        <p:tav tm="100000">
                                          <p:val>
                                            <p:strVal val="#ppt_x"/>
                                          </p:val>
                                        </p:tav>
                                      </p:tavLst>
                                    </p:anim>
                                    <p:anim calcmode="lin" valueType="num">
                                      <p:cBhvr additive="base">
                                        <p:cTn id="8" dur="10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repeatCount="indefinite"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8000" fill="hold"/>
                                        <p:tgtEl>
                                          <p:spTgt spid="9"/>
                                        </p:tgtEl>
                                        <p:attrNameLst>
                                          <p:attrName>ppt_x</p:attrName>
                                        </p:attrNameLst>
                                      </p:cBhvr>
                                      <p:tavLst>
                                        <p:tav tm="0">
                                          <p:val>
                                            <p:strVal val="0-#ppt_w/2"/>
                                          </p:val>
                                        </p:tav>
                                        <p:tav tm="100000">
                                          <p:val>
                                            <p:strVal val="#ppt_x"/>
                                          </p:val>
                                        </p:tav>
                                      </p:tavLst>
                                    </p:anim>
                                    <p:anim calcmode="lin" valueType="num">
                                      <p:cBhvr additive="base">
                                        <p:cTn id="12" dur="8000" fill="hold"/>
                                        <p:tgtEl>
                                          <p:spTgt spid="9"/>
                                        </p:tgtEl>
                                        <p:attrNameLst>
                                          <p:attrName>ppt_y</p:attrName>
                                        </p:attrNameLst>
                                      </p:cBhvr>
                                      <p:tavLst>
                                        <p:tav tm="0">
                                          <p:val>
                                            <p:strVal val="#ppt_y"/>
                                          </p:val>
                                        </p:tav>
                                        <p:tav tm="100000">
                                          <p:val>
                                            <p:strVal val="#ppt_y"/>
                                          </p:val>
                                        </p:tav>
                                      </p:tavLst>
                                    </p:anim>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par>
                                <p:cTn id="19" presetID="32" presetClass="emph" presetSubtype="0" repeatCount="indefinite" fill="hold" nodeType="with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32" presetClass="emph" presetSubtype="0" repeatCount="indefinite" fill="hold" nodeType="withEffect">
                                  <p:stCondLst>
                                    <p:cond delay="0"/>
                                  </p:stCondLst>
                                  <p:childTnLst>
                                    <p:animRot by="120000">
                                      <p:cBhvr>
                                        <p:cTn id="26" dur="100" fill="hold">
                                          <p:stCondLst>
                                            <p:cond delay="0"/>
                                          </p:stCondLst>
                                        </p:cTn>
                                        <p:tgtEl>
                                          <p:spTgt spid="5"/>
                                        </p:tgtEl>
                                        <p:attrNameLst>
                                          <p:attrName>r</p:attrName>
                                        </p:attrNameLst>
                                      </p:cBhvr>
                                    </p:animRot>
                                    <p:animRot by="-240000">
                                      <p:cBhvr>
                                        <p:cTn id="27" dur="200" fill="hold">
                                          <p:stCondLst>
                                            <p:cond delay="200"/>
                                          </p:stCondLst>
                                        </p:cTn>
                                        <p:tgtEl>
                                          <p:spTgt spid="5"/>
                                        </p:tgtEl>
                                        <p:attrNameLst>
                                          <p:attrName>r</p:attrName>
                                        </p:attrNameLst>
                                      </p:cBhvr>
                                    </p:animRot>
                                    <p:animRot by="240000">
                                      <p:cBhvr>
                                        <p:cTn id="28" dur="200" fill="hold">
                                          <p:stCondLst>
                                            <p:cond delay="400"/>
                                          </p:stCondLst>
                                        </p:cTn>
                                        <p:tgtEl>
                                          <p:spTgt spid="5"/>
                                        </p:tgtEl>
                                        <p:attrNameLst>
                                          <p:attrName>r</p:attrName>
                                        </p:attrNameLst>
                                      </p:cBhvr>
                                    </p:animRot>
                                    <p:animRot by="-240000">
                                      <p:cBhvr>
                                        <p:cTn id="29" dur="200" fill="hold">
                                          <p:stCondLst>
                                            <p:cond delay="600"/>
                                          </p:stCondLst>
                                        </p:cTn>
                                        <p:tgtEl>
                                          <p:spTgt spid="5"/>
                                        </p:tgtEl>
                                        <p:attrNameLst>
                                          <p:attrName>r</p:attrName>
                                        </p:attrNameLst>
                                      </p:cBhvr>
                                    </p:animRot>
                                    <p:animRot by="120000">
                                      <p:cBhvr>
                                        <p:cTn id="30" dur="200" fill="hold">
                                          <p:stCondLst>
                                            <p:cond delay="800"/>
                                          </p:stCondLst>
                                        </p:cTn>
                                        <p:tgtEl>
                                          <p:spTgt spid="5"/>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100" fill="hold">
                                          <p:stCondLst>
                                            <p:cond delay="0"/>
                                          </p:stCondLst>
                                        </p:cTn>
                                        <p:tgtEl>
                                          <p:spTgt spid="6"/>
                                        </p:tgtEl>
                                        <p:attrNameLst>
                                          <p:attrName>r</p:attrName>
                                        </p:attrNameLst>
                                      </p:cBhvr>
                                    </p:animRot>
                                    <p:animRot by="-240000">
                                      <p:cBhvr>
                                        <p:cTn id="33" dur="200" fill="hold">
                                          <p:stCondLst>
                                            <p:cond delay="200"/>
                                          </p:stCondLst>
                                        </p:cTn>
                                        <p:tgtEl>
                                          <p:spTgt spid="6"/>
                                        </p:tgtEl>
                                        <p:attrNameLst>
                                          <p:attrName>r</p:attrName>
                                        </p:attrNameLst>
                                      </p:cBhvr>
                                    </p:animRot>
                                    <p:animRot by="240000">
                                      <p:cBhvr>
                                        <p:cTn id="34" dur="200" fill="hold">
                                          <p:stCondLst>
                                            <p:cond delay="400"/>
                                          </p:stCondLst>
                                        </p:cTn>
                                        <p:tgtEl>
                                          <p:spTgt spid="6"/>
                                        </p:tgtEl>
                                        <p:attrNameLst>
                                          <p:attrName>r</p:attrName>
                                        </p:attrNameLst>
                                      </p:cBhvr>
                                    </p:animRot>
                                    <p:animRot by="-240000">
                                      <p:cBhvr>
                                        <p:cTn id="35" dur="200" fill="hold">
                                          <p:stCondLst>
                                            <p:cond delay="600"/>
                                          </p:stCondLst>
                                        </p:cTn>
                                        <p:tgtEl>
                                          <p:spTgt spid="6"/>
                                        </p:tgtEl>
                                        <p:attrNameLst>
                                          <p:attrName>r</p:attrName>
                                        </p:attrNameLst>
                                      </p:cBhvr>
                                    </p:animRot>
                                    <p:animRot by="120000">
                                      <p:cBhvr>
                                        <p:cTn id="36" dur="200" fill="hold">
                                          <p:stCondLst>
                                            <p:cond delay="800"/>
                                          </p:stCondLst>
                                        </p:cTn>
                                        <p:tgtEl>
                                          <p:spTgt spid="6"/>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100" fill="hold">
                                          <p:stCondLst>
                                            <p:cond delay="0"/>
                                          </p:stCondLst>
                                        </p:cTn>
                                        <p:tgtEl>
                                          <p:spTgt spid="7"/>
                                        </p:tgtEl>
                                        <p:attrNameLst>
                                          <p:attrName>r</p:attrName>
                                        </p:attrNameLst>
                                      </p:cBhvr>
                                    </p:animRot>
                                    <p:animRot by="-240000">
                                      <p:cBhvr>
                                        <p:cTn id="39" dur="200" fill="hold">
                                          <p:stCondLst>
                                            <p:cond delay="200"/>
                                          </p:stCondLst>
                                        </p:cTn>
                                        <p:tgtEl>
                                          <p:spTgt spid="7"/>
                                        </p:tgtEl>
                                        <p:attrNameLst>
                                          <p:attrName>r</p:attrName>
                                        </p:attrNameLst>
                                      </p:cBhvr>
                                    </p:animRot>
                                    <p:animRot by="240000">
                                      <p:cBhvr>
                                        <p:cTn id="40" dur="200" fill="hold">
                                          <p:stCondLst>
                                            <p:cond delay="400"/>
                                          </p:stCondLst>
                                        </p:cTn>
                                        <p:tgtEl>
                                          <p:spTgt spid="7"/>
                                        </p:tgtEl>
                                        <p:attrNameLst>
                                          <p:attrName>r</p:attrName>
                                        </p:attrNameLst>
                                      </p:cBhvr>
                                    </p:animRot>
                                    <p:animRot by="-240000">
                                      <p:cBhvr>
                                        <p:cTn id="41" dur="200" fill="hold">
                                          <p:stCondLst>
                                            <p:cond delay="600"/>
                                          </p:stCondLst>
                                        </p:cTn>
                                        <p:tgtEl>
                                          <p:spTgt spid="7"/>
                                        </p:tgtEl>
                                        <p:attrNameLst>
                                          <p:attrName>r</p:attrName>
                                        </p:attrNameLst>
                                      </p:cBhvr>
                                    </p:animRot>
                                    <p:animRot by="120000">
                                      <p:cBhvr>
                                        <p:cTn id="42"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3"/>
                                        </p:tgtEl>
                                      </p:cBhvr>
                                    </p:animEffect>
                                    <p:set>
                                      <p:cBhvr>
                                        <p:cTn id="48" dur="1" fill="hold">
                                          <p:stCondLst>
                                            <p:cond delay="499"/>
                                          </p:stCondLst>
                                        </p:cTn>
                                        <p:tgtEl>
                                          <p:spTgt spid="3"/>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2" restart="whenNotActive" fill="hold" evtFilter="cancelBubble" nodeType="interactiveSeq">
                <p:stCondLst>
                  <p:cond evt="onClick" delay="0">
                    <p:tgtEl>
                      <p:spTgt spid="4"/>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4"/>
                                        </p:tgtEl>
                                      </p:cBhvr>
                                    </p:animEffect>
                                    <p:set>
                                      <p:cBhvr>
                                        <p:cTn id="57" dur="1" fill="hold">
                                          <p:stCondLst>
                                            <p:cond delay="499"/>
                                          </p:stCondLst>
                                        </p:cTn>
                                        <p:tgtEl>
                                          <p:spTgt spid="4"/>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31"/>
                                        </p:tgtEl>
                                      </p:cBhvr>
                                    </p:animEffect>
                                    <p:set>
                                      <p:cBhvr>
                                        <p:cTn id="60"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1" restart="whenNotActive" fill="hold" evtFilter="cancelBubble" nodeType="interactiveSeq">
                <p:stCondLst>
                  <p:cond evt="onClick" delay="0">
                    <p:tgtEl>
                      <p:spTgt spid="5"/>
                    </p:tgtEl>
                  </p:cond>
                </p:stCondLst>
                <p:endSync evt="end" delay="0">
                  <p:rtn val="all"/>
                </p:endSync>
                <p:childTnLst>
                  <p:par>
                    <p:cTn id="62" fill="hold">
                      <p:stCondLst>
                        <p:cond delay="0"/>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0" restart="whenNotActive" fill="hold" evtFilter="cancelBubble" nodeType="interactiveSeq">
                <p:stCondLst>
                  <p:cond evt="onClick" delay="0">
                    <p:tgtEl>
                      <p:spTgt spid="6"/>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6"/>
                                        </p:tgtEl>
                                      </p:cBhvr>
                                    </p:animEffect>
                                    <p:set>
                                      <p:cBhvr>
                                        <p:cTn id="75" dur="1" fill="hold">
                                          <p:stCondLst>
                                            <p:cond delay="499"/>
                                          </p:stCondLst>
                                        </p:cTn>
                                        <p:tgtEl>
                                          <p:spTgt spid="6"/>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33"/>
                                        </p:tgtEl>
                                      </p:cBhvr>
                                    </p:animEffect>
                                    <p:set>
                                      <p:cBhvr>
                                        <p:cTn id="78"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7"/>
                                        </p:tgtEl>
                                      </p:cBhvr>
                                    </p:animEffect>
                                    <p:set>
                                      <p:cBhvr>
                                        <p:cTn id="84" dur="1" fill="hold">
                                          <p:stCondLst>
                                            <p:cond delay="499"/>
                                          </p:stCondLst>
                                        </p:cTn>
                                        <p:tgtEl>
                                          <p:spTgt spid="7"/>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34"/>
                                        </p:tgtEl>
                                      </p:cBhvr>
                                    </p:animEffect>
                                    <p:set>
                                      <p:cBhvr>
                                        <p:cTn id="87"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30" grpId="0" animBg="1"/>
      <p:bldP spid="31" grpId="0" animBg="1"/>
      <p:bldP spid="32" grpId="0" animBg="1"/>
      <p:bldP spid="33"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3240C5C4-C04B-4AC2-53BB-3359B5A6FE7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5DD973A-0262-A7E8-1A6D-2C18E5B050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8" name="Rectangle: Rounded Corners 13">
            <a:extLst>
              <a:ext uri="{FF2B5EF4-FFF2-40B4-BE49-F238E27FC236}">
                <a16:creationId xmlns:a16="http://schemas.microsoft.com/office/drawing/2014/main" id="{8F0143C1-B5B4-EF14-563D-7EE051FF3480}"/>
              </a:ext>
            </a:extLst>
          </p:cNvPr>
          <p:cNvSpPr/>
          <p:nvPr/>
        </p:nvSpPr>
        <p:spPr>
          <a:xfrm>
            <a:off x="618605" y="2005635"/>
            <a:ext cx="5202092" cy="1834955"/>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a:lnSpc>
                <a:spcPct val="150000"/>
              </a:lnSpc>
            </a:pPr>
            <a:r>
              <a:rPr lang="en-US" sz="2400" dirty="0">
                <a:solidFill>
                  <a:srgbClr val="000000"/>
                </a:solidFill>
                <a:latin typeface="UTM Avo" panose="02040603050506020204" pitchFamily="18"/>
              </a:rPr>
              <a:t>A. </a:t>
            </a:r>
            <a:r>
              <a:rPr lang="en-US" sz="2400" dirty="0" err="1">
                <a:solidFill>
                  <a:srgbClr val="000000"/>
                </a:solidFill>
                <a:latin typeface="UTM Avo" panose="02040603050506020204" pitchFamily="18"/>
              </a:rPr>
              <a:t>Chỉ</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có</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những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nghề</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lao</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động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trí</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óc</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mới</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đáng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tôn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vinh</a:t>
            </a:r>
            <a:r>
              <a:rPr lang="en-US" sz="2400" dirty="0">
                <a:solidFill>
                  <a:srgbClr val="000000"/>
                </a:solidFill>
                <a:latin typeface="UTM Avo" panose="02040603050506020204" pitchFamily="18"/>
              </a:rPr>
              <a:t>. </a:t>
            </a:r>
          </a:p>
        </p:txBody>
      </p:sp>
      <p:sp>
        <p:nvSpPr>
          <p:cNvPr id="9" name="Rectangle: Rounded Corners 14">
            <a:extLst>
              <a:ext uri="{FF2B5EF4-FFF2-40B4-BE49-F238E27FC236}">
                <a16:creationId xmlns:a16="http://schemas.microsoft.com/office/drawing/2014/main" id="{BE105247-7BAC-A5F4-0202-3D51B4BFA89F}"/>
              </a:ext>
            </a:extLst>
          </p:cNvPr>
          <p:cNvSpPr/>
          <p:nvPr/>
        </p:nvSpPr>
        <p:spPr>
          <a:xfrm>
            <a:off x="618605" y="4040983"/>
            <a:ext cx="5202092" cy="1892241"/>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a:lnSpc>
                <a:spcPct val="150000"/>
              </a:lnSpc>
            </a:pPr>
            <a:r>
              <a:rPr lang="vi-VN" sz="2400" dirty="0">
                <a:solidFill>
                  <a:srgbClr val="000000"/>
                </a:solidFill>
                <a:latin typeface="UTM Avo" panose="02040603050506020204" pitchFamily="18"/>
              </a:rPr>
              <a:t>C. Chỉ có nghề dạy học mới là nghề cao quý.</a:t>
            </a:r>
            <a:endParaRPr lang="en-US" sz="2400" dirty="0">
              <a:solidFill>
                <a:srgbClr val="000000"/>
              </a:solidFill>
              <a:latin typeface="UTM Avo" panose="02040603050506020204" pitchFamily="18"/>
            </a:endParaRPr>
          </a:p>
        </p:txBody>
      </p:sp>
      <p:sp>
        <p:nvSpPr>
          <p:cNvPr id="10" name="Rectangle: Rounded Corners 15">
            <a:extLst>
              <a:ext uri="{FF2B5EF4-FFF2-40B4-BE49-F238E27FC236}">
                <a16:creationId xmlns:a16="http://schemas.microsoft.com/office/drawing/2014/main" id="{ACD085B2-69AD-2C3B-A854-52C715926326}"/>
              </a:ext>
            </a:extLst>
          </p:cNvPr>
          <p:cNvSpPr/>
          <p:nvPr/>
        </p:nvSpPr>
        <p:spPr>
          <a:xfrm>
            <a:off x="6371303" y="2013812"/>
            <a:ext cx="5202092" cy="1826779"/>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a:lnSpc>
                <a:spcPct val="150000"/>
              </a:lnSpc>
            </a:pPr>
            <a:r>
              <a:rPr lang="vi-VN" sz="2400" dirty="0">
                <a:solidFill>
                  <a:srgbClr val="000000"/>
                </a:solidFill>
                <a:latin typeface="UTM Avo" panose="02040603050506020204" pitchFamily="18"/>
              </a:rPr>
              <a:t>B. Những người lao động chân tay thường có học thức thấp. </a:t>
            </a:r>
            <a:endParaRPr lang="en-US" sz="2400" dirty="0">
              <a:solidFill>
                <a:srgbClr val="000000"/>
              </a:solidFill>
              <a:latin typeface="UTM Avo" panose="02040603050506020204" pitchFamily="18"/>
            </a:endParaRPr>
          </a:p>
        </p:txBody>
      </p:sp>
      <p:sp>
        <p:nvSpPr>
          <p:cNvPr id="11" name="Rectangle: Rounded Corners 16">
            <a:extLst>
              <a:ext uri="{FF2B5EF4-FFF2-40B4-BE49-F238E27FC236}">
                <a16:creationId xmlns:a16="http://schemas.microsoft.com/office/drawing/2014/main" id="{5AC66F35-1834-478F-B745-AB6A59968FFD}"/>
              </a:ext>
            </a:extLst>
          </p:cNvPr>
          <p:cNvSpPr/>
          <p:nvPr/>
        </p:nvSpPr>
        <p:spPr>
          <a:xfrm>
            <a:off x="6371303" y="4106447"/>
            <a:ext cx="5202092" cy="1826779"/>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a:lnSpc>
                <a:spcPct val="150000"/>
              </a:lnSpc>
            </a:pPr>
            <a:r>
              <a:rPr lang="vi-VN" sz="2400" dirty="0">
                <a:solidFill>
                  <a:srgbClr val="000000"/>
                </a:solidFill>
                <a:latin typeface="UTM Avo" panose="02040603050506020204" pitchFamily="18"/>
              </a:rPr>
              <a:t>D. Bất cứ nghề nào trong xã hội cũng đáng quý và đáng được trân trọng như nhau.</a:t>
            </a:r>
            <a:endParaRPr lang="en-US" sz="2400" dirty="0">
              <a:solidFill>
                <a:srgbClr val="000000"/>
              </a:solidFill>
              <a:latin typeface="UTM Avo" panose="02040603050506020204" pitchFamily="18"/>
            </a:endParaRPr>
          </a:p>
        </p:txBody>
      </p:sp>
      <p:pic>
        <p:nvPicPr>
          <p:cNvPr id="12" name="Picture 18">
            <a:extLst>
              <a:ext uri="{FF2B5EF4-FFF2-40B4-BE49-F238E27FC236}">
                <a16:creationId xmlns:a16="http://schemas.microsoft.com/office/drawing/2014/main" id="{3BBE1137-7EF3-157B-471D-FB1ECFA675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00564" y="525829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209EE9FC-F8BC-16D1-5ECA-016CC1FC91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5774" y="309685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637A6582-853E-F763-C748-67440E0C80C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85414" y="315419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E289F97-AEF7-1024-B20F-95F130F28BC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20398" y="517781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Rounded Corners 13">
            <a:extLst>
              <a:ext uri="{FF2B5EF4-FFF2-40B4-BE49-F238E27FC236}">
                <a16:creationId xmlns:a16="http://schemas.microsoft.com/office/drawing/2014/main" id="{82796D3C-B08F-9EB6-4607-3A2D0F032BF8}"/>
              </a:ext>
            </a:extLst>
          </p:cNvPr>
          <p:cNvSpPr/>
          <p:nvPr/>
        </p:nvSpPr>
        <p:spPr>
          <a:xfrm>
            <a:off x="639783" y="940294"/>
            <a:ext cx="10954790" cy="864420"/>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r>
              <a:rPr lang="en-US" sz="2400" b="1" dirty="0" err="1">
                <a:solidFill>
                  <a:schemeClr val="tx1"/>
                </a:solidFill>
                <a:latin typeface="UTM Avo" panose="02040603050506020204" pitchFamily="18"/>
              </a:rPr>
              <a:t>Câu</a:t>
            </a:r>
            <a:r>
              <a:rPr lang="en-US" sz="2400" b="1" dirty="0">
                <a:solidFill>
                  <a:schemeClr val="tx1"/>
                </a:solidFill>
                <a:latin typeface="UTM Avo" panose="02040603050506020204" pitchFamily="18"/>
              </a:rPr>
              <a:t> 1. </a:t>
            </a:r>
            <a:r>
              <a:rPr lang="vi-VN" sz="2400" dirty="0">
                <a:solidFill>
                  <a:schemeClr val="tx1"/>
                </a:solidFill>
                <a:latin typeface="UTM Avo" panose="02040603050506020204" pitchFamily="18"/>
              </a:rPr>
              <a:t>Nhận định nào dưới đây là đúng? </a:t>
            </a:r>
            <a:endParaRPr lang="en-US" sz="2400" dirty="0">
              <a:solidFill>
                <a:schemeClr val="tx1"/>
              </a:solidFill>
              <a:latin typeface="UTM Avo" panose="02040603050506020204" pitchFamily="18"/>
            </a:endParaRPr>
          </a:p>
        </p:txBody>
      </p:sp>
      <p:pic>
        <p:nvPicPr>
          <p:cNvPr id="17" name="Picture 16">
            <a:hlinkClick r:id="rId8" action="ppaction://hlinksldjump"/>
            <a:extLst>
              <a:ext uri="{FF2B5EF4-FFF2-40B4-BE49-F238E27FC236}">
                <a16:creationId xmlns:a16="http://schemas.microsoft.com/office/drawing/2014/main" id="{E43ECA98-4741-55C7-2F13-B4144D4BDA9C}"/>
              </a:ext>
            </a:extLst>
          </p:cNvPr>
          <p:cNvPicPr>
            <a:picLocks noChangeAspect="1"/>
          </p:cNvPicPr>
          <p:nvPr/>
        </p:nvPicPr>
        <p:blipFill>
          <a:blip r:embed="rId9"/>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214174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8"/>
                  </p:tgtEl>
                </p:cond>
              </p:nextCondLst>
            </p:seq>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nextCondLst>
                <p:cond evt="onClick" delay="0">
                  <p:tgtEl>
                    <p:spTgt spid="10"/>
                  </p:tgtEl>
                </p:cond>
              </p:nextCondLst>
            </p:seq>
          </p:childTnLst>
        </p:cTn>
      </p:par>
    </p:tnLst>
    <p:bldLst>
      <p:bldP spid="8" grpId="0" animBg="1"/>
      <p:bldP spid="9" grpId="0" animBg="1"/>
      <p:bldP spid="10" grpId="0" animBg="1"/>
      <p:bldP spid="11"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341982B8-0F86-A74B-8AE1-67AC7C4C882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272A090-FEF3-151A-5C9D-E3EF189CDF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8" name="Rectangle: Rounded Corners 13">
            <a:extLst>
              <a:ext uri="{FF2B5EF4-FFF2-40B4-BE49-F238E27FC236}">
                <a16:creationId xmlns:a16="http://schemas.microsoft.com/office/drawing/2014/main" id="{63AD0518-36DA-0E45-FEE7-F51714B02E8D}"/>
              </a:ext>
            </a:extLst>
          </p:cNvPr>
          <p:cNvSpPr/>
          <p:nvPr/>
        </p:nvSpPr>
        <p:spPr>
          <a:xfrm>
            <a:off x="1262064" y="2642069"/>
            <a:ext cx="4142232"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A. Mũ lưỡi trai. </a:t>
            </a:r>
            <a:endParaRPr lang="en-US" sz="2400" dirty="0">
              <a:solidFill>
                <a:srgbClr val="000000"/>
              </a:solidFill>
              <a:latin typeface="UTM Avo" panose="02040603050506020204" pitchFamily="18"/>
            </a:endParaRPr>
          </a:p>
        </p:txBody>
      </p:sp>
      <p:sp>
        <p:nvSpPr>
          <p:cNvPr id="9" name="Rectangle: Rounded Corners 14">
            <a:extLst>
              <a:ext uri="{FF2B5EF4-FFF2-40B4-BE49-F238E27FC236}">
                <a16:creationId xmlns:a16="http://schemas.microsoft.com/office/drawing/2014/main" id="{1D021215-1E2D-BE9C-8950-EC4B3F869300}"/>
              </a:ext>
            </a:extLst>
          </p:cNvPr>
          <p:cNvSpPr/>
          <p:nvPr/>
        </p:nvSpPr>
        <p:spPr>
          <a:xfrm>
            <a:off x="1262064" y="4287890"/>
            <a:ext cx="4142232"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C. Đai an toàn.</a:t>
            </a:r>
            <a:endParaRPr lang="en-US" sz="2400" kern="0" dirty="0">
              <a:solidFill>
                <a:srgbClr val="000000"/>
              </a:solidFill>
              <a:latin typeface="UTM Avo" panose="02040603050506020204" pitchFamily="18"/>
              <a:sym typeface="Arial"/>
            </a:endParaRPr>
          </a:p>
        </p:txBody>
      </p:sp>
      <p:sp>
        <p:nvSpPr>
          <p:cNvPr id="10" name="Rectangle: Rounded Corners 15">
            <a:extLst>
              <a:ext uri="{FF2B5EF4-FFF2-40B4-BE49-F238E27FC236}">
                <a16:creationId xmlns:a16="http://schemas.microsoft.com/office/drawing/2014/main" id="{71597D61-A8E1-BBF6-798B-A7677569125B}"/>
              </a:ext>
            </a:extLst>
          </p:cNvPr>
          <p:cNvSpPr/>
          <p:nvPr/>
        </p:nvSpPr>
        <p:spPr>
          <a:xfrm>
            <a:off x="6816564" y="2642069"/>
            <a:ext cx="4142232"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B. Găng tay. </a:t>
            </a:r>
            <a:endParaRPr lang="en-US" sz="2400" dirty="0">
              <a:solidFill>
                <a:srgbClr val="000000"/>
              </a:solidFill>
              <a:latin typeface="UTM Avo" panose="02040603050506020204" pitchFamily="18"/>
            </a:endParaRPr>
          </a:p>
        </p:txBody>
      </p:sp>
      <p:sp>
        <p:nvSpPr>
          <p:cNvPr id="11" name="Rectangle: Rounded Corners 16">
            <a:extLst>
              <a:ext uri="{FF2B5EF4-FFF2-40B4-BE49-F238E27FC236}">
                <a16:creationId xmlns:a16="http://schemas.microsoft.com/office/drawing/2014/main" id="{07C89715-3236-D1C5-C9B2-230BE81AC3FD}"/>
              </a:ext>
            </a:extLst>
          </p:cNvPr>
          <p:cNvSpPr/>
          <p:nvPr/>
        </p:nvSpPr>
        <p:spPr>
          <a:xfrm>
            <a:off x="6816564" y="4287890"/>
            <a:ext cx="4142232"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D. Áo phát quang.</a:t>
            </a:r>
            <a:endParaRPr lang="en-US" sz="2400" dirty="0">
              <a:solidFill>
                <a:srgbClr val="000000"/>
              </a:solidFill>
              <a:latin typeface="UTM Avo" panose="02040603050506020204" pitchFamily="18"/>
            </a:endParaRPr>
          </a:p>
        </p:txBody>
      </p:sp>
      <p:pic>
        <p:nvPicPr>
          <p:cNvPr id="12" name="Picture 18">
            <a:extLst>
              <a:ext uri="{FF2B5EF4-FFF2-40B4-BE49-F238E27FC236}">
                <a16:creationId xmlns:a16="http://schemas.microsoft.com/office/drawing/2014/main" id="{83C02888-8B7E-D1F6-1355-36C42E4673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2693" y="332256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3FF185EC-E411-12D8-F1EA-46D21D781F6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53288" y="514178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6D4884AD-0BF6-2047-093C-916667BEE16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79735" y="332551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41621746-2D37-288C-3664-9836EF52725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2693" y="5066231"/>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Rounded Corners 13">
            <a:extLst>
              <a:ext uri="{FF2B5EF4-FFF2-40B4-BE49-F238E27FC236}">
                <a16:creationId xmlns:a16="http://schemas.microsoft.com/office/drawing/2014/main" id="{5103C111-738D-BCCD-25A9-52C269964923}"/>
              </a:ext>
            </a:extLst>
          </p:cNvPr>
          <p:cNvSpPr/>
          <p:nvPr/>
        </p:nvSpPr>
        <p:spPr>
          <a:xfrm>
            <a:off x="1233203" y="996247"/>
            <a:ext cx="9725593" cy="1426465"/>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en-US" sz="2400" b="1" dirty="0" err="1">
                <a:solidFill>
                  <a:schemeClr val="tx1"/>
                </a:solidFill>
                <a:latin typeface="UTM Avo" panose="02040603050506020204" pitchFamily="18"/>
              </a:rPr>
              <a:t>Câu</a:t>
            </a:r>
            <a:r>
              <a:rPr lang="en-US" sz="2400" b="1" dirty="0">
                <a:solidFill>
                  <a:schemeClr val="tx1"/>
                </a:solidFill>
                <a:latin typeface="UTM Avo" panose="02040603050506020204" pitchFamily="18"/>
              </a:rPr>
              <a:t> 2.</a:t>
            </a:r>
            <a:r>
              <a:rPr lang="en-US" sz="2400" b="1" dirty="0">
                <a:solidFill>
                  <a:srgbClr val="C00000"/>
                </a:solidFill>
                <a:latin typeface="UTM Avo" panose="02040603050506020204" pitchFamily="18"/>
              </a:rPr>
              <a:t> </a:t>
            </a:r>
            <a:r>
              <a:rPr lang="vi-VN" sz="2400" dirty="0">
                <a:latin typeface="UTM Avo" panose="02040603050506020204" pitchFamily="18"/>
              </a:rPr>
              <a:t>Nội dung nào dưới đây không phải </a:t>
            </a:r>
          </a:p>
          <a:p>
            <a:pPr lvl="0" algn="ctr">
              <a:lnSpc>
                <a:spcPct val="150000"/>
              </a:lnSpc>
            </a:pPr>
            <a:r>
              <a:rPr lang="vi-VN" sz="2400" dirty="0">
                <a:latin typeface="UTM Avo" panose="02040603050506020204" pitchFamily="18"/>
              </a:rPr>
              <a:t>thiết bị bảo hộ lao động?</a:t>
            </a:r>
            <a:endParaRPr lang="en-US" sz="2400" dirty="0">
              <a:latin typeface="UTM Avo" panose="02040603050506020204" pitchFamily="18"/>
            </a:endParaRPr>
          </a:p>
        </p:txBody>
      </p:sp>
      <p:pic>
        <p:nvPicPr>
          <p:cNvPr id="18" name="Picture 17">
            <a:hlinkClick r:id="rId8" action="ppaction://hlinksldjump"/>
            <a:extLst>
              <a:ext uri="{FF2B5EF4-FFF2-40B4-BE49-F238E27FC236}">
                <a16:creationId xmlns:a16="http://schemas.microsoft.com/office/drawing/2014/main" id="{60851EB9-FFD2-72B9-E6FD-0592B016CCFC}"/>
              </a:ext>
            </a:extLst>
          </p:cNvPr>
          <p:cNvPicPr>
            <a:picLocks noChangeAspect="1"/>
          </p:cNvPicPr>
          <p:nvPr/>
        </p:nvPicPr>
        <p:blipFill>
          <a:blip r:embed="rId9"/>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109925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8"/>
                  </p:tgtEl>
                </p:cond>
              </p:nextCondLst>
            </p:seq>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nextCondLst>
                <p:cond evt="onClick" delay="0">
                  <p:tgtEl>
                    <p:spTgt spid="10"/>
                  </p:tgtEl>
                </p:cond>
              </p:nextCondLst>
            </p:seq>
          </p:childTnLst>
        </p:cTn>
      </p:par>
    </p:tnLst>
    <p:bldLst>
      <p:bldP spid="8" grpId="0" animBg="1"/>
      <p:bldP spid="9" grpId="0" animBg="1"/>
      <p:bldP spid="10" grpId="0" animBg="1"/>
      <p:bldP spid="11"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CADB2A10-4B74-3B66-66DC-5A8EA924B2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1EF4C25-CB19-68A0-56BC-C8A074C1E4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8" name="Rectangle: Rounded Corners 13">
            <a:extLst>
              <a:ext uri="{FF2B5EF4-FFF2-40B4-BE49-F238E27FC236}">
                <a16:creationId xmlns:a16="http://schemas.microsoft.com/office/drawing/2014/main" id="{0AE1526B-1E4C-7A04-605F-364467DAEA78}"/>
              </a:ext>
            </a:extLst>
          </p:cNvPr>
          <p:cNvSpPr/>
          <p:nvPr/>
        </p:nvSpPr>
        <p:spPr>
          <a:xfrm>
            <a:off x="1068622" y="2656818"/>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A. Chỉ mặc bảo hộ lao động khi làm việc một mình. </a:t>
            </a:r>
            <a:endParaRPr lang="en-US" sz="2400" dirty="0">
              <a:solidFill>
                <a:srgbClr val="000000"/>
              </a:solidFill>
              <a:latin typeface="UTM Avo" panose="02040603050506020204" pitchFamily="18"/>
            </a:endParaRPr>
          </a:p>
        </p:txBody>
      </p:sp>
      <p:sp>
        <p:nvSpPr>
          <p:cNvPr id="9" name="Rectangle: Rounded Corners 14">
            <a:extLst>
              <a:ext uri="{FF2B5EF4-FFF2-40B4-BE49-F238E27FC236}">
                <a16:creationId xmlns:a16="http://schemas.microsoft.com/office/drawing/2014/main" id="{E61994F7-90B9-CC7C-4AF9-922DF29B4124}"/>
              </a:ext>
            </a:extLst>
          </p:cNvPr>
          <p:cNvSpPr/>
          <p:nvPr/>
        </p:nvSpPr>
        <p:spPr>
          <a:xfrm>
            <a:off x="1068622" y="4302639"/>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C. Nắm rõ các quy tắc về bảo hộ lao động. </a:t>
            </a:r>
            <a:endParaRPr lang="en-US" sz="2400" dirty="0">
              <a:solidFill>
                <a:srgbClr val="000000"/>
              </a:solidFill>
              <a:latin typeface="UTM Avo" panose="02040603050506020204" pitchFamily="18"/>
            </a:endParaRPr>
          </a:p>
        </p:txBody>
      </p:sp>
      <p:sp>
        <p:nvSpPr>
          <p:cNvPr id="10" name="Rectangle: Rounded Corners 15">
            <a:extLst>
              <a:ext uri="{FF2B5EF4-FFF2-40B4-BE49-F238E27FC236}">
                <a16:creationId xmlns:a16="http://schemas.microsoft.com/office/drawing/2014/main" id="{A386F773-39CB-D1FC-FC59-87381F006714}"/>
              </a:ext>
            </a:extLst>
          </p:cNvPr>
          <p:cNvSpPr/>
          <p:nvPr/>
        </p:nvSpPr>
        <p:spPr>
          <a:xfrm>
            <a:off x="6289441" y="2656818"/>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B. Mặc đồ bảo hộ khi thực hiện công việc theo yêu cầu. </a:t>
            </a:r>
            <a:endParaRPr lang="en-US" sz="2400" dirty="0">
              <a:solidFill>
                <a:srgbClr val="000000"/>
              </a:solidFill>
              <a:latin typeface="UTM Avo" panose="02040603050506020204" pitchFamily="18"/>
            </a:endParaRPr>
          </a:p>
        </p:txBody>
      </p:sp>
      <p:sp>
        <p:nvSpPr>
          <p:cNvPr id="11" name="Rectangle: Rounded Corners 16">
            <a:extLst>
              <a:ext uri="{FF2B5EF4-FFF2-40B4-BE49-F238E27FC236}">
                <a16:creationId xmlns:a16="http://schemas.microsoft.com/office/drawing/2014/main" id="{4D275445-7388-3C5E-CDF9-E9F2D82B78FF}"/>
              </a:ext>
            </a:extLst>
          </p:cNvPr>
          <p:cNvSpPr/>
          <p:nvPr/>
        </p:nvSpPr>
        <p:spPr>
          <a:xfrm>
            <a:off x="6289441" y="4302639"/>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D. Chủ động thực hiện </a:t>
            </a:r>
          </a:p>
          <a:p>
            <a:pPr lvl="0" algn="ctr">
              <a:lnSpc>
                <a:spcPct val="150000"/>
              </a:lnSpc>
            </a:pPr>
            <a:r>
              <a:rPr lang="vi-VN" sz="2400" dirty="0">
                <a:solidFill>
                  <a:srgbClr val="000000"/>
                </a:solidFill>
                <a:latin typeface="UTM Avo" panose="02040603050506020204" pitchFamily="18"/>
              </a:rPr>
              <a:t>các quy tắc.</a:t>
            </a:r>
            <a:endParaRPr lang="en-US" sz="2400" dirty="0">
              <a:solidFill>
                <a:srgbClr val="000000"/>
              </a:solidFill>
              <a:latin typeface="UTM Avo" panose="02040603050506020204" pitchFamily="18"/>
            </a:endParaRPr>
          </a:p>
        </p:txBody>
      </p:sp>
      <p:pic>
        <p:nvPicPr>
          <p:cNvPr id="12" name="Picture 18">
            <a:extLst>
              <a:ext uri="{FF2B5EF4-FFF2-40B4-BE49-F238E27FC236}">
                <a16:creationId xmlns:a16="http://schemas.microsoft.com/office/drawing/2014/main" id="{D8818840-F335-FE63-10E0-AAEDBB7643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1524" y="339200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B3685E24-1EF7-D7AD-F085-4935AD0481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10047" y="517503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3A3077E3-9C50-1970-6A93-1E45E67738C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36494" y="341169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706FD7B-E46E-819A-3BE8-FCE8F74F979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4084" y="509587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Rounded Corners 13">
            <a:extLst>
              <a:ext uri="{FF2B5EF4-FFF2-40B4-BE49-F238E27FC236}">
                <a16:creationId xmlns:a16="http://schemas.microsoft.com/office/drawing/2014/main" id="{3F67E146-AFAE-0FC7-A8ED-C121B0B61D69}"/>
              </a:ext>
            </a:extLst>
          </p:cNvPr>
          <p:cNvSpPr/>
          <p:nvPr/>
        </p:nvSpPr>
        <p:spPr>
          <a:xfrm>
            <a:off x="1068622" y="985477"/>
            <a:ext cx="10054755" cy="1426464"/>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en-US" sz="2400" b="1" dirty="0" err="1">
                <a:solidFill>
                  <a:schemeClr val="tx1"/>
                </a:solidFill>
                <a:latin typeface="UTM Avo" panose="02040603050506020204" pitchFamily="18"/>
              </a:rPr>
              <a:t>Câu</a:t>
            </a:r>
            <a:r>
              <a:rPr lang="en-US" sz="2400" b="1" dirty="0">
                <a:solidFill>
                  <a:schemeClr val="tx1"/>
                </a:solidFill>
                <a:latin typeface="UTM Avo" panose="02040603050506020204" pitchFamily="18"/>
              </a:rPr>
              <a:t> 3. </a:t>
            </a:r>
            <a:r>
              <a:rPr lang="vi-VN" sz="2400" dirty="0">
                <a:latin typeface="UTM Avo" panose="02040603050506020204" pitchFamily="18"/>
              </a:rPr>
              <a:t>Ý kiến nào sau đây không phải là quy định về </a:t>
            </a:r>
          </a:p>
          <a:p>
            <a:pPr lvl="0" algn="ctr">
              <a:lnSpc>
                <a:spcPct val="150000"/>
              </a:lnSpc>
            </a:pPr>
            <a:r>
              <a:rPr lang="vi-VN" sz="2400" dirty="0">
                <a:latin typeface="UTM Avo" panose="02040603050506020204" pitchFamily="18"/>
              </a:rPr>
              <a:t>an toàn lao động?</a:t>
            </a:r>
            <a:endParaRPr lang="en-US" sz="2400" dirty="0">
              <a:latin typeface="UTM Avo" panose="02040603050506020204" pitchFamily="18"/>
            </a:endParaRPr>
          </a:p>
        </p:txBody>
      </p:sp>
      <p:pic>
        <p:nvPicPr>
          <p:cNvPr id="2" name="Picture 1">
            <a:hlinkClick r:id="rId8" action="ppaction://hlinksldjump"/>
            <a:extLst>
              <a:ext uri="{FF2B5EF4-FFF2-40B4-BE49-F238E27FC236}">
                <a16:creationId xmlns:a16="http://schemas.microsoft.com/office/drawing/2014/main" id="{99B864B1-ACA2-BFEA-2617-768117AA5488}"/>
              </a:ext>
            </a:extLst>
          </p:cNvPr>
          <p:cNvPicPr>
            <a:picLocks noChangeAspect="1"/>
          </p:cNvPicPr>
          <p:nvPr/>
        </p:nvPicPr>
        <p:blipFill>
          <a:blip r:embed="rId9"/>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293747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8"/>
                  </p:tgtEl>
                </p:cond>
              </p:nextCondLst>
            </p:seq>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nextCondLst>
                <p:cond evt="onClick" delay="0">
                  <p:tgtEl>
                    <p:spTgt spid="10"/>
                  </p:tgtEl>
                </p:cond>
              </p:nextCondLst>
            </p:seq>
          </p:childTnLst>
        </p:cTn>
      </p:par>
    </p:tnLst>
    <p:bldLst>
      <p:bldP spid="8" grpId="0" animBg="1"/>
      <p:bldP spid="9" grpId="0" animBg="1"/>
      <p:bldP spid="10" grpId="0" animBg="1"/>
      <p:bldP spid="11"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DDEC8D97-83BE-77A2-3B94-9D8AEAEF976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C0A7870-0486-30E1-DC64-BD58A875C5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9" name="Rectangle: Rounded Corners 13">
            <a:extLst>
              <a:ext uri="{FF2B5EF4-FFF2-40B4-BE49-F238E27FC236}">
                <a16:creationId xmlns:a16="http://schemas.microsoft.com/office/drawing/2014/main" id="{443EFF46-9B83-A973-E927-AF47A524E24B}"/>
              </a:ext>
            </a:extLst>
          </p:cNvPr>
          <p:cNvSpPr/>
          <p:nvPr/>
        </p:nvSpPr>
        <p:spPr>
          <a:xfrm>
            <a:off x="1262063" y="2966535"/>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457200" lvl="0" indent="-457200" algn="ctr">
              <a:lnSpc>
                <a:spcPct val="150000"/>
              </a:lnSpc>
              <a:buAutoNum type="alphaUcPeriod"/>
            </a:pPr>
            <a:r>
              <a:rPr lang="vi-VN" sz="2000" dirty="0">
                <a:solidFill>
                  <a:srgbClr val="000000"/>
                </a:solidFill>
                <a:latin typeface="UTM Avo" panose="02040603050506020204" pitchFamily="18"/>
              </a:rPr>
              <a:t>Cười cùng với các bạn </a:t>
            </a:r>
          </a:p>
          <a:p>
            <a:pPr lvl="0" algn="ctr">
              <a:lnSpc>
                <a:spcPct val="150000"/>
              </a:lnSpc>
            </a:pPr>
            <a:r>
              <a:rPr lang="vi-VN" sz="2000" dirty="0">
                <a:solidFill>
                  <a:srgbClr val="000000"/>
                </a:solidFill>
                <a:latin typeface="UTM Avo" panose="02040603050506020204" pitchFamily="18"/>
              </a:rPr>
              <a:t>trong lớp.</a:t>
            </a:r>
            <a:endParaRPr lang="en-US" sz="2000" dirty="0">
              <a:solidFill>
                <a:srgbClr val="000000"/>
              </a:solidFill>
              <a:latin typeface="UTM Avo" panose="02040603050506020204" pitchFamily="18"/>
            </a:endParaRPr>
          </a:p>
        </p:txBody>
      </p:sp>
      <p:sp>
        <p:nvSpPr>
          <p:cNvPr id="10" name="Rectangle: Rounded Corners 14">
            <a:extLst>
              <a:ext uri="{FF2B5EF4-FFF2-40B4-BE49-F238E27FC236}">
                <a16:creationId xmlns:a16="http://schemas.microsoft.com/office/drawing/2014/main" id="{0D4CD0D2-4BDF-CE91-7EE7-C03E0DFE36AA}"/>
              </a:ext>
            </a:extLst>
          </p:cNvPr>
          <p:cNvSpPr/>
          <p:nvPr/>
        </p:nvSpPr>
        <p:spPr>
          <a:xfrm>
            <a:off x="1262063" y="4612356"/>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000" dirty="0">
                <a:solidFill>
                  <a:srgbClr val="000000"/>
                </a:solidFill>
                <a:latin typeface="UTM Avo" panose="02040603050506020204" pitchFamily="18"/>
              </a:rPr>
              <a:t>C. Yêu cầu các bạn tôn trọng N và bố của N, không cười nữa để lắng nghe bạn chia sẻ. </a:t>
            </a:r>
            <a:endParaRPr lang="en-US" sz="2000" dirty="0">
              <a:solidFill>
                <a:srgbClr val="000000"/>
              </a:solidFill>
              <a:latin typeface="UTM Avo" panose="02040603050506020204" pitchFamily="18"/>
            </a:endParaRPr>
          </a:p>
        </p:txBody>
      </p:sp>
      <p:sp>
        <p:nvSpPr>
          <p:cNvPr id="11" name="Rectangle: Rounded Corners 15">
            <a:extLst>
              <a:ext uri="{FF2B5EF4-FFF2-40B4-BE49-F238E27FC236}">
                <a16:creationId xmlns:a16="http://schemas.microsoft.com/office/drawing/2014/main" id="{FF60DD4D-EFAA-724F-17CD-4BA471A9AC96}"/>
              </a:ext>
            </a:extLst>
          </p:cNvPr>
          <p:cNvSpPr/>
          <p:nvPr/>
        </p:nvSpPr>
        <p:spPr>
          <a:xfrm>
            <a:off x="6326047" y="2966535"/>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000" dirty="0">
                <a:solidFill>
                  <a:srgbClr val="000000"/>
                </a:solidFill>
                <a:latin typeface="UTM Avo" panose="02040603050506020204" pitchFamily="18"/>
              </a:rPr>
              <a:t>B. Bỏ ngoài tai, tập trung </a:t>
            </a:r>
          </a:p>
          <a:p>
            <a:pPr lvl="0" algn="ctr">
              <a:lnSpc>
                <a:spcPct val="150000"/>
              </a:lnSpc>
            </a:pPr>
            <a:r>
              <a:rPr lang="vi-VN" sz="2000" dirty="0">
                <a:solidFill>
                  <a:srgbClr val="000000"/>
                </a:solidFill>
                <a:latin typeface="UTM Avo" panose="02040603050506020204" pitchFamily="18"/>
              </a:rPr>
              <a:t>viết bài của mình.</a:t>
            </a:r>
            <a:endParaRPr lang="en-US" sz="2000" dirty="0">
              <a:solidFill>
                <a:srgbClr val="000000"/>
              </a:solidFill>
              <a:latin typeface="UTM Avo" panose="02040603050506020204" pitchFamily="18"/>
            </a:endParaRPr>
          </a:p>
        </p:txBody>
      </p:sp>
      <p:sp>
        <p:nvSpPr>
          <p:cNvPr id="12" name="Rectangle: Rounded Corners 16">
            <a:extLst>
              <a:ext uri="{FF2B5EF4-FFF2-40B4-BE49-F238E27FC236}">
                <a16:creationId xmlns:a16="http://schemas.microsoft.com/office/drawing/2014/main" id="{A8D4A9EC-9501-6B7B-78D0-5FF96F41CF39}"/>
              </a:ext>
            </a:extLst>
          </p:cNvPr>
          <p:cNvSpPr/>
          <p:nvPr/>
        </p:nvSpPr>
        <p:spPr>
          <a:xfrm>
            <a:off x="6326047" y="4612356"/>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000" dirty="0">
                <a:solidFill>
                  <a:srgbClr val="000000"/>
                </a:solidFill>
                <a:latin typeface="UTM Avo" panose="02040603050506020204" pitchFamily="18"/>
              </a:rPr>
              <a:t>D. Tỏ ra không quan tâm.</a:t>
            </a:r>
            <a:endParaRPr lang="en-US" sz="2000" dirty="0">
              <a:solidFill>
                <a:srgbClr val="000000"/>
              </a:solidFill>
              <a:latin typeface="UTM Avo" panose="02040603050506020204" pitchFamily="18"/>
            </a:endParaRPr>
          </a:p>
        </p:txBody>
      </p:sp>
      <p:pic>
        <p:nvPicPr>
          <p:cNvPr id="13" name="Picture 18">
            <a:extLst>
              <a:ext uri="{FF2B5EF4-FFF2-40B4-BE49-F238E27FC236}">
                <a16:creationId xmlns:a16="http://schemas.microsoft.com/office/drawing/2014/main" id="{0476F6B6-A88A-F707-3DAD-8CD956890C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0803" y="534754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FB6DC4CC-53AA-D25C-AA64-8D991852930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30635" y="532706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20">
            <a:extLst>
              <a:ext uri="{FF2B5EF4-FFF2-40B4-BE49-F238E27FC236}">
                <a16:creationId xmlns:a16="http://schemas.microsoft.com/office/drawing/2014/main" id="{9B772D06-3DDF-9BDC-80D4-70A595743A5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06566" y="3687763"/>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4B69EB94-AAE6-5050-A41F-B29759377E8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13541" y="374726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Rectangle: Rounded Corners 13">
            <a:extLst>
              <a:ext uri="{FF2B5EF4-FFF2-40B4-BE49-F238E27FC236}">
                <a16:creationId xmlns:a16="http://schemas.microsoft.com/office/drawing/2014/main" id="{3ED7F033-2D82-1D5D-9429-710A1199D7D6}"/>
              </a:ext>
            </a:extLst>
          </p:cNvPr>
          <p:cNvSpPr/>
          <p:nvPr/>
        </p:nvSpPr>
        <p:spPr>
          <a:xfrm>
            <a:off x="1233203" y="545902"/>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a:lnSpc>
                <a:spcPct val="150000"/>
              </a:lnSpc>
            </a:pPr>
            <a:r>
              <a:rPr lang="en-US" sz="2000" b="1" dirty="0" err="1">
                <a:solidFill>
                  <a:schemeClr val="tx1"/>
                </a:solidFill>
                <a:latin typeface="UTM Avo" panose="02040603050506020204" pitchFamily="18"/>
              </a:rPr>
              <a:t>Câu</a:t>
            </a:r>
            <a:r>
              <a:rPr lang="en-US" sz="2000" b="1" dirty="0">
                <a:solidFill>
                  <a:schemeClr val="tx1"/>
                </a:solidFill>
                <a:latin typeface="UTM Avo" panose="02040603050506020204" pitchFamily="18"/>
              </a:rPr>
              <a:t> 4. </a:t>
            </a:r>
            <a:r>
              <a:rPr lang="vi-VN" sz="2000" dirty="0">
                <a:latin typeface="UTM Avo" panose="02040603050506020204" pitchFamily="18"/>
              </a:rPr>
              <a:t>Trong giờ làm văn, cô giáo yêu cầu cả lớp viết về gia đình mình và chọn một vài bài hay để đọc trước lớp. N được cô giáo gọi đứng lên đọc bài nhưng cả lớp đều phá lên cười khi bạn chia sẻ bố của mình làm nghề xe ôm? Nếu em là bạn thân của N, em sẽ làm gì trong trường hợp này?</a:t>
            </a:r>
            <a:endParaRPr lang="en-US" sz="2000" dirty="0">
              <a:latin typeface="UTM Avo" panose="02040603050506020204" pitchFamily="18"/>
            </a:endParaRPr>
          </a:p>
        </p:txBody>
      </p:sp>
      <p:pic>
        <p:nvPicPr>
          <p:cNvPr id="18" name="Picture 17">
            <a:hlinkClick r:id="rId8" action="ppaction://hlinksldjump"/>
            <a:extLst>
              <a:ext uri="{FF2B5EF4-FFF2-40B4-BE49-F238E27FC236}">
                <a16:creationId xmlns:a16="http://schemas.microsoft.com/office/drawing/2014/main" id="{49FFFADF-78FF-F785-E2D1-FA8CA929A403}"/>
              </a:ext>
            </a:extLst>
          </p:cNvPr>
          <p:cNvPicPr>
            <a:picLocks noChangeAspect="1"/>
          </p:cNvPicPr>
          <p:nvPr/>
        </p:nvPicPr>
        <p:blipFill>
          <a:blip r:embed="rId9"/>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5850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nextCondLst>
                <p:cond evt="onClick" delay="0">
                  <p:tgtEl>
                    <p:spTgt spid="9"/>
                  </p:tgtEl>
                </p:cond>
              </p:nextCondLst>
            </p:seq>
            <p:seq concurrent="1" nextAc="seek">
              <p:cTn id="38" restart="whenNotActive" fill="hold" evtFilter="cancelBubble" nodeType="interactiveSeq">
                <p:stCondLst>
                  <p:cond evt="onClick" delay="0">
                    <p:tgtEl>
                      <p:spTgt spid="11"/>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nextCondLst>
                <p:cond evt="onClick" delay="0">
                  <p:tgtEl>
                    <p:spTgt spid="11"/>
                  </p:tgtEl>
                </p:cond>
              </p:nextCondLst>
            </p:seq>
          </p:childTnLst>
        </p:cTn>
      </p:par>
    </p:tnLst>
    <p:bldLst>
      <p:bldP spid="9" grpId="0" animBg="1"/>
      <p:bldP spid="10" grpId="0" animBg="1"/>
      <p:bldP spid="11" grpId="0" animBg="1"/>
      <p:bldP spid="12"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C4E95145-BAE2-1F0B-9A7D-FA0ED6CC561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21AEA32-ACDF-36DB-6872-0F3A63CB5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8" name="Rectangle: Rounded Corners 13">
            <a:extLst>
              <a:ext uri="{FF2B5EF4-FFF2-40B4-BE49-F238E27FC236}">
                <a16:creationId xmlns:a16="http://schemas.microsoft.com/office/drawing/2014/main" id="{32E91739-9D8E-3E14-FC26-2CFD5F83F132}"/>
              </a:ext>
            </a:extLst>
          </p:cNvPr>
          <p:cNvSpPr/>
          <p:nvPr/>
        </p:nvSpPr>
        <p:spPr>
          <a:xfrm>
            <a:off x="1068622" y="2907540"/>
            <a:ext cx="4795948"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457200" lvl="0" indent="-457200" algn="ctr">
              <a:lnSpc>
                <a:spcPct val="150000"/>
              </a:lnSpc>
              <a:buAutoNum type="alphaUcPeriod"/>
            </a:pPr>
            <a:r>
              <a:rPr lang="vi-VN" sz="2400" dirty="0">
                <a:solidFill>
                  <a:srgbClr val="000000"/>
                </a:solidFill>
                <a:latin typeface="UTM Avo" panose="02040603050506020204" pitchFamily="18"/>
              </a:rPr>
              <a:t>Nhấn mạnh tầm </a:t>
            </a:r>
          </a:p>
          <a:p>
            <a:pPr lvl="0" algn="ctr">
              <a:lnSpc>
                <a:spcPct val="150000"/>
              </a:lnSpc>
            </a:pPr>
            <a:r>
              <a:rPr lang="vi-VN" sz="2400" dirty="0">
                <a:solidFill>
                  <a:srgbClr val="000000"/>
                </a:solidFill>
                <a:latin typeface="UTM Avo" panose="02040603050506020204" pitchFamily="18"/>
              </a:rPr>
              <a:t>quan trọng của lao động.</a:t>
            </a:r>
            <a:endParaRPr lang="en-US" sz="2400" dirty="0">
              <a:solidFill>
                <a:srgbClr val="000000"/>
              </a:solidFill>
              <a:latin typeface="UTM Avo" panose="02040603050506020204" pitchFamily="18"/>
            </a:endParaRPr>
          </a:p>
        </p:txBody>
      </p:sp>
      <p:sp>
        <p:nvSpPr>
          <p:cNvPr id="9" name="Rectangle: Rounded Corners 14">
            <a:extLst>
              <a:ext uri="{FF2B5EF4-FFF2-40B4-BE49-F238E27FC236}">
                <a16:creationId xmlns:a16="http://schemas.microsoft.com/office/drawing/2014/main" id="{4A95B75F-3B35-34EA-97BF-9F01714A1B68}"/>
              </a:ext>
            </a:extLst>
          </p:cNvPr>
          <p:cNvSpPr/>
          <p:nvPr/>
        </p:nvSpPr>
        <p:spPr>
          <a:xfrm>
            <a:off x="1068622" y="4553361"/>
            <a:ext cx="4795948"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C. Sự cần mẫn của </a:t>
            </a:r>
          </a:p>
          <a:p>
            <a:pPr lvl="0" algn="ctr">
              <a:lnSpc>
                <a:spcPct val="150000"/>
              </a:lnSpc>
            </a:pPr>
            <a:r>
              <a:rPr lang="vi-VN" sz="2400" dirty="0">
                <a:solidFill>
                  <a:srgbClr val="000000"/>
                </a:solidFill>
                <a:latin typeface="UTM Avo" panose="02040603050506020204" pitchFamily="18"/>
              </a:rPr>
              <a:t>người lao động. </a:t>
            </a:r>
            <a:endParaRPr lang="en-US" sz="2400" dirty="0">
              <a:solidFill>
                <a:srgbClr val="000000"/>
              </a:solidFill>
              <a:latin typeface="UTM Avo" panose="02040603050506020204" pitchFamily="18"/>
            </a:endParaRPr>
          </a:p>
        </p:txBody>
      </p:sp>
      <p:sp>
        <p:nvSpPr>
          <p:cNvPr id="10" name="Rectangle: Rounded Corners 15">
            <a:extLst>
              <a:ext uri="{FF2B5EF4-FFF2-40B4-BE49-F238E27FC236}">
                <a16:creationId xmlns:a16="http://schemas.microsoft.com/office/drawing/2014/main" id="{01BF81C7-304F-0D81-FB02-4A2646713693}"/>
              </a:ext>
            </a:extLst>
          </p:cNvPr>
          <p:cNvSpPr/>
          <p:nvPr/>
        </p:nvSpPr>
        <p:spPr>
          <a:xfrm>
            <a:off x="6277896" y="2907540"/>
            <a:ext cx="479594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B. Sự vất vả của </a:t>
            </a:r>
          </a:p>
          <a:p>
            <a:pPr lvl="0" algn="ctr">
              <a:lnSpc>
                <a:spcPct val="150000"/>
              </a:lnSpc>
            </a:pPr>
            <a:r>
              <a:rPr lang="vi-VN" sz="2400" dirty="0">
                <a:solidFill>
                  <a:srgbClr val="000000"/>
                </a:solidFill>
                <a:latin typeface="UTM Avo" panose="02040603050506020204" pitchFamily="18"/>
              </a:rPr>
              <a:t>người lao động. </a:t>
            </a:r>
            <a:endParaRPr lang="en-US" sz="2400" dirty="0">
              <a:solidFill>
                <a:srgbClr val="000000"/>
              </a:solidFill>
              <a:latin typeface="UTM Avo" panose="02040603050506020204" pitchFamily="18"/>
            </a:endParaRPr>
          </a:p>
        </p:txBody>
      </p:sp>
      <p:sp>
        <p:nvSpPr>
          <p:cNvPr id="11" name="Rectangle: Rounded Corners 16">
            <a:extLst>
              <a:ext uri="{FF2B5EF4-FFF2-40B4-BE49-F238E27FC236}">
                <a16:creationId xmlns:a16="http://schemas.microsoft.com/office/drawing/2014/main" id="{1799E350-93AF-B121-A8F7-5245BB8EB200}"/>
              </a:ext>
            </a:extLst>
          </p:cNvPr>
          <p:cNvSpPr/>
          <p:nvPr/>
        </p:nvSpPr>
        <p:spPr>
          <a:xfrm>
            <a:off x="6277896" y="4553361"/>
            <a:ext cx="479594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vi-VN" sz="2400" dirty="0">
                <a:solidFill>
                  <a:srgbClr val="000000"/>
                </a:solidFill>
                <a:latin typeface="UTM Avo" panose="02040603050506020204" pitchFamily="18"/>
              </a:rPr>
              <a:t>D. Tính chất công việc </a:t>
            </a:r>
          </a:p>
          <a:p>
            <a:pPr lvl="0" algn="ctr">
              <a:lnSpc>
                <a:spcPct val="150000"/>
              </a:lnSpc>
            </a:pPr>
            <a:r>
              <a:rPr lang="vi-VN" sz="2400" dirty="0">
                <a:solidFill>
                  <a:srgbClr val="000000"/>
                </a:solidFill>
                <a:latin typeface="UTM Avo" panose="02040603050506020204" pitchFamily="18"/>
              </a:rPr>
              <a:t>của người lao động.</a:t>
            </a:r>
            <a:endParaRPr lang="en-US" sz="2400" dirty="0">
              <a:solidFill>
                <a:srgbClr val="000000"/>
              </a:solidFill>
              <a:latin typeface="UTM Avo" panose="02040603050506020204" pitchFamily="18"/>
            </a:endParaRPr>
          </a:p>
        </p:txBody>
      </p:sp>
      <p:pic>
        <p:nvPicPr>
          <p:cNvPr id="12" name="Picture 18">
            <a:extLst>
              <a:ext uri="{FF2B5EF4-FFF2-40B4-BE49-F238E27FC236}">
                <a16:creationId xmlns:a16="http://schemas.microsoft.com/office/drawing/2014/main" id="{8DEEBFB2-451B-CCCF-AAB0-01686B58A1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406" y="364980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56C60454-80A0-EEED-1EE1-5DC3460A73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6906" y="534659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8CA1040D-EFD3-B3FF-BC3E-22CF57F9C3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52497" y="3702129"/>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A05AEE3-7F65-0830-ED6D-F05713F7324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00041" y="531756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Rounded Corners 13">
            <a:extLst>
              <a:ext uri="{FF2B5EF4-FFF2-40B4-BE49-F238E27FC236}">
                <a16:creationId xmlns:a16="http://schemas.microsoft.com/office/drawing/2014/main" id="{A4274B01-074C-3ABA-4F9C-28EF256E55D9}"/>
              </a:ext>
            </a:extLst>
          </p:cNvPr>
          <p:cNvSpPr/>
          <p:nvPr/>
        </p:nvSpPr>
        <p:spPr>
          <a:xfrm>
            <a:off x="1068622" y="629156"/>
            <a:ext cx="10054755" cy="2057980"/>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pPr>
            <a:r>
              <a:rPr lang="en-US" sz="2400" b="1" dirty="0" err="1">
                <a:solidFill>
                  <a:schemeClr val="tx1"/>
                </a:solidFill>
                <a:latin typeface="UTM Avo" panose="02040603050506020204" pitchFamily="18"/>
              </a:rPr>
              <a:t>Câu</a:t>
            </a:r>
            <a:r>
              <a:rPr lang="en-US" sz="2400" b="1" dirty="0">
                <a:solidFill>
                  <a:schemeClr val="tx1"/>
                </a:solidFill>
                <a:latin typeface="UTM Avo" panose="02040603050506020204" pitchFamily="18"/>
              </a:rPr>
              <a:t> 5. </a:t>
            </a:r>
            <a:r>
              <a:rPr lang="vi-VN" sz="2400" dirty="0">
                <a:latin typeface="UTM Avo" panose="02040603050506020204" pitchFamily="18"/>
              </a:rPr>
              <a:t>Cố thủ tướng Phạm Văn Đồng từng nói: “Trong xã hội loài người, cái đáng quý nhất là lao động, người đáng quý nhất là người lao động.” Câu nói trên có ý nghĩa gì?</a:t>
            </a:r>
            <a:endParaRPr lang="en-US" sz="2400" dirty="0">
              <a:latin typeface="UTM Avo" panose="02040603050506020204" pitchFamily="18"/>
            </a:endParaRPr>
          </a:p>
        </p:txBody>
      </p:sp>
      <p:pic>
        <p:nvPicPr>
          <p:cNvPr id="2" name="Picture 1">
            <a:hlinkClick r:id="rId8" action="ppaction://hlinksldjump"/>
            <a:extLst>
              <a:ext uri="{FF2B5EF4-FFF2-40B4-BE49-F238E27FC236}">
                <a16:creationId xmlns:a16="http://schemas.microsoft.com/office/drawing/2014/main" id="{BFCA38E6-882D-A30E-2222-FCE2106C6DC3}"/>
              </a:ext>
            </a:extLst>
          </p:cNvPr>
          <p:cNvPicPr>
            <a:picLocks noChangeAspect="1"/>
          </p:cNvPicPr>
          <p:nvPr/>
        </p:nvPicPr>
        <p:blipFill>
          <a:blip r:embed="rId9"/>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419700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8"/>
                  </p:tgtEl>
                </p:cond>
              </p:nextCondLst>
            </p:seq>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nextCondLst>
                <p:cond evt="onClick" delay="0">
                  <p:tgtEl>
                    <p:spTgt spid="10"/>
                  </p:tgtEl>
                </p:cond>
              </p:nextCondLst>
            </p:seq>
          </p:childTnLst>
        </p:cTn>
      </p:par>
    </p:tnLst>
    <p:bldLst>
      <p:bldP spid="8" grpId="0" animBg="1"/>
      <p:bldP spid="9" grpId="0" animBg="1"/>
      <p:bldP spid="10" grpId="0" animBg="1"/>
      <p:bldP spid="11"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14C403E-D7C1-2203-DCFD-3C191668CBA0}"/>
              </a:ext>
            </a:extLst>
          </p:cNvPr>
          <p:cNvGrpSpPr/>
          <p:nvPr/>
        </p:nvGrpSpPr>
        <p:grpSpPr>
          <a:xfrm>
            <a:off x="4557132" y="3147888"/>
            <a:ext cx="3077736" cy="1582924"/>
            <a:chOff x="-756043" y="2287668"/>
            <a:chExt cx="3237488" cy="1582924"/>
          </a:xfrm>
        </p:grpSpPr>
        <p:pic>
          <p:nvPicPr>
            <p:cNvPr id="3" name="Picture 2">
              <a:hlinkClick r:id="rId3"/>
              <a:extLst>
                <a:ext uri="{FF2B5EF4-FFF2-40B4-BE49-F238E27FC236}">
                  <a16:creationId xmlns:a16="http://schemas.microsoft.com/office/drawing/2014/main" id="{D883A66C-E336-A773-F422-DB14A20D05D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687778"/>
              <a:ext cx="1303510" cy="1182814"/>
            </a:xfrm>
            <a:prstGeom prst="rect">
              <a:avLst/>
            </a:prstGeom>
          </p:spPr>
        </p:pic>
        <p:sp>
          <p:nvSpPr>
            <p:cNvPr id="4" name="TextBox 3">
              <a:extLst>
                <a:ext uri="{FF2B5EF4-FFF2-40B4-BE49-F238E27FC236}">
                  <a16:creationId xmlns:a16="http://schemas.microsoft.com/office/drawing/2014/main" id="{5F64B849-2B63-4BC8-308B-F007A2B80CE6}"/>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7C111E-CBEF-0633-4494-A05EA190C578}"/>
              </a:ext>
            </a:extLst>
          </p:cNvPr>
          <p:cNvSpPr/>
          <p:nvPr/>
        </p:nvSpPr>
        <p:spPr>
          <a:xfrm>
            <a:off x="1613759" y="2397530"/>
            <a:ext cx="8964482" cy="206293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latin typeface="UTM Avo" panose="02040603050506020204" pitchFamily="18"/>
              </a:rPr>
              <a:t>• Chia sẻ với người thân về ước mơ nghề nghiệp của em. </a:t>
            </a:r>
          </a:p>
          <a:p>
            <a:pPr algn="ctr">
              <a:lnSpc>
                <a:spcPct val="150000"/>
              </a:lnSpc>
            </a:pPr>
            <a:r>
              <a:rPr lang="vi-VN" sz="2400" dirty="0">
                <a:solidFill>
                  <a:srgbClr val="000000"/>
                </a:solidFill>
                <a:latin typeface="UTM Avo" panose="02040603050506020204" pitchFamily="18"/>
              </a:rPr>
              <a:t>• Tích cực rèn luyện để đạt được ước mơ nghề nghiệp.</a:t>
            </a:r>
          </a:p>
        </p:txBody>
      </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a:extLst>
            <a:ext uri="{FF2B5EF4-FFF2-40B4-BE49-F238E27FC236}">
              <a16:creationId xmlns:a16="http://schemas.microsoft.com/office/drawing/2014/main" id="{056252F0-788B-0C3A-55E9-6FB7AC893952}"/>
            </a:ext>
          </a:extLst>
        </p:cNvPr>
        <p:cNvGrpSpPr/>
        <p:nvPr/>
      </p:nvGrpSpPr>
      <p:grpSpPr>
        <a:xfrm>
          <a:off x="0" y="0"/>
          <a:ext cx="0" cy="0"/>
          <a:chOff x="0" y="0"/>
          <a:chExt cx="0" cy="0"/>
        </a:xfrm>
      </p:grpSpPr>
      <p:grpSp>
        <p:nvGrpSpPr>
          <p:cNvPr id="6" name="Google Shape;736;p47">
            <a:extLst>
              <a:ext uri="{FF2B5EF4-FFF2-40B4-BE49-F238E27FC236}">
                <a16:creationId xmlns:a16="http://schemas.microsoft.com/office/drawing/2014/main" id="{AFB37A0D-0D2F-CE90-D6F1-6E00CC726213}"/>
              </a:ext>
            </a:extLst>
          </p:cNvPr>
          <p:cNvGrpSpPr/>
          <p:nvPr/>
        </p:nvGrpSpPr>
        <p:grpSpPr>
          <a:xfrm>
            <a:off x="4265940" y="2079992"/>
            <a:ext cx="3526344" cy="3555776"/>
            <a:chOff x="2930715" y="1473700"/>
            <a:chExt cx="2798960" cy="2822321"/>
          </a:xfrm>
        </p:grpSpPr>
        <p:sp>
          <p:nvSpPr>
            <p:cNvPr id="7" name="Google Shape;737;p47">
              <a:extLst>
                <a:ext uri="{FF2B5EF4-FFF2-40B4-BE49-F238E27FC236}">
                  <a16:creationId xmlns:a16="http://schemas.microsoft.com/office/drawing/2014/main" id="{3D442BB7-E633-E98D-7E14-618383EF5F40}"/>
                </a:ext>
              </a:extLst>
            </p:cNvPr>
            <p:cNvSpPr/>
            <p:nvPr/>
          </p:nvSpPr>
          <p:spPr>
            <a:xfrm flipH="1">
              <a:off x="3024575" y="1473700"/>
              <a:ext cx="2705100" cy="2750400"/>
            </a:xfrm>
            <a:prstGeom prst="ellipse">
              <a:avLst/>
            </a:prstGeom>
            <a:noFill/>
            <a:ln w="9525" cap="flat" cmpd="sng">
              <a:solidFill>
                <a:schemeClr val="accent1"/>
              </a:solidFill>
              <a:prstDash val="dash"/>
              <a:round/>
              <a:headEnd type="none" w="sm" len="sm"/>
              <a:tailEnd type="none" w="sm" len="sm"/>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8" name="Google Shape;738;p47">
              <a:extLst>
                <a:ext uri="{FF2B5EF4-FFF2-40B4-BE49-F238E27FC236}">
                  <a16:creationId xmlns:a16="http://schemas.microsoft.com/office/drawing/2014/main" id="{AB506069-32B8-216F-28D6-DDD16A7F40FD}"/>
                </a:ext>
              </a:extLst>
            </p:cNvPr>
            <p:cNvSpPr/>
            <p:nvPr/>
          </p:nvSpPr>
          <p:spPr>
            <a:xfrm flipH="1">
              <a:off x="2930715" y="1545621"/>
              <a:ext cx="2705100" cy="2750400"/>
            </a:xfrm>
            <a:prstGeom prst="ellipse">
              <a:avLst/>
            </a:pr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grpSp>
      <p:grpSp>
        <p:nvGrpSpPr>
          <p:cNvPr id="11" name="Google Shape;741;p47">
            <a:extLst>
              <a:ext uri="{FF2B5EF4-FFF2-40B4-BE49-F238E27FC236}">
                <a16:creationId xmlns:a16="http://schemas.microsoft.com/office/drawing/2014/main" id="{EE283A84-02BA-D07B-76C1-2D81A39C5D0C}"/>
              </a:ext>
            </a:extLst>
          </p:cNvPr>
          <p:cNvGrpSpPr/>
          <p:nvPr/>
        </p:nvGrpSpPr>
        <p:grpSpPr>
          <a:xfrm>
            <a:off x="4003387" y="2188428"/>
            <a:ext cx="4051468" cy="3429863"/>
            <a:chOff x="850475" y="1662613"/>
            <a:chExt cx="3473875" cy="2940888"/>
          </a:xfrm>
        </p:grpSpPr>
        <p:grpSp>
          <p:nvGrpSpPr>
            <p:cNvPr id="12" name="Google Shape;742;p47">
              <a:extLst>
                <a:ext uri="{FF2B5EF4-FFF2-40B4-BE49-F238E27FC236}">
                  <a16:creationId xmlns:a16="http://schemas.microsoft.com/office/drawing/2014/main" id="{3D778166-CE32-DC96-9D89-896414027190}"/>
                </a:ext>
              </a:extLst>
            </p:cNvPr>
            <p:cNvGrpSpPr/>
            <p:nvPr/>
          </p:nvGrpSpPr>
          <p:grpSpPr>
            <a:xfrm>
              <a:off x="1281075" y="2224175"/>
              <a:ext cx="3043275" cy="2379325"/>
              <a:chOff x="2519325" y="3033000"/>
              <a:chExt cx="3043275" cy="2379325"/>
            </a:xfrm>
          </p:grpSpPr>
          <p:sp>
            <p:nvSpPr>
              <p:cNvPr id="30" name="Google Shape;743;p47">
                <a:extLst>
                  <a:ext uri="{FF2B5EF4-FFF2-40B4-BE49-F238E27FC236}">
                    <a16:creationId xmlns:a16="http://schemas.microsoft.com/office/drawing/2014/main" id="{9EDEA7CC-D1A6-A9E9-955D-FF286563EA78}"/>
                  </a:ext>
                </a:extLst>
              </p:cNvPr>
              <p:cNvSpPr/>
              <p:nvPr/>
            </p:nvSpPr>
            <p:spPr>
              <a:xfrm>
                <a:off x="2933275" y="4364200"/>
                <a:ext cx="2463750" cy="978575"/>
              </a:xfrm>
              <a:custGeom>
                <a:avLst/>
                <a:gdLst/>
                <a:ahLst/>
                <a:cxnLst/>
                <a:rect l="l" t="t" r="r" b="b"/>
                <a:pathLst>
                  <a:path w="98550" h="39143" extrusionOk="0">
                    <a:moveTo>
                      <a:pt x="0" y="22055"/>
                    </a:moveTo>
                    <a:lnTo>
                      <a:pt x="45301" y="39142"/>
                    </a:lnTo>
                    <a:lnTo>
                      <a:pt x="98284" y="796"/>
                    </a:lnTo>
                    <a:cubicBezTo>
                      <a:pt x="98549" y="796"/>
                      <a:pt x="56891" y="1"/>
                      <a:pt x="56891" y="1"/>
                    </a:cubicBezTo>
                    <a:close/>
                  </a:path>
                </a:pathLst>
              </a:custGeom>
              <a:solidFill>
                <a:srgbClr val="B33618"/>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1" name="Google Shape;744;p47">
                <a:extLst>
                  <a:ext uri="{FF2B5EF4-FFF2-40B4-BE49-F238E27FC236}">
                    <a16:creationId xmlns:a16="http://schemas.microsoft.com/office/drawing/2014/main" id="{C5514A72-1408-2ED9-68FC-E660E4019BB5}"/>
                  </a:ext>
                </a:extLst>
              </p:cNvPr>
              <p:cNvSpPr/>
              <p:nvPr/>
            </p:nvSpPr>
            <p:spPr>
              <a:xfrm>
                <a:off x="2865375" y="4294675"/>
                <a:ext cx="2601175" cy="1117650"/>
              </a:xfrm>
              <a:custGeom>
                <a:avLst/>
                <a:gdLst/>
                <a:ahLst/>
                <a:cxnLst/>
                <a:rect l="l" t="t" r="r" b="b"/>
                <a:pathLst>
                  <a:path w="104047" h="44706" extrusionOk="0">
                    <a:moveTo>
                      <a:pt x="60137" y="5497"/>
                    </a:moveTo>
                    <a:cubicBezTo>
                      <a:pt x="76959" y="5828"/>
                      <a:pt x="86893" y="6093"/>
                      <a:pt x="92987" y="6093"/>
                    </a:cubicBezTo>
                    <a:lnTo>
                      <a:pt x="47421" y="38943"/>
                    </a:lnTo>
                    <a:lnTo>
                      <a:pt x="10465" y="24836"/>
                    </a:lnTo>
                    <a:lnTo>
                      <a:pt x="60137" y="5497"/>
                    </a:lnTo>
                    <a:close/>
                    <a:moveTo>
                      <a:pt x="59607" y="0"/>
                    </a:moveTo>
                    <a:cubicBezTo>
                      <a:pt x="59342" y="0"/>
                      <a:pt x="58746" y="265"/>
                      <a:pt x="58481" y="265"/>
                    </a:cubicBezTo>
                    <a:lnTo>
                      <a:pt x="1921" y="22386"/>
                    </a:lnTo>
                    <a:cubicBezTo>
                      <a:pt x="796" y="22916"/>
                      <a:pt x="1" y="23710"/>
                      <a:pt x="1" y="25101"/>
                    </a:cubicBezTo>
                    <a:cubicBezTo>
                      <a:pt x="1" y="26227"/>
                      <a:pt x="796" y="27022"/>
                      <a:pt x="1921" y="27618"/>
                    </a:cubicBezTo>
                    <a:lnTo>
                      <a:pt x="46891" y="44705"/>
                    </a:lnTo>
                    <a:lnTo>
                      <a:pt x="48282" y="44705"/>
                    </a:lnTo>
                    <a:cubicBezTo>
                      <a:pt x="48812" y="44705"/>
                      <a:pt x="49077" y="44440"/>
                      <a:pt x="49408" y="44175"/>
                    </a:cubicBezTo>
                    <a:lnTo>
                      <a:pt x="102656" y="5828"/>
                    </a:lnTo>
                    <a:cubicBezTo>
                      <a:pt x="103186" y="5232"/>
                      <a:pt x="103716" y="4702"/>
                      <a:pt x="103716" y="3841"/>
                    </a:cubicBezTo>
                    <a:cubicBezTo>
                      <a:pt x="104047" y="2782"/>
                      <a:pt x="103186" y="1656"/>
                      <a:pt x="102391" y="1126"/>
                    </a:cubicBezTo>
                    <a:cubicBezTo>
                      <a:pt x="101795" y="861"/>
                      <a:pt x="101530" y="861"/>
                      <a:pt x="101000" y="861"/>
                    </a:cubicBezTo>
                    <a:cubicBezTo>
                      <a:pt x="99345" y="861"/>
                      <a:pt x="70601" y="265"/>
                      <a:pt x="59607" y="0"/>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2" name="Google Shape;745;p47">
                <a:extLst>
                  <a:ext uri="{FF2B5EF4-FFF2-40B4-BE49-F238E27FC236}">
                    <a16:creationId xmlns:a16="http://schemas.microsoft.com/office/drawing/2014/main" id="{1876E9BC-6CBA-BD0C-4ED6-8DAC310F5F98}"/>
                  </a:ext>
                </a:extLst>
              </p:cNvPr>
              <p:cNvSpPr/>
              <p:nvPr/>
            </p:nvSpPr>
            <p:spPr>
              <a:xfrm>
                <a:off x="2872000" y="4543025"/>
                <a:ext cx="1187175" cy="793125"/>
              </a:xfrm>
              <a:custGeom>
                <a:avLst/>
                <a:gdLst/>
                <a:ahLst/>
                <a:cxnLst/>
                <a:rect l="l" t="t" r="r" b="b"/>
                <a:pathLst>
                  <a:path w="47487" h="31725" extrusionOk="0">
                    <a:moveTo>
                      <a:pt x="46626" y="31725"/>
                    </a:moveTo>
                    <a:cubicBezTo>
                      <a:pt x="46096" y="31725"/>
                      <a:pt x="45831" y="31460"/>
                      <a:pt x="45235" y="31460"/>
                    </a:cubicBezTo>
                    <a:cubicBezTo>
                      <a:pt x="38347" y="29009"/>
                      <a:pt x="31460" y="26227"/>
                      <a:pt x="24572" y="23711"/>
                    </a:cubicBezTo>
                    <a:cubicBezTo>
                      <a:pt x="18214" y="21525"/>
                      <a:pt x="11856" y="19340"/>
                      <a:pt x="5233" y="16823"/>
                    </a:cubicBezTo>
                    <a:cubicBezTo>
                      <a:pt x="4438" y="16558"/>
                      <a:pt x="3577" y="16293"/>
                      <a:pt x="2451" y="16028"/>
                    </a:cubicBezTo>
                    <a:cubicBezTo>
                      <a:pt x="2782" y="15167"/>
                      <a:pt x="3312" y="14372"/>
                      <a:pt x="3577" y="13246"/>
                    </a:cubicBezTo>
                    <a:cubicBezTo>
                      <a:pt x="4703" y="9140"/>
                      <a:pt x="1921" y="3312"/>
                      <a:pt x="1" y="266"/>
                    </a:cubicBezTo>
                    <a:lnTo>
                      <a:pt x="1" y="1"/>
                    </a:lnTo>
                    <a:lnTo>
                      <a:pt x="1" y="1"/>
                    </a:lnTo>
                    <a:cubicBezTo>
                      <a:pt x="14372" y="4438"/>
                      <a:pt x="28678" y="9140"/>
                      <a:pt x="43050" y="13776"/>
                    </a:cubicBezTo>
                    <a:cubicBezTo>
                      <a:pt x="45831" y="17684"/>
                      <a:pt x="47487" y="26227"/>
                      <a:pt x="46626" y="31725"/>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3" name="Google Shape;746;p47">
                <a:extLst>
                  <a:ext uri="{FF2B5EF4-FFF2-40B4-BE49-F238E27FC236}">
                    <a16:creationId xmlns:a16="http://schemas.microsoft.com/office/drawing/2014/main" id="{8C63719F-D5DC-84FD-14A7-5188C856309A}"/>
                  </a:ext>
                </a:extLst>
              </p:cNvPr>
              <p:cNvSpPr/>
              <p:nvPr/>
            </p:nvSpPr>
            <p:spPr>
              <a:xfrm>
                <a:off x="3078975" y="4695350"/>
                <a:ext cx="738475" cy="233500"/>
              </a:xfrm>
              <a:custGeom>
                <a:avLst/>
                <a:gdLst/>
                <a:ahLst/>
                <a:cxnLst/>
                <a:rect l="l" t="t" r="r" b="b"/>
                <a:pathLst>
                  <a:path w="29539" h="9340" extrusionOk="0">
                    <a:moveTo>
                      <a:pt x="29539" y="9339"/>
                    </a:moveTo>
                    <a:cubicBezTo>
                      <a:pt x="5232" y="5233"/>
                      <a:pt x="0" y="1"/>
                      <a:pt x="0"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4" name="Google Shape;747;p47">
                <a:extLst>
                  <a:ext uri="{FF2B5EF4-FFF2-40B4-BE49-F238E27FC236}">
                    <a16:creationId xmlns:a16="http://schemas.microsoft.com/office/drawing/2014/main" id="{A9E8C072-9171-624D-9AE5-F7F408D1D362}"/>
                  </a:ext>
                </a:extLst>
              </p:cNvPr>
              <p:cNvSpPr/>
              <p:nvPr/>
            </p:nvSpPr>
            <p:spPr>
              <a:xfrm>
                <a:off x="3133600" y="4819525"/>
                <a:ext cx="760025" cy="213625"/>
              </a:xfrm>
              <a:custGeom>
                <a:avLst/>
                <a:gdLst/>
                <a:ahLst/>
                <a:cxnLst/>
                <a:rect l="l" t="t" r="r" b="b"/>
                <a:pathLst>
                  <a:path w="30401" h="8545" extrusionOk="0">
                    <a:moveTo>
                      <a:pt x="30400" y="8545"/>
                    </a:moveTo>
                    <a:cubicBezTo>
                      <a:pt x="15167" y="6028"/>
                      <a:pt x="1" y="1"/>
                      <a:pt x="1"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5" name="Google Shape;748;p47">
                <a:extLst>
                  <a:ext uri="{FF2B5EF4-FFF2-40B4-BE49-F238E27FC236}">
                    <a16:creationId xmlns:a16="http://schemas.microsoft.com/office/drawing/2014/main" id="{F05A4128-5697-111C-7E39-F75B7460E35B}"/>
                  </a:ext>
                </a:extLst>
              </p:cNvPr>
              <p:cNvSpPr/>
              <p:nvPr/>
            </p:nvSpPr>
            <p:spPr>
              <a:xfrm>
                <a:off x="3327325" y="4998350"/>
                <a:ext cx="566300" cy="165600"/>
              </a:xfrm>
              <a:custGeom>
                <a:avLst/>
                <a:gdLst/>
                <a:ahLst/>
                <a:cxnLst/>
                <a:rect l="l" t="t" r="r" b="b"/>
                <a:pathLst>
                  <a:path w="22652" h="6624" extrusionOk="0">
                    <a:moveTo>
                      <a:pt x="22651" y="6624"/>
                    </a:moveTo>
                    <a:cubicBezTo>
                      <a:pt x="7418" y="4438"/>
                      <a:pt x="1" y="1"/>
                      <a:pt x="1"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6" name="Google Shape;749;p47">
                <a:extLst>
                  <a:ext uri="{FF2B5EF4-FFF2-40B4-BE49-F238E27FC236}">
                    <a16:creationId xmlns:a16="http://schemas.microsoft.com/office/drawing/2014/main" id="{3B35C433-5BFE-E4CB-1032-4AF913E2B773}"/>
                  </a:ext>
                </a:extLst>
              </p:cNvPr>
              <p:cNvSpPr/>
              <p:nvPr/>
            </p:nvSpPr>
            <p:spPr>
              <a:xfrm>
                <a:off x="3872075" y="3845950"/>
                <a:ext cx="1627600" cy="1566375"/>
              </a:xfrm>
              <a:custGeom>
                <a:avLst/>
                <a:gdLst/>
                <a:ahLst/>
                <a:cxnLst/>
                <a:rect l="l" t="t" r="r" b="b"/>
                <a:pathLst>
                  <a:path w="65104" h="62655" extrusionOk="0">
                    <a:moveTo>
                      <a:pt x="58812" y="1"/>
                    </a:moveTo>
                    <a:cubicBezTo>
                      <a:pt x="58216" y="1"/>
                      <a:pt x="57421" y="266"/>
                      <a:pt x="56825" y="597"/>
                    </a:cubicBezTo>
                    <a:cubicBezTo>
                      <a:pt x="48016" y="6624"/>
                      <a:pt x="38347" y="12452"/>
                      <a:pt x="29273" y="18214"/>
                    </a:cubicBezTo>
                    <a:cubicBezTo>
                      <a:pt x="20134" y="23777"/>
                      <a:pt x="10464" y="29539"/>
                      <a:pt x="1391" y="35897"/>
                    </a:cubicBezTo>
                    <a:cubicBezTo>
                      <a:pt x="265" y="36427"/>
                      <a:pt x="0" y="37818"/>
                      <a:pt x="265" y="39209"/>
                    </a:cubicBezTo>
                    <a:cubicBezTo>
                      <a:pt x="530" y="39739"/>
                      <a:pt x="1126" y="40600"/>
                      <a:pt x="2186" y="42520"/>
                    </a:cubicBezTo>
                    <a:cubicBezTo>
                      <a:pt x="2517" y="43050"/>
                      <a:pt x="2782" y="43315"/>
                      <a:pt x="2782" y="43646"/>
                    </a:cubicBezTo>
                    <a:cubicBezTo>
                      <a:pt x="4967" y="47488"/>
                      <a:pt x="5828" y="54905"/>
                      <a:pt x="5232" y="59343"/>
                    </a:cubicBezTo>
                    <a:cubicBezTo>
                      <a:pt x="5232" y="60468"/>
                      <a:pt x="5828" y="61528"/>
                      <a:pt x="6623" y="62124"/>
                    </a:cubicBezTo>
                    <a:cubicBezTo>
                      <a:pt x="7153" y="62654"/>
                      <a:pt x="8014" y="62654"/>
                      <a:pt x="8544" y="62654"/>
                    </a:cubicBezTo>
                    <a:cubicBezTo>
                      <a:pt x="8809" y="62389"/>
                      <a:pt x="9405" y="62389"/>
                      <a:pt x="9670" y="62124"/>
                    </a:cubicBezTo>
                    <a:cubicBezTo>
                      <a:pt x="27353" y="49408"/>
                      <a:pt x="45235" y="36692"/>
                      <a:pt x="62653" y="24307"/>
                    </a:cubicBezTo>
                    <a:cubicBezTo>
                      <a:pt x="63183" y="23777"/>
                      <a:pt x="63779" y="23181"/>
                      <a:pt x="63779" y="22651"/>
                    </a:cubicBezTo>
                    <a:cubicBezTo>
                      <a:pt x="65103" y="16558"/>
                      <a:pt x="64309" y="7220"/>
                      <a:pt x="61262" y="1657"/>
                    </a:cubicBezTo>
                    <a:cubicBezTo>
                      <a:pt x="60732" y="862"/>
                      <a:pt x="60136" y="597"/>
                      <a:pt x="59606" y="266"/>
                    </a:cubicBezTo>
                    <a:cubicBezTo>
                      <a:pt x="59341" y="266"/>
                      <a:pt x="59077" y="1"/>
                      <a:pt x="58812"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7" name="Google Shape;750;p47">
                <a:extLst>
                  <a:ext uri="{FF2B5EF4-FFF2-40B4-BE49-F238E27FC236}">
                    <a16:creationId xmlns:a16="http://schemas.microsoft.com/office/drawing/2014/main" id="{B86A049F-833D-4090-B672-7D9CF99EF949}"/>
                  </a:ext>
                </a:extLst>
              </p:cNvPr>
              <p:cNvSpPr/>
              <p:nvPr/>
            </p:nvSpPr>
            <p:spPr>
              <a:xfrm>
                <a:off x="2789225" y="3740575"/>
                <a:ext cx="2614425" cy="1133625"/>
              </a:xfrm>
              <a:custGeom>
                <a:avLst/>
                <a:gdLst/>
                <a:ahLst/>
                <a:cxnLst/>
                <a:rect l="l" t="t" r="r" b="b"/>
                <a:pathLst>
                  <a:path w="104577" h="45345" extrusionOk="0">
                    <a:moveTo>
                      <a:pt x="58013" y="0"/>
                    </a:moveTo>
                    <a:cubicBezTo>
                      <a:pt x="57635" y="0"/>
                      <a:pt x="57246" y="187"/>
                      <a:pt x="56825" y="375"/>
                    </a:cubicBezTo>
                    <a:lnTo>
                      <a:pt x="1656" y="27992"/>
                    </a:lnTo>
                    <a:cubicBezTo>
                      <a:pt x="795" y="28522"/>
                      <a:pt x="0" y="29648"/>
                      <a:pt x="265" y="30708"/>
                    </a:cubicBezTo>
                    <a:cubicBezTo>
                      <a:pt x="265" y="31834"/>
                      <a:pt x="1126" y="32960"/>
                      <a:pt x="2186" y="33224"/>
                    </a:cubicBezTo>
                    <a:lnTo>
                      <a:pt x="44705" y="45344"/>
                    </a:lnTo>
                    <a:lnTo>
                      <a:pt x="100470" y="8124"/>
                    </a:lnTo>
                    <a:lnTo>
                      <a:pt x="102126" y="6998"/>
                    </a:lnTo>
                    <a:lnTo>
                      <a:pt x="104576" y="5872"/>
                    </a:lnTo>
                    <a:cubicBezTo>
                      <a:pt x="104046" y="5077"/>
                      <a:pt x="103185" y="4216"/>
                      <a:pt x="102391" y="4216"/>
                    </a:cubicBezTo>
                    <a:cubicBezTo>
                      <a:pt x="100735" y="4216"/>
                      <a:pt x="70071" y="1169"/>
                      <a:pt x="58481" y="110"/>
                    </a:cubicBezTo>
                    <a:cubicBezTo>
                      <a:pt x="58325" y="32"/>
                      <a:pt x="58170" y="0"/>
                      <a:pt x="58013" y="0"/>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8" name="Google Shape;751;p47">
                <a:extLst>
                  <a:ext uri="{FF2B5EF4-FFF2-40B4-BE49-F238E27FC236}">
                    <a16:creationId xmlns:a16="http://schemas.microsoft.com/office/drawing/2014/main" id="{057FEEDE-2634-26FC-09D4-DC4973CF6779}"/>
                  </a:ext>
                </a:extLst>
              </p:cNvPr>
              <p:cNvSpPr/>
              <p:nvPr/>
            </p:nvSpPr>
            <p:spPr>
              <a:xfrm>
                <a:off x="3782650" y="3839350"/>
                <a:ext cx="1524950" cy="1014975"/>
              </a:xfrm>
              <a:custGeom>
                <a:avLst/>
                <a:gdLst/>
                <a:ahLst/>
                <a:cxnLst/>
                <a:rect l="l" t="t" r="r" b="b"/>
                <a:pathLst>
                  <a:path w="60998" h="40599" extrusionOk="0">
                    <a:moveTo>
                      <a:pt x="59342" y="0"/>
                    </a:moveTo>
                    <a:lnTo>
                      <a:pt x="1" y="40003"/>
                    </a:lnTo>
                    <a:lnTo>
                      <a:pt x="2186" y="40599"/>
                    </a:lnTo>
                    <a:lnTo>
                      <a:pt x="60998" y="265"/>
                    </a:lnTo>
                    <a:lnTo>
                      <a:pt x="59342" y="0"/>
                    </a:lnTo>
                    <a:close/>
                  </a:path>
                </a:pathLst>
              </a:custGeom>
              <a:solidFill>
                <a:schemeClr val="lt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39" name="Google Shape;752;p47">
                <a:extLst>
                  <a:ext uri="{FF2B5EF4-FFF2-40B4-BE49-F238E27FC236}">
                    <a16:creationId xmlns:a16="http://schemas.microsoft.com/office/drawing/2014/main" id="{65D983D8-9B02-34C9-B88A-617D1A39C7E8}"/>
                  </a:ext>
                </a:extLst>
              </p:cNvPr>
              <p:cNvSpPr/>
              <p:nvPr/>
            </p:nvSpPr>
            <p:spPr>
              <a:xfrm>
                <a:off x="2982950" y="3908875"/>
                <a:ext cx="2510100" cy="847775"/>
              </a:xfrm>
              <a:custGeom>
                <a:avLst/>
                <a:gdLst/>
                <a:ahLst/>
                <a:cxnLst/>
                <a:rect l="l" t="t" r="r" b="b"/>
                <a:pathLst>
                  <a:path w="100404" h="33911" extrusionOk="0">
                    <a:moveTo>
                      <a:pt x="100403" y="4107"/>
                    </a:moveTo>
                    <a:lnTo>
                      <a:pt x="62587" y="33910"/>
                    </a:lnTo>
                    <a:lnTo>
                      <a:pt x="265" y="13247"/>
                    </a:lnTo>
                    <a:cubicBezTo>
                      <a:pt x="0" y="13512"/>
                      <a:pt x="39406" y="1"/>
                      <a:pt x="39406" y="1"/>
                    </a:cubicBezTo>
                    <a:close/>
                  </a:path>
                </a:pathLst>
              </a:custGeom>
              <a:solidFill>
                <a:srgbClr val="B33618"/>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0" name="Google Shape;753;p47">
                <a:extLst>
                  <a:ext uri="{FF2B5EF4-FFF2-40B4-BE49-F238E27FC236}">
                    <a16:creationId xmlns:a16="http://schemas.microsoft.com/office/drawing/2014/main" id="{0E58095F-3DB4-EE90-0ABB-5A78A90425A6}"/>
                  </a:ext>
                </a:extLst>
              </p:cNvPr>
              <p:cNvSpPr/>
              <p:nvPr/>
            </p:nvSpPr>
            <p:spPr>
              <a:xfrm>
                <a:off x="2913400" y="3839350"/>
                <a:ext cx="2649200" cy="986825"/>
              </a:xfrm>
              <a:custGeom>
                <a:avLst/>
                <a:gdLst/>
                <a:ahLst/>
                <a:cxnLst/>
                <a:rect l="l" t="t" r="r" b="b"/>
                <a:pathLst>
                  <a:path w="105968" h="39473" extrusionOk="0">
                    <a:moveTo>
                      <a:pt x="42784" y="5497"/>
                    </a:moveTo>
                    <a:lnTo>
                      <a:pt x="95768" y="9140"/>
                    </a:lnTo>
                    <a:lnTo>
                      <a:pt x="64839" y="33645"/>
                    </a:lnTo>
                    <a:lnTo>
                      <a:pt x="11591" y="16028"/>
                    </a:lnTo>
                    <a:cubicBezTo>
                      <a:pt x="17088" y="14107"/>
                      <a:pt x="26492" y="11060"/>
                      <a:pt x="42784" y="5497"/>
                    </a:cubicBezTo>
                    <a:close/>
                    <a:moveTo>
                      <a:pt x="42520" y="0"/>
                    </a:moveTo>
                    <a:cubicBezTo>
                      <a:pt x="42188" y="0"/>
                      <a:pt x="41659" y="0"/>
                      <a:pt x="41394" y="265"/>
                    </a:cubicBezTo>
                    <a:cubicBezTo>
                      <a:pt x="30929" y="3841"/>
                      <a:pt x="3842" y="12981"/>
                      <a:pt x="2186" y="13511"/>
                    </a:cubicBezTo>
                    <a:cubicBezTo>
                      <a:pt x="1921" y="13511"/>
                      <a:pt x="1391" y="13776"/>
                      <a:pt x="1126" y="14107"/>
                    </a:cubicBezTo>
                    <a:cubicBezTo>
                      <a:pt x="265" y="14902"/>
                      <a:pt x="0" y="16028"/>
                      <a:pt x="530" y="17087"/>
                    </a:cubicBezTo>
                    <a:cubicBezTo>
                      <a:pt x="795" y="17948"/>
                      <a:pt x="1391" y="18478"/>
                      <a:pt x="2186" y="18743"/>
                    </a:cubicBezTo>
                    <a:lnTo>
                      <a:pt x="64309" y="39208"/>
                    </a:lnTo>
                    <a:cubicBezTo>
                      <a:pt x="64839" y="39473"/>
                      <a:pt x="65369" y="39473"/>
                      <a:pt x="65700" y="39473"/>
                    </a:cubicBezTo>
                    <a:cubicBezTo>
                      <a:pt x="66230" y="39473"/>
                      <a:pt x="66495" y="39208"/>
                      <a:pt x="67024" y="38943"/>
                    </a:cubicBezTo>
                    <a:lnTo>
                      <a:pt x="104841" y="8809"/>
                    </a:lnTo>
                    <a:cubicBezTo>
                      <a:pt x="105702" y="8279"/>
                      <a:pt x="105967" y="7153"/>
                      <a:pt x="105702" y="6093"/>
                    </a:cubicBezTo>
                    <a:cubicBezTo>
                      <a:pt x="105437" y="4967"/>
                      <a:pt x="104311" y="4173"/>
                      <a:pt x="103185" y="4173"/>
                    </a:cubicBezTo>
                    <a:lnTo>
                      <a:pt x="42520" y="0"/>
                    </a:ln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1" name="Google Shape;754;p47">
                <a:extLst>
                  <a:ext uri="{FF2B5EF4-FFF2-40B4-BE49-F238E27FC236}">
                    <a16:creationId xmlns:a16="http://schemas.microsoft.com/office/drawing/2014/main" id="{1E5A238B-3534-ED4A-69DB-F4C024CAA2B9}"/>
                  </a:ext>
                </a:extLst>
              </p:cNvPr>
              <p:cNvSpPr/>
              <p:nvPr/>
            </p:nvSpPr>
            <p:spPr>
              <a:xfrm>
                <a:off x="4479725" y="3632375"/>
                <a:ext cx="1019950" cy="1104400"/>
              </a:xfrm>
              <a:custGeom>
                <a:avLst/>
                <a:gdLst/>
                <a:ahLst/>
                <a:cxnLst/>
                <a:rect l="l" t="t" r="r" b="b"/>
                <a:pathLst>
                  <a:path w="40798" h="44176" extrusionOk="0">
                    <a:moveTo>
                      <a:pt x="3312" y="44175"/>
                    </a:moveTo>
                    <a:cubicBezTo>
                      <a:pt x="3842" y="44175"/>
                      <a:pt x="4371" y="43911"/>
                      <a:pt x="4702" y="43579"/>
                    </a:cubicBezTo>
                    <a:cubicBezTo>
                      <a:pt x="10464" y="39208"/>
                      <a:pt x="16293" y="34506"/>
                      <a:pt x="22055" y="30069"/>
                    </a:cubicBezTo>
                    <a:cubicBezTo>
                      <a:pt x="27552" y="25962"/>
                      <a:pt x="32850" y="21790"/>
                      <a:pt x="38347" y="17684"/>
                    </a:cubicBezTo>
                    <a:cubicBezTo>
                      <a:pt x="39142" y="17088"/>
                      <a:pt x="40003" y="16558"/>
                      <a:pt x="40797" y="16028"/>
                    </a:cubicBezTo>
                    <a:cubicBezTo>
                      <a:pt x="40268" y="15167"/>
                      <a:pt x="39738" y="14637"/>
                      <a:pt x="39142" y="13776"/>
                    </a:cubicBezTo>
                    <a:cubicBezTo>
                      <a:pt x="36691" y="9935"/>
                      <a:pt x="37486" y="3577"/>
                      <a:pt x="38347" y="265"/>
                    </a:cubicBezTo>
                    <a:lnTo>
                      <a:pt x="38347" y="0"/>
                    </a:lnTo>
                    <a:lnTo>
                      <a:pt x="38347" y="0"/>
                    </a:lnTo>
                    <a:cubicBezTo>
                      <a:pt x="25896" y="8544"/>
                      <a:pt x="13776" y="17419"/>
                      <a:pt x="1656" y="25962"/>
                    </a:cubicBezTo>
                    <a:cubicBezTo>
                      <a:pt x="0" y="30665"/>
                      <a:pt x="795" y="39208"/>
                      <a:pt x="3312" y="44175"/>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2" name="Google Shape;755;p47">
                <a:extLst>
                  <a:ext uri="{FF2B5EF4-FFF2-40B4-BE49-F238E27FC236}">
                    <a16:creationId xmlns:a16="http://schemas.microsoft.com/office/drawing/2014/main" id="{69956488-2B44-D15A-7607-0658C258E86C}"/>
                  </a:ext>
                </a:extLst>
              </p:cNvPr>
              <p:cNvSpPr/>
              <p:nvPr/>
            </p:nvSpPr>
            <p:spPr>
              <a:xfrm>
                <a:off x="4651925" y="3839350"/>
                <a:ext cx="634150" cy="448725"/>
              </a:xfrm>
              <a:custGeom>
                <a:avLst/>
                <a:gdLst/>
                <a:ahLst/>
                <a:cxnLst/>
                <a:rect l="l" t="t" r="r" b="b"/>
                <a:pathLst>
                  <a:path w="25366" h="17949" extrusionOk="0">
                    <a:moveTo>
                      <a:pt x="0" y="17948"/>
                    </a:moveTo>
                    <a:cubicBezTo>
                      <a:pt x="22054" y="6623"/>
                      <a:pt x="25366" y="0"/>
                      <a:pt x="25366"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3" name="Google Shape;756;p47">
                <a:extLst>
                  <a:ext uri="{FF2B5EF4-FFF2-40B4-BE49-F238E27FC236}">
                    <a16:creationId xmlns:a16="http://schemas.microsoft.com/office/drawing/2014/main" id="{3CD64AF9-CA1C-E297-8BAD-97E0BBB13DE0}"/>
                  </a:ext>
                </a:extLst>
              </p:cNvPr>
              <p:cNvSpPr/>
              <p:nvPr/>
            </p:nvSpPr>
            <p:spPr>
              <a:xfrm>
                <a:off x="4610525" y="3976775"/>
                <a:ext cx="662300" cy="428850"/>
              </a:xfrm>
              <a:custGeom>
                <a:avLst/>
                <a:gdLst/>
                <a:ahLst/>
                <a:cxnLst/>
                <a:rect l="l" t="t" r="r" b="b"/>
                <a:pathLst>
                  <a:path w="26492" h="17154" extrusionOk="0">
                    <a:moveTo>
                      <a:pt x="0" y="17154"/>
                    </a:moveTo>
                    <a:cubicBezTo>
                      <a:pt x="13776" y="10531"/>
                      <a:pt x="26492" y="0"/>
                      <a:pt x="26492"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4" name="Google Shape;757;p47">
                <a:extLst>
                  <a:ext uri="{FF2B5EF4-FFF2-40B4-BE49-F238E27FC236}">
                    <a16:creationId xmlns:a16="http://schemas.microsoft.com/office/drawing/2014/main" id="{2B82FBA6-376D-C41F-0214-052ECB663A5E}"/>
                  </a:ext>
                </a:extLst>
              </p:cNvPr>
              <p:cNvSpPr/>
              <p:nvPr/>
            </p:nvSpPr>
            <p:spPr>
              <a:xfrm>
                <a:off x="4651925" y="4205250"/>
                <a:ext cx="490100" cy="331175"/>
              </a:xfrm>
              <a:custGeom>
                <a:avLst/>
                <a:gdLst/>
                <a:ahLst/>
                <a:cxnLst/>
                <a:rect l="l" t="t" r="r" b="b"/>
                <a:pathLst>
                  <a:path w="19604" h="13247" extrusionOk="0">
                    <a:moveTo>
                      <a:pt x="0" y="13247"/>
                    </a:moveTo>
                    <a:cubicBezTo>
                      <a:pt x="13776" y="6359"/>
                      <a:pt x="19604" y="1"/>
                      <a:pt x="19604"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5" name="Google Shape;758;p47">
                <a:extLst>
                  <a:ext uri="{FF2B5EF4-FFF2-40B4-BE49-F238E27FC236}">
                    <a16:creationId xmlns:a16="http://schemas.microsoft.com/office/drawing/2014/main" id="{80952DB4-6866-46DD-BD6D-2CF55475EAD2}"/>
                  </a:ext>
                </a:extLst>
              </p:cNvPr>
              <p:cNvSpPr/>
              <p:nvPr/>
            </p:nvSpPr>
            <p:spPr>
              <a:xfrm>
                <a:off x="2795850" y="3710200"/>
                <a:ext cx="1814700" cy="1115975"/>
              </a:xfrm>
              <a:custGeom>
                <a:avLst/>
                <a:gdLst/>
                <a:ahLst/>
                <a:cxnLst/>
                <a:rect l="l" t="t" r="r" b="b"/>
                <a:pathLst>
                  <a:path w="72588" h="44639" extrusionOk="0">
                    <a:moveTo>
                      <a:pt x="4106" y="0"/>
                    </a:moveTo>
                    <a:cubicBezTo>
                      <a:pt x="3792" y="0"/>
                      <a:pt x="3444" y="66"/>
                      <a:pt x="3047" y="199"/>
                    </a:cubicBezTo>
                    <a:cubicBezTo>
                      <a:pt x="2782" y="199"/>
                      <a:pt x="2782" y="464"/>
                      <a:pt x="2517" y="729"/>
                    </a:cubicBezTo>
                    <a:cubicBezTo>
                      <a:pt x="1921" y="1060"/>
                      <a:pt x="1391" y="1590"/>
                      <a:pt x="1391" y="2384"/>
                    </a:cubicBezTo>
                    <a:cubicBezTo>
                      <a:pt x="0" y="8742"/>
                      <a:pt x="2186" y="17882"/>
                      <a:pt x="5232" y="23114"/>
                    </a:cubicBezTo>
                    <a:cubicBezTo>
                      <a:pt x="5497" y="23644"/>
                      <a:pt x="6093" y="24240"/>
                      <a:pt x="6623" y="24505"/>
                    </a:cubicBezTo>
                    <a:cubicBezTo>
                      <a:pt x="27022" y="31128"/>
                      <a:pt x="48016" y="37751"/>
                      <a:pt x="68746" y="44374"/>
                    </a:cubicBezTo>
                    <a:cubicBezTo>
                      <a:pt x="69011" y="44639"/>
                      <a:pt x="69541" y="44639"/>
                      <a:pt x="69806" y="44639"/>
                    </a:cubicBezTo>
                    <a:cubicBezTo>
                      <a:pt x="70667" y="44374"/>
                      <a:pt x="71197" y="44109"/>
                      <a:pt x="71461" y="43778"/>
                    </a:cubicBezTo>
                    <a:cubicBezTo>
                      <a:pt x="72322" y="42718"/>
                      <a:pt x="72587" y="41592"/>
                      <a:pt x="72057" y="40466"/>
                    </a:cubicBezTo>
                    <a:cubicBezTo>
                      <a:pt x="70071" y="36360"/>
                      <a:pt x="68746" y="29207"/>
                      <a:pt x="69541" y="24770"/>
                    </a:cubicBezTo>
                    <a:cubicBezTo>
                      <a:pt x="69541" y="24505"/>
                      <a:pt x="69541" y="23909"/>
                      <a:pt x="69806" y="23644"/>
                    </a:cubicBezTo>
                    <a:cubicBezTo>
                      <a:pt x="70402" y="21459"/>
                      <a:pt x="70667" y="20333"/>
                      <a:pt x="70667" y="19803"/>
                    </a:cubicBezTo>
                    <a:cubicBezTo>
                      <a:pt x="70667" y="18412"/>
                      <a:pt x="69806" y="17286"/>
                      <a:pt x="68746" y="17021"/>
                    </a:cubicBezTo>
                    <a:cubicBezTo>
                      <a:pt x="57951" y="13710"/>
                      <a:pt x="47222" y="10994"/>
                      <a:pt x="36691" y="8478"/>
                    </a:cubicBezTo>
                    <a:cubicBezTo>
                      <a:pt x="26227" y="6027"/>
                      <a:pt x="15432" y="3245"/>
                      <a:pt x="4967" y="199"/>
                    </a:cubicBezTo>
                    <a:cubicBezTo>
                      <a:pt x="4702" y="66"/>
                      <a:pt x="4421" y="0"/>
                      <a:pt x="4106"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6" name="Google Shape;759;p47">
                <a:extLst>
                  <a:ext uri="{FF2B5EF4-FFF2-40B4-BE49-F238E27FC236}">
                    <a16:creationId xmlns:a16="http://schemas.microsoft.com/office/drawing/2014/main" id="{4E356362-F66A-20A2-F8FB-5DD6BE8369BC}"/>
                  </a:ext>
                </a:extLst>
              </p:cNvPr>
              <p:cNvSpPr/>
              <p:nvPr/>
            </p:nvSpPr>
            <p:spPr>
              <a:xfrm>
                <a:off x="2830600" y="3275150"/>
                <a:ext cx="2677350" cy="984775"/>
              </a:xfrm>
              <a:custGeom>
                <a:avLst/>
                <a:gdLst/>
                <a:ahLst/>
                <a:cxnLst/>
                <a:rect l="l" t="t" r="r" b="b"/>
                <a:pathLst>
                  <a:path w="107094" h="39391" extrusionOk="0">
                    <a:moveTo>
                      <a:pt x="42777" y="0"/>
                    </a:moveTo>
                    <a:cubicBezTo>
                      <a:pt x="42504" y="0"/>
                      <a:pt x="42222" y="83"/>
                      <a:pt x="41924" y="249"/>
                    </a:cubicBezTo>
                    <a:cubicBezTo>
                      <a:pt x="31195" y="4885"/>
                      <a:pt x="3047" y="17071"/>
                      <a:pt x="1657" y="17601"/>
                    </a:cubicBezTo>
                    <a:cubicBezTo>
                      <a:pt x="796" y="17866"/>
                      <a:pt x="266" y="18727"/>
                      <a:pt x="1" y="19786"/>
                    </a:cubicBezTo>
                    <a:lnTo>
                      <a:pt x="2451" y="20383"/>
                    </a:lnTo>
                    <a:lnTo>
                      <a:pt x="4438" y="20647"/>
                    </a:lnTo>
                    <a:lnTo>
                      <a:pt x="68681" y="39390"/>
                    </a:lnTo>
                    <a:lnTo>
                      <a:pt x="105703" y="14819"/>
                    </a:lnTo>
                    <a:cubicBezTo>
                      <a:pt x="106497" y="14289"/>
                      <a:pt x="107094" y="13163"/>
                      <a:pt x="106762" y="12104"/>
                    </a:cubicBezTo>
                    <a:cubicBezTo>
                      <a:pt x="106497" y="10978"/>
                      <a:pt x="105703" y="9852"/>
                      <a:pt x="104577" y="9852"/>
                    </a:cubicBezTo>
                    <a:lnTo>
                      <a:pt x="43580" y="249"/>
                    </a:lnTo>
                    <a:cubicBezTo>
                      <a:pt x="43315" y="83"/>
                      <a:pt x="43050" y="0"/>
                      <a:pt x="42777"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7" name="Google Shape;760;p47">
                <a:extLst>
                  <a:ext uri="{FF2B5EF4-FFF2-40B4-BE49-F238E27FC236}">
                    <a16:creationId xmlns:a16="http://schemas.microsoft.com/office/drawing/2014/main" id="{34C08FF8-9FE6-234F-A5AD-88DD3070480E}"/>
                  </a:ext>
                </a:extLst>
              </p:cNvPr>
              <p:cNvSpPr/>
              <p:nvPr/>
            </p:nvSpPr>
            <p:spPr>
              <a:xfrm>
                <a:off x="2906775" y="3680400"/>
                <a:ext cx="1751775" cy="538125"/>
              </a:xfrm>
              <a:custGeom>
                <a:avLst/>
                <a:gdLst/>
                <a:ahLst/>
                <a:cxnLst/>
                <a:rect l="l" t="t" r="r" b="b"/>
                <a:pathLst>
                  <a:path w="70071" h="21525" extrusionOk="0">
                    <a:moveTo>
                      <a:pt x="1656" y="0"/>
                    </a:moveTo>
                    <a:lnTo>
                      <a:pt x="0" y="861"/>
                    </a:lnTo>
                    <a:lnTo>
                      <a:pt x="68150" y="21525"/>
                    </a:lnTo>
                    <a:lnTo>
                      <a:pt x="70071" y="20134"/>
                    </a:lnTo>
                    <a:lnTo>
                      <a:pt x="1656"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8" name="Google Shape;761;p47">
                <a:extLst>
                  <a:ext uri="{FF2B5EF4-FFF2-40B4-BE49-F238E27FC236}">
                    <a16:creationId xmlns:a16="http://schemas.microsoft.com/office/drawing/2014/main" id="{565A4408-5307-C259-FD15-81F07B1E6359}"/>
                  </a:ext>
                </a:extLst>
              </p:cNvPr>
              <p:cNvSpPr/>
              <p:nvPr/>
            </p:nvSpPr>
            <p:spPr>
              <a:xfrm>
                <a:off x="2741200" y="3508200"/>
                <a:ext cx="2442225" cy="821250"/>
              </a:xfrm>
              <a:custGeom>
                <a:avLst/>
                <a:gdLst/>
                <a:ahLst/>
                <a:cxnLst/>
                <a:rect l="l" t="t" r="r" b="b"/>
                <a:pathLst>
                  <a:path w="97689" h="32850" extrusionOk="0">
                    <a:moveTo>
                      <a:pt x="38082" y="32850"/>
                    </a:moveTo>
                    <a:lnTo>
                      <a:pt x="97689" y="1126"/>
                    </a:lnTo>
                    <a:lnTo>
                      <a:pt x="44970" y="0"/>
                    </a:lnTo>
                    <a:lnTo>
                      <a:pt x="1" y="20399"/>
                    </a:ln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49" name="Google Shape;762;p47">
                <a:extLst>
                  <a:ext uri="{FF2B5EF4-FFF2-40B4-BE49-F238E27FC236}">
                    <a16:creationId xmlns:a16="http://schemas.microsoft.com/office/drawing/2014/main" id="{191D8734-783D-E95C-B7FE-40E9283186F6}"/>
                  </a:ext>
                </a:extLst>
              </p:cNvPr>
              <p:cNvSpPr/>
              <p:nvPr/>
            </p:nvSpPr>
            <p:spPr>
              <a:xfrm>
                <a:off x="2684900" y="3453550"/>
                <a:ext cx="2559800" cy="926875"/>
              </a:xfrm>
              <a:custGeom>
                <a:avLst/>
                <a:gdLst/>
                <a:ahLst/>
                <a:cxnLst/>
                <a:rect l="l" t="t" r="r" b="b"/>
                <a:pathLst>
                  <a:path w="102392" h="37075" extrusionOk="0">
                    <a:moveTo>
                      <a:pt x="47752" y="4372"/>
                    </a:moveTo>
                    <a:lnTo>
                      <a:pt x="91662" y="5233"/>
                    </a:lnTo>
                    <a:lnTo>
                      <a:pt x="40069" y="32519"/>
                    </a:lnTo>
                    <a:lnTo>
                      <a:pt x="8279" y="22320"/>
                    </a:lnTo>
                    <a:lnTo>
                      <a:pt x="47752" y="4372"/>
                    </a:lnTo>
                    <a:close/>
                    <a:moveTo>
                      <a:pt x="47222" y="1"/>
                    </a:moveTo>
                    <a:cubicBezTo>
                      <a:pt x="46957" y="1"/>
                      <a:pt x="46692" y="266"/>
                      <a:pt x="46361" y="266"/>
                    </a:cubicBezTo>
                    <a:lnTo>
                      <a:pt x="1392" y="20664"/>
                    </a:lnTo>
                    <a:cubicBezTo>
                      <a:pt x="597" y="21260"/>
                      <a:pt x="1" y="22055"/>
                      <a:pt x="1" y="22916"/>
                    </a:cubicBezTo>
                    <a:cubicBezTo>
                      <a:pt x="1" y="23711"/>
                      <a:pt x="1127" y="25102"/>
                      <a:pt x="1988" y="25366"/>
                    </a:cubicBezTo>
                    <a:lnTo>
                      <a:pt x="39738" y="36957"/>
                    </a:lnTo>
                    <a:cubicBezTo>
                      <a:pt x="39959" y="36957"/>
                      <a:pt x="40150" y="37074"/>
                      <a:pt x="40332" y="37074"/>
                    </a:cubicBezTo>
                    <a:cubicBezTo>
                      <a:pt x="40423" y="37074"/>
                      <a:pt x="40511" y="37045"/>
                      <a:pt x="40599" y="36957"/>
                    </a:cubicBezTo>
                    <a:lnTo>
                      <a:pt x="41394" y="36957"/>
                    </a:lnTo>
                    <a:lnTo>
                      <a:pt x="101000" y="5233"/>
                    </a:lnTo>
                    <a:cubicBezTo>
                      <a:pt x="101861" y="4703"/>
                      <a:pt x="102391" y="3842"/>
                      <a:pt x="102126" y="2716"/>
                    </a:cubicBezTo>
                    <a:cubicBezTo>
                      <a:pt x="101861" y="1921"/>
                      <a:pt x="101000" y="1060"/>
                      <a:pt x="100206" y="1060"/>
                    </a:cubicBezTo>
                    <a:lnTo>
                      <a:pt x="47222"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0" name="Google Shape;763;p47">
                <a:extLst>
                  <a:ext uri="{FF2B5EF4-FFF2-40B4-BE49-F238E27FC236}">
                    <a16:creationId xmlns:a16="http://schemas.microsoft.com/office/drawing/2014/main" id="{B089720A-3F4F-79FD-7732-80628A3DE7DA}"/>
                  </a:ext>
                </a:extLst>
              </p:cNvPr>
              <p:cNvSpPr/>
              <p:nvPr/>
            </p:nvSpPr>
            <p:spPr>
              <a:xfrm>
                <a:off x="2582250" y="3645625"/>
                <a:ext cx="165600" cy="387450"/>
              </a:xfrm>
              <a:custGeom>
                <a:avLst/>
                <a:gdLst/>
                <a:ahLst/>
                <a:cxnLst/>
                <a:rect l="l" t="t" r="r" b="b"/>
                <a:pathLst>
                  <a:path w="6624" h="15498" extrusionOk="0">
                    <a:moveTo>
                      <a:pt x="4107" y="0"/>
                    </a:moveTo>
                    <a:lnTo>
                      <a:pt x="6623" y="15498"/>
                    </a:lnTo>
                    <a:cubicBezTo>
                      <a:pt x="6623" y="15498"/>
                      <a:pt x="1" y="6358"/>
                      <a:pt x="4107"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1" name="Google Shape;764;p47">
                <a:extLst>
                  <a:ext uri="{FF2B5EF4-FFF2-40B4-BE49-F238E27FC236}">
                    <a16:creationId xmlns:a16="http://schemas.microsoft.com/office/drawing/2014/main" id="{C3E6D8C7-9D71-F0C2-6079-461E4141D290}"/>
                  </a:ext>
                </a:extLst>
              </p:cNvPr>
              <p:cNvSpPr/>
              <p:nvPr/>
            </p:nvSpPr>
            <p:spPr>
              <a:xfrm>
                <a:off x="2519325" y="3588525"/>
                <a:ext cx="283175" cy="501675"/>
              </a:xfrm>
              <a:custGeom>
                <a:avLst/>
                <a:gdLst/>
                <a:ahLst/>
                <a:cxnLst/>
                <a:rect l="l" t="t" r="r" b="b"/>
                <a:pathLst>
                  <a:path w="11327" h="20067" extrusionOk="0">
                    <a:moveTo>
                      <a:pt x="6446" y="0"/>
                    </a:moveTo>
                    <a:cubicBezTo>
                      <a:pt x="5715" y="0"/>
                      <a:pt x="5152" y="311"/>
                      <a:pt x="4703" y="960"/>
                    </a:cubicBezTo>
                    <a:cubicBezTo>
                      <a:pt x="1" y="8642"/>
                      <a:pt x="6955" y="18842"/>
                      <a:pt x="7220" y="19173"/>
                    </a:cubicBezTo>
                    <a:cubicBezTo>
                      <a:pt x="7617" y="19769"/>
                      <a:pt x="8201" y="20067"/>
                      <a:pt x="8803" y="20067"/>
                    </a:cubicBezTo>
                    <a:cubicBezTo>
                      <a:pt x="9004" y="20067"/>
                      <a:pt x="9207" y="20034"/>
                      <a:pt x="9405" y="19967"/>
                    </a:cubicBezTo>
                    <a:lnTo>
                      <a:pt x="9935" y="19967"/>
                    </a:lnTo>
                    <a:cubicBezTo>
                      <a:pt x="10796" y="19438"/>
                      <a:pt x="11326" y="18577"/>
                      <a:pt x="11326" y="17517"/>
                    </a:cubicBezTo>
                    <a:lnTo>
                      <a:pt x="8876" y="1754"/>
                    </a:lnTo>
                    <a:cubicBezTo>
                      <a:pt x="8876" y="960"/>
                      <a:pt x="8015" y="99"/>
                      <a:pt x="7220" y="99"/>
                    </a:cubicBezTo>
                    <a:cubicBezTo>
                      <a:pt x="6943" y="33"/>
                      <a:pt x="6685" y="0"/>
                      <a:pt x="6446"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2" name="Google Shape;765;p47">
                <a:extLst>
                  <a:ext uri="{FF2B5EF4-FFF2-40B4-BE49-F238E27FC236}">
                    <a16:creationId xmlns:a16="http://schemas.microsoft.com/office/drawing/2014/main" id="{D278F430-FE65-26EB-847A-D0EA0A4BCB64}"/>
                  </a:ext>
                </a:extLst>
              </p:cNvPr>
              <p:cNvSpPr/>
              <p:nvPr/>
            </p:nvSpPr>
            <p:spPr>
              <a:xfrm>
                <a:off x="3603825" y="3177050"/>
                <a:ext cx="1572975" cy="1130875"/>
              </a:xfrm>
              <a:custGeom>
                <a:avLst/>
                <a:gdLst/>
                <a:ahLst/>
                <a:cxnLst/>
                <a:rect l="l" t="t" r="r" b="b"/>
                <a:pathLst>
                  <a:path w="62919" h="45235" extrusionOk="0">
                    <a:moveTo>
                      <a:pt x="62919" y="14107"/>
                    </a:moveTo>
                    <a:cubicBezTo>
                      <a:pt x="53249" y="19339"/>
                      <a:pt x="43050" y="24307"/>
                      <a:pt x="33380" y="29804"/>
                    </a:cubicBezTo>
                    <a:cubicBezTo>
                      <a:pt x="25897" y="33645"/>
                      <a:pt x="18479" y="37552"/>
                      <a:pt x="10995" y="41394"/>
                    </a:cubicBezTo>
                    <a:cubicBezTo>
                      <a:pt x="8545" y="42785"/>
                      <a:pt x="6028" y="44175"/>
                      <a:pt x="3312" y="45235"/>
                    </a:cubicBezTo>
                    <a:cubicBezTo>
                      <a:pt x="1061" y="41129"/>
                      <a:pt x="1" y="33645"/>
                      <a:pt x="531" y="28678"/>
                    </a:cubicBezTo>
                    <a:cubicBezTo>
                      <a:pt x="19870" y="19339"/>
                      <a:pt x="40268" y="9405"/>
                      <a:pt x="59607" y="265"/>
                    </a:cubicBezTo>
                    <a:cubicBezTo>
                      <a:pt x="59607" y="265"/>
                      <a:pt x="59872" y="0"/>
                      <a:pt x="60137" y="0"/>
                    </a:cubicBezTo>
                    <a:cubicBezTo>
                      <a:pt x="60667" y="0"/>
                      <a:pt x="60402" y="1126"/>
                      <a:pt x="60137" y="1656"/>
                    </a:cubicBezTo>
                    <a:cubicBezTo>
                      <a:pt x="59607" y="5497"/>
                      <a:pt x="60932" y="11590"/>
                      <a:pt x="62919" y="14107"/>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3" name="Google Shape;766;p47">
                <a:extLst>
                  <a:ext uri="{FF2B5EF4-FFF2-40B4-BE49-F238E27FC236}">
                    <a16:creationId xmlns:a16="http://schemas.microsoft.com/office/drawing/2014/main" id="{9802ABB6-7DB9-441E-3E81-537D50036262}"/>
                  </a:ext>
                </a:extLst>
              </p:cNvPr>
              <p:cNvSpPr/>
              <p:nvPr/>
            </p:nvSpPr>
            <p:spPr>
              <a:xfrm>
                <a:off x="3769400" y="3355875"/>
                <a:ext cx="1207050" cy="594425"/>
              </a:xfrm>
              <a:custGeom>
                <a:avLst/>
                <a:gdLst/>
                <a:ahLst/>
                <a:cxnLst/>
                <a:rect l="l" t="t" r="r" b="b"/>
                <a:pathLst>
                  <a:path w="48282" h="23777" extrusionOk="0">
                    <a:moveTo>
                      <a:pt x="1" y="23776"/>
                    </a:moveTo>
                    <a:cubicBezTo>
                      <a:pt x="29208" y="12716"/>
                      <a:pt x="48282" y="0"/>
                      <a:pt x="48282"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4" name="Google Shape;767;p47">
                <a:extLst>
                  <a:ext uri="{FF2B5EF4-FFF2-40B4-BE49-F238E27FC236}">
                    <a16:creationId xmlns:a16="http://schemas.microsoft.com/office/drawing/2014/main" id="{38AA96FD-F61B-F01B-AEB9-B046815B0820}"/>
                  </a:ext>
                </a:extLst>
              </p:cNvPr>
              <p:cNvSpPr/>
              <p:nvPr/>
            </p:nvSpPr>
            <p:spPr>
              <a:xfrm>
                <a:off x="4107175" y="3453550"/>
                <a:ext cx="1000100" cy="490125"/>
              </a:xfrm>
              <a:custGeom>
                <a:avLst/>
                <a:gdLst/>
                <a:ahLst/>
                <a:cxnLst/>
                <a:rect l="l" t="t" r="r" b="b"/>
                <a:pathLst>
                  <a:path w="40004" h="19605" extrusionOk="0">
                    <a:moveTo>
                      <a:pt x="1" y="19605"/>
                    </a:moveTo>
                    <a:cubicBezTo>
                      <a:pt x="14041" y="15167"/>
                      <a:pt x="40003" y="1"/>
                      <a:pt x="40003"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5" name="Google Shape;768;p47">
                <a:extLst>
                  <a:ext uri="{FF2B5EF4-FFF2-40B4-BE49-F238E27FC236}">
                    <a16:creationId xmlns:a16="http://schemas.microsoft.com/office/drawing/2014/main" id="{4FC2CC83-54AC-C1F7-2385-ADEECBFB02A4}"/>
                  </a:ext>
                </a:extLst>
              </p:cNvPr>
              <p:cNvSpPr/>
              <p:nvPr/>
            </p:nvSpPr>
            <p:spPr>
              <a:xfrm>
                <a:off x="3713125" y="3695300"/>
                <a:ext cx="766625" cy="357650"/>
              </a:xfrm>
              <a:custGeom>
                <a:avLst/>
                <a:gdLst/>
                <a:ahLst/>
                <a:cxnLst/>
                <a:rect l="l" t="t" r="r" b="b"/>
                <a:pathLst>
                  <a:path w="30665" h="14306" extrusionOk="0">
                    <a:moveTo>
                      <a:pt x="0" y="14306"/>
                    </a:moveTo>
                    <a:cubicBezTo>
                      <a:pt x="13246" y="10199"/>
                      <a:pt x="30664" y="0"/>
                      <a:pt x="30664"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6" name="Google Shape;769;p47">
                <a:extLst>
                  <a:ext uri="{FF2B5EF4-FFF2-40B4-BE49-F238E27FC236}">
                    <a16:creationId xmlns:a16="http://schemas.microsoft.com/office/drawing/2014/main" id="{2E3C3FA3-F3FB-018A-D6CF-AF9CCB61C495}"/>
                  </a:ext>
                </a:extLst>
              </p:cNvPr>
              <p:cNvSpPr/>
              <p:nvPr/>
            </p:nvSpPr>
            <p:spPr>
              <a:xfrm>
                <a:off x="3734650" y="3950275"/>
                <a:ext cx="475200" cy="220225"/>
              </a:xfrm>
              <a:custGeom>
                <a:avLst/>
                <a:gdLst/>
                <a:ahLst/>
                <a:cxnLst/>
                <a:rect l="l" t="t" r="r" b="b"/>
                <a:pathLst>
                  <a:path w="19008" h="8809" extrusionOk="0">
                    <a:moveTo>
                      <a:pt x="0" y="8809"/>
                    </a:moveTo>
                    <a:cubicBezTo>
                      <a:pt x="12981" y="4703"/>
                      <a:pt x="19008" y="0"/>
                      <a:pt x="19008"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7" name="Google Shape;770;p47">
                <a:extLst>
                  <a:ext uri="{FF2B5EF4-FFF2-40B4-BE49-F238E27FC236}">
                    <a16:creationId xmlns:a16="http://schemas.microsoft.com/office/drawing/2014/main" id="{D6B8D37B-4C08-95F5-72F9-B4A115724168}"/>
                  </a:ext>
                </a:extLst>
              </p:cNvPr>
              <p:cNvSpPr/>
              <p:nvPr/>
            </p:nvSpPr>
            <p:spPr>
              <a:xfrm>
                <a:off x="2693175" y="3653900"/>
                <a:ext cx="1000100" cy="662325"/>
              </a:xfrm>
              <a:custGeom>
                <a:avLst/>
                <a:gdLst/>
                <a:ahLst/>
                <a:cxnLst/>
                <a:rect l="l" t="t" r="r" b="b"/>
                <a:pathLst>
                  <a:path w="40004" h="26493" extrusionOk="0">
                    <a:moveTo>
                      <a:pt x="37752" y="9339"/>
                    </a:moveTo>
                    <a:cubicBezTo>
                      <a:pt x="37222" y="12915"/>
                      <a:pt x="37222" y="18213"/>
                      <a:pt x="38613" y="22585"/>
                    </a:cubicBezTo>
                    <a:cubicBezTo>
                      <a:pt x="38877" y="23181"/>
                      <a:pt x="39142" y="23711"/>
                      <a:pt x="39407" y="24505"/>
                    </a:cubicBezTo>
                    <a:cubicBezTo>
                      <a:pt x="39738" y="25101"/>
                      <a:pt x="40003" y="25631"/>
                      <a:pt x="40003" y="26161"/>
                    </a:cubicBezTo>
                    <a:cubicBezTo>
                      <a:pt x="39142" y="26492"/>
                      <a:pt x="38348" y="25896"/>
                      <a:pt x="37752" y="25631"/>
                    </a:cubicBezTo>
                    <a:cubicBezTo>
                      <a:pt x="26493" y="22320"/>
                      <a:pt x="14902" y="18743"/>
                      <a:pt x="3577" y="15167"/>
                    </a:cubicBezTo>
                    <a:cubicBezTo>
                      <a:pt x="796" y="11591"/>
                      <a:pt x="1" y="4107"/>
                      <a:pt x="1922" y="530"/>
                    </a:cubicBezTo>
                    <a:cubicBezTo>
                      <a:pt x="2451" y="0"/>
                      <a:pt x="3577" y="530"/>
                      <a:pt x="4637" y="795"/>
                    </a:cubicBezTo>
                    <a:cubicBezTo>
                      <a:pt x="9604" y="2186"/>
                      <a:pt x="14902" y="3577"/>
                      <a:pt x="20135" y="4636"/>
                    </a:cubicBezTo>
                    <a:cubicBezTo>
                      <a:pt x="26161" y="6292"/>
                      <a:pt x="31990" y="7683"/>
                      <a:pt x="37752" y="9339"/>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8" name="Google Shape;771;p47">
                <a:extLst>
                  <a:ext uri="{FF2B5EF4-FFF2-40B4-BE49-F238E27FC236}">
                    <a16:creationId xmlns:a16="http://schemas.microsoft.com/office/drawing/2014/main" id="{DEEAD17D-2A9C-3579-F477-FAF3A94F4A38}"/>
                  </a:ext>
                </a:extLst>
              </p:cNvPr>
              <p:cNvSpPr/>
              <p:nvPr/>
            </p:nvSpPr>
            <p:spPr>
              <a:xfrm>
                <a:off x="2809075" y="3791325"/>
                <a:ext cx="677225" cy="178850"/>
              </a:xfrm>
              <a:custGeom>
                <a:avLst/>
                <a:gdLst/>
                <a:ahLst/>
                <a:cxnLst/>
                <a:rect l="l" t="t" r="r" b="b"/>
                <a:pathLst>
                  <a:path w="27089" h="7154" extrusionOk="0">
                    <a:moveTo>
                      <a:pt x="27089" y="7153"/>
                    </a:moveTo>
                    <a:cubicBezTo>
                      <a:pt x="4968" y="4703"/>
                      <a:pt x="1" y="0"/>
                      <a:pt x="1" y="0"/>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59" name="Google Shape;772;p47">
                <a:extLst>
                  <a:ext uri="{FF2B5EF4-FFF2-40B4-BE49-F238E27FC236}">
                    <a16:creationId xmlns:a16="http://schemas.microsoft.com/office/drawing/2014/main" id="{0A402D5B-1719-AE23-2EB2-E70976678C0B}"/>
                  </a:ext>
                </a:extLst>
              </p:cNvPr>
              <p:cNvSpPr/>
              <p:nvPr/>
            </p:nvSpPr>
            <p:spPr>
              <a:xfrm>
                <a:off x="2872000" y="3902250"/>
                <a:ext cx="682200" cy="157325"/>
              </a:xfrm>
              <a:custGeom>
                <a:avLst/>
                <a:gdLst/>
                <a:ahLst/>
                <a:cxnLst/>
                <a:rect l="l" t="t" r="r" b="b"/>
                <a:pathLst>
                  <a:path w="27288" h="6293" extrusionOk="0">
                    <a:moveTo>
                      <a:pt x="27287" y="6293"/>
                    </a:moveTo>
                    <a:cubicBezTo>
                      <a:pt x="13776" y="4968"/>
                      <a:pt x="1" y="1"/>
                      <a:pt x="1"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60" name="Google Shape;773;p47">
                <a:extLst>
                  <a:ext uri="{FF2B5EF4-FFF2-40B4-BE49-F238E27FC236}">
                    <a16:creationId xmlns:a16="http://schemas.microsoft.com/office/drawing/2014/main" id="{97938599-43EF-176D-09E3-4813BD45FE5F}"/>
                  </a:ext>
                </a:extLst>
              </p:cNvPr>
              <p:cNvSpPr/>
              <p:nvPr/>
            </p:nvSpPr>
            <p:spPr>
              <a:xfrm>
                <a:off x="3050825" y="4052925"/>
                <a:ext cx="511650" cy="130825"/>
              </a:xfrm>
              <a:custGeom>
                <a:avLst/>
                <a:gdLst/>
                <a:ahLst/>
                <a:cxnLst/>
                <a:rect l="l" t="t" r="r" b="b"/>
                <a:pathLst>
                  <a:path w="20466" h="5233" extrusionOk="0">
                    <a:moveTo>
                      <a:pt x="20465" y="5233"/>
                    </a:moveTo>
                    <a:cubicBezTo>
                      <a:pt x="6623" y="3577"/>
                      <a:pt x="0" y="1"/>
                      <a:pt x="0" y="1"/>
                    </a:cubicBezTo>
                    <a:close/>
                  </a:path>
                </a:pathLst>
              </a:custGeom>
              <a:solidFill>
                <a:schemeClr val="accent4"/>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61" name="Google Shape;774;p47">
                <a:extLst>
                  <a:ext uri="{FF2B5EF4-FFF2-40B4-BE49-F238E27FC236}">
                    <a16:creationId xmlns:a16="http://schemas.microsoft.com/office/drawing/2014/main" id="{4658D168-BBCB-8F35-EC38-00A1BB12B02E}"/>
                  </a:ext>
                </a:extLst>
              </p:cNvPr>
              <p:cNvSpPr/>
              <p:nvPr/>
            </p:nvSpPr>
            <p:spPr>
              <a:xfrm>
                <a:off x="2630275" y="3033000"/>
                <a:ext cx="2573025" cy="910675"/>
              </a:xfrm>
              <a:custGeom>
                <a:avLst/>
                <a:gdLst/>
                <a:ahLst/>
                <a:cxnLst/>
                <a:rect l="l" t="t" r="r" b="b"/>
                <a:pathLst>
                  <a:path w="102921" h="36427" extrusionOk="0">
                    <a:moveTo>
                      <a:pt x="54374" y="0"/>
                    </a:moveTo>
                    <a:lnTo>
                      <a:pt x="1391" y="22320"/>
                    </a:lnTo>
                    <a:cubicBezTo>
                      <a:pt x="530" y="22849"/>
                      <a:pt x="0" y="23710"/>
                      <a:pt x="0" y="24505"/>
                    </a:cubicBezTo>
                    <a:cubicBezTo>
                      <a:pt x="0" y="25631"/>
                      <a:pt x="861" y="26492"/>
                      <a:pt x="1656" y="26757"/>
                    </a:cubicBezTo>
                    <a:lnTo>
                      <a:pt x="39473" y="36427"/>
                    </a:lnTo>
                    <a:lnTo>
                      <a:pt x="41129" y="36427"/>
                    </a:lnTo>
                    <a:lnTo>
                      <a:pt x="101265" y="6027"/>
                    </a:lnTo>
                    <a:cubicBezTo>
                      <a:pt x="102391" y="5497"/>
                      <a:pt x="102920" y="4636"/>
                      <a:pt x="102655" y="3577"/>
                    </a:cubicBezTo>
                    <a:cubicBezTo>
                      <a:pt x="102391" y="2451"/>
                      <a:pt x="101530" y="1921"/>
                      <a:pt x="100470" y="1656"/>
                    </a:cubicBezTo>
                    <a:lnTo>
                      <a:pt x="55169" y="0"/>
                    </a:lnTo>
                    <a:close/>
                  </a:path>
                </a:pathLst>
              </a:custGeom>
              <a:solidFill>
                <a:schemeClr val="accent3"/>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62" name="Google Shape;775;p47">
                <a:extLst>
                  <a:ext uri="{FF2B5EF4-FFF2-40B4-BE49-F238E27FC236}">
                    <a16:creationId xmlns:a16="http://schemas.microsoft.com/office/drawing/2014/main" id="{2E6E3662-EF1B-895D-0E74-482D48F2A7EC}"/>
                  </a:ext>
                </a:extLst>
              </p:cNvPr>
              <p:cNvSpPr/>
              <p:nvPr/>
            </p:nvSpPr>
            <p:spPr>
              <a:xfrm>
                <a:off x="2630275" y="3100875"/>
                <a:ext cx="2573025" cy="842800"/>
              </a:xfrm>
              <a:custGeom>
                <a:avLst/>
                <a:gdLst/>
                <a:ahLst/>
                <a:cxnLst/>
                <a:rect l="l" t="t" r="r" b="b"/>
                <a:pathLst>
                  <a:path w="102921" h="33712" extrusionOk="0">
                    <a:moveTo>
                      <a:pt x="102391" y="1"/>
                    </a:moveTo>
                    <a:cubicBezTo>
                      <a:pt x="102391" y="266"/>
                      <a:pt x="102126" y="266"/>
                      <a:pt x="102126" y="266"/>
                    </a:cubicBezTo>
                    <a:lnTo>
                      <a:pt x="39738" y="31460"/>
                    </a:lnTo>
                    <a:lnTo>
                      <a:pt x="2517" y="21790"/>
                    </a:lnTo>
                    <a:cubicBezTo>
                      <a:pt x="1656" y="21525"/>
                      <a:pt x="861" y="20995"/>
                      <a:pt x="861" y="19870"/>
                    </a:cubicBezTo>
                    <a:cubicBezTo>
                      <a:pt x="265" y="20466"/>
                      <a:pt x="0" y="21260"/>
                      <a:pt x="0" y="21790"/>
                    </a:cubicBezTo>
                    <a:cubicBezTo>
                      <a:pt x="0" y="22916"/>
                      <a:pt x="861" y="23777"/>
                      <a:pt x="1656" y="24042"/>
                    </a:cubicBezTo>
                    <a:lnTo>
                      <a:pt x="39473" y="33712"/>
                    </a:lnTo>
                    <a:lnTo>
                      <a:pt x="41129" y="33712"/>
                    </a:lnTo>
                    <a:lnTo>
                      <a:pt x="43314" y="32586"/>
                    </a:lnTo>
                    <a:lnTo>
                      <a:pt x="101265" y="3312"/>
                    </a:lnTo>
                    <a:cubicBezTo>
                      <a:pt x="102391" y="2782"/>
                      <a:pt x="102920" y="1921"/>
                      <a:pt x="102655" y="862"/>
                    </a:cubicBezTo>
                    <a:cubicBezTo>
                      <a:pt x="102655" y="597"/>
                      <a:pt x="102391" y="266"/>
                      <a:pt x="102391" y="1"/>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grpSp>
        <p:sp>
          <p:nvSpPr>
            <p:cNvPr id="13" name="Google Shape;776;p47">
              <a:extLst>
                <a:ext uri="{FF2B5EF4-FFF2-40B4-BE49-F238E27FC236}">
                  <a16:creationId xmlns:a16="http://schemas.microsoft.com/office/drawing/2014/main" id="{280414AC-008B-C585-2781-5AC0DB7F4397}"/>
                </a:ext>
              </a:extLst>
            </p:cNvPr>
            <p:cNvSpPr/>
            <p:nvPr/>
          </p:nvSpPr>
          <p:spPr>
            <a:xfrm>
              <a:off x="1027093" y="3181020"/>
              <a:ext cx="246149" cy="143131"/>
            </a:xfrm>
            <a:custGeom>
              <a:avLst/>
              <a:gdLst/>
              <a:ahLst/>
              <a:cxnLst/>
              <a:rect l="l" t="t" r="r" b="b"/>
              <a:pathLst>
                <a:path w="2117" h="1231" extrusionOk="0">
                  <a:moveTo>
                    <a:pt x="2117" y="289"/>
                  </a:moveTo>
                  <a:cubicBezTo>
                    <a:pt x="2034" y="461"/>
                    <a:pt x="1973" y="633"/>
                    <a:pt x="1918" y="832"/>
                  </a:cubicBezTo>
                  <a:cubicBezTo>
                    <a:pt x="1890" y="977"/>
                    <a:pt x="1863" y="1121"/>
                    <a:pt x="1656" y="1176"/>
                  </a:cubicBezTo>
                  <a:cubicBezTo>
                    <a:pt x="1519" y="1231"/>
                    <a:pt x="1347" y="1203"/>
                    <a:pt x="1230" y="1176"/>
                  </a:cubicBezTo>
                  <a:cubicBezTo>
                    <a:pt x="1086" y="1148"/>
                    <a:pt x="942" y="1121"/>
                    <a:pt x="797" y="1121"/>
                  </a:cubicBezTo>
                  <a:cubicBezTo>
                    <a:pt x="687" y="1121"/>
                    <a:pt x="543" y="1148"/>
                    <a:pt x="371" y="1121"/>
                  </a:cubicBezTo>
                  <a:cubicBezTo>
                    <a:pt x="254" y="1121"/>
                    <a:pt x="28" y="1121"/>
                    <a:pt x="28" y="949"/>
                  </a:cubicBezTo>
                  <a:cubicBezTo>
                    <a:pt x="0" y="832"/>
                    <a:pt x="227" y="777"/>
                    <a:pt x="371" y="750"/>
                  </a:cubicBezTo>
                  <a:cubicBezTo>
                    <a:pt x="543" y="688"/>
                    <a:pt x="687" y="633"/>
                    <a:pt x="797" y="544"/>
                  </a:cubicBezTo>
                  <a:cubicBezTo>
                    <a:pt x="1058" y="406"/>
                    <a:pt x="1230" y="200"/>
                    <a:pt x="1347" y="1"/>
                  </a:cubicBezTo>
                  <a:cubicBezTo>
                    <a:pt x="1574" y="145"/>
                    <a:pt x="1863" y="200"/>
                    <a:pt x="2117" y="289"/>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4" name="Google Shape;777;p47">
              <a:extLst>
                <a:ext uri="{FF2B5EF4-FFF2-40B4-BE49-F238E27FC236}">
                  <a16:creationId xmlns:a16="http://schemas.microsoft.com/office/drawing/2014/main" id="{63F6CBF0-BCB8-7D89-53B1-BC05F294A4A7}"/>
                </a:ext>
              </a:extLst>
            </p:cNvPr>
            <p:cNvSpPr/>
            <p:nvPr/>
          </p:nvSpPr>
          <p:spPr>
            <a:xfrm>
              <a:off x="1536134" y="3208228"/>
              <a:ext cx="143131" cy="272659"/>
            </a:xfrm>
            <a:custGeom>
              <a:avLst/>
              <a:gdLst/>
              <a:ahLst/>
              <a:cxnLst/>
              <a:rect l="l" t="t" r="r" b="b"/>
              <a:pathLst>
                <a:path w="1231" h="2345" extrusionOk="0">
                  <a:moveTo>
                    <a:pt x="633" y="0"/>
                  </a:moveTo>
                  <a:cubicBezTo>
                    <a:pt x="688" y="0"/>
                    <a:pt x="660" y="28"/>
                    <a:pt x="660" y="55"/>
                  </a:cubicBezTo>
                  <a:cubicBezTo>
                    <a:pt x="715" y="172"/>
                    <a:pt x="777" y="310"/>
                    <a:pt x="832" y="399"/>
                  </a:cubicBezTo>
                  <a:cubicBezTo>
                    <a:pt x="976" y="543"/>
                    <a:pt x="1203" y="571"/>
                    <a:pt x="1230" y="859"/>
                  </a:cubicBezTo>
                  <a:cubicBezTo>
                    <a:pt x="1230" y="1059"/>
                    <a:pt x="1059" y="1231"/>
                    <a:pt x="976" y="1402"/>
                  </a:cubicBezTo>
                  <a:cubicBezTo>
                    <a:pt x="859" y="1629"/>
                    <a:pt x="832" y="1829"/>
                    <a:pt x="715" y="2062"/>
                  </a:cubicBezTo>
                  <a:cubicBezTo>
                    <a:pt x="660" y="2145"/>
                    <a:pt x="578" y="2344"/>
                    <a:pt x="433" y="2317"/>
                  </a:cubicBezTo>
                  <a:cubicBezTo>
                    <a:pt x="371" y="2289"/>
                    <a:pt x="371" y="2145"/>
                    <a:pt x="371" y="2090"/>
                  </a:cubicBezTo>
                  <a:cubicBezTo>
                    <a:pt x="371" y="1856"/>
                    <a:pt x="371" y="1602"/>
                    <a:pt x="344" y="1375"/>
                  </a:cubicBezTo>
                  <a:cubicBezTo>
                    <a:pt x="289" y="1059"/>
                    <a:pt x="145" y="653"/>
                    <a:pt x="0" y="310"/>
                  </a:cubicBezTo>
                  <a:cubicBezTo>
                    <a:pt x="234" y="200"/>
                    <a:pt x="461" y="110"/>
                    <a:pt x="633" y="0"/>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5" name="Google Shape;778;p47">
              <a:extLst>
                <a:ext uri="{FF2B5EF4-FFF2-40B4-BE49-F238E27FC236}">
                  <a16:creationId xmlns:a16="http://schemas.microsoft.com/office/drawing/2014/main" id="{A8C7EA3C-043D-7CF1-2152-D4E70E7E038D}"/>
                </a:ext>
              </a:extLst>
            </p:cNvPr>
            <p:cNvSpPr/>
            <p:nvPr/>
          </p:nvSpPr>
          <p:spPr>
            <a:xfrm>
              <a:off x="1329867" y="2635235"/>
              <a:ext cx="479624" cy="616244"/>
            </a:xfrm>
            <a:custGeom>
              <a:avLst/>
              <a:gdLst/>
              <a:ahLst/>
              <a:cxnLst/>
              <a:rect l="l" t="t" r="r" b="b"/>
              <a:pathLst>
                <a:path w="4125" h="5300" extrusionOk="0">
                  <a:moveTo>
                    <a:pt x="4125" y="1114"/>
                  </a:moveTo>
                  <a:cubicBezTo>
                    <a:pt x="3664" y="1286"/>
                    <a:pt x="3238" y="1320"/>
                    <a:pt x="2833" y="1347"/>
                  </a:cubicBezTo>
                  <a:cubicBezTo>
                    <a:pt x="2434" y="1375"/>
                    <a:pt x="2063" y="1375"/>
                    <a:pt x="1692" y="1347"/>
                  </a:cubicBezTo>
                  <a:cubicBezTo>
                    <a:pt x="1836" y="1574"/>
                    <a:pt x="1974" y="1835"/>
                    <a:pt x="2118" y="2090"/>
                  </a:cubicBezTo>
                  <a:cubicBezTo>
                    <a:pt x="2235" y="2378"/>
                    <a:pt x="2290" y="2660"/>
                    <a:pt x="2379" y="2949"/>
                  </a:cubicBezTo>
                  <a:cubicBezTo>
                    <a:pt x="2489" y="3519"/>
                    <a:pt x="2606" y="4097"/>
                    <a:pt x="2805" y="4695"/>
                  </a:cubicBezTo>
                  <a:cubicBezTo>
                    <a:pt x="2633" y="4811"/>
                    <a:pt x="2434" y="4956"/>
                    <a:pt x="2235" y="5066"/>
                  </a:cubicBezTo>
                  <a:cubicBezTo>
                    <a:pt x="2008" y="5155"/>
                    <a:pt x="1747" y="5299"/>
                    <a:pt x="1520" y="5299"/>
                  </a:cubicBezTo>
                  <a:cubicBezTo>
                    <a:pt x="1321" y="4866"/>
                    <a:pt x="1149" y="4378"/>
                    <a:pt x="943" y="3897"/>
                  </a:cubicBezTo>
                  <a:cubicBezTo>
                    <a:pt x="661" y="3210"/>
                    <a:pt x="317" y="2488"/>
                    <a:pt x="145" y="1774"/>
                  </a:cubicBezTo>
                  <a:cubicBezTo>
                    <a:pt x="83" y="1547"/>
                    <a:pt x="28" y="1320"/>
                    <a:pt x="28" y="1114"/>
                  </a:cubicBezTo>
                  <a:cubicBezTo>
                    <a:pt x="1" y="914"/>
                    <a:pt x="56" y="715"/>
                    <a:pt x="118" y="543"/>
                  </a:cubicBezTo>
                  <a:cubicBezTo>
                    <a:pt x="228" y="344"/>
                    <a:pt x="317" y="145"/>
                    <a:pt x="633" y="55"/>
                  </a:cubicBezTo>
                  <a:cubicBezTo>
                    <a:pt x="805" y="0"/>
                    <a:pt x="977" y="28"/>
                    <a:pt x="1114" y="55"/>
                  </a:cubicBezTo>
                  <a:cubicBezTo>
                    <a:pt x="1431" y="145"/>
                    <a:pt x="1692" y="316"/>
                    <a:pt x="1919" y="488"/>
                  </a:cubicBezTo>
                  <a:cubicBezTo>
                    <a:pt x="2290" y="770"/>
                    <a:pt x="2723" y="942"/>
                    <a:pt x="3149" y="1059"/>
                  </a:cubicBezTo>
                  <a:cubicBezTo>
                    <a:pt x="3410" y="1148"/>
                    <a:pt x="3692" y="1203"/>
                    <a:pt x="4035" y="1114"/>
                  </a:cubicBezTo>
                  <a:cubicBezTo>
                    <a:pt x="4070" y="1114"/>
                    <a:pt x="4097" y="1086"/>
                    <a:pt x="4125" y="1114"/>
                  </a:cubicBezTo>
                  <a:close/>
                </a:path>
              </a:pathLst>
            </a:custGeom>
            <a:solidFill>
              <a:schemeClr val="accent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6" name="Google Shape;779;p47">
              <a:extLst>
                <a:ext uri="{FF2B5EF4-FFF2-40B4-BE49-F238E27FC236}">
                  <a16:creationId xmlns:a16="http://schemas.microsoft.com/office/drawing/2014/main" id="{A969D635-EBBE-21FB-3A8F-C1B9503FA0F0}"/>
                </a:ext>
              </a:extLst>
            </p:cNvPr>
            <p:cNvSpPr/>
            <p:nvPr/>
          </p:nvSpPr>
          <p:spPr>
            <a:xfrm>
              <a:off x="1156504" y="2468965"/>
              <a:ext cx="866346" cy="752167"/>
            </a:xfrm>
            <a:custGeom>
              <a:avLst/>
              <a:gdLst/>
              <a:ahLst/>
              <a:cxnLst/>
              <a:rect l="l" t="t" r="r" b="b"/>
              <a:pathLst>
                <a:path w="7451" h="6469" extrusionOk="0">
                  <a:moveTo>
                    <a:pt x="7451" y="1403"/>
                  </a:moveTo>
                  <a:cubicBezTo>
                    <a:pt x="7307" y="1602"/>
                    <a:pt x="7135" y="1774"/>
                    <a:pt x="6963" y="1918"/>
                  </a:cubicBezTo>
                  <a:cubicBezTo>
                    <a:pt x="6729" y="2090"/>
                    <a:pt x="6502" y="2262"/>
                    <a:pt x="6214" y="2372"/>
                  </a:cubicBezTo>
                  <a:cubicBezTo>
                    <a:pt x="5526" y="2661"/>
                    <a:pt x="4812" y="2633"/>
                    <a:pt x="4269" y="2406"/>
                  </a:cubicBezTo>
                  <a:cubicBezTo>
                    <a:pt x="4186" y="2372"/>
                    <a:pt x="4069" y="2317"/>
                    <a:pt x="3953" y="2262"/>
                  </a:cubicBezTo>
                  <a:cubicBezTo>
                    <a:pt x="3753" y="2173"/>
                    <a:pt x="3554" y="2028"/>
                    <a:pt x="3355" y="1918"/>
                  </a:cubicBezTo>
                  <a:cubicBezTo>
                    <a:pt x="3155" y="1801"/>
                    <a:pt x="2949" y="1719"/>
                    <a:pt x="2722" y="1602"/>
                  </a:cubicBezTo>
                  <a:cubicBezTo>
                    <a:pt x="2550" y="1513"/>
                    <a:pt x="2262" y="1430"/>
                    <a:pt x="1980" y="1575"/>
                  </a:cubicBezTo>
                  <a:cubicBezTo>
                    <a:pt x="1863" y="1630"/>
                    <a:pt x="1781" y="1719"/>
                    <a:pt x="1719" y="1801"/>
                  </a:cubicBezTo>
                  <a:cubicBezTo>
                    <a:pt x="1636" y="1946"/>
                    <a:pt x="1609" y="2118"/>
                    <a:pt x="1574" y="2289"/>
                  </a:cubicBezTo>
                  <a:cubicBezTo>
                    <a:pt x="1547" y="2777"/>
                    <a:pt x="1691" y="3348"/>
                    <a:pt x="1918" y="3980"/>
                  </a:cubicBezTo>
                  <a:cubicBezTo>
                    <a:pt x="1918" y="4008"/>
                    <a:pt x="1980" y="4063"/>
                    <a:pt x="1980" y="4125"/>
                  </a:cubicBezTo>
                  <a:cubicBezTo>
                    <a:pt x="1980" y="4152"/>
                    <a:pt x="1952" y="4234"/>
                    <a:pt x="1952" y="4296"/>
                  </a:cubicBezTo>
                  <a:cubicBezTo>
                    <a:pt x="1836" y="4839"/>
                    <a:pt x="1664" y="5382"/>
                    <a:pt x="1492" y="5925"/>
                  </a:cubicBezTo>
                  <a:cubicBezTo>
                    <a:pt x="1437" y="6097"/>
                    <a:pt x="1375" y="6241"/>
                    <a:pt x="1293" y="6413"/>
                  </a:cubicBezTo>
                  <a:cubicBezTo>
                    <a:pt x="1265" y="6441"/>
                    <a:pt x="1265" y="6468"/>
                    <a:pt x="1265" y="6468"/>
                  </a:cubicBezTo>
                  <a:cubicBezTo>
                    <a:pt x="1004" y="6468"/>
                    <a:pt x="805" y="6386"/>
                    <a:pt x="605" y="6324"/>
                  </a:cubicBezTo>
                  <a:cubicBezTo>
                    <a:pt x="372" y="6241"/>
                    <a:pt x="172" y="6125"/>
                    <a:pt x="0" y="5980"/>
                  </a:cubicBezTo>
                  <a:cubicBezTo>
                    <a:pt x="0" y="5953"/>
                    <a:pt x="28" y="5925"/>
                    <a:pt x="28" y="5898"/>
                  </a:cubicBezTo>
                  <a:cubicBezTo>
                    <a:pt x="117" y="5698"/>
                    <a:pt x="172" y="5499"/>
                    <a:pt x="234" y="5265"/>
                  </a:cubicBezTo>
                  <a:cubicBezTo>
                    <a:pt x="317" y="5011"/>
                    <a:pt x="372" y="4777"/>
                    <a:pt x="433" y="4523"/>
                  </a:cubicBezTo>
                  <a:cubicBezTo>
                    <a:pt x="543" y="4008"/>
                    <a:pt x="633" y="3492"/>
                    <a:pt x="715" y="2977"/>
                  </a:cubicBezTo>
                  <a:cubicBezTo>
                    <a:pt x="777" y="2606"/>
                    <a:pt x="860" y="2200"/>
                    <a:pt x="921" y="1801"/>
                  </a:cubicBezTo>
                  <a:cubicBezTo>
                    <a:pt x="949" y="1685"/>
                    <a:pt x="976" y="1547"/>
                    <a:pt x="1004" y="1430"/>
                  </a:cubicBezTo>
                  <a:cubicBezTo>
                    <a:pt x="1121" y="915"/>
                    <a:pt x="1348" y="427"/>
                    <a:pt x="1891" y="172"/>
                  </a:cubicBezTo>
                  <a:cubicBezTo>
                    <a:pt x="2179" y="28"/>
                    <a:pt x="2495" y="1"/>
                    <a:pt x="2722" y="28"/>
                  </a:cubicBezTo>
                  <a:cubicBezTo>
                    <a:pt x="3238" y="111"/>
                    <a:pt x="3698" y="111"/>
                    <a:pt x="4214" y="172"/>
                  </a:cubicBezTo>
                  <a:cubicBezTo>
                    <a:pt x="4324" y="200"/>
                    <a:pt x="4440" y="200"/>
                    <a:pt x="4557" y="227"/>
                  </a:cubicBezTo>
                  <a:cubicBezTo>
                    <a:pt x="4667" y="227"/>
                    <a:pt x="4812" y="227"/>
                    <a:pt x="4928" y="255"/>
                  </a:cubicBezTo>
                  <a:cubicBezTo>
                    <a:pt x="5416" y="310"/>
                    <a:pt x="5843" y="482"/>
                    <a:pt x="6276" y="654"/>
                  </a:cubicBezTo>
                  <a:cubicBezTo>
                    <a:pt x="6702" y="825"/>
                    <a:pt x="7107" y="1087"/>
                    <a:pt x="7451" y="1403"/>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7" name="Google Shape;780;p47">
              <a:extLst>
                <a:ext uri="{FF2B5EF4-FFF2-40B4-BE49-F238E27FC236}">
                  <a16:creationId xmlns:a16="http://schemas.microsoft.com/office/drawing/2014/main" id="{446BBC50-D66B-B37C-5F9D-50B0D03E5CE2}"/>
                </a:ext>
              </a:extLst>
            </p:cNvPr>
            <p:cNvSpPr/>
            <p:nvPr/>
          </p:nvSpPr>
          <p:spPr>
            <a:xfrm>
              <a:off x="850475" y="1942365"/>
              <a:ext cx="556248" cy="419627"/>
            </a:xfrm>
            <a:custGeom>
              <a:avLst/>
              <a:gdLst/>
              <a:ahLst/>
              <a:cxnLst/>
              <a:rect l="l" t="t" r="r" b="b"/>
              <a:pathLst>
                <a:path w="4784" h="3609" extrusionOk="0">
                  <a:moveTo>
                    <a:pt x="1086" y="488"/>
                  </a:moveTo>
                  <a:cubicBezTo>
                    <a:pt x="1059" y="433"/>
                    <a:pt x="1004" y="261"/>
                    <a:pt x="1059" y="234"/>
                  </a:cubicBezTo>
                  <a:cubicBezTo>
                    <a:pt x="1114" y="200"/>
                    <a:pt x="1203" y="371"/>
                    <a:pt x="1230" y="406"/>
                  </a:cubicBezTo>
                  <a:cubicBezTo>
                    <a:pt x="1320" y="578"/>
                    <a:pt x="1375" y="715"/>
                    <a:pt x="1492" y="832"/>
                  </a:cubicBezTo>
                  <a:lnTo>
                    <a:pt x="1663" y="1004"/>
                  </a:lnTo>
                  <a:cubicBezTo>
                    <a:pt x="1746" y="1059"/>
                    <a:pt x="1863" y="1121"/>
                    <a:pt x="1973" y="1203"/>
                  </a:cubicBezTo>
                  <a:cubicBezTo>
                    <a:pt x="2261" y="1375"/>
                    <a:pt x="2577" y="1547"/>
                    <a:pt x="2894" y="1691"/>
                  </a:cubicBezTo>
                  <a:cubicBezTo>
                    <a:pt x="3320" y="1918"/>
                    <a:pt x="3753" y="2124"/>
                    <a:pt x="4179" y="2296"/>
                  </a:cubicBezTo>
                  <a:cubicBezTo>
                    <a:pt x="4378" y="2667"/>
                    <a:pt x="4550" y="3011"/>
                    <a:pt x="4784" y="3292"/>
                  </a:cubicBezTo>
                  <a:cubicBezTo>
                    <a:pt x="4523" y="3609"/>
                    <a:pt x="4035" y="3499"/>
                    <a:pt x="3780" y="3382"/>
                  </a:cubicBezTo>
                  <a:cubicBezTo>
                    <a:pt x="3691" y="3382"/>
                    <a:pt x="3636" y="3354"/>
                    <a:pt x="3581" y="3327"/>
                  </a:cubicBezTo>
                  <a:cubicBezTo>
                    <a:pt x="3237" y="3183"/>
                    <a:pt x="2921" y="3011"/>
                    <a:pt x="2605" y="2811"/>
                  </a:cubicBezTo>
                  <a:cubicBezTo>
                    <a:pt x="2062" y="2406"/>
                    <a:pt x="1574" y="1952"/>
                    <a:pt x="1114" y="1402"/>
                  </a:cubicBezTo>
                  <a:cubicBezTo>
                    <a:pt x="1086" y="1402"/>
                    <a:pt x="1086" y="1375"/>
                    <a:pt x="1059" y="1347"/>
                  </a:cubicBezTo>
                  <a:cubicBezTo>
                    <a:pt x="1004" y="1265"/>
                    <a:pt x="942" y="1265"/>
                    <a:pt x="832" y="1231"/>
                  </a:cubicBezTo>
                  <a:cubicBezTo>
                    <a:pt x="742" y="1231"/>
                    <a:pt x="660" y="1203"/>
                    <a:pt x="598" y="1203"/>
                  </a:cubicBezTo>
                  <a:cubicBezTo>
                    <a:pt x="543" y="1203"/>
                    <a:pt x="488" y="1203"/>
                    <a:pt x="399" y="1176"/>
                  </a:cubicBezTo>
                  <a:cubicBezTo>
                    <a:pt x="344" y="1176"/>
                    <a:pt x="199" y="1148"/>
                    <a:pt x="199" y="1121"/>
                  </a:cubicBezTo>
                  <a:cubicBezTo>
                    <a:pt x="199" y="1031"/>
                    <a:pt x="344" y="1031"/>
                    <a:pt x="399" y="1031"/>
                  </a:cubicBezTo>
                  <a:lnTo>
                    <a:pt x="632" y="1031"/>
                  </a:lnTo>
                  <a:cubicBezTo>
                    <a:pt x="598" y="1004"/>
                    <a:pt x="571" y="1004"/>
                    <a:pt x="543" y="976"/>
                  </a:cubicBezTo>
                  <a:cubicBezTo>
                    <a:pt x="461" y="949"/>
                    <a:pt x="399" y="949"/>
                    <a:pt x="316" y="921"/>
                  </a:cubicBezTo>
                  <a:cubicBezTo>
                    <a:pt x="199" y="859"/>
                    <a:pt x="0" y="804"/>
                    <a:pt x="28" y="715"/>
                  </a:cubicBezTo>
                  <a:cubicBezTo>
                    <a:pt x="28" y="660"/>
                    <a:pt x="117" y="715"/>
                    <a:pt x="172" y="715"/>
                  </a:cubicBezTo>
                  <a:lnTo>
                    <a:pt x="316" y="715"/>
                  </a:lnTo>
                  <a:cubicBezTo>
                    <a:pt x="426" y="749"/>
                    <a:pt x="516" y="777"/>
                    <a:pt x="632" y="777"/>
                  </a:cubicBezTo>
                  <a:cubicBezTo>
                    <a:pt x="598" y="715"/>
                    <a:pt x="543" y="688"/>
                    <a:pt x="488" y="660"/>
                  </a:cubicBezTo>
                  <a:cubicBezTo>
                    <a:pt x="399" y="605"/>
                    <a:pt x="316" y="578"/>
                    <a:pt x="199" y="488"/>
                  </a:cubicBezTo>
                  <a:cubicBezTo>
                    <a:pt x="144" y="461"/>
                    <a:pt x="55" y="433"/>
                    <a:pt x="83" y="371"/>
                  </a:cubicBezTo>
                  <a:cubicBezTo>
                    <a:pt x="117" y="316"/>
                    <a:pt x="199" y="344"/>
                    <a:pt x="254" y="371"/>
                  </a:cubicBezTo>
                  <a:cubicBezTo>
                    <a:pt x="399" y="433"/>
                    <a:pt x="543" y="488"/>
                    <a:pt x="715" y="516"/>
                  </a:cubicBezTo>
                  <a:cubicBezTo>
                    <a:pt x="660" y="433"/>
                    <a:pt x="571" y="371"/>
                    <a:pt x="488" y="289"/>
                  </a:cubicBezTo>
                  <a:cubicBezTo>
                    <a:pt x="461" y="261"/>
                    <a:pt x="426" y="234"/>
                    <a:pt x="371" y="172"/>
                  </a:cubicBezTo>
                  <a:cubicBezTo>
                    <a:pt x="344" y="145"/>
                    <a:pt x="254" y="90"/>
                    <a:pt x="289" y="28"/>
                  </a:cubicBezTo>
                  <a:lnTo>
                    <a:pt x="289" y="0"/>
                  </a:lnTo>
                  <a:cubicBezTo>
                    <a:pt x="371" y="0"/>
                    <a:pt x="461" y="28"/>
                    <a:pt x="516" y="90"/>
                  </a:cubicBezTo>
                  <a:cubicBezTo>
                    <a:pt x="715" y="200"/>
                    <a:pt x="914" y="371"/>
                    <a:pt x="1086" y="488"/>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8" name="Google Shape;781;p47">
              <a:extLst>
                <a:ext uri="{FF2B5EF4-FFF2-40B4-BE49-F238E27FC236}">
                  <a16:creationId xmlns:a16="http://schemas.microsoft.com/office/drawing/2014/main" id="{B1567F12-57A4-3413-B1CB-0FCBC9936F10}"/>
                </a:ext>
              </a:extLst>
            </p:cNvPr>
            <p:cNvSpPr/>
            <p:nvPr/>
          </p:nvSpPr>
          <p:spPr>
            <a:xfrm>
              <a:off x="973491" y="2098985"/>
              <a:ext cx="433231" cy="250335"/>
            </a:xfrm>
            <a:custGeom>
              <a:avLst/>
              <a:gdLst/>
              <a:ahLst/>
              <a:cxnLst/>
              <a:rect l="l" t="t" r="r" b="b"/>
              <a:pathLst>
                <a:path w="3726" h="2153" extrusionOk="0">
                  <a:moveTo>
                    <a:pt x="1" y="0"/>
                  </a:moveTo>
                  <a:cubicBezTo>
                    <a:pt x="28" y="28"/>
                    <a:pt x="28" y="55"/>
                    <a:pt x="56" y="55"/>
                  </a:cubicBezTo>
                  <a:cubicBezTo>
                    <a:pt x="516" y="605"/>
                    <a:pt x="1004" y="1059"/>
                    <a:pt x="1547" y="1464"/>
                  </a:cubicBezTo>
                  <a:cubicBezTo>
                    <a:pt x="1863" y="1664"/>
                    <a:pt x="2179" y="1836"/>
                    <a:pt x="2523" y="1980"/>
                  </a:cubicBezTo>
                  <a:cubicBezTo>
                    <a:pt x="2578" y="2007"/>
                    <a:pt x="2633" y="2035"/>
                    <a:pt x="2722" y="2035"/>
                  </a:cubicBezTo>
                  <a:cubicBezTo>
                    <a:pt x="2852" y="2095"/>
                    <a:pt x="3044" y="2153"/>
                    <a:pt x="3235" y="2153"/>
                  </a:cubicBezTo>
                  <a:cubicBezTo>
                    <a:pt x="3417" y="2153"/>
                    <a:pt x="3598" y="2100"/>
                    <a:pt x="3726" y="1945"/>
                  </a:cubicBezTo>
                  <a:cubicBezTo>
                    <a:pt x="3726" y="1918"/>
                    <a:pt x="3698" y="1891"/>
                    <a:pt x="3664" y="1863"/>
                  </a:cubicBezTo>
                  <a:cubicBezTo>
                    <a:pt x="3567" y="1903"/>
                    <a:pt x="3462" y="1919"/>
                    <a:pt x="3357" y="1919"/>
                  </a:cubicBezTo>
                  <a:cubicBezTo>
                    <a:pt x="3158" y="1919"/>
                    <a:pt x="2958" y="1862"/>
                    <a:pt x="2805" y="1808"/>
                  </a:cubicBezTo>
                  <a:cubicBezTo>
                    <a:pt x="2750" y="1808"/>
                    <a:pt x="2695" y="1774"/>
                    <a:pt x="2633" y="1746"/>
                  </a:cubicBezTo>
                  <a:cubicBezTo>
                    <a:pt x="2289" y="1602"/>
                    <a:pt x="1980" y="1430"/>
                    <a:pt x="1664" y="1231"/>
                  </a:cubicBezTo>
                  <a:cubicBezTo>
                    <a:pt x="1231" y="915"/>
                    <a:pt x="516" y="461"/>
                    <a:pt x="1"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19" name="Google Shape;782;p47">
              <a:extLst>
                <a:ext uri="{FF2B5EF4-FFF2-40B4-BE49-F238E27FC236}">
                  <a16:creationId xmlns:a16="http://schemas.microsoft.com/office/drawing/2014/main" id="{E75303D1-B836-E4F2-D9A5-EC7E1A356766}"/>
                </a:ext>
              </a:extLst>
            </p:cNvPr>
            <p:cNvSpPr/>
            <p:nvPr/>
          </p:nvSpPr>
          <p:spPr>
            <a:xfrm>
              <a:off x="963957" y="1995851"/>
              <a:ext cx="23255" cy="63252"/>
            </a:xfrm>
            <a:custGeom>
              <a:avLst/>
              <a:gdLst/>
              <a:ahLst/>
              <a:cxnLst/>
              <a:rect l="l" t="t" r="r" b="b"/>
              <a:pathLst>
                <a:path w="200" h="544" extrusionOk="0">
                  <a:moveTo>
                    <a:pt x="110" y="1"/>
                  </a:moveTo>
                  <a:cubicBezTo>
                    <a:pt x="83" y="228"/>
                    <a:pt x="110" y="399"/>
                    <a:pt x="199" y="544"/>
                  </a:cubicBezTo>
                  <a:cubicBezTo>
                    <a:pt x="28" y="461"/>
                    <a:pt x="0" y="118"/>
                    <a:pt x="110" y="1"/>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0" name="Google Shape;783;p47">
              <a:extLst>
                <a:ext uri="{FF2B5EF4-FFF2-40B4-BE49-F238E27FC236}">
                  <a16:creationId xmlns:a16="http://schemas.microsoft.com/office/drawing/2014/main" id="{BD1FF1A1-1D4F-83EF-AF19-32345C14DFAC}"/>
                </a:ext>
              </a:extLst>
            </p:cNvPr>
            <p:cNvSpPr/>
            <p:nvPr/>
          </p:nvSpPr>
          <p:spPr>
            <a:xfrm>
              <a:off x="910355" y="1992711"/>
              <a:ext cx="29649" cy="69647"/>
            </a:xfrm>
            <a:custGeom>
              <a:avLst/>
              <a:gdLst/>
              <a:ahLst/>
              <a:cxnLst/>
              <a:rect l="l" t="t" r="r" b="b"/>
              <a:pathLst>
                <a:path w="255" h="599" extrusionOk="0">
                  <a:moveTo>
                    <a:pt x="255" y="0"/>
                  </a:moveTo>
                  <a:cubicBezTo>
                    <a:pt x="145" y="227"/>
                    <a:pt x="117" y="399"/>
                    <a:pt x="117" y="598"/>
                  </a:cubicBezTo>
                  <a:cubicBezTo>
                    <a:pt x="1" y="454"/>
                    <a:pt x="117" y="83"/>
                    <a:pt x="255"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1" name="Google Shape;784;p47">
              <a:extLst>
                <a:ext uri="{FF2B5EF4-FFF2-40B4-BE49-F238E27FC236}">
                  <a16:creationId xmlns:a16="http://schemas.microsoft.com/office/drawing/2014/main" id="{890FD05B-59A1-D750-4745-17306214C909}"/>
                </a:ext>
              </a:extLst>
            </p:cNvPr>
            <p:cNvSpPr/>
            <p:nvPr/>
          </p:nvSpPr>
          <p:spPr>
            <a:xfrm>
              <a:off x="2129124" y="2261999"/>
              <a:ext cx="299751" cy="430092"/>
            </a:xfrm>
            <a:custGeom>
              <a:avLst/>
              <a:gdLst/>
              <a:ahLst/>
              <a:cxnLst/>
              <a:rect l="l" t="t" r="r" b="b"/>
              <a:pathLst>
                <a:path w="2578" h="3699" extrusionOk="0">
                  <a:moveTo>
                    <a:pt x="1547" y="3011"/>
                  </a:moveTo>
                  <a:cubicBezTo>
                    <a:pt x="1691" y="3038"/>
                    <a:pt x="1890" y="2894"/>
                    <a:pt x="2117" y="2839"/>
                  </a:cubicBezTo>
                  <a:lnTo>
                    <a:pt x="2316" y="2839"/>
                  </a:lnTo>
                  <a:cubicBezTo>
                    <a:pt x="2378" y="2839"/>
                    <a:pt x="2577" y="2867"/>
                    <a:pt x="2406" y="2949"/>
                  </a:cubicBezTo>
                  <a:cubicBezTo>
                    <a:pt x="2433" y="2983"/>
                    <a:pt x="2522" y="2949"/>
                    <a:pt x="2550" y="3011"/>
                  </a:cubicBezTo>
                  <a:cubicBezTo>
                    <a:pt x="2550" y="3038"/>
                    <a:pt x="2488" y="3066"/>
                    <a:pt x="2433" y="3066"/>
                  </a:cubicBezTo>
                  <a:cubicBezTo>
                    <a:pt x="2461" y="3093"/>
                    <a:pt x="2522" y="3066"/>
                    <a:pt x="2550" y="3121"/>
                  </a:cubicBezTo>
                  <a:cubicBezTo>
                    <a:pt x="2522" y="3183"/>
                    <a:pt x="2433" y="3183"/>
                    <a:pt x="2378" y="3210"/>
                  </a:cubicBezTo>
                  <a:cubicBezTo>
                    <a:pt x="2406" y="3210"/>
                    <a:pt x="2488" y="3210"/>
                    <a:pt x="2488" y="3238"/>
                  </a:cubicBezTo>
                  <a:cubicBezTo>
                    <a:pt x="2522" y="3327"/>
                    <a:pt x="2261" y="3382"/>
                    <a:pt x="2179" y="3410"/>
                  </a:cubicBezTo>
                  <a:cubicBezTo>
                    <a:pt x="2034" y="3465"/>
                    <a:pt x="1863" y="3581"/>
                    <a:pt x="1718" y="3636"/>
                  </a:cubicBezTo>
                  <a:cubicBezTo>
                    <a:pt x="1519" y="3698"/>
                    <a:pt x="1347" y="3636"/>
                    <a:pt x="1203" y="3554"/>
                  </a:cubicBezTo>
                  <a:cubicBezTo>
                    <a:pt x="1031" y="3437"/>
                    <a:pt x="887" y="3155"/>
                    <a:pt x="804" y="2894"/>
                  </a:cubicBezTo>
                  <a:cubicBezTo>
                    <a:pt x="426" y="2062"/>
                    <a:pt x="227" y="1176"/>
                    <a:pt x="0" y="406"/>
                  </a:cubicBezTo>
                  <a:cubicBezTo>
                    <a:pt x="344" y="289"/>
                    <a:pt x="742" y="117"/>
                    <a:pt x="1086" y="1"/>
                  </a:cubicBezTo>
                  <a:lnTo>
                    <a:pt x="1086" y="1"/>
                  </a:lnTo>
                  <a:cubicBezTo>
                    <a:pt x="1230" y="1004"/>
                    <a:pt x="1402" y="2007"/>
                    <a:pt x="1547" y="3011"/>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2" name="Google Shape;785;p47">
              <a:extLst>
                <a:ext uri="{FF2B5EF4-FFF2-40B4-BE49-F238E27FC236}">
                  <a16:creationId xmlns:a16="http://schemas.microsoft.com/office/drawing/2014/main" id="{BCE62ABB-FADA-7DE5-628D-6DD697306A2A}"/>
                </a:ext>
              </a:extLst>
            </p:cNvPr>
            <p:cNvSpPr/>
            <p:nvPr/>
          </p:nvSpPr>
          <p:spPr>
            <a:xfrm>
              <a:off x="2129124" y="2301997"/>
              <a:ext cx="199872" cy="385792"/>
            </a:xfrm>
            <a:custGeom>
              <a:avLst/>
              <a:gdLst/>
              <a:ahLst/>
              <a:cxnLst/>
              <a:rect l="l" t="t" r="r" b="b"/>
              <a:pathLst>
                <a:path w="1719" h="3318" extrusionOk="0">
                  <a:moveTo>
                    <a:pt x="199" y="0"/>
                  </a:moveTo>
                  <a:cubicBezTo>
                    <a:pt x="117" y="28"/>
                    <a:pt x="55" y="62"/>
                    <a:pt x="0" y="62"/>
                  </a:cubicBezTo>
                  <a:cubicBezTo>
                    <a:pt x="227" y="832"/>
                    <a:pt x="426" y="1718"/>
                    <a:pt x="804" y="2550"/>
                  </a:cubicBezTo>
                  <a:cubicBezTo>
                    <a:pt x="887" y="2811"/>
                    <a:pt x="1031" y="3093"/>
                    <a:pt x="1203" y="3210"/>
                  </a:cubicBezTo>
                  <a:cubicBezTo>
                    <a:pt x="1306" y="3269"/>
                    <a:pt x="1424" y="3318"/>
                    <a:pt x="1555" y="3318"/>
                  </a:cubicBezTo>
                  <a:cubicBezTo>
                    <a:pt x="1608" y="3318"/>
                    <a:pt x="1662" y="3310"/>
                    <a:pt x="1718" y="3292"/>
                  </a:cubicBezTo>
                  <a:lnTo>
                    <a:pt x="1718" y="3265"/>
                  </a:lnTo>
                  <a:cubicBezTo>
                    <a:pt x="1601" y="3265"/>
                    <a:pt x="1492" y="3237"/>
                    <a:pt x="1402" y="3182"/>
                  </a:cubicBezTo>
                  <a:cubicBezTo>
                    <a:pt x="1203" y="3066"/>
                    <a:pt x="1086" y="2777"/>
                    <a:pt x="976" y="2523"/>
                  </a:cubicBezTo>
                  <a:cubicBezTo>
                    <a:pt x="632" y="1663"/>
                    <a:pt x="399" y="777"/>
                    <a:pt x="199"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3" name="Google Shape;786;p47">
              <a:extLst>
                <a:ext uri="{FF2B5EF4-FFF2-40B4-BE49-F238E27FC236}">
                  <a16:creationId xmlns:a16="http://schemas.microsoft.com/office/drawing/2014/main" id="{816AF5FB-5697-CE4D-3F8A-1E336493F26F}"/>
                </a:ext>
              </a:extLst>
            </p:cNvPr>
            <p:cNvSpPr/>
            <p:nvPr/>
          </p:nvSpPr>
          <p:spPr>
            <a:xfrm>
              <a:off x="1329867" y="1832836"/>
              <a:ext cx="932738" cy="799257"/>
            </a:xfrm>
            <a:custGeom>
              <a:avLst/>
              <a:gdLst/>
              <a:ahLst/>
              <a:cxnLst/>
              <a:rect l="l" t="t" r="r" b="b"/>
              <a:pathLst>
                <a:path w="8022" h="6874" extrusionOk="0">
                  <a:moveTo>
                    <a:pt x="8022" y="3692"/>
                  </a:moveTo>
                  <a:lnTo>
                    <a:pt x="6902" y="4152"/>
                  </a:lnTo>
                  <a:cubicBezTo>
                    <a:pt x="6819" y="4640"/>
                    <a:pt x="6757" y="5155"/>
                    <a:pt x="6613" y="5609"/>
                  </a:cubicBezTo>
                  <a:cubicBezTo>
                    <a:pt x="6503" y="5953"/>
                    <a:pt x="6331" y="6269"/>
                    <a:pt x="6159" y="6585"/>
                  </a:cubicBezTo>
                  <a:cubicBezTo>
                    <a:pt x="6097" y="6702"/>
                    <a:pt x="5960" y="6874"/>
                    <a:pt x="5960" y="6874"/>
                  </a:cubicBezTo>
                  <a:cubicBezTo>
                    <a:pt x="5960" y="6874"/>
                    <a:pt x="5101" y="6269"/>
                    <a:pt x="4695" y="6097"/>
                  </a:cubicBezTo>
                  <a:cubicBezTo>
                    <a:pt x="4468" y="6015"/>
                    <a:pt x="4207" y="5925"/>
                    <a:pt x="3980" y="5870"/>
                  </a:cubicBezTo>
                  <a:cubicBezTo>
                    <a:pt x="3726" y="5815"/>
                    <a:pt x="3492" y="5753"/>
                    <a:pt x="3238" y="5698"/>
                  </a:cubicBezTo>
                  <a:cubicBezTo>
                    <a:pt x="3238" y="5609"/>
                    <a:pt x="3266" y="5499"/>
                    <a:pt x="3293" y="5410"/>
                  </a:cubicBezTo>
                  <a:cubicBezTo>
                    <a:pt x="3410" y="4722"/>
                    <a:pt x="3383" y="3953"/>
                    <a:pt x="3121" y="3094"/>
                  </a:cubicBezTo>
                  <a:cubicBezTo>
                    <a:pt x="2633" y="3465"/>
                    <a:pt x="2090" y="3836"/>
                    <a:pt x="1458" y="4180"/>
                  </a:cubicBezTo>
                  <a:cubicBezTo>
                    <a:pt x="1259" y="4269"/>
                    <a:pt x="1059" y="4406"/>
                    <a:pt x="833" y="4468"/>
                  </a:cubicBezTo>
                  <a:cubicBezTo>
                    <a:pt x="661" y="4296"/>
                    <a:pt x="516" y="4097"/>
                    <a:pt x="372" y="3863"/>
                  </a:cubicBezTo>
                  <a:cubicBezTo>
                    <a:pt x="228" y="3637"/>
                    <a:pt x="83" y="3410"/>
                    <a:pt x="1" y="3121"/>
                  </a:cubicBezTo>
                  <a:cubicBezTo>
                    <a:pt x="372" y="2860"/>
                    <a:pt x="771" y="2633"/>
                    <a:pt x="1176" y="2406"/>
                  </a:cubicBezTo>
                  <a:cubicBezTo>
                    <a:pt x="1946" y="1918"/>
                    <a:pt x="2750" y="1430"/>
                    <a:pt x="3609" y="970"/>
                  </a:cubicBezTo>
                  <a:cubicBezTo>
                    <a:pt x="3809" y="860"/>
                    <a:pt x="4035" y="743"/>
                    <a:pt x="4269" y="626"/>
                  </a:cubicBezTo>
                  <a:cubicBezTo>
                    <a:pt x="4468" y="516"/>
                    <a:pt x="4695" y="399"/>
                    <a:pt x="4929" y="317"/>
                  </a:cubicBezTo>
                  <a:cubicBezTo>
                    <a:pt x="5183" y="200"/>
                    <a:pt x="5499" y="111"/>
                    <a:pt x="5726" y="56"/>
                  </a:cubicBezTo>
                  <a:cubicBezTo>
                    <a:pt x="5960" y="28"/>
                    <a:pt x="6214" y="1"/>
                    <a:pt x="6386" y="56"/>
                  </a:cubicBezTo>
                  <a:cubicBezTo>
                    <a:pt x="6585" y="83"/>
                    <a:pt x="6785" y="172"/>
                    <a:pt x="6957" y="282"/>
                  </a:cubicBezTo>
                  <a:cubicBezTo>
                    <a:pt x="7128" y="427"/>
                    <a:pt x="7245" y="599"/>
                    <a:pt x="7390" y="832"/>
                  </a:cubicBezTo>
                  <a:cubicBezTo>
                    <a:pt x="7644" y="1258"/>
                    <a:pt x="7788" y="1801"/>
                    <a:pt x="7878" y="2289"/>
                  </a:cubicBezTo>
                  <a:cubicBezTo>
                    <a:pt x="7960" y="2777"/>
                    <a:pt x="7987" y="3265"/>
                    <a:pt x="8022" y="3692"/>
                  </a:cubicBezTo>
                  <a:close/>
                </a:path>
              </a:pathLst>
            </a:custGeom>
            <a:solidFill>
              <a:schemeClr val="accent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4" name="Google Shape;787;p47">
              <a:extLst>
                <a:ext uri="{FF2B5EF4-FFF2-40B4-BE49-F238E27FC236}">
                  <a16:creationId xmlns:a16="http://schemas.microsoft.com/office/drawing/2014/main" id="{789920D2-BD12-81E8-49FD-714898FDE5D0}"/>
                </a:ext>
              </a:extLst>
            </p:cNvPr>
            <p:cNvSpPr/>
            <p:nvPr/>
          </p:nvSpPr>
          <p:spPr>
            <a:xfrm>
              <a:off x="1449744" y="2142122"/>
              <a:ext cx="243126" cy="203128"/>
            </a:xfrm>
            <a:custGeom>
              <a:avLst/>
              <a:gdLst/>
              <a:ahLst/>
              <a:cxnLst/>
              <a:rect l="l" t="t" r="r" b="b"/>
              <a:pathLst>
                <a:path w="2091" h="1747" extrusionOk="0">
                  <a:moveTo>
                    <a:pt x="2090" y="406"/>
                  </a:moveTo>
                  <a:cubicBezTo>
                    <a:pt x="1973" y="544"/>
                    <a:pt x="1836" y="633"/>
                    <a:pt x="1664" y="750"/>
                  </a:cubicBezTo>
                  <a:cubicBezTo>
                    <a:pt x="1520" y="860"/>
                    <a:pt x="1348" y="977"/>
                    <a:pt x="1176" y="1093"/>
                  </a:cubicBezTo>
                  <a:cubicBezTo>
                    <a:pt x="943" y="1231"/>
                    <a:pt x="661" y="1375"/>
                    <a:pt x="400" y="1520"/>
                  </a:cubicBezTo>
                  <a:cubicBezTo>
                    <a:pt x="255" y="1609"/>
                    <a:pt x="145" y="1664"/>
                    <a:pt x="1" y="1746"/>
                  </a:cubicBezTo>
                  <a:cubicBezTo>
                    <a:pt x="833" y="1231"/>
                    <a:pt x="1492" y="633"/>
                    <a:pt x="2063" y="1"/>
                  </a:cubicBezTo>
                  <a:cubicBezTo>
                    <a:pt x="2090" y="117"/>
                    <a:pt x="2063" y="262"/>
                    <a:pt x="2090" y="406"/>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5" name="Google Shape;788;p47">
              <a:extLst>
                <a:ext uri="{FF2B5EF4-FFF2-40B4-BE49-F238E27FC236}">
                  <a16:creationId xmlns:a16="http://schemas.microsoft.com/office/drawing/2014/main" id="{85E108A4-F798-A0ED-6E6A-145608F7E361}"/>
                </a:ext>
              </a:extLst>
            </p:cNvPr>
            <p:cNvSpPr/>
            <p:nvPr/>
          </p:nvSpPr>
          <p:spPr>
            <a:xfrm>
              <a:off x="2005992" y="1909576"/>
              <a:ext cx="126388" cy="722517"/>
            </a:xfrm>
            <a:custGeom>
              <a:avLst/>
              <a:gdLst/>
              <a:ahLst/>
              <a:cxnLst/>
              <a:rect l="l" t="t" r="r" b="b"/>
              <a:pathLst>
                <a:path w="1087" h="6214" extrusionOk="0">
                  <a:moveTo>
                    <a:pt x="200" y="0"/>
                  </a:moveTo>
                  <a:cubicBezTo>
                    <a:pt x="227" y="0"/>
                    <a:pt x="200" y="28"/>
                    <a:pt x="200" y="28"/>
                  </a:cubicBezTo>
                  <a:cubicBezTo>
                    <a:pt x="200" y="83"/>
                    <a:pt x="172" y="110"/>
                    <a:pt x="145" y="172"/>
                  </a:cubicBezTo>
                  <a:cubicBezTo>
                    <a:pt x="56" y="626"/>
                    <a:pt x="200" y="1169"/>
                    <a:pt x="344" y="1746"/>
                  </a:cubicBezTo>
                  <a:cubicBezTo>
                    <a:pt x="427" y="2200"/>
                    <a:pt x="544" y="2660"/>
                    <a:pt x="599" y="3121"/>
                  </a:cubicBezTo>
                  <a:cubicBezTo>
                    <a:pt x="599" y="3265"/>
                    <a:pt x="626" y="3520"/>
                    <a:pt x="743" y="3547"/>
                  </a:cubicBezTo>
                  <a:cubicBezTo>
                    <a:pt x="832" y="3574"/>
                    <a:pt x="1032" y="3520"/>
                    <a:pt x="1087" y="3492"/>
                  </a:cubicBezTo>
                  <a:cubicBezTo>
                    <a:pt x="1087" y="3492"/>
                    <a:pt x="1059" y="3746"/>
                    <a:pt x="1032" y="3863"/>
                  </a:cubicBezTo>
                  <a:cubicBezTo>
                    <a:pt x="1004" y="4234"/>
                    <a:pt x="915" y="4578"/>
                    <a:pt x="798" y="4922"/>
                  </a:cubicBezTo>
                  <a:cubicBezTo>
                    <a:pt x="715" y="5155"/>
                    <a:pt x="626" y="5382"/>
                    <a:pt x="544" y="5609"/>
                  </a:cubicBezTo>
                  <a:cubicBezTo>
                    <a:pt x="427" y="5843"/>
                    <a:pt x="344" y="6069"/>
                    <a:pt x="145" y="6214"/>
                  </a:cubicBezTo>
                  <a:cubicBezTo>
                    <a:pt x="145" y="6214"/>
                    <a:pt x="172" y="6186"/>
                    <a:pt x="200" y="6152"/>
                  </a:cubicBezTo>
                  <a:cubicBezTo>
                    <a:pt x="282" y="6014"/>
                    <a:pt x="344" y="5808"/>
                    <a:pt x="399" y="5636"/>
                  </a:cubicBezTo>
                  <a:cubicBezTo>
                    <a:pt x="454" y="5465"/>
                    <a:pt x="516" y="5238"/>
                    <a:pt x="571" y="5038"/>
                  </a:cubicBezTo>
                  <a:cubicBezTo>
                    <a:pt x="688" y="4640"/>
                    <a:pt x="798" y="4207"/>
                    <a:pt x="832" y="3781"/>
                  </a:cubicBezTo>
                  <a:cubicBezTo>
                    <a:pt x="688" y="3746"/>
                    <a:pt x="544" y="3719"/>
                    <a:pt x="454" y="3547"/>
                  </a:cubicBezTo>
                  <a:cubicBezTo>
                    <a:pt x="399" y="3403"/>
                    <a:pt x="372" y="3231"/>
                    <a:pt x="344" y="3059"/>
                  </a:cubicBezTo>
                  <a:cubicBezTo>
                    <a:pt x="317" y="2922"/>
                    <a:pt x="282" y="2750"/>
                    <a:pt x="255" y="2605"/>
                  </a:cubicBezTo>
                  <a:cubicBezTo>
                    <a:pt x="200" y="2289"/>
                    <a:pt x="111" y="2001"/>
                    <a:pt x="56" y="1657"/>
                  </a:cubicBezTo>
                  <a:cubicBezTo>
                    <a:pt x="28" y="1375"/>
                    <a:pt x="1" y="1059"/>
                    <a:pt x="1" y="798"/>
                  </a:cubicBezTo>
                  <a:cubicBezTo>
                    <a:pt x="28" y="516"/>
                    <a:pt x="56" y="200"/>
                    <a:pt x="172" y="0"/>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6" name="Google Shape;789;p47">
              <a:extLst>
                <a:ext uri="{FF2B5EF4-FFF2-40B4-BE49-F238E27FC236}">
                  <a16:creationId xmlns:a16="http://schemas.microsoft.com/office/drawing/2014/main" id="{AC8367AB-B8B1-D52E-262D-BB1ACA1F9C97}"/>
                </a:ext>
              </a:extLst>
            </p:cNvPr>
            <p:cNvSpPr/>
            <p:nvPr/>
          </p:nvSpPr>
          <p:spPr>
            <a:xfrm>
              <a:off x="1766238" y="1875973"/>
              <a:ext cx="143131" cy="186385"/>
            </a:xfrm>
            <a:custGeom>
              <a:avLst/>
              <a:gdLst/>
              <a:ahLst/>
              <a:cxnLst/>
              <a:rect l="l" t="t" r="r" b="b"/>
              <a:pathLst>
                <a:path w="1231" h="1603" extrusionOk="0">
                  <a:moveTo>
                    <a:pt x="516" y="1087"/>
                  </a:moveTo>
                  <a:cubicBezTo>
                    <a:pt x="489" y="1087"/>
                    <a:pt x="317" y="1492"/>
                    <a:pt x="145" y="1492"/>
                  </a:cubicBezTo>
                  <a:cubicBezTo>
                    <a:pt x="28" y="1458"/>
                    <a:pt x="1" y="1320"/>
                    <a:pt x="1" y="1231"/>
                  </a:cubicBezTo>
                  <a:lnTo>
                    <a:pt x="1" y="942"/>
                  </a:lnTo>
                  <a:cubicBezTo>
                    <a:pt x="1" y="771"/>
                    <a:pt x="56" y="571"/>
                    <a:pt x="111" y="461"/>
                  </a:cubicBezTo>
                  <a:cubicBezTo>
                    <a:pt x="255" y="317"/>
                    <a:pt x="427" y="173"/>
                    <a:pt x="660" y="56"/>
                  </a:cubicBezTo>
                  <a:cubicBezTo>
                    <a:pt x="743" y="28"/>
                    <a:pt x="832" y="1"/>
                    <a:pt x="915" y="1"/>
                  </a:cubicBezTo>
                  <a:cubicBezTo>
                    <a:pt x="1032" y="1"/>
                    <a:pt x="1142" y="118"/>
                    <a:pt x="1176" y="255"/>
                  </a:cubicBezTo>
                  <a:cubicBezTo>
                    <a:pt x="1231" y="427"/>
                    <a:pt x="1203" y="633"/>
                    <a:pt x="1203" y="805"/>
                  </a:cubicBezTo>
                  <a:cubicBezTo>
                    <a:pt x="1176" y="1004"/>
                    <a:pt x="1142" y="1176"/>
                    <a:pt x="1087" y="1286"/>
                  </a:cubicBezTo>
                  <a:cubicBezTo>
                    <a:pt x="1059" y="1375"/>
                    <a:pt x="970" y="1547"/>
                    <a:pt x="887" y="1575"/>
                  </a:cubicBezTo>
                  <a:cubicBezTo>
                    <a:pt x="688" y="1602"/>
                    <a:pt x="544" y="1149"/>
                    <a:pt x="516" y="1087"/>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7" name="Google Shape;790;p47">
              <a:extLst>
                <a:ext uri="{FF2B5EF4-FFF2-40B4-BE49-F238E27FC236}">
                  <a16:creationId xmlns:a16="http://schemas.microsoft.com/office/drawing/2014/main" id="{E5D8C5DE-2B53-F789-0315-421AEEEAB3AF}"/>
                </a:ext>
              </a:extLst>
            </p:cNvPr>
            <p:cNvSpPr/>
            <p:nvPr/>
          </p:nvSpPr>
          <p:spPr>
            <a:xfrm>
              <a:off x="1632757" y="1722609"/>
              <a:ext cx="236731" cy="276612"/>
            </a:xfrm>
            <a:custGeom>
              <a:avLst/>
              <a:gdLst/>
              <a:ahLst/>
              <a:cxnLst/>
              <a:rect l="l" t="t" r="r" b="b"/>
              <a:pathLst>
                <a:path w="2036" h="2379" extrusionOk="0">
                  <a:moveTo>
                    <a:pt x="1575" y="949"/>
                  </a:moveTo>
                  <a:cubicBezTo>
                    <a:pt x="1719" y="1120"/>
                    <a:pt x="1891" y="1292"/>
                    <a:pt x="2035" y="1464"/>
                  </a:cubicBezTo>
                  <a:cubicBezTo>
                    <a:pt x="2035" y="1691"/>
                    <a:pt x="1980" y="1952"/>
                    <a:pt x="1863" y="2179"/>
                  </a:cubicBezTo>
                  <a:cubicBezTo>
                    <a:pt x="1836" y="2234"/>
                    <a:pt x="1774" y="2351"/>
                    <a:pt x="1692" y="2351"/>
                  </a:cubicBezTo>
                  <a:cubicBezTo>
                    <a:pt x="1575" y="2378"/>
                    <a:pt x="1520" y="2261"/>
                    <a:pt x="1492" y="2151"/>
                  </a:cubicBezTo>
                  <a:cubicBezTo>
                    <a:pt x="1492" y="2090"/>
                    <a:pt x="1465" y="1980"/>
                    <a:pt x="1465" y="1952"/>
                  </a:cubicBezTo>
                  <a:cubicBezTo>
                    <a:pt x="1430" y="1918"/>
                    <a:pt x="1403" y="1863"/>
                    <a:pt x="1348" y="1835"/>
                  </a:cubicBezTo>
                  <a:cubicBezTo>
                    <a:pt x="1259" y="1746"/>
                    <a:pt x="1176" y="1691"/>
                    <a:pt x="1059" y="1608"/>
                  </a:cubicBezTo>
                  <a:cubicBezTo>
                    <a:pt x="778" y="1746"/>
                    <a:pt x="606" y="1808"/>
                    <a:pt x="228" y="1093"/>
                  </a:cubicBezTo>
                  <a:cubicBezTo>
                    <a:pt x="1" y="605"/>
                    <a:pt x="200" y="172"/>
                    <a:pt x="661" y="62"/>
                  </a:cubicBezTo>
                  <a:cubicBezTo>
                    <a:pt x="860" y="0"/>
                    <a:pt x="1032" y="28"/>
                    <a:pt x="1176" y="117"/>
                  </a:cubicBezTo>
                  <a:cubicBezTo>
                    <a:pt x="1320" y="199"/>
                    <a:pt x="1430" y="316"/>
                    <a:pt x="1520" y="516"/>
                  </a:cubicBezTo>
                  <a:cubicBezTo>
                    <a:pt x="1575" y="543"/>
                    <a:pt x="1602" y="543"/>
                    <a:pt x="1637" y="578"/>
                  </a:cubicBezTo>
                  <a:cubicBezTo>
                    <a:pt x="1747" y="715"/>
                    <a:pt x="1664" y="887"/>
                    <a:pt x="1575" y="949"/>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8" name="Google Shape;791;p47">
              <a:extLst>
                <a:ext uri="{FF2B5EF4-FFF2-40B4-BE49-F238E27FC236}">
                  <a16:creationId xmlns:a16="http://schemas.microsoft.com/office/drawing/2014/main" id="{467CE068-B1EE-B272-120C-C55948DE6E93}"/>
                </a:ext>
              </a:extLst>
            </p:cNvPr>
            <p:cNvSpPr/>
            <p:nvPr/>
          </p:nvSpPr>
          <p:spPr>
            <a:xfrm>
              <a:off x="1755889" y="1879229"/>
              <a:ext cx="43253" cy="46393"/>
            </a:xfrm>
            <a:custGeom>
              <a:avLst/>
              <a:gdLst/>
              <a:ahLst/>
              <a:cxnLst/>
              <a:rect l="l" t="t" r="r" b="b"/>
              <a:pathLst>
                <a:path w="372" h="399" extrusionOk="0">
                  <a:moveTo>
                    <a:pt x="0" y="261"/>
                  </a:moveTo>
                  <a:lnTo>
                    <a:pt x="200" y="399"/>
                  </a:lnTo>
                  <a:cubicBezTo>
                    <a:pt x="371" y="227"/>
                    <a:pt x="261" y="0"/>
                    <a:pt x="261" y="0"/>
                  </a:cubicBezTo>
                  <a:cubicBezTo>
                    <a:pt x="261" y="0"/>
                    <a:pt x="172" y="145"/>
                    <a:pt x="0" y="261"/>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sp>
          <p:nvSpPr>
            <p:cNvPr id="29" name="Google Shape;792;p47">
              <a:extLst>
                <a:ext uri="{FF2B5EF4-FFF2-40B4-BE49-F238E27FC236}">
                  <a16:creationId xmlns:a16="http://schemas.microsoft.com/office/drawing/2014/main" id="{1F0AC1CC-C517-DA70-223C-CF1E834E404C}"/>
                </a:ext>
              </a:extLst>
            </p:cNvPr>
            <p:cNvSpPr/>
            <p:nvPr/>
          </p:nvSpPr>
          <p:spPr>
            <a:xfrm>
              <a:off x="1606479" y="1662613"/>
              <a:ext cx="269403" cy="207081"/>
            </a:xfrm>
            <a:custGeom>
              <a:avLst/>
              <a:gdLst/>
              <a:ahLst/>
              <a:cxnLst/>
              <a:rect l="l" t="t" r="r" b="b"/>
              <a:pathLst>
                <a:path w="2317" h="1781" extrusionOk="0">
                  <a:moveTo>
                    <a:pt x="770" y="406"/>
                  </a:moveTo>
                  <a:cubicBezTo>
                    <a:pt x="770" y="289"/>
                    <a:pt x="742" y="145"/>
                    <a:pt x="887" y="90"/>
                  </a:cubicBezTo>
                  <a:cubicBezTo>
                    <a:pt x="1058" y="1"/>
                    <a:pt x="1258" y="145"/>
                    <a:pt x="1347" y="317"/>
                  </a:cubicBezTo>
                  <a:cubicBezTo>
                    <a:pt x="1430" y="200"/>
                    <a:pt x="1629" y="145"/>
                    <a:pt x="1746" y="262"/>
                  </a:cubicBezTo>
                  <a:cubicBezTo>
                    <a:pt x="1890" y="406"/>
                    <a:pt x="1863" y="606"/>
                    <a:pt x="1801" y="750"/>
                  </a:cubicBezTo>
                  <a:cubicBezTo>
                    <a:pt x="1890" y="750"/>
                    <a:pt x="1945" y="750"/>
                    <a:pt x="2000" y="777"/>
                  </a:cubicBezTo>
                  <a:cubicBezTo>
                    <a:pt x="2089" y="805"/>
                    <a:pt x="2206" y="832"/>
                    <a:pt x="2261" y="949"/>
                  </a:cubicBezTo>
                  <a:cubicBezTo>
                    <a:pt x="2316" y="1094"/>
                    <a:pt x="2234" y="1231"/>
                    <a:pt x="2089" y="1293"/>
                  </a:cubicBezTo>
                  <a:cubicBezTo>
                    <a:pt x="2172" y="1403"/>
                    <a:pt x="2289" y="1575"/>
                    <a:pt x="2206" y="1691"/>
                  </a:cubicBezTo>
                  <a:cubicBezTo>
                    <a:pt x="2172" y="1781"/>
                    <a:pt x="2062" y="1781"/>
                    <a:pt x="1973" y="1746"/>
                  </a:cubicBezTo>
                  <a:cubicBezTo>
                    <a:pt x="1918" y="1691"/>
                    <a:pt x="1828" y="1609"/>
                    <a:pt x="1801" y="1465"/>
                  </a:cubicBezTo>
                  <a:cubicBezTo>
                    <a:pt x="1890" y="1403"/>
                    <a:pt x="1945" y="1231"/>
                    <a:pt x="1890" y="1121"/>
                  </a:cubicBezTo>
                  <a:cubicBezTo>
                    <a:pt x="1746" y="949"/>
                    <a:pt x="1519" y="1121"/>
                    <a:pt x="1485" y="1203"/>
                  </a:cubicBezTo>
                  <a:cubicBezTo>
                    <a:pt x="1402" y="1203"/>
                    <a:pt x="1347" y="1148"/>
                    <a:pt x="1313" y="1032"/>
                  </a:cubicBezTo>
                  <a:cubicBezTo>
                    <a:pt x="1285" y="1094"/>
                    <a:pt x="1203" y="1148"/>
                    <a:pt x="1113" y="1176"/>
                  </a:cubicBezTo>
                  <a:cubicBezTo>
                    <a:pt x="1058" y="1203"/>
                    <a:pt x="969" y="1203"/>
                    <a:pt x="914" y="1176"/>
                  </a:cubicBezTo>
                  <a:cubicBezTo>
                    <a:pt x="797" y="1148"/>
                    <a:pt x="687" y="1032"/>
                    <a:pt x="625" y="887"/>
                  </a:cubicBezTo>
                  <a:cubicBezTo>
                    <a:pt x="625" y="977"/>
                    <a:pt x="625" y="1148"/>
                    <a:pt x="426" y="1231"/>
                  </a:cubicBezTo>
                  <a:cubicBezTo>
                    <a:pt x="282" y="1320"/>
                    <a:pt x="144" y="1293"/>
                    <a:pt x="83" y="1176"/>
                  </a:cubicBezTo>
                  <a:cubicBezTo>
                    <a:pt x="0" y="1059"/>
                    <a:pt x="83" y="832"/>
                    <a:pt x="344" y="805"/>
                  </a:cubicBezTo>
                  <a:cubicBezTo>
                    <a:pt x="316" y="777"/>
                    <a:pt x="282" y="750"/>
                    <a:pt x="282" y="750"/>
                  </a:cubicBezTo>
                  <a:cubicBezTo>
                    <a:pt x="227" y="688"/>
                    <a:pt x="144" y="633"/>
                    <a:pt x="110" y="544"/>
                  </a:cubicBezTo>
                  <a:cubicBezTo>
                    <a:pt x="55" y="434"/>
                    <a:pt x="110" y="262"/>
                    <a:pt x="227" y="200"/>
                  </a:cubicBezTo>
                  <a:cubicBezTo>
                    <a:pt x="426" y="118"/>
                    <a:pt x="625" y="289"/>
                    <a:pt x="770" y="406"/>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UTM Avo" panose="02040603050506020204" pitchFamily="18"/>
              </a:endParaRPr>
            </a:p>
          </p:txBody>
        </p:sp>
      </p:grpSp>
      <p:cxnSp>
        <p:nvCxnSpPr>
          <p:cNvPr id="63" name="Google Shape;797;p47">
            <a:extLst>
              <a:ext uri="{FF2B5EF4-FFF2-40B4-BE49-F238E27FC236}">
                <a16:creationId xmlns:a16="http://schemas.microsoft.com/office/drawing/2014/main" id="{413DE01D-867F-B88B-51D2-97CDD05C0411}"/>
              </a:ext>
            </a:extLst>
          </p:cNvPr>
          <p:cNvCxnSpPr>
            <a:cxnSpLocks/>
            <a:endCxn id="8" idx="6"/>
          </p:cNvCxnSpPr>
          <p:nvPr/>
        </p:nvCxnSpPr>
        <p:spPr>
          <a:xfrm>
            <a:off x="3795540" y="2910297"/>
            <a:ext cx="470564" cy="992909"/>
          </a:xfrm>
          <a:prstGeom prst="curvedConnector3">
            <a:avLst>
              <a:gd name="adj1" fmla="val 49983"/>
            </a:avLst>
          </a:prstGeom>
          <a:noFill/>
          <a:ln w="19050" cap="flat" cmpd="sng">
            <a:solidFill>
              <a:schemeClr val="accent2"/>
            </a:solidFill>
            <a:prstDash val="solid"/>
            <a:round/>
            <a:headEnd type="oval" w="med" len="med"/>
            <a:tailEnd type="oval" w="med" len="med"/>
          </a:ln>
        </p:spPr>
      </p:cxnSp>
      <p:cxnSp>
        <p:nvCxnSpPr>
          <p:cNvPr id="64" name="Google Shape;798;p47">
            <a:extLst>
              <a:ext uri="{FF2B5EF4-FFF2-40B4-BE49-F238E27FC236}">
                <a16:creationId xmlns:a16="http://schemas.microsoft.com/office/drawing/2014/main" id="{1618B0C9-1779-C948-994C-EC59DF21E952}"/>
              </a:ext>
            </a:extLst>
          </p:cNvPr>
          <p:cNvCxnSpPr>
            <a:cxnSpLocks/>
          </p:cNvCxnSpPr>
          <p:nvPr/>
        </p:nvCxnSpPr>
        <p:spPr>
          <a:xfrm rot="10800000" flipV="1">
            <a:off x="7694041" y="2984565"/>
            <a:ext cx="716075" cy="279505"/>
          </a:xfrm>
          <a:prstGeom prst="curvedConnector3">
            <a:avLst>
              <a:gd name="adj1" fmla="val 50000"/>
            </a:avLst>
          </a:prstGeom>
          <a:noFill/>
          <a:ln w="19050" cap="flat" cmpd="sng">
            <a:solidFill>
              <a:schemeClr val="accent2"/>
            </a:solidFill>
            <a:prstDash val="solid"/>
            <a:round/>
            <a:headEnd type="oval" w="med" len="med"/>
            <a:tailEnd type="oval" w="med" len="med"/>
          </a:ln>
        </p:spPr>
      </p:cxnSp>
      <p:cxnSp>
        <p:nvCxnSpPr>
          <p:cNvPr id="65" name="Google Shape;800;p47">
            <a:extLst>
              <a:ext uri="{FF2B5EF4-FFF2-40B4-BE49-F238E27FC236}">
                <a16:creationId xmlns:a16="http://schemas.microsoft.com/office/drawing/2014/main" id="{8A77FE53-54C6-E28F-C2D3-571755559228}"/>
              </a:ext>
            </a:extLst>
          </p:cNvPr>
          <p:cNvCxnSpPr>
            <a:cxnSpLocks/>
          </p:cNvCxnSpPr>
          <p:nvPr/>
        </p:nvCxnSpPr>
        <p:spPr>
          <a:xfrm rot="10800000" flipH="1">
            <a:off x="3795540" y="4392085"/>
            <a:ext cx="904843" cy="1096471"/>
          </a:xfrm>
          <a:prstGeom prst="curvedConnector2">
            <a:avLst/>
          </a:prstGeom>
          <a:noFill/>
          <a:ln w="19050" cap="flat" cmpd="sng">
            <a:solidFill>
              <a:schemeClr val="accent2"/>
            </a:solidFill>
            <a:prstDash val="solid"/>
            <a:round/>
            <a:headEnd type="oval" w="med" len="med"/>
            <a:tailEnd type="oval" w="med" len="med"/>
          </a:ln>
        </p:spPr>
      </p:cxnSp>
      <p:sp>
        <p:nvSpPr>
          <p:cNvPr id="67" name="TextBox 66">
            <a:extLst>
              <a:ext uri="{FF2B5EF4-FFF2-40B4-BE49-F238E27FC236}">
                <a16:creationId xmlns:a16="http://schemas.microsoft.com/office/drawing/2014/main" id="{4AAE9349-AD4A-FBA9-7F61-82A28367AFCA}"/>
              </a:ext>
            </a:extLst>
          </p:cNvPr>
          <p:cNvSpPr txBox="1"/>
          <p:nvPr/>
        </p:nvSpPr>
        <p:spPr>
          <a:xfrm>
            <a:off x="8516390" y="2029976"/>
            <a:ext cx="3089677" cy="1681229"/>
          </a:xfrm>
          <a:prstGeom prst="rect">
            <a:avLst/>
          </a:prstGeom>
          <a:noFill/>
        </p:spPr>
        <p:txBody>
          <a:bodyPr wrap="square">
            <a:spAutoFit/>
          </a:bodyPr>
          <a:lstStyle/>
          <a:p>
            <a:pPr algn="just">
              <a:lnSpc>
                <a:spcPct val="150000"/>
              </a:lnSpc>
              <a:spcBef>
                <a:spcPts val="126"/>
              </a:spcBef>
              <a:spcAft>
                <a:spcPts val="126"/>
              </a:spcAft>
            </a:pPr>
            <a:r>
              <a:rPr lang="vi-VN" sz="2400">
                <a:latin typeface="UTM Avo" panose="02040603050506020204" pitchFamily="18"/>
                <a:ea typeface="Times New Roman" panose="02020603050405020304" pitchFamily="18" charset="0"/>
              </a:rPr>
              <a:t>Tích cực rèn luyện để đạt được ước mơ nghề nghiệp. </a:t>
            </a:r>
            <a:endParaRPr lang="en-US" sz="2400" b="1" i="1" dirty="0">
              <a:latin typeface="UTM Avo" panose="02040603050506020204" pitchFamily="18"/>
              <a:ea typeface="Calibri" panose="020F0502020204030204" pitchFamily="34" charset="0"/>
            </a:endParaRPr>
          </a:p>
        </p:txBody>
      </p:sp>
      <p:sp>
        <p:nvSpPr>
          <p:cNvPr id="68" name="TextBox 67">
            <a:extLst>
              <a:ext uri="{FF2B5EF4-FFF2-40B4-BE49-F238E27FC236}">
                <a16:creationId xmlns:a16="http://schemas.microsoft.com/office/drawing/2014/main" id="{7D73D398-F1C2-17A3-51EF-CBEA258A96FB}"/>
              </a:ext>
            </a:extLst>
          </p:cNvPr>
          <p:cNvSpPr txBox="1"/>
          <p:nvPr/>
        </p:nvSpPr>
        <p:spPr>
          <a:xfrm>
            <a:off x="1017959" y="2266984"/>
            <a:ext cx="2697239" cy="1121846"/>
          </a:xfrm>
          <a:prstGeom prst="rect">
            <a:avLst/>
          </a:prstGeom>
          <a:noFill/>
        </p:spPr>
        <p:txBody>
          <a:bodyPr wrap="square">
            <a:spAutoFit/>
          </a:bodyPr>
          <a:lstStyle/>
          <a:p>
            <a:pPr algn="ctr">
              <a:lnSpc>
                <a:spcPct val="150000"/>
              </a:lnSpc>
            </a:pPr>
            <a:r>
              <a:rPr lang="en-US" sz="2400" dirty="0" err="1">
                <a:latin typeface="UTM Avo" panose="02040603050506020204" pitchFamily="18"/>
                <a:ea typeface="Times New Roman" panose="02020603050405020304" pitchFamily="18" charset="0"/>
              </a:rPr>
              <a:t>Ôn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lại</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kiến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thức</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đã</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học</a:t>
            </a:r>
            <a:r>
              <a:rPr lang="en-US" sz="2400" dirty="0">
                <a:latin typeface="UTM Avo" panose="02040603050506020204" pitchFamily="18"/>
                <a:ea typeface="Times New Roman" panose="02020603050405020304" pitchFamily="18" charset="0"/>
              </a:rPr>
              <a:t>.</a:t>
            </a:r>
            <a:endParaRPr lang="en-US" sz="2400" dirty="0">
              <a:latin typeface="UTM Avo" panose="02040603050506020204" pitchFamily="18"/>
            </a:endParaRPr>
          </a:p>
        </p:txBody>
      </p:sp>
      <p:sp>
        <p:nvSpPr>
          <p:cNvPr id="69" name="TextBox 68">
            <a:extLst>
              <a:ext uri="{FF2B5EF4-FFF2-40B4-BE49-F238E27FC236}">
                <a16:creationId xmlns:a16="http://schemas.microsoft.com/office/drawing/2014/main" id="{B691AB5C-5D80-7A01-58D6-43ED70DAEE2A}"/>
              </a:ext>
            </a:extLst>
          </p:cNvPr>
          <p:cNvSpPr txBox="1"/>
          <p:nvPr/>
        </p:nvSpPr>
        <p:spPr>
          <a:xfrm>
            <a:off x="562055" y="4385085"/>
            <a:ext cx="3520640" cy="1675843"/>
          </a:xfrm>
          <a:prstGeom prst="rect">
            <a:avLst/>
          </a:prstGeom>
          <a:noFill/>
        </p:spPr>
        <p:txBody>
          <a:bodyPr wrap="square">
            <a:spAutoFit/>
          </a:bodyPr>
          <a:lstStyle/>
          <a:p>
            <a:pPr algn="ctr">
              <a:lnSpc>
                <a:spcPct val="150000"/>
              </a:lnSpc>
              <a:spcBef>
                <a:spcPts val="126"/>
              </a:spcBef>
              <a:spcAft>
                <a:spcPts val="126"/>
              </a:spcAft>
              <a:defRPr/>
            </a:pPr>
            <a:r>
              <a:rPr lang="vi-VN" sz="2400" dirty="0">
                <a:latin typeface="UTM Avo" panose="02040603050506020204" pitchFamily="18"/>
                <a:ea typeface="Times New Roman" panose="02020603050405020304" pitchFamily="18" charset="0"/>
              </a:rPr>
              <a:t>Chia sẻ với người thân về ước mơ nghề nghiệp của mình. </a:t>
            </a:r>
            <a:endParaRPr lang="en-US" sz="2400" dirty="0">
              <a:latin typeface="UTM Avo" panose="02040603050506020204" pitchFamily="18"/>
              <a:ea typeface="Calibri" panose="020F0502020204030204" pitchFamily="34" charset="0"/>
            </a:endParaRPr>
          </a:p>
        </p:txBody>
      </p:sp>
      <p:sp>
        <p:nvSpPr>
          <p:cNvPr id="70" name="Rectangle: Rounded Corners 4">
            <a:extLst>
              <a:ext uri="{FF2B5EF4-FFF2-40B4-BE49-F238E27FC236}">
                <a16:creationId xmlns:a16="http://schemas.microsoft.com/office/drawing/2014/main" id="{DA6FFDCD-CAFA-934F-A5A8-24EE3C268822}"/>
              </a:ext>
            </a:extLst>
          </p:cNvPr>
          <p:cNvSpPr/>
          <p:nvPr/>
        </p:nvSpPr>
        <p:spPr>
          <a:xfrm>
            <a:off x="3819725" y="962899"/>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a:sym typeface="Arial"/>
              </a:rPr>
              <a:t>Hướng</a:t>
            </a:r>
            <a:r>
              <a:rPr kumimoji="0" lang="en-US" sz="24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a:sym typeface="Arial"/>
              </a:rPr>
              <a:t>dẫn</a:t>
            </a:r>
            <a:r>
              <a:rPr kumimoji="0" lang="en-US" sz="24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a:sym typeface="Arial"/>
              </a:rPr>
              <a:t>về</a:t>
            </a:r>
            <a:r>
              <a:rPr kumimoji="0" lang="en-US" sz="24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a:sym typeface="Arial"/>
              </a:rPr>
              <a:t>nhà</a:t>
            </a:r>
            <a:endParaRPr kumimoji="0" lang="en-US" sz="2400" b="1" i="0" u="none" strike="noStrike" kern="0" cap="none" spc="0" normalizeH="0" baseline="0" noProof="0" dirty="0">
              <a:ln>
                <a:noFill/>
              </a:ln>
              <a:solidFill>
                <a:srgbClr val="FFFFFF"/>
              </a:solidFill>
              <a:effectLst/>
              <a:uLnTx/>
              <a:uFillTx/>
              <a:latin typeface="UTM Avo" panose="02040603050506020204" pitchFamily="18"/>
              <a:sym typeface="Arial"/>
            </a:endParaRPr>
          </a:p>
        </p:txBody>
      </p:sp>
    </p:spTree>
    <p:extLst>
      <p:ext uri="{BB962C8B-B14F-4D97-AF65-F5344CB8AC3E}">
        <p14:creationId xmlns:p14="http://schemas.microsoft.com/office/powerpoint/2010/main" val="74327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randombar(horizontal)">
                                      <p:cBhvr>
                                        <p:cTn id="10" dur="500"/>
                                        <p:tgtEl>
                                          <p:spTgt spid="6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randombar(horizontal)">
                                      <p:cBhvr>
                                        <p:cTn id="15" dur="500"/>
                                        <p:tgtEl>
                                          <p:spTgt spid="69"/>
                                        </p:tgtEl>
                                      </p:cBhvr>
                                    </p:animEffect>
                                  </p:childTnLst>
                                </p:cTn>
                              </p:par>
                              <p:par>
                                <p:cTn id="16" presetID="14" presetClass="entr" presetSubtype="10" fill="hold" nodeType="with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randombar(horizontal)">
                                      <p:cBhvr>
                                        <p:cTn id="18" dur="500"/>
                                        <p:tgtEl>
                                          <p:spTgt spid="6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randombar(horizontal)">
                                      <p:cBhvr>
                                        <p:cTn id="23" dur="500"/>
                                        <p:tgtEl>
                                          <p:spTgt spid="67"/>
                                        </p:tgtEl>
                                      </p:cBhvr>
                                    </p:animEffect>
                                  </p:childTnLst>
                                </p:cTn>
                              </p:par>
                              <p:par>
                                <p:cTn id="24" presetID="14" presetClass="entr" presetSubtype="10" fill="hold"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randombar(horizontal)">
                                      <p:cBhvr>
                                        <p:cTn id="2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4. Em với cộng đồng_Tuần 15</Template>
  <TotalTime>139</TotalTime>
  <Words>1250</Words>
  <Application>Microsoft Office PowerPoint</Application>
  <PresentationFormat>Widescreen</PresentationFormat>
  <Paragraphs>131</Paragraphs>
  <Slides>34</Slides>
  <Notes>19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34</vt:i4>
      </vt:variant>
    </vt:vector>
  </HeadingPairs>
  <TitlesOfParts>
    <vt:vector size="42" baseType="lpstr">
      <vt:lpstr>Calibri Light</vt:lpstr>
      <vt:lpstr>UTM Avo</vt:lpstr>
      <vt:lpstr>Aptos</vt:lpstr>
      <vt:lpstr>Arial</vt:lpstr>
      <vt:lpstr>Calibri</vt:lpstr>
      <vt:lpstr>Office Theme</vt:lpstr>
      <vt:lpstr>1_Office Theme</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77</cp:revision>
  <dcterms:created xsi:type="dcterms:W3CDTF">2024-12-05T10:01:19Z</dcterms:created>
  <dcterms:modified xsi:type="dcterms:W3CDTF">2024-12-16T02:02:24Z</dcterms:modified>
</cp:coreProperties>
</file>