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55" r:id="rId6"/>
    <p:sldId id="356" r:id="rId7"/>
    <p:sldId id="357" r:id="rId8"/>
    <p:sldId id="358" r:id="rId9"/>
    <p:sldId id="359" r:id="rId10"/>
    <p:sldId id="362" r:id="rId11"/>
    <p:sldId id="361" r:id="rId12"/>
    <p:sldId id="348" r:id="rId13"/>
    <p:sldId id="352" r:id="rId14"/>
    <p:sldId id="276" r:id="rId15"/>
    <p:sldId id="275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94606"/>
  </p:normalViewPr>
  <p:slideViewPr>
    <p:cSldViewPr snapToGrid="0">
      <p:cViewPr varScale="1">
        <p:scale>
          <a:sx n="35" d="100"/>
          <a:sy n="35" d="100"/>
        </p:scale>
        <p:origin x="7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9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9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14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Ý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kiến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của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em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EFCE29B2-7D9F-3AF8-5813-3EE4D5F891E7}"/>
              </a:ext>
            </a:extLst>
          </p:cNvPr>
          <p:cNvSpPr/>
          <p:nvPr/>
        </p:nvSpPr>
        <p:spPr>
          <a:xfrm>
            <a:off x="-257974" y="4576151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0E7877-CD6A-EC1E-0219-6015D3D289AA}"/>
              </a:ext>
            </a:extLst>
          </p:cNvPr>
          <p:cNvGrpSpPr/>
          <p:nvPr/>
        </p:nvGrpSpPr>
        <p:grpSpPr>
          <a:xfrm>
            <a:off x="1600248" y="2459768"/>
            <a:ext cx="6528176" cy="3871361"/>
            <a:chOff x="761998" y="1350180"/>
            <a:chExt cx="10363199" cy="7315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A4F4A46-3142-B0B3-8FFD-EDA200F38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82" t="35183" r="34165" b="38147"/>
            <a:stretch/>
          </p:blipFill>
          <p:spPr>
            <a:xfrm>
              <a:off x="761998" y="1350180"/>
              <a:ext cx="10363199" cy="73152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B2546A-8AE6-9AF4-C422-DEC8C48DA995}"/>
                </a:ext>
              </a:extLst>
            </p:cNvPr>
            <p:cNvSpPr txBox="1"/>
            <p:nvPr/>
          </p:nvSpPr>
          <p:spPr>
            <a:xfrm>
              <a:off x="2406221" y="2488987"/>
              <a:ext cx="7074752" cy="4886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800" kern="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Em hãy nêu ý kiến của em về việc nhiều bạn HS vứt rác bừa bãi trong sân trường</a:t>
              </a:r>
              <a:endParaRPr lang="en-US" sz="28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4829BD9-E4E0-8CDB-DF11-3A17793AE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0" t="32716" r="68752" b="27776"/>
          <a:stretch/>
        </p:blipFill>
        <p:spPr>
          <a:xfrm>
            <a:off x="8354919" y="2329257"/>
            <a:ext cx="2402147" cy="4132382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A4D6B369-603C-DA51-DD8E-8821310313BD}"/>
              </a:ext>
            </a:extLst>
          </p:cNvPr>
          <p:cNvSpPr/>
          <p:nvPr/>
        </p:nvSpPr>
        <p:spPr>
          <a:xfrm>
            <a:off x="9889347" y="1226371"/>
            <a:ext cx="1136771" cy="1134705"/>
          </a:xfrm>
          <a:custGeom>
            <a:avLst/>
            <a:gdLst/>
            <a:ahLst/>
            <a:cxnLst/>
            <a:rect l="l" t="t" r="r" b="b"/>
            <a:pathLst>
              <a:path w="1804576" h="1801295">
                <a:moveTo>
                  <a:pt x="0" y="0"/>
                </a:moveTo>
                <a:lnTo>
                  <a:pt x="1804576" y="0"/>
                </a:lnTo>
                <a:lnTo>
                  <a:pt x="1804576" y="1801295"/>
                </a:lnTo>
                <a:lnTo>
                  <a:pt x="0" y="18012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99D690-CD9C-24EB-4877-F36B881DE441}"/>
              </a:ext>
            </a:extLst>
          </p:cNvPr>
          <p:cNvSpPr txBox="1"/>
          <p:nvPr/>
        </p:nvSpPr>
        <p:spPr>
          <a:xfrm>
            <a:off x="2302653" y="1936548"/>
            <a:ext cx="5123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 LUẬN NHÓM ĐÔI</a:t>
            </a: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2C086E2-D466-F77E-EB11-6D51362B5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E239BEA-A27A-6C30-FFEB-CBB22D8899D4}"/>
              </a:ext>
            </a:extLst>
          </p:cNvPr>
          <p:cNvGrpSpPr/>
          <p:nvPr/>
        </p:nvGrpSpPr>
        <p:grpSpPr>
          <a:xfrm>
            <a:off x="2207895" y="2131425"/>
            <a:ext cx="7776210" cy="3795594"/>
            <a:chOff x="0" y="0"/>
            <a:chExt cx="4274726" cy="216746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E662C0C-AF62-79FD-0DBB-7C29C3329362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D17188"/>
              </a:solidFill>
              <a:prstDash val="solid"/>
              <a:round/>
            </a:ln>
          </p:spPr>
          <p:txBody>
            <a:bodyPr/>
            <a:lstStyle/>
            <a:p>
              <a:endParaRPr lang="en-US" sz="729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2F7BD5-C222-E0E9-3D8F-B40D9FFE99B8}"/>
                </a:ext>
              </a:extLst>
            </p:cNvPr>
            <p:cNvSpPr txBox="1"/>
            <p:nvPr/>
          </p:nvSpPr>
          <p:spPr>
            <a:xfrm>
              <a:off x="0" y="-152400"/>
              <a:ext cx="4274726" cy="2319867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729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1D1812E-A8D0-CF37-5E7F-3D7170801C27}"/>
              </a:ext>
            </a:extLst>
          </p:cNvPr>
          <p:cNvSpPr txBox="1"/>
          <p:nvPr/>
        </p:nvSpPr>
        <p:spPr>
          <a:xfrm>
            <a:off x="2527208" y="2448158"/>
            <a:ext cx="7137584" cy="285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157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1: </a:t>
            </a:r>
          </a:p>
          <a:p>
            <a:pPr algn="ctr">
              <a:lnSpc>
                <a:spcPct val="150000"/>
              </a:lnSpc>
            </a:pPr>
            <a:r>
              <a:rPr lang="en-US" sz="4157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PHÁT BIỂU Ý KIẾN, </a:t>
            </a:r>
          </a:p>
          <a:p>
            <a:pPr algn="ctr">
              <a:lnSpc>
                <a:spcPct val="150000"/>
              </a:lnSpc>
            </a:pPr>
            <a:r>
              <a:rPr lang="en-US" sz="4157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CẢM NGHĨ CÁ NHÂN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A400D004-191F-1115-B1ED-F77302478C50}"/>
              </a:ext>
            </a:extLst>
          </p:cNvPr>
          <p:cNvSpPr/>
          <p:nvPr/>
        </p:nvSpPr>
        <p:spPr>
          <a:xfrm>
            <a:off x="9225175" y="2922536"/>
            <a:ext cx="3929146" cy="2592070"/>
          </a:xfrm>
          <a:custGeom>
            <a:avLst/>
            <a:gdLst/>
            <a:ahLst/>
            <a:cxnLst/>
            <a:rect l="l" t="t" r="r" b="b"/>
            <a:pathLst>
              <a:path w="6237351" h="4114800">
                <a:moveTo>
                  <a:pt x="0" y="0"/>
                </a:moveTo>
                <a:lnTo>
                  <a:pt x="6237351" y="0"/>
                </a:lnTo>
                <a:lnTo>
                  <a:pt x="62373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00000"/>
            </a:stretch>
          </a:blipFill>
        </p:spPr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CE450533-7A6E-04FE-37A5-275E992D0472}"/>
              </a:ext>
            </a:extLst>
          </p:cNvPr>
          <p:cNvSpPr/>
          <p:nvPr/>
        </p:nvSpPr>
        <p:spPr>
          <a:xfrm>
            <a:off x="-257974" y="4439675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623E26D3-4DAA-EA6F-2881-3ED9D9AB54E9}"/>
              </a:ext>
            </a:extLst>
          </p:cNvPr>
          <p:cNvSpPr/>
          <p:nvPr/>
        </p:nvSpPr>
        <p:spPr>
          <a:xfrm>
            <a:off x="179475" y="3257961"/>
            <a:ext cx="1870030" cy="4132663"/>
          </a:xfrm>
          <a:custGeom>
            <a:avLst/>
            <a:gdLst/>
            <a:ahLst/>
            <a:cxnLst/>
            <a:rect l="l" t="t" r="r" b="b"/>
            <a:pathLst>
              <a:path w="2968592" h="6560425">
                <a:moveTo>
                  <a:pt x="0" y="0"/>
                </a:moveTo>
                <a:lnTo>
                  <a:pt x="2968592" y="0"/>
                </a:lnTo>
                <a:lnTo>
                  <a:pt x="2968592" y="6560426"/>
                </a:lnTo>
                <a:lnTo>
                  <a:pt x="0" y="65604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8DD68B-B74A-1950-D6F1-E0BC83506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C8913CD-C455-2470-DF24-B72CD3AFCD47}"/>
              </a:ext>
            </a:extLst>
          </p:cNvPr>
          <p:cNvGrpSpPr/>
          <p:nvPr/>
        </p:nvGrpSpPr>
        <p:grpSpPr>
          <a:xfrm>
            <a:off x="2827738" y="2511367"/>
            <a:ext cx="6536524" cy="1680045"/>
            <a:chOff x="2133600" y="3610308"/>
            <a:chExt cx="9372600" cy="2667000"/>
          </a:xfrm>
        </p:grpSpPr>
        <p:sp>
          <p:nvSpPr>
            <p:cNvPr id="7" name="Rectangle: Rounded Corners 5">
              <a:extLst>
                <a:ext uri="{FF2B5EF4-FFF2-40B4-BE49-F238E27FC236}">
                  <a16:creationId xmlns:a16="http://schemas.microsoft.com/office/drawing/2014/main" id="{1BB43CD1-EB25-3352-4A81-22AB25CA0370}"/>
                </a:ext>
              </a:extLst>
            </p:cNvPr>
            <p:cNvSpPr/>
            <p:nvPr/>
          </p:nvSpPr>
          <p:spPr>
            <a:xfrm>
              <a:off x="2324100" y="3610308"/>
              <a:ext cx="9182100" cy="2667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5979" indent="-625979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endPara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: Rounded Corners 6">
              <a:extLst>
                <a:ext uri="{FF2B5EF4-FFF2-40B4-BE49-F238E27FC236}">
                  <a16:creationId xmlns:a16="http://schemas.microsoft.com/office/drawing/2014/main" id="{93A74EF5-ED96-59FD-2542-8FEB11D57A95}"/>
                </a:ext>
              </a:extLst>
            </p:cNvPr>
            <p:cNvSpPr/>
            <p:nvPr/>
          </p:nvSpPr>
          <p:spPr>
            <a:xfrm>
              <a:off x="2133600" y="3771900"/>
              <a:ext cx="9182100" cy="25054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Đề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1: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Trình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bày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kiến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tài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phân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Mồ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truyện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Mồ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kiện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: Rounded Corners 8">
            <a:extLst>
              <a:ext uri="{FF2B5EF4-FFF2-40B4-BE49-F238E27FC236}">
                <a16:creationId xmlns:a16="http://schemas.microsoft.com/office/drawing/2014/main" id="{400BBCB8-A119-DB3D-7A67-D2EBBE0F5A11}"/>
              </a:ext>
            </a:extLst>
          </p:cNvPr>
          <p:cNvSpPr/>
          <p:nvPr/>
        </p:nvSpPr>
        <p:spPr>
          <a:xfrm>
            <a:off x="1382888" y="1530591"/>
            <a:ext cx="9293368" cy="839389"/>
          </a:xfrm>
          <a:prstGeom prst="round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23E4F8-F26E-5185-3B41-0D369CEA8C0B}"/>
              </a:ext>
            </a:extLst>
          </p:cNvPr>
          <p:cNvGrpSpPr/>
          <p:nvPr/>
        </p:nvGrpSpPr>
        <p:grpSpPr>
          <a:xfrm>
            <a:off x="2827738" y="4522707"/>
            <a:ext cx="6536524" cy="1680045"/>
            <a:chOff x="2133600" y="3610308"/>
            <a:chExt cx="9372600" cy="2667000"/>
          </a:xfrm>
        </p:grpSpPr>
        <p:sp>
          <p:nvSpPr>
            <p:cNvPr id="16" name="Rectangle: Rounded Corners 16">
              <a:extLst>
                <a:ext uri="{FF2B5EF4-FFF2-40B4-BE49-F238E27FC236}">
                  <a16:creationId xmlns:a16="http://schemas.microsoft.com/office/drawing/2014/main" id="{DA6E1381-97B0-8C6F-217E-0FE532BDE73B}"/>
                </a:ext>
              </a:extLst>
            </p:cNvPr>
            <p:cNvSpPr/>
            <p:nvPr/>
          </p:nvSpPr>
          <p:spPr>
            <a:xfrm>
              <a:off x="2324100" y="3610308"/>
              <a:ext cx="9182100" cy="2667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5979" indent="-625979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endPara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: Rounded Corners 17">
              <a:extLst>
                <a:ext uri="{FF2B5EF4-FFF2-40B4-BE49-F238E27FC236}">
                  <a16:creationId xmlns:a16="http://schemas.microsoft.com/office/drawing/2014/main" id="{2F3CFD59-9A03-56C2-E82D-AB85FFE502C9}"/>
                </a:ext>
              </a:extLst>
            </p:cNvPr>
            <p:cNvSpPr/>
            <p:nvPr/>
          </p:nvSpPr>
          <p:spPr>
            <a:xfrm>
              <a:off x="2133600" y="3771900"/>
              <a:ext cx="9182100" cy="25054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Đề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2: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Trình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bày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kiến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vấn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đề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cuộc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65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AE110-79A2-DF93-81BD-1AE9D275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F208E49-542A-A196-6968-94ADEA9767F6}"/>
              </a:ext>
            </a:extLst>
          </p:cNvPr>
          <p:cNvGrpSpPr/>
          <p:nvPr/>
        </p:nvGrpSpPr>
        <p:grpSpPr>
          <a:xfrm>
            <a:off x="2571801" y="3751420"/>
            <a:ext cx="7384404" cy="2678630"/>
            <a:chOff x="2125619" y="3471142"/>
            <a:chExt cx="7060159" cy="3753059"/>
          </a:xfrm>
        </p:grpSpPr>
        <p:sp>
          <p:nvSpPr>
            <p:cNvPr id="20" name="Rectangle: Rounded Corners 5">
              <a:extLst>
                <a:ext uri="{FF2B5EF4-FFF2-40B4-BE49-F238E27FC236}">
                  <a16:creationId xmlns:a16="http://schemas.microsoft.com/office/drawing/2014/main" id="{4EF47E82-547F-7408-12D8-C7EE9ED65797}"/>
                </a:ext>
              </a:extLst>
            </p:cNvPr>
            <p:cNvSpPr/>
            <p:nvPr/>
          </p:nvSpPr>
          <p:spPr>
            <a:xfrm>
              <a:off x="2446875" y="3689396"/>
              <a:ext cx="6738903" cy="353480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5979" indent="-625979" algn="just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endPara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: Rounded Corners 1">
              <a:extLst>
                <a:ext uri="{FF2B5EF4-FFF2-40B4-BE49-F238E27FC236}">
                  <a16:creationId xmlns:a16="http://schemas.microsoft.com/office/drawing/2014/main" id="{2E82FDAA-E993-7F92-0ECD-33D17EA72F36}"/>
                </a:ext>
              </a:extLst>
            </p:cNvPr>
            <p:cNvSpPr/>
            <p:nvPr/>
          </p:nvSpPr>
          <p:spPr>
            <a:xfrm>
              <a:off x="2125619" y="3471142"/>
              <a:ext cx="6917443" cy="35348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9988" indent="-359988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chủ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quán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kiện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bác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nông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dân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59988" indent="-359988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Đòi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hợp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lí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hay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59988" indent="-359988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nhận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xét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phân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chàng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Mồ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Côi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Rectangle: Rounded Corners 2">
            <a:extLst>
              <a:ext uri="{FF2B5EF4-FFF2-40B4-BE49-F238E27FC236}">
                <a16:creationId xmlns:a16="http://schemas.microsoft.com/office/drawing/2014/main" id="{40F93354-D671-612D-864F-2A96BA50E29C}"/>
              </a:ext>
            </a:extLst>
          </p:cNvPr>
          <p:cNvSpPr/>
          <p:nvPr/>
        </p:nvSpPr>
        <p:spPr>
          <a:xfrm>
            <a:off x="1107763" y="1713266"/>
            <a:ext cx="9976474" cy="11664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Mồ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Mồ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A0F728-AF1D-C500-45A5-5CDAB3498121}"/>
              </a:ext>
            </a:extLst>
          </p:cNvPr>
          <p:cNvSpPr txBox="1"/>
          <p:nvPr/>
        </p:nvSpPr>
        <p:spPr>
          <a:xfrm>
            <a:off x="3575931" y="3112013"/>
            <a:ext cx="5376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GỢI Ý VỀ NỘI DUNG THẢO LUẬN</a:t>
            </a:r>
          </a:p>
        </p:txBody>
      </p:sp>
    </p:spTree>
    <p:extLst>
      <p:ext uri="{BB962C8B-B14F-4D97-AF65-F5344CB8AC3E}">
        <p14:creationId xmlns:p14="http://schemas.microsoft.com/office/powerpoint/2010/main" val="259228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F056-31ED-6554-394D-FCDF830A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23FCE4-939D-C83C-8E7D-B971DFC73914}"/>
              </a:ext>
            </a:extLst>
          </p:cNvPr>
          <p:cNvSpPr/>
          <p:nvPr/>
        </p:nvSpPr>
        <p:spPr>
          <a:xfrm>
            <a:off x="1029061" y="1742775"/>
            <a:ext cx="10133878" cy="8963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2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05E7C-F4F3-49D1-8DDF-FABA4B6A5ECC}"/>
              </a:ext>
            </a:extLst>
          </p:cNvPr>
          <p:cNvSpPr txBox="1"/>
          <p:nvPr/>
        </p:nvSpPr>
        <p:spPr>
          <a:xfrm>
            <a:off x="1247869" y="2772940"/>
            <a:ext cx="96962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endParaRPr lang="en-US" sz="22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544667-D1C5-401F-F2F0-85BEABE1328E}"/>
              </a:ext>
            </a:extLst>
          </p:cNvPr>
          <p:cNvGrpSpPr/>
          <p:nvPr/>
        </p:nvGrpSpPr>
        <p:grpSpPr>
          <a:xfrm>
            <a:off x="1369754" y="3410501"/>
            <a:ext cx="9652421" cy="1677144"/>
            <a:chOff x="914400" y="4180990"/>
            <a:chExt cx="15322805" cy="2662395"/>
          </a:xfrm>
        </p:grpSpPr>
        <p:sp>
          <p:nvSpPr>
            <p:cNvPr id="5" name="Rectangle: Rounded Corners 3">
              <a:extLst>
                <a:ext uri="{FF2B5EF4-FFF2-40B4-BE49-F238E27FC236}">
                  <a16:creationId xmlns:a16="http://schemas.microsoft.com/office/drawing/2014/main" id="{543B255D-AE1B-D224-388E-6FAAEF1D7722}"/>
                </a:ext>
              </a:extLst>
            </p:cNvPr>
            <p:cNvSpPr/>
            <p:nvPr/>
          </p:nvSpPr>
          <p:spPr>
            <a:xfrm>
              <a:off x="914400" y="4180990"/>
              <a:ext cx="13258800" cy="2472445"/>
            </a:xfrm>
            <a:prstGeom prst="roundRect">
              <a:avLst>
                <a:gd name="adj" fmla="val 12583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>
                  <a:lumMod val="40000"/>
                  <a:lumOff val="60000"/>
                </a:schemeClr>
              </a:solidFill>
              <a:prstDash val="lgDash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rằng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trò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chơi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dân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gian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truyền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thống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còn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phù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hợp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ngày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nay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nữa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2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ý. </a:t>
              </a:r>
              <a:endPara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B09E5A-179D-7B9B-479E-53201AD99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46" r="72502" b="78331"/>
            <a:stretch/>
          </p:blipFill>
          <p:spPr>
            <a:xfrm>
              <a:off x="13488831" y="4407328"/>
              <a:ext cx="2748374" cy="2436057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660170-EBC9-AB41-3C11-8FF7D623745A}"/>
              </a:ext>
            </a:extLst>
          </p:cNvPr>
          <p:cNvGrpSpPr/>
          <p:nvPr/>
        </p:nvGrpSpPr>
        <p:grpSpPr>
          <a:xfrm>
            <a:off x="1247869" y="5194663"/>
            <a:ext cx="9376242" cy="1575509"/>
            <a:chOff x="2717819" y="7249805"/>
            <a:chExt cx="14884381" cy="2501054"/>
          </a:xfrm>
        </p:grpSpPr>
        <p:sp>
          <p:nvSpPr>
            <p:cNvPr id="8" name="Rectangle: Rounded Corners 5">
              <a:extLst>
                <a:ext uri="{FF2B5EF4-FFF2-40B4-BE49-F238E27FC236}">
                  <a16:creationId xmlns:a16="http://schemas.microsoft.com/office/drawing/2014/main" id="{5ABD0CBC-C11B-D0C1-D20F-07DABCF71F0E}"/>
                </a:ext>
              </a:extLst>
            </p:cNvPr>
            <p:cNvSpPr/>
            <p:nvPr/>
          </p:nvSpPr>
          <p:spPr>
            <a:xfrm>
              <a:off x="4343400" y="7249805"/>
              <a:ext cx="13258800" cy="2436057"/>
            </a:xfrm>
            <a:prstGeom prst="roundRect">
              <a:avLst>
                <a:gd name="adj" fmla="val 12583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>
                  <a:lumMod val="40000"/>
                  <a:lumOff val="60000"/>
                </a:schemeClr>
              </a:solidFill>
              <a:prstDash val="lgDash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000" algn="just">
                <a:lnSpc>
                  <a:spcPct val="150000"/>
                </a:lnSpc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rằng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chú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lao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quét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dọn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phải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giữ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gìn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ý.</a:t>
              </a:r>
              <a:endPara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39B900E-7E11-599B-1461-A933F32C8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46" r="72502" b="78331"/>
            <a:stretch/>
          </p:blipFill>
          <p:spPr>
            <a:xfrm>
              <a:off x="2717819" y="7314802"/>
              <a:ext cx="2748372" cy="2436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254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C174D-08B1-1B5C-F5B6-E71A7C448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B6A86CA9-2854-93B8-1189-3D8151090637}"/>
              </a:ext>
            </a:extLst>
          </p:cNvPr>
          <p:cNvSpPr/>
          <p:nvPr/>
        </p:nvSpPr>
        <p:spPr>
          <a:xfrm>
            <a:off x="-257974" y="4439675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BFC73563-3C5C-584F-8551-1B0DCE23359F}"/>
              </a:ext>
            </a:extLst>
          </p:cNvPr>
          <p:cNvSpPr/>
          <p:nvPr/>
        </p:nvSpPr>
        <p:spPr>
          <a:xfrm>
            <a:off x="90797" y="4439675"/>
            <a:ext cx="1206680" cy="2431545"/>
          </a:xfrm>
          <a:custGeom>
            <a:avLst/>
            <a:gdLst/>
            <a:ahLst/>
            <a:cxnLst/>
            <a:rect l="l" t="t" r="r" b="b"/>
            <a:pathLst>
              <a:path w="2968592" h="6560425">
                <a:moveTo>
                  <a:pt x="0" y="0"/>
                </a:moveTo>
                <a:lnTo>
                  <a:pt x="2968592" y="0"/>
                </a:lnTo>
                <a:lnTo>
                  <a:pt x="2968592" y="6560426"/>
                </a:lnTo>
                <a:lnTo>
                  <a:pt x="0" y="6560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F29B88-093B-C852-4D30-ACC8E2B86167}"/>
              </a:ext>
            </a:extLst>
          </p:cNvPr>
          <p:cNvSpPr txBox="1"/>
          <p:nvPr/>
        </p:nvSpPr>
        <p:spPr>
          <a:xfrm>
            <a:off x="3479929" y="1300263"/>
            <a:ext cx="52321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NHÓM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266ED1-F176-5E24-115F-3A3CD2673065}"/>
              </a:ext>
            </a:extLst>
          </p:cNvPr>
          <p:cNvGrpSpPr/>
          <p:nvPr/>
        </p:nvGrpSpPr>
        <p:grpSpPr>
          <a:xfrm>
            <a:off x="1432823" y="1730743"/>
            <a:ext cx="4406950" cy="3088688"/>
            <a:chOff x="1548214" y="2335841"/>
            <a:chExt cx="6995845" cy="4903159"/>
          </a:xfrm>
        </p:grpSpPr>
        <p:sp>
          <p:nvSpPr>
            <p:cNvPr id="8" name="Rectangle: Rounded Corners 3">
              <a:extLst>
                <a:ext uri="{FF2B5EF4-FFF2-40B4-BE49-F238E27FC236}">
                  <a16:creationId xmlns:a16="http://schemas.microsoft.com/office/drawing/2014/main" id="{AA9065DD-2DBA-516D-33C4-32228594A49F}"/>
                </a:ext>
              </a:extLst>
            </p:cNvPr>
            <p:cNvSpPr/>
            <p:nvPr/>
          </p:nvSpPr>
          <p:spPr>
            <a:xfrm>
              <a:off x="1548214" y="4114801"/>
              <a:ext cx="6995845" cy="31241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  <a:prstDash val="lgDash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00" b="1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600" b="1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1: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àn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đề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</a:t>
              </a:r>
              <a:endParaRPr lang="en-US" sz="26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60B928C-B48B-9FAD-6DB0-E9C58AE2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38" t="46299" r="10828" b="32033"/>
            <a:stretch/>
          </p:blipFill>
          <p:spPr>
            <a:xfrm>
              <a:off x="3644995" y="2335841"/>
              <a:ext cx="2438401" cy="222885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676A10-9717-2252-339C-EF301B6976D4}"/>
              </a:ext>
            </a:extLst>
          </p:cNvPr>
          <p:cNvGrpSpPr/>
          <p:nvPr/>
        </p:nvGrpSpPr>
        <p:grpSpPr>
          <a:xfrm>
            <a:off x="6352227" y="1730743"/>
            <a:ext cx="4406950" cy="3088688"/>
            <a:chOff x="9361186" y="2335841"/>
            <a:chExt cx="6995845" cy="4903159"/>
          </a:xfrm>
        </p:grpSpPr>
        <p:sp>
          <p:nvSpPr>
            <p:cNvPr id="11" name="Rectangle: Rounded Corners 9">
              <a:extLst>
                <a:ext uri="{FF2B5EF4-FFF2-40B4-BE49-F238E27FC236}">
                  <a16:creationId xmlns:a16="http://schemas.microsoft.com/office/drawing/2014/main" id="{CC682728-52A8-04B4-1A37-C900E7C5453D}"/>
                </a:ext>
              </a:extLst>
            </p:cNvPr>
            <p:cNvSpPr/>
            <p:nvPr/>
          </p:nvSpPr>
          <p:spPr>
            <a:xfrm>
              <a:off x="9361186" y="4114801"/>
              <a:ext cx="6995845" cy="31241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  <a:prstDash val="lgDash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600" b="1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600" b="1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2: </a:t>
              </a:r>
              <a:r>
                <a:rPr lang="en-US" sz="26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àn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đề</a:t>
              </a:r>
              <a:r>
                <a:rPr lang="en-US" sz="26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 </a:t>
              </a:r>
              <a:endParaRPr lang="en-US" sz="26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9F730D0-6381-9F22-22DA-154A4475C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38" t="46299" r="10828" b="32033"/>
            <a:stretch/>
          </p:blipFill>
          <p:spPr>
            <a:xfrm>
              <a:off x="12204606" y="2335841"/>
              <a:ext cx="2438401" cy="2228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485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30F8A-27CC-8FF0-D48F-5547B6CA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878AC56-F9DD-0267-BB8F-4321A8384842}"/>
              </a:ext>
            </a:extLst>
          </p:cNvPr>
          <p:cNvGrpSpPr/>
          <p:nvPr/>
        </p:nvGrpSpPr>
        <p:grpSpPr>
          <a:xfrm>
            <a:off x="2207895" y="2131425"/>
            <a:ext cx="7776210" cy="3795594"/>
            <a:chOff x="0" y="0"/>
            <a:chExt cx="4274726" cy="2167467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37AA701-C599-AC52-27A1-4534A131970D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D17188"/>
              </a:solidFill>
              <a:prstDash val="solid"/>
              <a:round/>
            </a:ln>
          </p:spPr>
          <p:txBody>
            <a:bodyPr/>
            <a:lstStyle/>
            <a:p>
              <a:endParaRPr lang="en-US" sz="729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EEF6B6-B6A6-452D-45B1-C3C7220C0F1C}"/>
                </a:ext>
              </a:extLst>
            </p:cNvPr>
            <p:cNvSpPr txBox="1"/>
            <p:nvPr/>
          </p:nvSpPr>
          <p:spPr>
            <a:xfrm>
              <a:off x="0" y="-152400"/>
              <a:ext cx="4274726" cy="2319867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729"/>
            </a:p>
          </p:txBody>
        </p:sp>
      </p:grpSp>
      <p:sp>
        <p:nvSpPr>
          <p:cNvPr id="16" name="Freeform 4">
            <a:extLst>
              <a:ext uri="{FF2B5EF4-FFF2-40B4-BE49-F238E27FC236}">
                <a16:creationId xmlns:a16="http://schemas.microsoft.com/office/drawing/2014/main" id="{F3714787-9E64-6360-80E2-2BE639AE7578}"/>
              </a:ext>
            </a:extLst>
          </p:cNvPr>
          <p:cNvSpPr/>
          <p:nvPr/>
        </p:nvSpPr>
        <p:spPr>
          <a:xfrm>
            <a:off x="9225175" y="2922536"/>
            <a:ext cx="3929146" cy="2592070"/>
          </a:xfrm>
          <a:custGeom>
            <a:avLst/>
            <a:gdLst/>
            <a:ahLst/>
            <a:cxnLst/>
            <a:rect l="l" t="t" r="r" b="b"/>
            <a:pathLst>
              <a:path w="6237351" h="4114800">
                <a:moveTo>
                  <a:pt x="0" y="0"/>
                </a:moveTo>
                <a:lnTo>
                  <a:pt x="6237351" y="0"/>
                </a:lnTo>
                <a:lnTo>
                  <a:pt x="62373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00000"/>
            </a:stretch>
          </a:blipFill>
        </p:spPr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06EF02D2-ABFA-D22B-65DC-A76186808934}"/>
              </a:ext>
            </a:extLst>
          </p:cNvPr>
          <p:cNvSpPr/>
          <p:nvPr/>
        </p:nvSpPr>
        <p:spPr>
          <a:xfrm>
            <a:off x="-257974" y="4439675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36BAF9EB-6EB0-EBCA-D861-2EE980EBCFA0}"/>
              </a:ext>
            </a:extLst>
          </p:cNvPr>
          <p:cNvSpPr/>
          <p:nvPr/>
        </p:nvSpPr>
        <p:spPr>
          <a:xfrm>
            <a:off x="179475" y="3257961"/>
            <a:ext cx="1870030" cy="4132663"/>
          </a:xfrm>
          <a:custGeom>
            <a:avLst/>
            <a:gdLst/>
            <a:ahLst/>
            <a:cxnLst/>
            <a:rect l="l" t="t" r="r" b="b"/>
            <a:pathLst>
              <a:path w="2968592" h="6560425">
                <a:moveTo>
                  <a:pt x="0" y="0"/>
                </a:moveTo>
                <a:lnTo>
                  <a:pt x="2968592" y="0"/>
                </a:lnTo>
                <a:lnTo>
                  <a:pt x="2968592" y="6560426"/>
                </a:lnTo>
                <a:lnTo>
                  <a:pt x="0" y="65604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7E5C64-30F4-80BC-58B1-E14CB77B4A2F}"/>
              </a:ext>
            </a:extLst>
          </p:cNvPr>
          <p:cNvSpPr txBox="1"/>
          <p:nvPr/>
        </p:nvSpPr>
        <p:spPr>
          <a:xfrm>
            <a:off x="2429251" y="2425512"/>
            <a:ext cx="7278913" cy="2846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4157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2: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4157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TRAO ĐỔI VỀ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4157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CHUYỆN</a:t>
            </a:r>
          </a:p>
        </p:txBody>
      </p:sp>
    </p:spTree>
    <p:extLst>
      <p:ext uri="{BB962C8B-B14F-4D97-AF65-F5344CB8AC3E}">
        <p14:creationId xmlns:p14="http://schemas.microsoft.com/office/powerpoint/2010/main" val="353855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BB225-2BB1-DEC0-F7C5-5743E0FA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EBE1DA8-1893-509E-D181-B686EAB6DB6C}"/>
              </a:ext>
            </a:extLst>
          </p:cNvPr>
          <p:cNvSpPr/>
          <p:nvPr/>
        </p:nvSpPr>
        <p:spPr>
          <a:xfrm>
            <a:off x="-257974" y="4439675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4A1ACB-0395-C61F-3672-46EAA8728587}"/>
              </a:ext>
            </a:extLst>
          </p:cNvPr>
          <p:cNvGrpSpPr/>
          <p:nvPr/>
        </p:nvGrpSpPr>
        <p:grpSpPr>
          <a:xfrm>
            <a:off x="366229" y="1868050"/>
            <a:ext cx="5570053" cy="4186211"/>
            <a:chOff x="0" y="3641569"/>
            <a:chExt cx="8842221" cy="664543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46403E6-28C8-A232-C386-F6E4973B5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587" b="62594"/>
            <a:stretch/>
          </p:blipFill>
          <p:spPr>
            <a:xfrm>
              <a:off x="0" y="3641569"/>
              <a:ext cx="8763000" cy="596931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A64EB04-FC65-B9BC-B7FD-7A195FBDC14B}"/>
                </a:ext>
              </a:extLst>
            </p:cNvPr>
            <p:cNvSpPr txBox="1"/>
            <p:nvPr/>
          </p:nvSpPr>
          <p:spPr>
            <a:xfrm>
              <a:off x="1247165" y="4827169"/>
              <a:ext cx="6324600" cy="3539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trình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bày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nội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dung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đa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dạng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ảnh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sơ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).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7612409-E237-79AF-E0C7-6F9482CBB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46" t="41965" r="77503" b="35183"/>
            <a:stretch/>
          </p:blipFill>
          <p:spPr>
            <a:xfrm flipH="1">
              <a:off x="7007378" y="7591888"/>
              <a:ext cx="1834843" cy="269511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D9F8E4D-793F-735F-8BCE-84E2FFCCA18B}"/>
              </a:ext>
            </a:extLst>
          </p:cNvPr>
          <p:cNvGrpSpPr/>
          <p:nvPr/>
        </p:nvGrpSpPr>
        <p:grpSpPr>
          <a:xfrm>
            <a:off x="5909490" y="1884236"/>
            <a:ext cx="5880159" cy="4247318"/>
            <a:chOff x="9144000" y="3641569"/>
            <a:chExt cx="9334500" cy="674243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B161FEE-2448-AEF1-4B56-A25895208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587" b="62594"/>
            <a:stretch/>
          </p:blipFill>
          <p:spPr>
            <a:xfrm>
              <a:off x="9144000" y="3641569"/>
              <a:ext cx="8762999" cy="5969313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52F6AF-7393-E13E-0D09-822AF9E8A7F8}"/>
                </a:ext>
              </a:extLst>
            </p:cNvPr>
            <p:cNvSpPr txBox="1"/>
            <p:nvPr/>
          </p:nvSpPr>
          <p:spPr>
            <a:xfrm>
              <a:off x="10195886" y="4789239"/>
              <a:ext cx="6731926" cy="1780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Ghi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chép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CA1626B-029B-3CC5-C1A5-33C6711B9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81" t="46567" r="60001" b="31479"/>
            <a:stretch/>
          </p:blipFill>
          <p:spPr>
            <a:xfrm>
              <a:off x="15659099" y="7688893"/>
              <a:ext cx="2819401" cy="2695112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7A8841A-C318-52FF-1791-541C1A337575}"/>
              </a:ext>
            </a:extLst>
          </p:cNvPr>
          <p:cNvSpPr txBox="1"/>
          <p:nvPr/>
        </p:nvSpPr>
        <p:spPr>
          <a:xfrm>
            <a:off x="3143920" y="1366903"/>
            <a:ext cx="5904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 VỤ</a:t>
            </a:r>
          </a:p>
        </p:txBody>
      </p:sp>
    </p:spTree>
    <p:extLst>
      <p:ext uri="{BB962C8B-B14F-4D97-AF65-F5344CB8AC3E}">
        <p14:creationId xmlns:p14="http://schemas.microsoft.com/office/powerpoint/2010/main" val="100459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B8527F5-9E3E-351F-B0FE-060D154EB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AEC7C6C-D807-4CA4-D43B-9FFC8544D233}"/>
              </a:ext>
            </a:extLst>
          </p:cNvPr>
          <p:cNvSpPr/>
          <p:nvPr/>
        </p:nvSpPr>
        <p:spPr>
          <a:xfrm>
            <a:off x="-257974" y="4439675"/>
            <a:ext cx="12653364" cy="2675129"/>
          </a:xfrm>
          <a:custGeom>
            <a:avLst/>
            <a:gdLst/>
            <a:ahLst/>
            <a:cxnLst/>
            <a:rect l="l" t="t" r="r" b="b"/>
            <a:pathLst>
              <a:path w="19533597" h="4129724">
                <a:moveTo>
                  <a:pt x="0" y="0"/>
                </a:moveTo>
                <a:lnTo>
                  <a:pt x="19533596" y="0"/>
                </a:lnTo>
                <a:lnTo>
                  <a:pt x="19533596" y="4129724"/>
                </a:lnTo>
                <a:lnTo>
                  <a:pt x="0" y="4129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DC6A98-044D-23E1-5D45-257A219FA0C8}"/>
              </a:ext>
            </a:extLst>
          </p:cNvPr>
          <p:cNvGrpSpPr/>
          <p:nvPr/>
        </p:nvGrpSpPr>
        <p:grpSpPr>
          <a:xfrm>
            <a:off x="894847" y="1897639"/>
            <a:ext cx="10050271" cy="1440040"/>
            <a:chOff x="1552575" y="2628899"/>
            <a:chExt cx="15954375" cy="2286001"/>
          </a:xfrm>
        </p:grpSpPr>
        <p:sp>
          <p:nvSpPr>
            <p:cNvPr id="5" name="Rectangle: Rounded Corners 15">
              <a:extLst>
                <a:ext uri="{FF2B5EF4-FFF2-40B4-BE49-F238E27FC236}">
                  <a16:creationId xmlns:a16="http://schemas.microsoft.com/office/drawing/2014/main" id="{B6398206-B184-B869-96CE-9ACF3BDF69C2}"/>
                </a:ext>
              </a:extLst>
            </p:cNvPr>
            <p:cNvSpPr/>
            <p:nvPr/>
          </p:nvSpPr>
          <p:spPr>
            <a:xfrm>
              <a:off x="3867150" y="2857500"/>
              <a:ext cx="13639800" cy="1828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b="1" kern="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Lắng</a:t>
              </a:r>
              <a:r>
                <a:rPr lang="en-US" sz="2400" b="1" kern="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kern="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nghe</a:t>
              </a:r>
              <a:r>
                <a:rPr lang="en-US" sz="2400" b="1" kern="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</a:t>
              </a:r>
              <a:r>
                <a:rPr lang="vi-VN" sz="2400" kern="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hận xét về tinh thần, thái độ học tập, kết quả của tiết họ</a:t>
              </a:r>
              <a:r>
                <a:rPr lang="en-US" sz="2400" kern="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c.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FF9E2CA-8F36-8ED9-0CBB-4915676DA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54" t="45555" r="12078" b="32220"/>
            <a:stretch/>
          </p:blipFill>
          <p:spPr>
            <a:xfrm>
              <a:off x="1552575" y="2628899"/>
              <a:ext cx="2133600" cy="2286001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DD3E19-7AD7-AD83-1ACC-BD06BE965284}"/>
              </a:ext>
            </a:extLst>
          </p:cNvPr>
          <p:cNvGrpSpPr/>
          <p:nvPr/>
        </p:nvGrpSpPr>
        <p:grpSpPr>
          <a:xfrm>
            <a:off x="894847" y="3441721"/>
            <a:ext cx="10050271" cy="1440040"/>
            <a:chOff x="1552575" y="4914899"/>
            <a:chExt cx="15954375" cy="2286001"/>
          </a:xfrm>
        </p:grpSpPr>
        <p:sp>
          <p:nvSpPr>
            <p:cNvPr id="8" name="Rectangle: Rounded Corners 16">
              <a:extLst>
                <a:ext uri="{FF2B5EF4-FFF2-40B4-BE49-F238E27FC236}">
                  <a16:creationId xmlns:a16="http://schemas.microsoft.com/office/drawing/2014/main" id="{8159FB67-F52D-A308-BAA6-674F856B0F31}"/>
                </a:ext>
              </a:extLst>
            </p:cNvPr>
            <p:cNvSpPr/>
            <p:nvPr/>
          </p:nvSpPr>
          <p:spPr>
            <a:xfrm>
              <a:off x="3867150" y="5143500"/>
              <a:ext cx="13639800" cy="1828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spcAft>
                  <a:spcPts val="630"/>
                </a:spcAft>
              </a:pP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Chia sẻ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với người thân về bài học.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637E06B-0B4D-1100-F0A5-46332F622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54" t="45555" r="12078" b="32220"/>
            <a:stretch/>
          </p:blipFill>
          <p:spPr>
            <a:xfrm>
              <a:off x="1552575" y="4914899"/>
              <a:ext cx="2133600" cy="2286001"/>
            </a:xfrm>
            <a:prstGeom prst="rect">
              <a:avLst/>
            </a:prstGeom>
          </p:spPr>
        </p:pic>
      </p:grpSp>
      <p:sp>
        <p:nvSpPr>
          <p:cNvPr id="12" name="Freeform 9">
            <a:extLst>
              <a:ext uri="{FF2B5EF4-FFF2-40B4-BE49-F238E27FC236}">
                <a16:creationId xmlns:a16="http://schemas.microsoft.com/office/drawing/2014/main" id="{0664C353-2BB6-C97A-68AA-9E29531AE823}"/>
              </a:ext>
            </a:extLst>
          </p:cNvPr>
          <p:cNvSpPr/>
          <p:nvPr/>
        </p:nvSpPr>
        <p:spPr>
          <a:xfrm>
            <a:off x="10586269" y="802897"/>
            <a:ext cx="1136771" cy="1134705"/>
          </a:xfrm>
          <a:custGeom>
            <a:avLst/>
            <a:gdLst/>
            <a:ahLst/>
            <a:cxnLst/>
            <a:rect l="l" t="t" r="r" b="b"/>
            <a:pathLst>
              <a:path w="1804576" h="1801295">
                <a:moveTo>
                  <a:pt x="0" y="0"/>
                </a:moveTo>
                <a:lnTo>
                  <a:pt x="1804576" y="0"/>
                </a:lnTo>
                <a:lnTo>
                  <a:pt x="1804576" y="1801295"/>
                </a:lnTo>
                <a:lnTo>
                  <a:pt x="0" y="18012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357</Words>
  <Application>Microsoft Office PowerPoint</Application>
  <PresentationFormat>Widescreen</PresentationFormat>
  <Paragraphs>32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Wingdings</vt:lpstr>
      <vt:lpstr>UTM Avo</vt:lpstr>
      <vt:lpstr>Calibri</vt:lpstr>
      <vt:lpstr>Arial</vt:lpstr>
      <vt:lpstr>2_Office Theme</vt:lpstr>
      <vt:lpstr>Tuần 14  Trao đổi: Ý kiến của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115</cp:revision>
  <dcterms:created xsi:type="dcterms:W3CDTF">2023-10-19T01:39:18Z</dcterms:created>
  <dcterms:modified xsi:type="dcterms:W3CDTF">2024-12-16T04:08:54Z</dcterms:modified>
</cp:coreProperties>
</file>