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 id="2147483660" r:id="rId2"/>
    <p:sldMasterId id="2147483672" r:id="rId3"/>
    <p:sldMasterId id="2147483684" r:id="rId4"/>
  </p:sldMasterIdLst>
  <p:notesMasterIdLst>
    <p:notesMasterId r:id="rId30"/>
  </p:notesMasterIdLst>
  <p:sldIdLst>
    <p:sldId id="274" r:id="rId5"/>
    <p:sldId id="257" r:id="rId6"/>
    <p:sldId id="275" r:id="rId7"/>
    <p:sldId id="259" r:id="rId8"/>
    <p:sldId id="411" r:id="rId9"/>
    <p:sldId id="366" r:id="rId10"/>
    <p:sldId id="412" r:id="rId11"/>
    <p:sldId id="413" r:id="rId12"/>
    <p:sldId id="414" r:id="rId13"/>
    <p:sldId id="415" r:id="rId14"/>
    <p:sldId id="416" r:id="rId15"/>
    <p:sldId id="417" r:id="rId16"/>
    <p:sldId id="418" r:id="rId17"/>
    <p:sldId id="273" r:id="rId18"/>
    <p:sldId id="261" r:id="rId19"/>
    <p:sldId id="300" r:id="rId20"/>
    <p:sldId id="263" r:id="rId21"/>
    <p:sldId id="319" r:id="rId22"/>
    <p:sldId id="410" r:id="rId23"/>
    <p:sldId id="267" r:id="rId24"/>
    <p:sldId id="320" r:id="rId25"/>
    <p:sldId id="390" r:id="rId26"/>
    <p:sldId id="321" r:id="rId27"/>
    <p:sldId id="419" r:id="rId28"/>
    <p:sldId id="420" r:id="rId29"/>
  </p:sldIdLst>
  <p:sldSz cx="12192000" cy="6858000"/>
  <p:notesSz cx="6858000" cy="9144000"/>
  <p:embeddedFontLst>
    <p:embeddedFont>
      <p:font typeface="UTM Avo" panose="02040603050506020204" pitchFamily="18" charset="0"/>
      <p:regular r:id="rId31"/>
      <p:bold r:id="rId32"/>
      <p:italic r:id="rId33"/>
      <p:boldItalic r:id="rId34"/>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12">
          <p15:clr>
            <a:srgbClr val="A4A3A4"/>
          </p15:clr>
        </p15:guide>
        <p15:guide id="2" pos="3840">
          <p15:clr>
            <a:srgbClr val="A4A3A4"/>
          </p15:clr>
        </p15:guide>
      </p15:sldGuideLst>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52" roundtripDataSignature="AMtx7mg+84l154S7pljtIYrKvqw4EO94b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8120"/>
    <a:srgbClr val="FFFAF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054" autoAdjust="0"/>
    <p:restoredTop sz="94660"/>
  </p:normalViewPr>
  <p:slideViewPr>
    <p:cSldViewPr snapToGrid="0">
      <p:cViewPr varScale="1">
        <p:scale>
          <a:sx n="87" d="100"/>
          <a:sy n="87" d="100"/>
        </p:scale>
        <p:origin x="174" y="96"/>
      </p:cViewPr>
      <p:guideLst>
        <p:guide orient="horz" pos="2112"/>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font" Target="fonts/font4.fntdata"/><Relationship Id="rId55"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3.fntdata"/><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54"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2.fntdata"/><Relationship Id="rId53"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font" Target="fonts/font1.fntdata"/><Relationship Id="rId52"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notesMaster" Target="notesMasters/notesMaster1.xml"/><Relationship Id="rId56"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slideMaster" Target="slideMasters/slideMaster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
        <p:cNvGrpSpPr/>
        <p:nvPr/>
      </p:nvGrpSpPr>
      <p:grpSpPr>
        <a:xfrm>
          <a:off x="0" y="0"/>
          <a:ext cx="0" cy="0"/>
          <a:chOff x="0" y="0"/>
          <a:chExt cx="0" cy="0"/>
        </a:xfrm>
      </p:grpSpPr>
      <p:sp>
        <p:nvSpPr>
          <p:cNvPr id="85" name="Google Shape;85;p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86" name="Google Shape;86;p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
        <p:cNvGrpSpPr/>
        <p:nvPr/>
      </p:nvGrpSpPr>
      <p:grpSpPr>
        <a:xfrm>
          <a:off x="0" y="0"/>
          <a:ext cx="0" cy="0"/>
          <a:chOff x="0" y="0"/>
          <a:chExt cx="0" cy="0"/>
        </a:xfrm>
      </p:grpSpPr>
      <p:sp>
        <p:nvSpPr>
          <p:cNvPr id="92" name="Google Shape;92;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93" name="Google Shape;93;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p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3" name="Google Shape;103;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p1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67" name="Google Shape;167;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0"/>
        <p:cNvGrpSpPr/>
        <p:nvPr/>
      </p:nvGrpSpPr>
      <p:grpSpPr>
        <a:xfrm>
          <a:off x="0" y="0"/>
          <a:ext cx="0" cy="0"/>
          <a:chOff x="0" y="0"/>
          <a:chExt cx="0" cy="0"/>
        </a:xfrm>
      </p:grpSpPr>
      <p:sp>
        <p:nvSpPr>
          <p:cNvPr id="111" name="Google Shape;111;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 name="Google Shape;112;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9"/>
        <p:cNvGrpSpPr/>
        <p:nvPr/>
      </p:nvGrpSpPr>
      <p:grpSpPr>
        <a:xfrm>
          <a:off x="0" y="0"/>
          <a:ext cx="0" cy="0"/>
          <a:chOff x="0" y="0"/>
          <a:chExt cx="0" cy="0"/>
        </a:xfrm>
      </p:grpSpPr>
      <p:sp>
        <p:nvSpPr>
          <p:cNvPr id="120" name="Google Shape;120;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1" name="Google Shape;121;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9" name="Google Shape;139;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https://www.youtube.com/@hoc1biet10</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64C9BC2-C9DC-46E9-89FE-D9A19A127D38}" type="slidenum">
              <a:rPr kumimoji="0" lang="en-US" sz="1200" b="0" i="0" u="none" strike="noStrike" kern="1200" cap="none" spc="0" normalizeH="0" baseline="0" noProof="0" smtClean="0">
                <a:ln>
                  <a:noFill/>
                </a:ln>
                <a:solidFill>
                  <a:prstClr val="black"/>
                </a:solidFill>
                <a:effectLst/>
                <a:uLnTx/>
                <a:uFillTx/>
                <a:latin typeface="UTM Avo" panose="02040603050506020204"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UTM Avo" panose="02040603050506020204" pitchFamily="18" charset="0"/>
              <a:ea typeface="+mn-ea"/>
              <a:cs typeface="+mn-cs"/>
            </a:endParaRPr>
          </a:p>
        </p:txBody>
      </p:sp>
    </p:spTree>
    <p:extLst>
      <p:ext uri="{BB962C8B-B14F-4D97-AF65-F5344CB8AC3E}">
        <p14:creationId xmlns:p14="http://schemas.microsoft.com/office/powerpoint/2010/main" val="36237532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6"/>
        <p:cNvGrpSpPr/>
        <p:nvPr/>
      </p:nvGrpSpPr>
      <p:grpSpPr>
        <a:xfrm>
          <a:off x="0" y="0"/>
          <a:ext cx="0" cy="0"/>
          <a:chOff x="0" y="0"/>
          <a:chExt cx="0" cy="0"/>
        </a:xfrm>
      </p:grpSpPr>
      <p:sp>
        <p:nvSpPr>
          <p:cNvPr id="127" name="Google Shape;127;p1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128" name="Google Shape;128;p1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5"/>
        <p:cNvGrpSpPr/>
        <p:nvPr/>
      </p:nvGrpSpPr>
      <p:grpSpPr>
        <a:xfrm>
          <a:off x="0" y="0"/>
          <a:ext cx="0" cy="0"/>
          <a:chOff x="0" y="0"/>
          <a:chExt cx="0" cy="0"/>
        </a:xfrm>
      </p:grpSpPr>
      <p:sp>
        <p:nvSpPr>
          <p:cNvPr id="16" name="Google Shape;16;p20"/>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7" name="Google Shape;17;p20"/>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18" name="Google Shape;18;p2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2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2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1"/>
        <p:cNvGrpSpPr/>
        <p:nvPr/>
      </p:nvGrpSpPr>
      <p:grpSpPr>
        <a:xfrm>
          <a:off x="0" y="0"/>
          <a:ext cx="0" cy="0"/>
          <a:chOff x="0" y="0"/>
          <a:chExt cx="0" cy="0"/>
        </a:xfrm>
      </p:grpSpPr>
      <p:sp>
        <p:nvSpPr>
          <p:cNvPr id="22" name="Google Shape;22;p2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3" name="Google Shape;23;p2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4" name="Google Shape;24;p2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25"/>
        <p:cNvGrpSpPr/>
        <p:nvPr/>
      </p:nvGrpSpPr>
      <p:grpSpPr>
        <a:xfrm>
          <a:off x="0" y="0"/>
          <a:ext cx="0" cy="0"/>
          <a:chOff x="0" y="0"/>
          <a:chExt cx="0" cy="0"/>
        </a:xfrm>
      </p:grpSpPr>
      <p:sp>
        <p:nvSpPr>
          <p:cNvPr id="26" name="Google Shape;26;p2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Arial"/>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7" name="Google Shape;27;p2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28" name="Google Shape;28;p2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9" name="Google Shape;29;p2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0" name="Google Shape;30;p2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31"/>
        <p:cNvGrpSpPr/>
        <p:nvPr/>
      </p:nvGrpSpPr>
      <p:grpSpPr>
        <a:xfrm>
          <a:off x="0" y="0"/>
          <a:ext cx="0" cy="0"/>
          <a:chOff x="0" y="0"/>
          <a:chExt cx="0" cy="0"/>
        </a:xfrm>
      </p:grpSpPr>
      <p:sp>
        <p:nvSpPr>
          <p:cNvPr id="32" name="Google Shape;32;p2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3" name="Google Shape;33;p2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4" name="Google Shape;34;p2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5" name="Google Shape;35;p2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6" name="Google Shape;36;p2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7"/>
        <p:cNvGrpSpPr/>
        <p:nvPr/>
      </p:nvGrpSpPr>
      <p:grpSpPr>
        <a:xfrm>
          <a:off x="0" y="0"/>
          <a:ext cx="0" cy="0"/>
          <a:chOff x="0" y="0"/>
          <a:chExt cx="0" cy="0"/>
        </a:xfrm>
      </p:grpSpPr>
      <p:sp>
        <p:nvSpPr>
          <p:cNvPr id="38" name="Google Shape;38;p2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9" name="Google Shape;39;p2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0" name="Google Shape;40;p2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1" name="Google Shape;41;p2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2" name="Google Shape;42;p2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3" name="Google Shape;43;p2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4"/>
        <p:cNvGrpSpPr/>
        <p:nvPr/>
      </p:nvGrpSpPr>
      <p:grpSpPr>
        <a:xfrm>
          <a:off x="0" y="0"/>
          <a:ext cx="0" cy="0"/>
          <a:chOff x="0" y="0"/>
          <a:chExt cx="0" cy="0"/>
        </a:xfrm>
      </p:grpSpPr>
      <p:sp>
        <p:nvSpPr>
          <p:cNvPr id="45" name="Google Shape;45;p2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6" name="Google Shape;46;p2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7" name="Google Shape;47;p2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8" name="Google Shape;48;p2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9" name="Google Shape;49;p2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50" name="Google Shape;50;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1" name="Google Shape;51;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53"/>
        <p:cNvGrpSpPr/>
        <p:nvPr/>
      </p:nvGrpSpPr>
      <p:grpSpPr>
        <a:xfrm>
          <a:off x="0" y="0"/>
          <a:ext cx="0" cy="0"/>
          <a:chOff x="0" y="0"/>
          <a:chExt cx="0" cy="0"/>
        </a:xfrm>
      </p:grpSpPr>
      <p:sp>
        <p:nvSpPr>
          <p:cNvPr id="54" name="Google Shape;54;p2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5" name="Google Shape;55;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6" name="Google Shape;56;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7" name="Google Shape;57;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8"/>
        <p:cNvGrpSpPr/>
        <p:nvPr/>
      </p:nvGrpSpPr>
      <p:grpSpPr>
        <a:xfrm>
          <a:off x="0" y="0"/>
          <a:ext cx="0" cy="0"/>
          <a:chOff x="0" y="0"/>
          <a:chExt cx="0" cy="0"/>
        </a:xfrm>
      </p:grpSpPr>
      <p:sp>
        <p:nvSpPr>
          <p:cNvPr id="59" name="Google Shape;59;p2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0" name="Google Shape;60;p2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61" name="Google Shape;61;p2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2" name="Google Shape;62;p2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3" name="Google Shape;63;p2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4" name="Google Shape;64;p2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5"/>
        <p:cNvGrpSpPr/>
        <p:nvPr/>
      </p:nvGrpSpPr>
      <p:grpSpPr>
        <a:xfrm>
          <a:off x="0" y="0"/>
          <a:ext cx="0" cy="0"/>
          <a:chOff x="0" y="0"/>
          <a:chExt cx="0" cy="0"/>
        </a:xfrm>
      </p:grpSpPr>
      <p:sp>
        <p:nvSpPr>
          <p:cNvPr id="66" name="Google Shape;66;p2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Arial"/>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7" name="Google Shape;67;p28"/>
          <p:cNvSpPr>
            <a:spLocks noGrp="1"/>
          </p:cNvSpPr>
          <p:nvPr>
            <p:ph type="pic" idx="2"/>
          </p:nvPr>
        </p:nvSpPr>
        <p:spPr>
          <a:xfrm>
            <a:off x="5183188" y="987425"/>
            <a:ext cx="6172200" cy="4873625"/>
          </a:xfrm>
          <a:prstGeom prst="rect">
            <a:avLst/>
          </a:prstGeom>
          <a:noFill/>
          <a:ln>
            <a:noFill/>
          </a:ln>
        </p:spPr>
      </p:sp>
      <p:sp>
        <p:nvSpPr>
          <p:cNvPr id="68" name="Google Shape;68;p2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9" name="Google Shape;69;p2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0" name="Google Shape;70;p2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1" name="Google Shape;71;p2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72"/>
        <p:cNvGrpSpPr/>
        <p:nvPr/>
      </p:nvGrpSpPr>
      <p:grpSpPr>
        <a:xfrm>
          <a:off x="0" y="0"/>
          <a:ext cx="0" cy="0"/>
          <a:chOff x="0" y="0"/>
          <a:chExt cx="0" cy="0"/>
        </a:xfrm>
      </p:grpSpPr>
      <p:sp>
        <p:nvSpPr>
          <p:cNvPr id="73" name="Google Shape;73;p2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4" name="Google Shape;74;p2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5" name="Google Shape;75;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6" name="Google Shape;76;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7" name="Google Shape;77;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8"/>
        <p:cNvGrpSpPr/>
        <p:nvPr/>
      </p:nvGrpSpPr>
      <p:grpSpPr>
        <a:xfrm>
          <a:off x="0" y="0"/>
          <a:ext cx="0" cy="0"/>
          <a:chOff x="0" y="0"/>
          <a:chExt cx="0" cy="0"/>
        </a:xfrm>
      </p:grpSpPr>
      <p:sp>
        <p:nvSpPr>
          <p:cNvPr id="79" name="Google Shape;79;p3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80" name="Google Shape;80;p3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81" name="Google Shape;81;p3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2" name="Google Shape;82;p3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83" name="Google Shape;83;p3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57200" y="1420283"/>
            <a:ext cx="5181600" cy="980017"/>
          </a:xfrm>
        </p:spPr>
        <p:txBody>
          <a:bodyPr/>
          <a:lstStyle/>
          <a:p>
            <a:r>
              <a:rPr lang="en-US"/>
              <a:t>Click to edit Master title style</a:t>
            </a:r>
          </a:p>
        </p:txBody>
      </p:sp>
      <p:sp>
        <p:nvSpPr>
          <p:cNvPr id="3" name="Subtitle 2"/>
          <p:cNvSpPr>
            <a:spLocks noGrp="1"/>
          </p:cNvSpPr>
          <p:nvPr>
            <p:ph type="subTitle" idx="1"/>
          </p:nvPr>
        </p:nvSpPr>
        <p:spPr>
          <a:xfrm>
            <a:off x="914400" y="2590800"/>
            <a:ext cx="4267200" cy="1168400"/>
          </a:xfrm>
        </p:spPr>
        <p:txBody>
          <a:bodyPr/>
          <a:lstStyle>
            <a:lvl1pPr marL="0" indent="0" algn="ctr">
              <a:buNone/>
              <a:defRPr>
                <a:solidFill>
                  <a:schemeClr val="tx1">
                    <a:tint val="75000"/>
                  </a:schemeClr>
                </a:solidFill>
              </a:defRPr>
            </a:lvl1pPr>
            <a:lvl2pPr marL="304815" indent="0" algn="ctr">
              <a:buNone/>
              <a:defRPr>
                <a:solidFill>
                  <a:schemeClr val="tx1">
                    <a:tint val="75000"/>
                  </a:schemeClr>
                </a:solidFill>
              </a:defRPr>
            </a:lvl2pPr>
            <a:lvl3pPr marL="609630" indent="0" algn="ctr">
              <a:buNone/>
              <a:defRPr>
                <a:solidFill>
                  <a:schemeClr val="tx1">
                    <a:tint val="75000"/>
                  </a:schemeClr>
                </a:solidFill>
              </a:defRPr>
            </a:lvl3pPr>
            <a:lvl4pPr marL="914446" indent="0" algn="ctr">
              <a:buNone/>
              <a:defRPr>
                <a:solidFill>
                  <a:schemeClr val="tx1">
                    <a:tint val="75000"/>
                  </a:schemeClr>
                </a:solidFill>
              </a:defRPr>
            </a:lvl4pPr>
            <a:lvl5pPr marL="1219261" indent="0" algn="ctr">
              <a:buNone/>
              <a:defRPr>
                <a:solidFill>
                  <a:schemeClr val="tx1">
                    <a:tint val="75000"/>
                  </a:schemeClr>
                </a:solidFill>
              </a:defRPr>
            </a:lvl5pPr>
            <a:lvl6pPr marL="1524076" indent="0" algn="ctr">
              <a:buNone/>
              <a:defRPr>
                <a:solidFill>
                  <a:schemeClr val="tx1">
                    <a:tint val="75000"/>
                  </a:schemeClr>
                </a:solidFill>
              </a:defRPr>
            </a:lvl6pPr>
            <a:lvl7pPr marL="1828891" indent="0" algn="ctr">
              <a:buNone/>
              <a:defRPr>
                <a:solidFill>
                  <a:schemeClr val="tx1">
                    <a:tint val="75000"/>
                  </a:schemeClr>
                </a:solidFill>
              </a:defRPr>
            </a:lvl7pPr>
            <a:lvl8pPr marL="2133707" indent="0" algn="ctr">
              <a:buNone/>
              <a:defRPr>
                <a:solidFill>
                  <a:schemeClr val="tx1">
                    <a:tint val="75000"/>
                  </a:schemeClr>
                </a:solidFill>
              </a:defRPr>
            </a:lvl8pPr>
            <a:lvl9pPr marL="2438522"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88094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178573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81542" y="2937934"/>
            <a:ext cx="5181600" cy="908050"/>
          </a:xfrm>
        </p:spPr>
        <p:txBody>
          <a:bodyPr anchor="t"/>
          <a:lstStyle>
            <a:lvl1pPr algn="l">
              <a:defRPr sz="2667" b="1" cap="all"/>
            </a:lvl1pPr>
          </a:lstStyle>
          <a:p>
            <a:r>
              <a:rPr lang="en-US"/>
              <a:t>Click to edit Master title style</a:t>
            </a:r>
          </a:p>
        </p:txBody>
      </p:sp>
      <p:sp>
        <p:nvSpPr>
          <p:cNvPr id="3" name="Text Placeholder 2"/>
          <p:cNvSpPr>
            <a:spLocks noGrp="1"/>
          </p:cNvSpPr>
          <p:nvPr>
            <p:ph type="body" idx="1"/>
          </p:nvPr>
        </p:nvSpPr>
        <p:spPr>
          <a:xfrm>
            <a:off x="481542" y="1937809"/>
            <a:ext cx="5181600" cy="1000125"/>
          </a:xfrm>
        </p:spPr>
        <p:txBody>
          <a:bodyPr anchor="b"/>
          <a:lstStyle>
            <a:lvl1pPr marL="0" indent="0">
              <a:buNone/>
              <a:defRPr sz="1333">
                <a:solidFill>
                  <a:schemeClr val="tx1">
                    <a:tint val="75000"/>
                  </a:schemeClr>
                </a:solidFill>
              </a:defRPr>
            </a:lvl1pPr>
            <a:lvl2pPr marL="304815" indent="0">
              <a:buNone/>
              <a:defRPr sz="1200">
                <a:solidFill>
                  <a:schemeClr val="tx1">
                    <a:tint val="75000"/>
                  </a:schemeClr>
                </a:solidFill>
              </a:defRPr>
            </a:lvl2pPr>
            <a:lvl3pPr marL="609630" indent="0">
              <a:buNone/>
              <a:defRPr sz="1067">
                <a:solidFill>
                  <a:schemeClr val="tx1">
                    <a:tint val="75000"/>
                  </a:schemeClr>
                </a:solidFill>
              </a:defRPr>
            </a:lvl3pPr>
            <a:lvl4pPr marL="914446" indent="0">
              <a:buNone/>
              <a:defRPr sz="933">
                <a:solidFill>
                  <a:schemeClr val="tx1">
                    <a:tint val="75000"/>
                  </a:schemeClr>
                </a:solidFill>
              </a:defRPr>
            </a:lvl4pPr>
            <a:lvl5pPr marL="1219261" indent="0">
              <a:buNone/>
              <a:defRPr sz="933">
                <a:solidFill>
                  <a:schemeClr val="tx1">
                    <a:tint val="75000"/>
                  </a:schemeClr>
                </a:solidFill>
              </a:defRPr>
            </a:lvl5pPr>
            <a:lvl6pPr marL="1524076" indent="0">
              <a:buNone/>
              <a:defRPr sz="933">
                <a:solidFill>
                  <a:schemeClr val="tx1">
                    <a:tint val="75000"/>
                  </a:schemeClr>
                </a:solidFill>
              </a:defRPr>
            </a:lvl6pPr>
            <a:lvl7pPr marL="1828891" indent="0">
              <a:buNone/>
              <a:defRPr sz="933">
                <a:solidFill>
                  <a:schemeClr val="tx1">
                    <a:tint val="75000"/>
                  </a:schemeClr>
                </a:solidFill>
              </a:defRPr>
            </a:lvl7pPr>
            <a:lvl8pPr marL="2133707" indent="0">
              <a:buNone/>
              <a:defRPr sz="933">
                <a:solidFill>
                  <a:schemeClr val="tx1">
                    <a:tint val="75000"/>
                  </a:schemeClr>
                </a:solidFill>
              </a:defRPr>
            </a:lvl8pPr>
            <a:lvl9pPr marL="2438522" indent="0">
              <a:buNone/>
              <a:defRPr sz="933">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72235614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04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3098800" y="1066800"/>
            <a:ext cx="2692400" cy="3017309"/>
          </a:xfrm>
        </p:spPr>
        <p:txBody>
          <a:bodyPr/>
          <a:lstStyle>
            <a:lvl1pPr>
              <a:defRPr sz="1867"/>
            </a:lvl1pPr>
            <a:lvl2pPr>
              <a:defRPr sz="1600"/>
            </a:lvl2pPr>
            <a:lvl3pPr>
              <a:defRPr sz="1333"/>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1214947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304800" y="1023409"/>
            <a:ext cx="2693459"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4" name="Content Placeholder 3"/>
          <p:cNvSpPr>
            <a:spLocks noGrp="1"/>
          </p:cNvSpPr>
          <p:nvPr>
            <p:ph sz="half" idx="2"/>
          </p:nvPr>
        </p:nvSpPr>
        <p:spPr>
          <a:xfrm>
            <a:off x="304800" y="1449917"/>
            <a:ext cx="2693459"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3096684" y="1023409"/>
            <a:ext cx="2694517" cy="426508"/>
          </a:xfrm>
        </p:spPr>
        <p:txBody>
          <a:bodyPr anchor="b"/>
          <a:lstStyle>
            <a:lvl1pPr marL="0" indent="0">
              <a:buNone/>
              <a:defRPr sz="1600" b="1"/>
            </a:lvl1pPr>
            <a:lvl2pPr marL="304815" indent="0">
              <a:buNone/>
              <a:defRPr sz="1333" b="1"/>
            </a:lvl2pPr>
            <a:lvl3pPr marL="609630" indent="0">
              <a:buNone/>
              <a:defRPr sz="1200" b="1"/>
            </a:lvl3pPr>
            <a:lvl4pPr marL="914446" indent="0">
              <a:buNone/>
              <a:defRPr sz="1067" b="1"/>
            </a:lvl4pPr>
            <a:lvl5pPr marL="1219261" indent="0">
              <a:buNone/>
              <a:defRPr sz="1067" b="1"/>
            </a:lvl5pPr>
            <a:lvl6pPr marL="1524076" indent="0">
              <a:buNone/>
              <a:defRPr sz="1067" b="1"/>
            </a:lvl6pPr>
            <a:lvl7pPr marL="1828891" indent="0">
              <a:buNone/>
              <a:defRPr sz="1067" b="1"/>
            </a:lvl7pPr>
            <a:lvl8pPr marL="2133707" indent="0">
              <a:buNone/>
              <a:defRPr sz="1067" b="1"/>
            </a:lvl8pPr>
            <a:lvl9pPr marL="2438522" indent="0">
              <a:buNone/>
              <a:defRPr sz="1067" b="1"/>
            </a:lvl9pPr>
          </a:lstStyle>
          <a:p>
            <a:pPr lvl="0"/>
            <a:r>
              <a:rPr lang="en-US"/>
              <a:t>Click to edit Master text styles</a:t>
            </a:r>
          </a:p>
        </p:txBody>
      </p:sp>
      <p:sp>
        <p:nvSpPr>
          <p:cNvPr id="6" name="Content Placeholder 5"/>
          <p:cNvSpPr>
            <a:spLocks noGrp="1"/>
          </p:cNvSpPr>
          <p:nvPr>
            <p:ph sz="quarter" idx="4"/>
          </p:nvPr>
        </p:nvSpPr>
        <p:spPr>
          <a:xfrm>
            <a:off x="3096684" y="1449917"/>
            <a:ext cx="2694517" cy="2634192"/>
          </a:xfrm>
        </p:spPr>
        <p:txBody>
          <a:bodyPr/>
          <a:lstStyle>
            <a:lvl1pPr>
              <a:defRPr sz="1600"/>
            </a:lvl1pPr>
            <a:lvl2pPr>
              <a:defRPr sz="1333"/>
            </a:lvl2pPr>
            <a:lvl3pPr>
              <a:defRPr sz="1200"/>
            </a:lvl3pPr>
            <a:lvl4pPr>
              <a:defRPr sz="1067"/>
            </a:lvl4pPr>
            <a:lvl5pPr>
              <a:defRPr sz="1067"/>
            </a:lvl5pPr>
            <a:lvl6pPr>
              <a:defRPr sz="1067"/>
            </a:lvl6pPr>
            <a:lvl7pPr>
              <a:defRPr sz="1067"/>
            </a:lvl7pPr>
            <a:lvl8pPr>
              <a:defRPr sz="1067"/>
            </a:lvl8pPr>
            <a:lvl9pPr>
              <a:defRPr sz="1067"/>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8" name="Footer Placeholder 7"/>
          <p:cNvSpPr>
            <a:spLocks noGrp="1"/>
          </p:cNvSpPr>
          <p:nvPr>
            <p:ph type="ftr" sz="quarter" idx="11"/>
          </p:nvPr>
        </p:nvSpPr>
        <p:spPr/>
        <p:txBody>
          <a:bodyPr/>
          <a:lstStyle>
            <a:lvl1pPr>
              <a:defRPr/>
            </a:lvl1pPr>
          </a:lstStyle>
          <a:p>
            <a:endParaRPr lang="en-US" dirty="0"/>
          </a:p>
        </p:txBody>
      </p:sp>
      <p:sp>
        <p:nvSpPr>
          <p:cNvPr id="9" name="Slide Number Placeholder 8"/>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720968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4" name="Footer Placeholder 3"/>
          <p:cNvSpPr>
            <a:spLocks noGrp="1"/>
          </p:cNvSpPr>
          <p:nvPr>
            <p:ph type="ftr" sz="quarter" idx="11"/>
          </p:nvPr>
        </p:nvSpPr>
        <p:spPr/>
        <p:txBody>
          <a:bodyPr/>
          <a:lstStyle>
            <a:lvl1pPr>
              <a:defRPr/>
            </a:lvl1pPr>
          </a:lstStyle>
          <a:p>
            <a:endParaRPr lang="en-US" dirty="0"/>
          </a:p>
        </p:txBody>
      </p:sp>
      <p:sp>
        <p:nvSpPr>
          <p:cNvPr id="5" name="Slide Number Placeholder 4"/>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6534035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3" name="Footer Placeholder 2"/>
          <p:cNvSpPr>
            <a:spLocks noGrp="1"/>
          </p:cNvSpPr>
          <p:nvPr>
            <p:ph type="ftr" sz="quarter" idx="11"/>
          </p:nvPr>
        </p:nvSpPr>
        <p:spPr/>
        <p:txBody>
          <a:bodyPr/>
          <a:lstStyle>
            <a:lvl1pPr>
              <a:defRPr/>
            </a:lvl1pPr>
          </a:lstStyle>
          <a:p>
            <a:endParaRPr lang="en-US" dirty="0"/>
          </a:p>
        </p:txBody>
      </p:sp>
      <p:sp>
        <p:nvSpPr>
          <p:cNvPr id="4" name="Slide Number Placeholder 3"/>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28880107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04800" y="182033"/>
            <a:ext cx="2005542" cy="774700"/>
          </a:xfrm>
        </p:spPr>
        <p:txBody>
          <a:bodyPr anchor="b"/>
          <a:lstStyle>
            <a:lvl1pPr algn="l">
              <a:defRPr sz="1333" b="1"/>
            </a:lvl1pPr>
          </a:lstStyle>
          <a:p>
            <a:r>
              <a:rPr lang="en-US"/>
              <a:t>Click to edit Master title style</a:t>
            </a:r>
          </a:p>
        </p:txBody>
      </p:sp>
      <p:sp>
        <p:nvSpPr>
          <p:cNvPr id="3" name="Content Placeholder 2"/>
          <p:cNvSpPr>
            <a:spLocks noGrp="1"/>
          </p:cNvSpPr>
          <p:nvPr>
            <p:ph idx="1"/>
          </p:nvPr>
        </p:nvSpPr>
        <p:spPr>
          <a:xfrm>
            <a:off x="2383367" y="182034"/>
            <a:ext cx="3407833" cy="3902075"/>
          </a:xfrm>
        </p:spPr>
        <p:txBody>
          <a:bodyPr/>
          <a:lstStyle>
            <a:lvl1pPr>
              <a:defRPr sz="2133"/>
            </a:lvl1pPr>
            <a:lvl2pPr>
              <a:defRPr sz="1867"/>
            </a:lvl2pPr>
            <a:lvl3pPr>
              <a:defRPr sz="1600"/>
            </a:lvl3pPr>
            <a:lvl4pPr>
              <a:defRPr sz="1333"/>
            </a:lvl4pPr>
            <a:lvl5pPr>
              <a:defRPr sz="1333"/>
            </a:lvl5pPr>
            <a:lvl6pPr>
              <a:defRPr sz="1333"/>
            </a:lvl6pPr>
            <a:lvl7pPr>
              <a:defRPr sz="1333"/>
            </a:lvl7pPr>
            <a:lvl8pPr>
              <a:defRPr sz="1333"/>
            </a:lvl8pPr>
            <a:lvl9pPr>
              <a:defRPr sz="1333"/>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304800" y="956734"/>
            <a:ext cx="2005542" cy="31273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877906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94859" y="3200400"/>
            <a:ext cx="3657600" cy="377825"/>
          </a:xfrm>
        </p:spPr>
        <p:txBody>
          <a:bodyPr anchor="b"/>
          <a:lstStyle>
            <a:lvl1pPr algn="l">
              <a:defRPr sz="1333" b="1"/>
            </a:lvl1pPr>
          </a:lstStyle>
          <a:p>
            <a:r>
              <a:rPr lang="en-US"/>
              <a:t>Click to edit Master title style</a:t>
            </a:r>
          </a:p>
        </p:txBody>
      </p:sp>
      <p:sp>
        <p:nvSpPr>
          <p:cNvPr id="3" name="Picture Placeholder 2"/>
          <p:cNvSpPr>
            <a:spLocks noGrp="1"/>
          </p:cNvSpPr>
          <p:nvPr>
            <p:ph type="pic" idx="1"/>
          </p:nvPr>
        </p:nvSpPr>
        <p:spPr>
          <a:xfrm>
            <a:off x="1194859" y="408517"/>
            <a:ext cx="3657600" cy="2743200"/>
          </a:xfrm>
        </p:spPr>
        <p:txBody>
          <a:bodyPr/>
          <a:lstStyle>
            <a:lvl1pPr marL="0" indent="0">
              <a:buNone/>
              <a:defRPr sz="2133"/>
            </a:lvl1pPr>
            <a:lvl2pPr marL="304815" indent="0">
              <a:buNone/>
              <a:defRPr sz="1867"/>
            </a:lvl2pPr>
            <a:lvl3pPr marL="609630" indent="0">
              <a:buNone/>
              <a:defRPr sz="1600"/>
            </a:lvl3pPr>
            <a:lvl4pPr marL="914446" indent="0">
              <a:buNone/>
              <a:defRPr sz="1333"/>
            </a:lvl4pPr>
            <a:lvl5pPr marL="1219261" indent="0">
              <a:buNone/>
              <a:defRPr sz="1333"/>
            </a:lvl5pPr>
            <a:lvl6pPr marL="1524076" indent="0">
              <a:buNone/>
              <a:defRPr sz="1333"/>
            </a:lvl6pPr>
            <a:lvl7pPr marL="1828891" indent="0">
              <a:buNone/>
              <a:defRPr sz="1333"/>
            </a:lvl7pPr>
            <a:lvl8pPr marL="2133707" indent="0">
              <a:buNone/>
              <a:defRPr sz="1333"/>
            </a:lvl8pPr>
            <a:lvl9pPr marL="2438522" indent="0">
              <a:buNone/>
              <a:defRPr sz="1333"/>
            </a:lvl9pPr>
          </a:lstStyle>
          <a:p>
            <a:endParaRPr lang="en-US"/>
          </a:p>
        </p:txBody>
      </p:sp>
      <p:sp>
        <p:nvSpPr>
          <p:cNvPr id="4" name="Text Placeholder 3"/>
          <p:cNvSpPr>
            <a:spLocks noGrp="1"/>
          </p:cNvSpPr>
          <p:nvPr>
            <p:ph type="body" sz="half" idx="2"/>
          </p:nvPr>
        </p:nvSpPr>
        <p:spPr>
          <a:xfrm>
            <a:off x="1194859" y="3578225"/>
            <a:ext cx="3657600" cy="536575"/>
          </a:xfrm>
        </p:spPr>
        <p:txBody>
          <a:bodyPr/>
          <a:lstStyle>
            <a:lvl1pPr marL="0" indent="0">
              <a:buNone/>
              <a:defRPr sz="933"/>
            </a:lvl1pPr>
            <a:lvl2pPr marL="304815" indent="0">
              <a:buNone/>
              <a:defRPr sz="800"/>
            </a:lvl2pPr>
            <a:lvl3pPr marL="609630" indent="0">
              <a:buNone/>
              <a:defRPr sz="667"/>
            </a:lvl3pPr>
            <a:lvl4pPr marL="914446" indent="0">
              <a:buNone/>
              <a:defRPr sz="600"/>
            </a:lvl4pPr>
            <a:lvl5pPr marL="1219261" indent="0">
              <a:buNone/>
              <a:defRPr sz="600"/>
            </a:lvl5pPr>
            <a:lvl6pPr marL="1524076" indent="0">
              <a:buNone/>
              <a:defRPr sz="600"/>
            </a:lvl6pPr>
            <a:lvl7pPr marL="1828891" indent="0">
              <a:buNone/>
              <a:defRPr sz="600"/>
            </a:lvl7pPr>
            <a:lvl8pPr marL="2133707" indent="0">
              <a:buNone/>
              <a:defRPr sz="600"/>
            </a:lvl8pPr>
            <a:lvl9pPr marL="2438522" indent="0">
              <a:buNone/>
              <a:defRPr sz="6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6" name="Footer Placeholder 5"/>
          <p:cNvSpPr>
            <a:spLocks noGrp="1"/>
          </p:cNvSpPr>
          <p:nvPr>
            <p:ph type="ftr" sz="quarter" idx="11"/>
          </p:nvPr>
        </p:nvSpPr>
        <p:spPr/>
        <p:txBody>
          <a:bodyPr/>
          <a:lstStyle>
            <a:lvl1pPr>
              <a:defRPr/>
            </a:lvl1pPr>
          </a:lstStyle>
          <a:p>
            <a:endParaRPr lang="en-US" dirty="0"/>
          </a:p>
        </p:txBody>
      </p:sp>
      <p:sp>
        <p:nvSpPr>
          <p:cNvPr id="7" name="Slide Number Placeholder 6"/>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9624650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40973020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419600" y="183092"/>
            <a:ext cx="1371600" cy="390101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04800" y="183092"/>
            <a:ext cx="4013200" cy="390101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1D8BD707-D9CF-40AE-B4C6-C98DA3205C09}" type="datetimeFigureOut">
              <a:rPr lang="en-US" smtClean="0"/>
              <a:pPr/>
              <a:t>12/16/2024</a:t>
            </a:fld>
            <a:endParaRPr lang="en-US" dirty="0"/>
          </a:p>
        </p:txBody>
      </p:sp>
      <p:sp>
        <p:nvSpPr>
          <p:cNvPr id="5" name="Footer Placeholder 4"/>
          <p:cNvSpPr>
            <a:spLocks noGrp="1"/>
          </p:cNvSpPr>
          <p:nvPr>
            <p:ph type="ftr" sz="quarter" idx="11"/>
          </p:nvPr>
        </p:nvSpPr>
        <p:spPr/>
        <p:txBody>
          <a:bodyPr/>
          <a:lstStyle>
            <a:lvl1pPr>
              <a:defRPr/>
            </a:lvl1pPr>
          </a:lstStyle>
          <a:p>
            <a:endParaRPr lang="en-US" dirty="0"/>
          </a:p>
        </p:txBody>
      </p:sp>
      <p:sp>
        <p:nvSpPr>
          <p:cNvPr id="6" name="Slide Number Placeholder 5"/>
          <p:cNvSpPr>
            <a:spLocks noGrp="1"/>
          </p:cNvSpPr>
          <p:nvPr>
            <p:ph type="sldNum" sz="quarter" idx="12"/>
          </p:nvPr>
        </p:nvSpPr>
        <p:spPr/>
        <p:txBody>
          <a:bodyPr/>
          <a:lstStyle>
            <a:lvl1pPr>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000477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4F0F8-FDAF-CD05-8CB8-53A1339186B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8963212-7B3F-F9B3-50CB-BE41745E577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8C57CE4-2362-65FB-7BB5-FBA0B463325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C0B18BEC-E65D-C58A-282E-164FA25C88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D889B9-942F-7FCA-6E43-F81B2F34E96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92079679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C1BF3-57F1-21BC-8AB4-7096EB806C0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CF65EA6-00FE-189D-A6A2-DA005E7E14A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03D43E4-9470-95FB-C57F-3E01C79916B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D5E078FC-61A4-1480-3449-42671351CA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9D757D9-7F5D-D1CA-7761-5A13A8574682}"/>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65843546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C06C6E-6C2E-51AA-AFE8-D976DC2B6A1F}"/>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7D4075-66F1-B93B-9336-E0D7C1AD8F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70BC0DF4-EE4A-A5F6-0D78-763EE25410DB}"/>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B72C687E-9A0F-68CA-2674-DE41E22EB5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DED94E5-9EE3-42CE-E708-70A24BF6D8AB}"/>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13456666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57E39D-AD05-D9E3-ACF1-085EE967682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DE8273A-2420-B3E1-9E42-9A13B1468D2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58ECE24-FA8F-587A-9B58-E7F69E4355B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D9F670D-C151-81BE-7D91-F7D80E8B75CD}"/>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86179E4E-04CC-E9AB-A6E4-0EABA139D39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A05289-E8C5-03C4-A127-CC4DEAE43B8E}"/>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82053274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4C4146-313F-CFA0-1806-EFC97A9CAC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AD18E4-3711-2E71-FCCE-6D31F2AE8A9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D3334387-4406-F381-80E8-CDB3D6B58B57}"/>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8FC03B1-FCB1-E07C-BF5D-088987459CB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6A40BCE-98BF-7430-9762-EBE08EE9605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7369BCF-0B28-70D1-B470-2E89C3D7126A}"/>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8" name="Footer Placeholder 7">
            <a:extLst>
              <a:ext uri="{FF2B5EF4-FFF2-40B4-BE49-F238E27FC236}">
                <a16:creationId xmlns:a16="http://schemas.microsoft.com/office/drawing/2014/main" id="{40B2AD1A-6BBE-8E53-8A92-42F4FE5A75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D333F1F-4B57-7470-669C-4C72BE1EC884}"/>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53654719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A5E35D-1334-7507-9CFB-20750AA8A34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CD0DCEE-09A7-2A09-29E4-ED38984063B3}"/>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4" name="Footer Placeholder 3">
            <a:extLst>
              <a:ext uri="{FF2B5EF4-FFF2-40B4-BE49-F238E27FC236}">
                <a16:creationId xmlns:a16="http://schemas.microsoft.com/office/drawing/2014/main" id="{119A3EB9-979E-201D-5EBA-ABE8A317431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F9CDDC01-FF54-F1BF-D6F5-BE0F3C84E47C}"/>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52805120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92C3F72-A9C3-9620-4F36-D2192953B018}"/>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3" name="Footer Placeholder 2">
            <a:extLst>
              <a:ext uri="{FF2B5EF4-FFF2-40B4-BE49-F238E27FC236}">
                <a16:creationId xmlns:a16="http://schemas.microsoft.com/office/drawing/2014/main" id="{D6AA531F-274F-EDB9-C976-2C6B9546532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8C9475-EE37-2FC5-8F24-8385DE167C49}"/>
              </a:ext>
            </a:extLst>
          </p:cNvPr>
          <p:cNvSpPr>
            <a:spLocks noGrp="1"/>
          </p:cNvSpPr>
          <p:nvPr>
            <p:ph type="sldNum" sz="quarter" idx="12"/>
          </p:nvPr>
        </p:nvSpPr>
        <p:spPr/>
        <p:txBody>
          <a:bodyPr/>
          <a:lstStyle/>
          <a:p>
            <a:fld id="{8C6AD6B3-DA19-48F8-B249-EB44A4ABA232}" type="slidenum">
              <a:rPr lang="en-US" smtClean="0"/>
              <a:t>‹#›</a:t>
            </a:fld>
            <a:endParaRPr lang="en-US"/>
          </a:p>
        </p:txBody>
      </p:sp>
    </p:spTree>
    <p:custDataLst>
      <p:tags r:id="rId1"/>
    </p:custDataLst>
    <p:extLst>
      <p:ext uri="{BB962C8B-B14F-4D97-AF65-F5344CB8AC3E}">
        <p14:creationId xmlns:p14="http://schemas.microsoft.com/office/powerpoint/2010/main" val="201663249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77A974-C381-1251-EA3D-2805A64B6BE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85C28F7-7ACF-FAC9-C324-8EF2D069408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87CAF5B-2BD0-0230-A83B-AF490C6F45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284FB7-C497-90EC-AB03-C88E2F3E8147}"/>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C482BB8F-9F97-310E-E200-713B453C3C7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6013373-2D55-AED3-D773-DF93B5CFEE47}"/>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133107275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998DAE-D94C-AF5F-2FF5-71866D14AEB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41DD39B-196C-54B0-3FB9-768E177AAF1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35F2A17E-3282-F500-A08B-0497AF3D00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F7A3C32-F4FC-E9F9-7502-FF0711CE60CE}"/>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6" name="Footer Placeholder 5">
            <a:extLst>
              <a:ext uri="{FF2B5EF4-FFF2-40B4-BE49-F238E27FC236}">
                <a16:creationId xmlns:a16="http://schemas.microsoft.com/office/drawing/2014/main" id="{593DF649-38F5-9807-D64E-F1BE5CA4C64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745B632-EDCE-D463-4E51-68C25C85D079}"/>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33182739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60EA2E-FCE0-11AD-7AAD-9603806A349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BEDBA6E-30C9-FF67-4197-A4E8BE4DE5A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0DD9540-580F-C6CD-A393-75F4A19EF6E6}"/>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0DCD53C5-A5B7-50BD-5B1F-5DB0BF5A65E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FBE3B2-A15F-F793-1F8D-5F29336C825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72450974"/>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AC000913-5D8E-FFE7-D299-593BCA09A5B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28734522-6381-8281-A20A-123CF26525D1}"/>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EB4AFF1-C43B-2809-2E8F-4CED7DD37BB9}"/>
              </a:ext>
            </a:extLst>
          </p:cNvPr>
          <p:cNvSpPr>
            <a:spLocks noGrp="1"/>
          </p:cNvSpPr>
          <p:nvPr>
            <p:ph type="dt" sz="half" idx="10"/>
          </p:nvPr>
        </p:nvSpPr>
        <p:spPr/>
        <p:txBody>
          <a:body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4D5D5490-1AB9-E7A1-A5B3-84790423BA1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41C150A-4599-4DED-BFF5-71428221FA86}"/>
              </a:ext>
            </a:extLst>
          </p:cNvPr>
          <p:cNvSpPr>
            <a:spLocks noGrp="1"/>
          </p:cNvSpPr>
          <p:nvPr>
            <p:ph type="sldNum" sz="quarter" idx="12"/>
          </p:nvPr>
        </p:nvSpPr>
        <p:spPr/>
        <p:txBody>
          <a:bodyPr/>
          <a:lstStyle/>
          <a:p>
            <a:fld id="{8C6AD6B3-DA19-48F8-B249-EB44A4ABA232}" type="slidenum">
              <a:rPr lang="en-US" smtClean="0"/>
              <a:t>‹#›</a:t>
            </a:fld>
            <a:endParaRPr lang="en-US"/>
          </a:p>
        </p:txBody>
      </p:sp>
    </p:spTree>
    <p:extLst>
      <p:ext uri="{BB962C8B-B14F-4D97-AF65-F5344CB8AC3E}">
        <p14:creationId xmlns:p14="http://schemas.microsoft.com/office/powerpoint/2010/main" val="267012325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matchingName="Title Slide" type="title">
  <p:cSld name="Title Slide">
    <p:spTree>
      <p:nvGrpSpPr>
        <p:cNvPr id="1" name="Shape 11"/>
        <p:cNvGrpSpPr/>
        <p:nvPr/>
      </p:nvGrpSpPr>
      <p:grpSpPr>
        <a:xfrm>
          <a:off x="0" y="0"/>
          <a:ext cx="0" cy="0"/>
          <a:chOff x="0" y="0"/>
          <a:chExt cx="0" cy="0"/>
        </a:xfrm>
      </p:grpSpPr>
      <p:sp>
        <p:nvSpPr>
          <p:cNvPr id="12" name="Google Shape;12;p2"/>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13" name="Google Shape;13;p2"/>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atin typeface="UTM Avo" panose="02040603050506020204" pitchFamily="18" charset="0"/>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dirty="0"/>
          </a:p>
        </p:txBody>
      </p:sp>
      <p:sp>
        <p:nvSpPr>
          <p:cNvPr id="14" name="Google Shape;14;p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5" name="Google Shape;15;p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6" name="Google Shape;16;p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4007896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19" name="Google Shape;19;p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0" name="Google Shape;20;p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68586312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1"/>
        <p:cNvGrpSpPr/>
        <p:nvPr/>
      </p:nvGrpSpPr>
      <p:grpSpPr>
        <a:xfrm>
          <a:off x="0" y="0"/>
          <a:ext cx="0" cy="0"/>
          <a:chOff x="0" y="0"/>
          <a:chExt cx="0" cy="0"/>
        </a:xfrm>
      </p:grpSpPr>
      <p:sp>
        <p:nvSpPr>
          <p:cNvPr id="22" name="Google Shape;22;p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3" name="Google Shape;23;p4"/>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24" name="Google Shape;24;p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5" name="Google Shape;25;p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26" name="Google Shape;26;p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41317482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matchingName="Section Header" type="secHead">
  <p:cSld name="Section Header">
    <p:spTree>
      <p:nvGrpSpPr>
        <p:cNvPr id="1" name="Shape 27"/>
        <p:cNvGrpSpPr/>
        <p:nvPr/>
      </p:nvGrpSpPr>
      <p:grpSpPr>
        <a:xfrm>
          <a:off x="0" y="0"/>
          <a:ext cx="0" cy="0"/>
          <a:chOff x="0" y="0"/>
          <a:chExt cx="0" cy="0"/>
        </a:xfrm>
      </p:grpSpPr>
      <p:sp>
        <p:nvSpPr>
          <p:cNvPr id="28" name="Google Shape;28;p5"/>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29" name="Google Shape;29;p5"/>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latin typeface="UTM Avo" panose="02040603050506020204" pitchFamily="18" charset="0"/>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dirty="0"/>
          </a:p>
        </p:txBody>
      </p:sp>
      <p:sp>
        <p:nvSpPr>
          <p:cNvPr id="30" name="Google Shape;30;p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1" name="Google Shape;31;p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2" name="Google Shape;32;p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35295469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matchingName="Two Content" type="twoObj">
  <p:cSld name="Two Content">
    <p:spTree>
      <p:nvGrpSpPr>
        <p:cNvPr id="1" name="Shape 33"/>
        <p:cNvGrpSpPr/>
        <p:nvPr/>
      </p:nvGrpSpPr>
      <p:grpSpPr>
        <a:xfrm>
          <a:off x="0" y="0"/>
          <a:ext cx="0" cy="0"/>
          <a:chOff x="0" y="0"/>
          <a:chExt cx="0" cy="0"/>
        </a:xfrm>
      </p:grpSpPr>
      <p:sp>
        <p:nvSpPr>
          <p:cNvPr id="34" name="Google Shape;34;p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35" name="Google Shape;35;p6"/>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6" name="Google Shape;36;p6"/>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37" name="Google Shape;37;p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8" name="Google Shape;38;p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39" name="Google Shape;39;p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4833869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40"/>
        <p:cNvGrpSpPr/>
        <p:nvPr/>
      </p:nvGrpSpPr>
      <p:grpSpPr>
        <a:xfrm>
          <a:off x="0" y="0"/>
          <a:ext cx="0" cy="0"/>
          <a:chOff x="0" y="0"/>
          <a:chExt cx="0" cy="0"/>
        </a:xfrm>
      </p:grpSpPr>
      <p:sp>
        <p:nvSpPr>
          <p:cNvPr id="41" name="Google Shape;41;p7"/>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42" name="Google Shape;42;p7"/>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3" name="Google Shape;43;p7"/>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4" name="Google Shape;44;p7"/>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atin typeface="UTM Avo" panose="02040603050506020204" pitchFamily="18" charset="0"/>
              </a:defRPr>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dirty="0"/>
          </a:p>
        </p:txBody>
      </p:sp>
      <p:sp>
        <p:nvSpPr>
          <p:cNvPr id="45" name="Google Shape;45;p7"/>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46" name="Google Shape;46;p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7" name="Google Shape;47;p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48" name="Google Shape;48;p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46427945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49"/>
        <p:cNvGrpSpPr/>
        <p:nvPr/>
      </p:nvGrpSpPr>
      <p:grpSpPr>
        <a:xfrm>
          <a:off x="0" y="0"/>
          <a:ext cx="0" cy="0"/>
          <a:chOff x="0" y="0"/>
          <a:chExt cx="0" cy="0"/>
        </a:xfrm>
      </p:grpSpPr>
      <p:sp>
        <p:nvSpPr>
          <p:cNvPr id="50" name="Google Shape;50;p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1" name="Google Shape;51;p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2" name="Google Shape;52;p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3" name="Google Shape;53;p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90436696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54"/>
        <p:cNvGrpSpPr/>
        <p:nvPr/>
      </p:nvGrpSpPr>
      <p:grpSpPr>
        <a:xfrm>
          <a:off x="0" y="0"/>
          <a:ext cx="0" cy="0"/>
          <a:chOff x="0" y="0"/>
          <a:chExt cx="0" cy="0"/>
        </a:xfrm>
      </p:grpSpPr>
      <p:sp>
        <p:nvSpPr>
          <p:cNvPr id="55" name="Google Shape;55;p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56" name="Google Shape;56;p9"/>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atin typeface="UTM Avo" panose="02040603050506020204" pitchFamily="18" charset="0"/>
              </a:defRPr>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dirty="0"/>
          </a:p>
        </p:txBody>
      </p:sp>
      <p:sp>
        <p:nvSpPr>
          <p:cNvPr id="57" name="Google Shape;57;p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58" name="Google Shape;58;p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59" name="Google Shape;59;p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0" name="Google Shape;60;p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3791788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61"/>
        <p:cNvGrpSpPr/>
        <p:nvPr/>
      </p:nvGrpSpPr>
      <p:grpSpPr>
        <a:xfrm>
          <a:off x="0" y="0"/>
          <a:ext cx="0" cy="0"/>
          <a:chOff x="0" y="0"/>
          <a:chExt cx="0" cy="0"/>
        </a:xfrm>
      </p:grpSpPr>
      <p:sp>
        <p:nvSpPr>
          <p:cNvPr id="62" name="Google Shape;62;p10"/>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63" name="Google Shape;63;p10"/>
          <p:cNvSpPr>
            <a:spLocks noGrp="1"/>
          </p:cNvSpPr>
          <p:nvPr>
            <p:ph type="pic" idx="2"/>
          </p:nvPr>
        </p:nvSpPr>
        <p:spPr>
          <a:xfrm>
            <a:off x="5183188" y="987425"/>
            <a:ext cx="6172200" cy="4873625"/>
          </a:xfrm>
          <a:prstGeom prst="rect">
            <a:avLst/>
          </a:prstGeom>
          <a:noFill/>
          <a:ln>
            <a:noFill/>
          </a:ln>
        </p:spPr>
      </p:sp>
      <p:sp>
        <p:nvSpPr>
          <p:cNvPr id="64" name="Google Shape;64;p10"/>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atin typeface="UTM Avo" panose="02040603050506020204" pitchFamily="18" charset="0"/>
              </a:defRPr>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dirty="0"/>
          </a:p>
        </p:txBody>
      </p:sp>
      <p:sp>
        <p:nvSpPr>
          <p:cNvPr id="65" name="Google Shape;65;p1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6" name="Google Shape;66;p1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67" name="Google Shape;67;p1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2132776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matchingName="Title and Vertical Text" type="vertTx">
  <p:cSld name="Title and Vertical Text">
    <p:spTree>
      <p:nvGrpSpPr>
        <p:cNvPr id="1" name="Shape 68"/>
        <p:cNvGrpSpPr/>
        <p:nvPr/>
      </p:nvGrpSpPr>
      <p:grpSpPr>
        <a:xfrm>
          <a:off x="0" y="0"/>
          <a:ext cx="0" cy="0"/>
          <a:chOff x="0" y="0"/>
          <a:chExt cx="0" cy="0"/>
        </a:xfrm>
      </p:grpSpPr>
      <p:sp>
        <p:nvSpPr>
          <p:cNvPr id="69" name="Google Shape;69;p1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0" name="Google Shape;70;p11"/>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1" name="Google Shape;71;p1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2" name="Google Shape;72;p1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3" name="Google Shape;73;p1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792212473"/>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 Title and Text">
    <p:spTree>
      <p:nvGrpSpPr>
        <p:cNvPr id="1" name="Shape 74"/>
        <p:cNvGrpSpPr/>
        <p:nvPr/>
      </p:nvGrpSpPr>
      <p:grpSpPr>
        <a:xfrm>
          <a:off x="0" y="0"/>
          <a:ext cx="0" cy="0"/>
          <a:chOff x="0" y="0"/>
          <a:chExt cx="0" cy="0"/>
        </a:xfrm>
      </p:grpSpPr>
      <p:sp>
        <p:nvSpPr>
          <p:cNvPr id="75" name="Google Shape;75;p12"/>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atin typeface="UTM Avo" panose="02040603050506020204" pitchFamily="18" charset="0"/>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dirty="0"/>
          </a:p>
        </p:txBody>
      </p:sp>
      <p:sp>
        <p:nvSpPr>
          <p:cNvPr id="76" name="Google Shape;76;p12"/>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atin typeface="UTM Avo" panose="02040603050506020204" pitchFamily="18" charset="0"/>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dirty="0"/>
          </a:p>
        </p:txBody>
      </p:sp>
      <p:sp>
        <p:nvSpPr>
          <p:cNvPr id="77" name="Google Shape;77;p1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8" name="Google Shape;78;p1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lang="en-US" dirty="0"/>
          </a:p>
        </p:txBody>
      </p:sp>
      <p:sp>
        <p:nvSpPr>
          <p:cNvPr id="79" name="Google Shape;79;p1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238040973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tags" Target="../tags/tag1.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Arial"/>
              <a:buNone/>
              <a:defRPr sz="44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dirty="0"/>
          </a:p>
        </p:txBody>
      </p:sp>
      <p:sp>
        <p:nvSpPr>
          <p:cNvPr id="12" name="Google Shape;12;p1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3" name="Google Shape;13;p1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lang="en-US" dirty="0"/>
          </a:p>
        </p:txBody>
      </p:sp>
      <p:sp>
        <p:nvSpPr>
          <p:cNvPr id="14" name="Google Shape;14;p1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fld id="{00000000-1234-1234-1234-123412341234}" type="slidenum">
              <a:rPr lang="en-US" smtClean="0"/>
              <a:pPr/>
              <a:t>‹#›</a:t>
            </a:fld>
            <a:endParaRPr lang="en-US" dirty="0"/>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04800" y="183092"/>
            <a:ext cx="5486400" cy="762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304800" y="1066800"/>
            <a:ext cx="5486400" cy="3017309"/>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304800" y="4237567"/>
            <a:ext cx="1422400" cy="243417"/>
          </a:xfrm>
          <a:prstGeom prst="rect">
            <a:avLst/>
          </a:prstGeom>
        </p:spPr>
        <p:txBody>
          <a:bodyPr vert="horz" lIns="91440" tIns="45720" rIns="91440" bIns="45720" rtlCol="0" anchor="ctr"/>
          <a:lstStyle>
            <a:lvl1pPr algn="l">
              <a:defRPr sz="800">
                <a:solidFill>
                  <a:schemeClr val="tx1">
                    <a:tint val="75000"/>
                  </a:schemeClr>
                </a:solidFill>
                <a:latin typeface="UTM Avo" panose="02040603050506020204" pitchFamily="18" charset="0"/>
              </a:defRPr>
            </a:lvl1pPr>
          </a:lstStyle>
          <a:p>
            <a:fld id="{1D8BD707-D9CF-40AE-B4C6-C98DA3205C09}" type="datetimeFigureOut">
              <a:rPr lang="en-US" smtClean="0"/>
              <a:pPr/>
              <a:t>12/16/2024</a:t>
            </a:fld>
            <a:endParaRPr lang="en-US" dirty="0"/>
          </a:p>
        </p:txBody>
      </p:sp>
      <p:sp>
        <p:nvSpPr>
          <p:cNvPr id="5" name="Footer Placeholder 4"/>
          <p:cNvSpPr>
            <a:spLocks noGrp="1"/>
          </p:cNvSpPr>
          <p:nvPr>
            <p:ph type="ftr" sz="quarter" idx="3"/>
          </p:nvPr>
        </p:nvSpPr>
        <p:spPr>
          <a:xfrm>
            <a:off x="2082800" y="4237567"/>
            <a:ext cx="1930400" cy="243417"/>
          </a:xfrm>
          <a:prstGeom prst="rect">
            <a:avLst/>
          </a:prstGeom>
        </p:spPr>
        <p:txBody>
          <a:bodyPr vert="horz" lIns="91440" tIns="45720" rIns="91440" bIns="45720" rtlCol="0" anchor="ctr"/>
          <a:lstStyle>
            <a:lvl1pPr algn="ctr">
              <a:defRPr sz="800">
                <a:solidFill>
                  <a:schemeClr val="tx1">
                    <a:tint val="75000"/>
                  </a:schemeClr>
                </a:solidFill>
                <a:latin typeface="UTM Avo" panose="02040603050506020204" pitchFamily="18" charset="0"/>
              </a:defRPr>
            </a:lvl1pPr>
          </a:lstStyle>
          <a:p>
            <a:endParaRPr lang="en-US" dirty="0"/>
          </a:p>
        </p:txBody>
      </p:sp>
      <p:sp>
        <p:nvSpPr>
          <p:cNvPr id="6" name="Slide Number Placeholder 5"/>
          <p:cNvSpPr>
            <a:spLocks noGrp="1"/>
          </p:cNvSpPr>
          <p:nvPr>
            <p:ph type="sldNum" sz="quarter" idx="4"/>
          </p:nvPr>
        </p:nvSpPr>
        <p:spPr>
          <a:xfrm>
            <a:off x="4368800" y="4237567"/>
            <a:ext cx="1422400" cy="243417"/>
          </a:xfrm>
          <a:prstGeom prst="rect">
            <a:avLst/>
          </a:prstGeom>
        </p:spPr>
        <p:txBody>
          <a:bodyPr vert="horz" lIns="91440" tIns="45720" rIns="91440" bIns="45720" rtlCol="0" anchor="ctr"/>
          <a:lstStyle>
            <a:lvl1pPr algn="r">
              <a:defRPr sz="800">
                <a:solidFill>
                  <a:schemeClr val="tx1">
                    <a:tint val="75000"/>
                  </a:schemeClr>
                </a:solidFill>
                <a:latin typeface="UTM Avo" panose="02040603050506020204" pitchFamily="18" charset="0"/>
              </a:defRPr>
            </a:lvl1pPr>
          </a:lstStyle>
          <a:p>
            <a:fld id="{B6F15528-21DE-4FAA-801E-634DDDAF4B2B}" type="slidenum">
              <a:rPr lang="en-US" smtClean="0"/>
              <a:pPr/>
              <a:t>‹#›</a:t>
            </a:fld>
            <a:endParaRPr lang="en-US" dirty="0"/>
          </a:p>
        </p:txBody>
      </p:sp>
    </p:spTree>
    <p:extLst>
      <p:ext uri="{BB962C8B-B14F-4D97-AF65-F5344CB8AC3E}">
        <p14:creationId xmlns:p14="http://schemas.microsoft.com/office/powerpoint/2010/main" val="350009974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ctr" defTabSz="609630" rtl="0" eaLnBrk="1" latinLnBrk="0" hangingPunct="1">
        <a:spcBef>
          <a:spcPct val="0"/>
        </a:spcBef>
        <a:buNone/>
        <a:defRPr sz="2933" kern="1200">
          <a:solidFill>
            <a:schemeClr val="tx1"/>
          </a:solidFill>
          <a:latin typeface="+mj-lt"/>
          <a:ea typeface="+mj-ea"/>
          <a:cs typeface="+mj-cs"/>
        </a:defRPr>
      </a:lvl1pPr>
    </p:titleStyle>
    <p:bodyStyle>
      <a:lvl1pPr marL="228611" indent="-228611" algn="l" defTabSz="609630" rtl="0" eaLnBrk="1" latinLnBrk="0" hangingPunct="1">
        <a:spcBef>
          <a:spcPct val="20000"/>
        </a:spcBef>
        <a:buFont typeface="Arial" pitchFamily="34" charset="0"/>
        <a:buChar char="•"/>
        <a:defRPr sz="2133" kern="1200">
          <a:solidFill>
            <a:schemeClr val="tx1"/>
          </a:solidFill>
          <a:latin typeface="+mn-lt"/>
          <a:ea typeface="+mn-ea"/>
          <a:cs typeface="+mn-cs"/>
        </a:defRPr>
      </a:lvl1pPr>
      <a:lvl2pPr marL="495325" indent="-190510" algn="l" defTabSz="609630" rtl="0" eaLnBrk="1" latinLnBrk="0" hangingPunct="1">
        <a:spcBef>
          <a:spcPct val="20000"/>
        </a:spcBef>
        <a:buFont typeface="Arial" pitchFamily="34" charset="0"/>
        <a:buChar char="–"/>
        <a:defRPr sz="1867" kern="1200">
          <a:solidFill>
            <a:schemeClr val="tx1"/>
          </a:solidFill>
          <a:latin typeface="+mn-lt"/>
          <a:ea typeface="+mn-ea"/>
          <a:cs typeface="+mn-cs"/>
        </a:defRPr>
      </a:lvl2pPr>
      <a:lvl3pPr marL="762038" indent="-152408" algn="l" defTabSz="609630" rtl="0" eaLnBrk="1" latinLnBrk="0" hangingPunct="1">
        <a:spcBef>
          <a:spcPct val="20000"/>
        </a:spcBef>
        <a:buFont typeface="Arial" pitchFamily="34" charset="0"/>
        <a:buChar char="•"/>
        <a:defRPr sz="1600" kern="1200">
          <a:solidFill>
            <a:schemeClr val="tx1"/>
          </a:solidFill>
          <a:latin typeface="+mn-lt"/>
          <a:ea typeface="+mn-ea"/>
          <a:cs typeface="+mn-cs"/>
        </a:defRPr>
      </a:lvl3pPr>
      <a:lvl4pPr marL="1066853"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4pPr>
      <a:lvl5pPr marL="137166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5pPr>
      <a:lvl6pPr marL="167648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6pPr>
      <a:lvl7pPr marL="1981299"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7pPr>
      <a:lvl8pPr marL="2286114"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8pPr>
      <a:lvl9pPr marL="2590930" indent="-152408" algn="l" defTabSz="609630" rtl="0" eaLnBrk="1" latinLnBrk="0" hangingPunct="1">
        <a:spcBef>
          <a:spcPct val="20000"/>
        </a:spcBef>
        <a:buFont typeface="Arial" pitchFamily="34" charset="0"/>
        <a:buChar char="•"/>
        <a:defRPr sz="1333" kern="1200">
          <a:solidFill>
            <a:schemeClr val="tx1"/>
          </a:solidFill>
          <a:latin typeface="+mn-lt"/>
          <a:ea typeface="+mn-ea"/>
          <a:cs typeface="+mn-cs"/>
        </a:defRPr>
      </a:lvl9pPr>
    </p:bodyStyle>
    <p:otherStyle>
      <a:defPPr>
        <a:defRPr lang="en-US"/>
      </a:defPPr>
      <a:lvl1pPr marL="0" algn="l" defTabSz="609630" rtl="0" eaLnBrk="1" latinLnBrk="0" hangingPunct="1">
        <a:defRPr sz="1200" kern="1200">
          <a:solidFill>
            <a:schemeClr val="tx1"/>
          </a:solidFill>
          <a:latin typeface="+mn-lt"/>
          <a:ea typeface="+mn-ea"/>
          <a:cs typeface="+mn-cs"/>
        </a:defRPr>
      </a:lvl1pPr>
      <a:lvl2pPr marL="304815" algn="l" defTabSz="609630" rtl="0" eaLnBrk="1" latinLnBrk="0" hangingPunct="1">
        <a:defRPr sz="1200" kern="1200">
          <a:solidFill>
            <a:schemeClr val="tx1"/>
          </a:solidFill>
          <a:latin typeface="+mn-lt"/>
          <a:ea typeface="+mn-ea"/>
          <a:cs typeface="+mn-cs"/>
        </a:defRPr>
      </a:lvl2pPr>
      <a:lvl3pPr marL="609630" algn="l" defTabSz="609630" rtl="0" eaLnBrk="1" latinLnBrk="0" hangingPunct="1">
        <a:defRPr sz="1200" kern="1200">
          <a:solidFill>
            <a:schemeClr val="tx1"/>
          </a:solidFill>
          <a:latin typeface="+mn-lt"/>
          <a:ea typeface="+mn-ea"/>
          <a:cs typeface="+mn-cs"/>
        </a:defRPr>
      </a:lvl3pPr>
      <a:lvl4pPr marL="914446" algn="l" defTabSz="609630" rtl="0" eaLnBrk="1" latinLnBrk="0" hangingPunct="1">
        <a:defRPr sz="1200" kern="1200">
          <a:solidFill>
            <a:schemeClr val="tx1"/>
          </a:solidFill>
          <a:latin typeface="+mn-lt"/>
          <a:ea typeface="+mn-ea"/>
          <a:cs typeface="+mn-cs"/>
        </a:defRPr>
      </a:lvl4pPr>
      <a:lvl5pPr marL="1219261" algn="l" defTabSz="609630" rtl="0" eaLnBrk="1" latinLnBrk="0" hangingPunct="1">
        <a:defRPr sz="1200" kern="1200">
          <a:solidFill>
            <a:schemeClr val="tx1"/>
          </a:solidFill>
          <a:latin typeface="+mn-lt"/>
          <a:ea typeface="+mn-ea"/>
          <a:cs typeface="+mn-cs"/>
        </a:defRPr>
      </a:lvl5pPr>
      <a:lvl6pPr marL="1524076" algn="l" defTabSz="609630" rtl="0" eaLnBrk="1" latinLnBrk="0" hangingPunct="1">
        <a:defRPr sz="1200" kern="1200">
          <a:solidFill>
            <a:schemeClr val="tx1"/>
          </a:solidFill>
          <a:latin typeface="+mn-lt"/>
          <a:ea typeface="+mn-ea"/>
          <a:cs typeface="+mn-cs"/>
        </a:defRPr>
      </a:lvl6pPr>
      <a:lvl7pPr marL="1828891" algn="l" defTabSz="609630" rtl="0" eaLnBrk="1" latinLnBrk="0" hangingPunct="1">
        <a:defRPr sz="1200" kern="1200">
          <a:solidFill>
            <a:schemeClr val="tx1"/>
          </a:solidFill>
          <a:latin typeface="+mn-lt"/>
          <a:ea typeface="+mn-ea"/>
          <a:cs typeface="+mn-cs"/>
        </a:defRPr>
      </a:lvl7pPr>
      <a:lvl8pPr marL="2133707" algn="l" defTabSz="609630" rtl="0" eaLnBrk="1" latinLnBrk="0" hangingPunct="1">
        <a:defRPr sz="1200" kern="1200">
          <a:solidFill>
            <a:schemeClr val="tx1"/>
          </a:solidFill>
          <a:latin typeface="+mn-lt"/>
          <a:ea typeface="+mn-ea"/>
          <a:cs typeface="+mn-cs"/>
        </a:defRPr>
      </a:lvl8pPr>
      <a:lvl9pPr marL="2438522" algn="l" defTabSz="609630" rtl="0" eaLnBrk="1" latinLnBrk="0" hangingPunct="1">
        <a:defRPr sz="12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32D0527-997C-14A9-BFF0-40816630654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8936630-6411-2164-2EB2-3C4D34ACE6A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28ED3C4-270B-A2E3-2F77-010112A658B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1EDCC34-66BF-4147-AE1C-B6130A559FC2}" type="datetimeFigureOut">
              <a:rPr lang="en-US" smtClean="0"/>
              <a:t>12/16/2024</a:t>
            </a:fld>
            <a:endParaRPr lang="en-US"/>
          </a:p>
        </p:txBody>
      </p:sp>
      <p:sp>
        <p:nvSpPr>
          <p:cNvPr id="5" name="Footer Placeholder 4">
            <a:extLst>
              <a:ext uri="{FF2B5EF4-FFF2-40B4-BE49-F238E27FC236}">
                <a16:creationId xmlns:a16="http://schemas.microsoft.com/office/drawing/2014/main" id="{A1E61155-52BE-40F5-7DF2-FD0D3F3603E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2B82322-FC2B-705E-9D15-85325C19B2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C6AD6B3-DA19-48F8-B249-EB44A4ABA232}" type="slidenum">
              <a:rPr lang="en-US" smtClean="0"/>
              <a:t>‹#›</a:t>
            </a:fld>
            <a:endParaRPr lang="en-US"/>
          </a:p>
        </p:txBody>
      </p:sp>
    </p:spTree>
    <p:custDataLst>
      <p:tags r:id="rId13"/>
    </p:custDataLst>
    <p:extLst>
      <p:ext uri="{BB962C8B-B14F-4D97-AF65-F5344CB8AC3E}">
        <p14:creationId xmlns:p14="http://schemas.microsoft.com/office/powerpoint/2010/main" val="80622268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dirty="0"/>
          </a:p>
        </p:txBody>
      </p:sp>
      <p:sp>
        <p:nvSpPr>
          <p:cNvPr id="7" name="Google Shape;7;p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dirty="0"/>
          </a:p>
        </p:txBody>
      </p:sp>
      <p:sp>
        <p:nvSpPr>
          <p:cNvPr id="8" name="Google Shape;8;p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9" name="Google Shape;9;p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lang="en-US" dirty="0"/>
          </a:p>
        </p:txBody>
      </p:sp>
      <p:sp>
        <p:nvSpPr>
          <p:cNvPr id="10" name="Google Shape;10;p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UTM Avo" panose="02040603050506020204" pitchFamily="18" charset="0"/>
                <a:ea typeface="UTM Avo" panose="02040603050506020204" pitchFamily="18" charset="0"/>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fld id="{00000000-1234-1234-1234-123412341234}" type="slidenum">
              <a:rPr lang="en-US" smtClean="0"/>
              <a:pPr/>
              <a:t>‹#›</a:t>
            </a:fld>
            <a:endParaRPr lang="en-US" dirty="0"/>
          </a:p>
        </p:txBody>
      </p:sp>
    </p:spTree>
    <p:extLst>
      <p:ext uri="{BB962C8B-B14F-4D97-AF65-F5344CB8AC3E}">
        <p14:creationId xmlns:p14="http://schemas.microsoft.com/office/powerpoint/2010/main" val="1887589319"/>
      </p:ext>
    </p:extLst>
  </p:cSld>
  <p:clrMap bg1="lt1" tx1="dk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UTM Avo" panose="02040603050506020204" pitchFamily="18" charset="0"/>
          <a:ea typeface="UTM Avo" panose="02040603050506020204" pitchFamily="18" charset="0"/>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76" TargetMode="Externa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76" TargetMode="External"/></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5" Type="http://schemas.openxmlformats.org/officeDocument/2006/relationships/image" Target="../media/image10.png"/><Relationship Id="rId4" Type="http://schemas.openxmlformats.org/officeDocument/2006/relationships/image" Target="../media/image9.svg"/></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18.xml"/><Relationship Id="rId4" Type="http://schemas.openxmlformats.org/officeDocument/2006/relationships/image" Target="../media/image9.svg"/></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80" TargetMode="External"/></Relationships>
</file>

<file path=ppt/slides/_rels/slide1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80" TargetMode="External"/></Relationships>
</file>

<file path=ppt/slides/_rels/slide1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hyperlink" Target="https://hoc10.vn/doc-sach/sinh-hoc-10/1/165/80" TargetMode="External"/></Relationships>
</file>

<file path=ppt/slides/_rels/slide2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g"/><Relationship Id="rId1" Type="http://schemas.openxmlformats.org/officeDocument/2006/relationships/slideLayout" Target="../slideLayouts/slideLayout18.xml"/><Relationship Id="rId4" Type="http://schemas.openxmlformats.org/officeDocument/2006/relationships/image" Target="../media/image26.svg"/></Relationships>
</file>

<file path=ppt/slides/_rels/slide24.xml.rels><?xml version="1.0" encoding="UTF-8" standalone="yes"?>
<Relationships xmlns="http://schemas.openxmlformats.org/package/2006/relationships"><Relationship Id="rId3" Type="http://schemas.openxmlformats.org/officeDocument/2006/relationships/hyperlink" Target="https://www.youtube.com/@hoc1biet10" TargetMode="External"/><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27.jpg"/></Relationships>
</file>

<file path=ppt/slides/_rels/slide25.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9.xml"/><Relationship Id="rId1" Type="http://schemas.openxmlformats.org/officeDocument/2006/relationships/slideLayout" Target="../slideLayouts/slideLayout35.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87"/>
        <p:cNvGrpSpPr/>
        <p:nvPr/>
      </p:nvGrpSpPr>
      <p:grpSpPr>
        <a:xfrm>
          <a:off x="0" y="0"/>
          <a:ext cx="0" cy="0"/>
          <a:chOff x="0" y="0"/>
          <a:chExt cx="0" cy="0"/>
        </a:xfrm>
      </p:grpSpPr>
      <p:sp>
        <p:nvSpPr>
          <p:cNvPr id="88" name="Google Shape;88;p1"/>
          <p:cNvSpPr txBox="1"/>
          <p:nvPr/>
        </p:nvSpPr>
        <p:spPr>
          <a:xfrm>
            <a:off x="8534400" y="76200"/>
            <a:ext cx="3541485" cy="646331"/>
          </a:xfrm>
          <a:prstGeom prst="rect">
            <a:avLst/>
          </a:prstGeom>
          <a:noFill/>
          <a:ln>
            <a:noFill/>
          </a:ln>
        </p:spPr>
        <p:txBody>
          <a:bodyPr spcFirstLastPara="1" wrap="square" lIns="91425" tIns="45700" rIns="91425" bIns="45700" anchor="t" anchorCtr="0">
            <a:spAutoFit/>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uLnTx/>
                <a:uFillTx/>
                <a:latin typeface="UTM Avo" panose="02040603050506020204" pitchFamily="18" charset="0"/>
                <a:sym typeface="Arial"/>
              </a:rPr>
              <a:t>Sinh </a:t>
            </a:r>
            <a:r>
              <a:rPr kumimoji="0" lang="en-US" sz="3600" b="0" i="0" u="none" strike="noStrike" kern="0" cap="none" spc="0" normalizeH="0" baseline="0" noProof="0" dirty="0" err="1">
                <a:ln>
                  <a:noFill/>
                </a:ln>
                <a:solidFill>
                  <a:srgbClr val="FFFFFF"/>
                </a:solidFill>
                <a:effectLst/>
                <a:uLnTx/>
                <a:uFillTx/>
                <a:latin typeface="UTM Avo" panose="02040603050506020204" pitchFamily="18" charset="0"/>
                <a:sym typeface="Arial"/>
              </a:rPr>
              <a:t>học</a:t>
            </a:r>
            <a:r>
              <a:rPr kumimoji="0" lang="en-US" sz="3600" b="0" i="0" u="none" strike="noStrike" kern="0" cap="none" spc="0" normalizeH="0" baseline="0" noProof="0" dirty="0">
                <a:ln>
                  <a:noFill/>
                </a:ln>
                <a:solidFill>
                  <a:srgbClr val="FFFFFF"/>
                </a:solidFill>
                <a:effectLst/>
                <a:uLnTx/>
                <a:uFillTx/>
                <a:latin typeface="UTM Avo" panose="02040603050506020204" pitchFamily="18" charset="0"/>
                <a:sym typeface="Arial"/>
              </a:rPr>
              <a:t> 10</a:t>
            </a:r>
            <a:endParaRPr kumimoji="0" sz="1400" b="0" i="0" u="none" strike="noStrike" kern="0" cap="none" spc="0" normalizeH="0" baseline="0" noProof="0" dirty="0">
              <a:ln>
                <a:noFill/>
              </a:ln>
              <a:solidFill>
                <a:srgbClr val="000000"/>
              </a:solidFill>
              <a:effectLst/>
              <a:uLnTx/>
              <a:uFillTx/>
              <a:latin typeface="UTM Avo" panose="02040603050506020204" pitchFamily="18" charset="0"/>
              <a:sym typeface="Arial"/>
            </a:endParaRPr>
          </a:p>
        </p:txBody>
      </p:sp>
      <p:sp>
        <p:nvSpPr>
          <p:cNvPr id="89" name="Google Shape;89;p1"/>
          <p:cNvSpPr txBox="1"/>
          <p:nvPr/>
        </p:nvSpPr>
        <p:spPr>
          <a:xfrm>
            <a:off x="0" y="1666239"/>
            <a:ext cx="12192000" cy="2467154"/>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800" b="1" i="0" u="none" strike="noStrike" kern="0" cap="none" spc="0" normalizeH="0" baseline="0" noProof="0" dirty="0">
                <a:ln>
                  <a:noFill/>
                </a:ln>
                <a:solidFill>
                  <a:srgbClr val="002060"/>
                </a:solidFill>
                <a:effectLst/>
                <a:uLnTx/>
                <a:uFillTx/>
                <a:latin typeface="UTM Avo" panose="02040603050506020204" pitchFamily="18" charset="0"/>
                <a:sym typeface="Arial"/>
              </a:rPr>
              <a:t>Chủ đề 7</a:t>
            </a:r>
            <a:r>
              <a:rPr kumimoji="0" lang="en-US" sz="4800" b="1" i="0" u="none" strike="noStrike" kern="0" cap="none" spc="0" normalizeH="0" baseline="0" noProof="0" dirty="0">
                <a:ln>
                  <a:noFill/>
                </a:ln>
                <a:solidFill>
                  <a:srgbClr val="002060"/>
                </a:solidFill>
                <a:effectLst/>
                <a:uLnTx/>
                <a:uFillTx/>
                <a:latin typeface="UTM Avo" panose="02040603050506020204" pitchFamily="18" charset="0"/>
                <a:sym typeface="Arial"/>
              </a:rPr>
              <a:t>:</a:t>
            </a:r>
            <a:r>
              <a:rPr kumimoji="0" lang="vi-VN" sz="4800" b="1" i="0" u="none" strike="noStrike" kern="0" cap="none" spc="0" normalizeH="0" baseline="0" noProof="0" dirty="0">
                <a:ln>
                  <a:noFill/>
                </a:ln>
                <a:solidFill>
                  <a:srgbClr val="002060"/>
                </a:solidFill>
                <a:effectLst/>
                <a:uLnTx/>
                <a:uFillTx/>
                <a:latin typeface="UTM Avo" panose="02040603050506020204" pitchFamily="18" charset="0"/>
                <a:sym typeface="Arial"/>
              </a:rPr>
              <a:t> Thông tin tế bào,</a:t>
            </a:r>
            <a:endParaRPr kumimoji="0" lang="en-US" sz="4800" b="1" i="0" u="none" strike="noStrike" kern="0" cap="none" spc="0" normalizeH="0" baseline="0" noProof="0" dirty="0">
              <a:ln>
                <a:noFill/>
              </a:ln>
              <a:solidFill>
                <a:srgbClr val="002060"/>
              </a:solidFill>
              <a:effectLst/>
              <a:uLnTx/>
              <a:uFillTx/>
              <a:latin typeface="UTM Avo" panose="02040603050506020204" pitchFamily="18" charset="0"/>
              <a:sym typeface="Arial"/>
            </a:endParaRPr>
          </a:p>
          <a:p>
            <a:pPr marL="0" marR="0" lvl="0" indent="0" algn="ctr" defTabSz="914400" rtl="0" eaLnBrk="1" fontAlgn="auto" latinLnBrk="0" hangingPunct="1">
              <a:lnSpc>
                <a:spcPct val="150000"/>
              </a:lnSpc>
              <a:spcBef>
                <a:spcPts val="0"/>
              </a:spcBef>
              <a:spcAft>
                <a:spcPts val="0"/>
              </a:spcAft>
              <a:buClr>
                <a:srgbClr val="000000"/>
              </a:buClr>
              <a:buSzPts val="990"/>
              <a:buFont typeface="Arial"/>
              <a:buNone/>
              <a:tabLst/>
              <a:defRPr/>
            </a:pPr>
            <a:r>
              <a:rPr kumimoji="0" lang="vi-VN" sz="4800" b="1" i="0" u="none" strike="noStrike" kern="0" cap="none" spc="0" normalizeH="0" baseline="0" noProof="0" dirty="0">
                <a:ln>
                  <a:noFill/>
                </a:ln>
                <a:solidFill>
                  <a:srgbClr val="002060"/>
                </a:solidFill>
                <a:effectLst/>
                <a:uLnTx/>
                <a:uFillTx/>
                <a:latin typeface="UTM Avo" panose="02040603050506020204" pitchFamily="18" charset="0"/>
                <a:sym typeface="Arial"/>
              </a:rPr>
              <a:t>chu kì tế bào và phân bào</a:t>
            </a:r>
            <a:endPar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endParaRPr>
          </a:p>
        </p:txBody>
      </p:sp>
      <p:sp>
        <p:nvSpPr>
          <p:cNvPr id="90" name="Google Shape;90;p1"/>
          <p:cNvSpPr txBox="1"/>
          <p:nvPr/>
        </p:nvSpPr>
        <p:spPr>
          <a:xfrm>
            <a:off x="1074964" y="4002663"/>
            <a:ext cx="10042072" cy="1189098"/>
          </a:xfrm>
          <a:prstGeom prst="rect">
            <a:avLst/>
          </a:prstGeom>
          <a:noFill/>
          <a:ln>
            <a:noFill/>
          </a:ln>
        </p:spPr>
        <p:txBody>
          <a:bodyPr spcFirstLastPara="1" wrap="square" lIns="91425" tIns="45700" rIns="91425" bIns="45700" anchor="t" anchorCtr="0">
            <a:noAutofit/>
          </a:bodyPr>
          <a:lstStyle/>
          <a:p>
            <a:pPr marL="0" marR="0" lvl="0" indent="0" algn="ctr" defTabSz="914400" rtl="0" eaLnBrk="1" fontAlgn="auto" latinLnBrk="0" hangingPunct="1">
              <a:lnSpc>
                <a:spcPct val="150000"/>
              </a:lnSpc>
              <a:spcBef>
                <a:spcPts val="0"/>
              </a:spcBef>
              <a:spcAft>
                <a:spcPts val="0"/>
              </a:spcAft>
              <a:buClr>
                <a:srgbClr val="000000"/>
              </a:buClr>
              <a:buSzPts val="4400"/>
              <a:buFont typeface="Calibri"/>
              <a:buNone/>
              <a:tabLst/>
              <a:defRPr/>
            </a:pPr>
            <a:r>
              <a:rPr kumimoji="0" lang="vi-VN" sz="4800" b="1" i="0" u="none" strike="noStrike" kern="0" cap="none" spc="0" normalizeH="0" baseline="0" noProof="0" dirty="0">
                <a:ln>
                  <a:noFill/>
                </a:ln>
                <a:solidFill>
                  <a:srgbClr val="FF0000"/>
                </a:solidFill>
                <a:effectLst/>
                <a:uLnTx/>
                <a:uFillTx/>
                <a:latin typeface="UTM Avo" panose="02040603050506020204" pitchFamily="18" charset="0"/>
                <a:sym typeface="Arial"/>
              </a:rPr>
              <a:t>Bài 12</a:t>
            </a:r>
            <a:r>
              <a:rPr kumimoji="0" lang="en-US" sz="4800" b="1" i="0" u="none" strike="noStrike" kern="0" cap="none" spc="0" normalizeH="0" baseline="0" noProof="0" dirty="0">
                <a:ln>
                  <a:noFill/>
                </a:ln>
                <a:solidFill>
                  <a:srgbClr val="FF0000"/>
                </a:solidFill>
                <a:effectLst/>
                <a:uLnTx/>
                <a:uFillTx/>
                <a:latin typeface="UTM Avo" panose="02040603050506020204" pitchFamily="18" charset="0"/>
                <a:sym typeface="Arial"/>
              </a:rPr>
              <a:t>:</a:t>
            </a:r>
            <a:r>
              <a:rPr kumimoji="0" lang="vi-VN" sz="4800" b="1" i="0" u="none" strike="noStrike" kern="0" cap="none" spc="0" normalizeH="0" baseline="0" noProof="0" dirty="0">
                <a:ln>
                  <a:noFill/>
                </a:ln>
                <a:solidFill>
                  <a:srgbClr val="FF0000"/>
                </a:solidFill>
                <a:effectLst/>
                <a:uLnTx/>
                <a:uFillTx/>
                <a:latin typeface="UTM Avo" panose="02040603050506020204" pitchFamily="18" charset="0"/>
                <a:sym typeface="Arial"/>
              </a:rPr>
              <a:t> Thông tin tế bào</a:t>
            </a:r>
            <a:endParaRPr kumimoji="0" sz="4800" b="1" i="0" u="none" strike="noStrike" kern="0" cap="none" spc="0" normalizeH="0" baseline="0" noProof="0" dirty="0">
              <a:ln>
                <a:noFill/>
              </a:ln>
              <a:solidFill>
                <a:srgbClr val="FF0000"/>
              </a:solidFill>
              <a:effectLst/>
              <a:uLnTx/>
              <a:uFillTx/>
              <a:latin typeface="UTM Avo" panose="02040603050506020204" pitchFamily="18" charset="0"/>
              <a:sym typeface="Arial"/>
            </a:endParaRP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94"/>
        <p:cNvGrpSpPr/>
        <p:nvPr/>
      </p:nvGrpSpPr>
      <p:grpSpPr>
        <a:xfrm>
          <a:off x="0" y="0"/>
          <a:ext cx="0" cy="0"/>
          <a:chOff x="0" y="0"/>
          <a:chExt cx="0" cy="0"/>
        </a:xfrm>
      </p:grpSpPr>
      <p:pic>
        <p:nvPicPr>
          <p:cNvPr id="95" name="Google Shape;95;p2">
            <a:hlinkClick r:id="rId4"/>
          </p:cNvPr>
          <p:cNvPicPr preferRelativeResize="0"/>
          <p:nvPr/>
        </p:nvPicPr>
        <p:blipFill rotWithShape="1">
          <a:blip r:embed="rId5">
            <a:alphaModFix/>
          </a:blip>
          <a:srcRect/>
          <a:stretch/>
        </p:blipFill>
        <p:spPr>
          <a:xfrm>
            <a:off x="4470603" y="300529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DB52897-BE5D-731B-FB58-C40CA0580581}"/>
              </a:ext>
            </a:extLst>
          </p:cNvPr>
          <p:cNvSpPr txBox="1"/>
          <p:nvPr/>
        </p:nvSpPr>
        <p:spPr>
          <a:xfrm>
            <a:off x="634064" y="1548555"/>
            <a:ext cx="10948336" cy="1121846"/>
          </a:xfrm>
          <a:prstGeom prst="rect">
            <a:avLst/>
          </a:prstGeom>
          <a:noFill/>
        </p:spPr>
        <p:txBody>
          <a:bodyPr wrap="square">
            <a:spAutoFit/>
          </a:bodyPr>
          <a:lstStyle/>
          <a:p>
            <a:pPr algn="just">
              <a:lnSpc>
                <a:spcPct val="150000"/>
              </a:lnSpc>
              <a:spcBef>
                <a:spcPts val="200"/>
              </a:spcBef>
              <a:spcAft>
                <a:spcPts val="200"/>
              </a:spcAft>
            </a:pPr>
            <a:r>
              <a:rPr lang="vi-VN" sz="2400" dirty="0">
                <a:latin typeface="UTM Avo" panose="02040603050506020204" pitchFamily="18" charset="0"/>
                <a:cs typeface="+mn-ea"/>
                <a:sym typeface="+mn-lt"/>
              </a:rPr>
              <a:t>1. Trong cơ thể người và động vật, những hệ cơ quan nào đóng vai trò phối hợp hoạt động của tất cả các hệ cơ quan?</a:t>
            </a:r>
          </a:p>
        </p:txBody>
      </p:sp>
      <p:pic>
        <p:nvPicPr>
          <p:cNvPr id="2" name="Picture 1">
            <a:extLst>
              <a:ext uri="{FF2B5EF4-FFF2-40B4-BE49-F238E27FC236}">
                <a16:creationId xmlns:a16="http://schemas.microsoft.com/office/drawing/2014/main" id="{78B771CE-CD0E-E924-9DAF-8F99792F0C9F}"/>
              </a:ext>
            </a:extLst>
          </p:cNvPr>
          <p:cNvPicPr>
            <a:picLocks noChangeAspect="1"/>
          </p:cNvPicPr>
          <p:nvPr/>
        </p:nvPicPr>
        <p:blipFill>
          <a:blip r:embed="rId3"/>
          <a:stretch>
            <a:fillRect/>
          </a:stretch>
        </p:blipFill>
        <p:spPr>
          <a:xfrm>
            <a:off x="6994224" y="2879692"/>
            <a:ext cx="4511124" cy="2244414"/>
          </a:xfrm>
          <a:prstGeom prst="rect">
            <a:avLst/>
          </a:prstGeom>
        </p:spPr>
      </p:pic>
      <p:sp>
        <p:nvSpPr>
          <p:cNvPr id="7" name="TextBox 6">
            <a:extLst>
              <a:ext uri="{FF2B5EF4-FFF2-40B4-BE49-F238E27FC236}">
                <a16:creationId xmlns:a16="http://schemas.microsoft.com/office/drawing/2014/main" id="{DDACF01B-1B6C-891E-0521-19BF59981680}"/>
              </a:ext>
            </a:extLst>
          </p:cNvPr>
          <p:cNvSpPr txBox="1"/>
          <p:nvPr/>
        </p:nvSpPr>
        <p:spPr>
          <a:xfrm>
            <a:off x="634064" y="2696080"/>
            <a:ext cx="6096000" cy="2783839"/>
          </a:xfrm>
          <a:prstGeom prst="rect">
            <a:avLst/>
          </a:prstGeom>
          <a:noFill/>
        </p:spPr>
        <p:txBody>
          <a:bodyPr wrap="square">
            <a:spAutoFit/>
          </a:bodyPr>
          <a:lstStyle/>
          <a:p>
            <a:pPr algn="just">
              <a:lnSpc>
                <a:spcPct val="150000"/>
              </a:lnSpc>
              <a:spcBef>
                <a:spcPts val="200"/>
              </a:spcBef>
              <a:spcAft>
                <a:spcPts val="200"/>
              </a:spcAft>
            </a:pPr>
            <a:r>
              <a:rPr lang="vi-VN" sz="2400" dirty="0">
                <a:latin typeface="UTM Avo" panose="02040603050506020204" pitchFamily="18" charset="0"/>
                <a:cs typeface="+mn-ea"/>
                <a:sym typeface="+mn-lt"/>
              </a:rPr>
              <a:t>2. Quan sát hình 12.1 và cho biết: </a:t>
            </a:r>
            <a:br>
              <a:rPr lang="en-US" sz="2400" dirty="0">
                <a:latin typeface="UTM Avo" panose="02040603050506020204" pitchFamily="18" charset="0"/>
                <a:cs typeface="+mn-ea"/>
                <a:sym typeface="+mn-lt"/>
              </a:rPr>
            </a:br>
            <a:r>
              <a:rPr lang="vi-VN" sz="2400" dirty="0">
                <a:latin typeface="UTM Avo" panose="02040603050506020204" pitchFamily="18" charset="0"/>
                <a:cs typeface="+mn-ea"/>
                <a:sym typeface="+mn-lt"/>
              </a:rPr>
              <a:t>Con mèo phát hiện ra con chuột nhờ cơ quan nào? Thông tin về con chuột được truyền qua các cơ quan nào trong cơ thể mèo?</a:t>
            </a:r>
          </a:p>
        </p:txBody>
      </p:sp>
      <p:sp>
        <p:nvSpPr>
          <p:cNvPr id="11" name="TextBox 10">
            <a:extLst>
              <a:ext uri="{FF2B5EF4-FFF2-40B4-BE49-F238E27FC236}">
                <a16:creationId xmlns:a16="http://schemas.microsoft.com/office/drawing/2014/main" id="{C177F899-4235-59EB-47ED-D385EFE1CF87}"/>
              </a:ext>
            </a:extLst>
          </p:cNvPr>
          <p:cNvSpPr txBox="1"/>
          <p:nvPr/>
        </p:nvSpPr>
        <p:spPr>
          <a:xfrm>
            <a:off x="6730064" y="5173961"/>
            <a:ext cx="5049520" cy="567848"/>
          </a:xfrm>
          <a:prstGeom prst="rect">
            <a:avLst/>
          </a:prstGeom>
          <a:noFill/>
        </p:spPr>
        <p:txBody>
          <a:bodyPr wrap="square">
            <a:spAutoFit/>
          </a:bodyPr>
          <a:lstStyle/>
          <a:p>
            <a:pPr algn="ctr">
              <a:lnSpc>
                <a:spcPct val="150000"/>
              </a:lnSpc>
              <a:spcBef>
                <a:spcPts val="200"/>
              </a:spcBef>
              <a:spcAft>
                <a:spcPts val="200"/>
              </a:spcAft>
            </a:pPr>
            <a:r>
              <a:rPr lang="vi-VN" sz="2400" dirty="0">
                <a:latin typeface="UTM Avo" panose="02040603050506020204" pitchFamily="18" charset="0"/>
                <a:cs typeface="+mn-ea"/>
                <a:sym typeface="+mn-lt"/>
              </a:rPr>
              <a:t>Hình 12.1. Mèo đuổi bắt chuột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fade">
                                      <p:cBhvr>
                                        <p:cTn id="12" dur="500"/>
                                        <p:tgtEl>
                                          <p:spTgt spid="11"/>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nodeType="withEffect">
                                  <p:stCondLst>
                                    <p:cond delay="0"/>
                                  </p:stCondLst>
                                  <p:childTnLst>
                                    <p:set>
                                      <p:cBhvr>
                                        <p:cTn id="17" dur="1" fill="hold">
                                          <p:stCondLst>
                                            <p:cond delay="0"/>
                                          </p:stCondLst>
                                        </p:cTn>
                                        <p:tgtEl>
                                          <p:spTgt spid="2"/>
                                        </p:tgtEl>
                                        <p:attrNameLst>
                                          <p:attrName>style.visibility</p:attrName>
                                        </p:attrNameLst>
                                      </p:cBhvr>
                                      <p:to>
                                        <p:strVal val="visible"/>
                                      </p:to>
                                    </p:set>
                                    <p:animEffect transition="in" filter="fade">
                                      <p:cBhvr>
                                        <p:cTn id="18"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04"/>
        <p:cNvGrpSpPr/>
        <p:nvPr/>
      </p:nvGrpSpPr>
      <p:grpSpPr>
        <a:xfrm>
          <a:off x="0" y="0"/>
          <a:ext cx="0" cy="0"/>
          <a:chOff x="0" y="0"/>
          <a:chExt cx="0" cy="0"/>
        </a:xfrm>
      </p:grpSpPr>
      <p:pic>
        <p:nvPicPr>
          <p:cNvPr id="105" name="Google Shape;105;p4">
            <a:hlinkClick r:id="rId4"/>
          </p:cNvPr>
          <p:cNvPicPr preferRelativeResize="0"/>
          <p:nvPr/>
        </p:nvPicPr>
        <p:blipFill rotWithShape="1">
          <a:blip r:embed="rId5">
            <a:alphaModFix/>
          </a:blip>
          <a:srcRect/>
          <a:stretch/>
        </p:blipFill>
        <p:spPr>
          <a:xfrm>
            <a:off x="4501083" y="301545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64516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 KHÁI NIỆM VỀ THÔNG TIN GIỮA CÁC TẾ BÀO</a:t>
            </a:r>
          </a:p>
        </p:txBody>
      </p:sp>
      <p:pic>
        <p:nvPicPr>
          <p:cNvPr id="2" name="Picture 7">
            <a:extLst>
              <a:ext uri="{FF2B5EF4-FFF2-40B4-BE49-F238E27FC236}">
                <a16:creationId xmlns:a16="http://schemas.microsoft.com/office/drawing/2014/main" id="{C798296A-97B6-8154-36D2-18CBDD2562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0622116" y="5068480"/>
            <a:ext cx="1187467" cy="1491111"/>
          </a:xfrm>
          <a:prstGeom prst="rect">
            <a:avLst/>
          </a:prstGeom>
        </p:spPr>
      </p:pic>
      <p:sp>
        <p:nvSpPr>
          <p:cNvPr id="5" name="TextBox 4">
            <a:extLst>
              <a:ext uri="{FF2B5EF4-FFF2-40B4-BE49-F238E27FC236}">
                <a16:creationId xmlns:a16="http://schemas.microsoft.com/office/drawing/2014/main" id="{7BCC14B5-FA9C-416D-FBA6-A3AC39A99DCB}"/>
              </a:ext>
            </a:extLst>
          </p:cNvPr>
          <p:cNvSpPr txBox="1"/>
          <p:nvPr/>
        </p:nvSpPr>
        <p:spPr>
          <a:xfrm>
            <a:off x="645160" y="2304566"/>
            <a:ext cx="10901680" cy="1121846"/>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Sinh vật đơn bào tiếp nhận và trả lời các kích thích từ môi trường sống đảm bảo sự tồn tại và sinh trưởng, phát triển, sinh sản của chúng.</a:t>
            </a:r>
          </a:p>
        </p:txBody>
      </p:sp>
      <p:pic>
        <p:nvPicPr>
          <p:cNvPr id="7" name="Picture 6">
            <a:extLst>
              <a:ext uri="{FF2B5EF4-FFF2-40B4-BE49-F238E27FC236}">
                <a16:creationId xmlns:a16="http://schemas.microsoft.com/office/drawing/2014/main" id="{BB68D8EF-62F1-D080-FB4B-ACB7CB795582}"/>
              </a:ext>
            </a:extLst>
          </p:cNvPr>
          <p:cNvPicPr>
            <a:picLocks noChangeAspect="1"/>
          </p:cNvPicPr>
          <p:nvPr/>
        </p:nvPicPr>
        <p:blipFill>
          <a:blip r:embed="rId5"/>
          <a:stretch>
            <a:fillRect/>
          </a:stretch>
        </p:blipFill>
        <p:spPr>
          <a:xfrm>
            <a:off x="1039739" y="3564800"/>
            <a:ext cx="9438803" cy="3007360"/>
          </a:xfrm>
          <a:prstGeom prst="rect">
            <a:avLst/>
          </a:prstGeom>
        </p:spPr>
      </p:pic>
    </p:spTree>
    <p:extLst>
      <p:ext uri="{BB962C8B-B14F-4D97-AF65-F5344CB8AC3E}">
        <p14:creationId xmlns:p14="http://schemas.microsoft.com/office/powerpoint/2010/main" val="38123209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7">
            <a:extLst>
              <a:ext uri="{FF2B5EF4-FFF2-40B4-BE49-F238E27FC236}">
                <a16:creationId xmlns:a16="http://schemas.microsoft.com/office/drawing/2014/main" id="{C798296A-97B6-8154-36D2-18CBDD2562DF}"/>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10622116" y="5068480"/>
            <a:ext cx="1187467" cy="1491111"/>
          </a:xfrm>
          <a:prstGeom prst="rect">
            <a:avLst/>
          </a:prstGeom>
        </p:spPr>
      </p:pic>
      <p:sp>
        <p:nvSpPr>
          <p:cNvPr id="5" name="TextBox 4">
            <a:extLst>
              <a:ext uri="{FF2B5EF4-FFF2-40B4-BE49-F238E27FC236}">
                <a16:creationId xmlns:a16="http://schemas.microsoft.com/office/drawing/2014/main" id="{7BCC14B5-FA9C-416D-FBA6-A3AC39A99DCB}"/>
              </a:ext>
            </a:extLst>
          </p:cNvPr>
          <p:cNvSpPr txBox="1"/>
          <p:nvPr/>
        </p:nvSpPr>
        <p:spPr>
          <a:xfrm>
            <a:off x="589280" y="2444361"/>
            <a:ext cx="10901680" cy="1675843"/>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Ở sinh vật đa bào như thực vật, động vật và người, thông tin được truyền giữa các tế bào tạo cơ chế điều chỉnh, phối hợp hoạt động đảm bảo tính thống nhất trong cơ thể.</a:t>
            </a:r>
          </a:p>
        </p:txBody>
      </p:sp>
      <p:sp>
        <p:nvSpPr>
          <p:cNvPr id="3" name="TextBox 2">
            <a:extLst>
              <a:ext uri="{FF2B5EF4-FFF2-40B4-BE49-F238E27FC236}">
                <a16:creationId xmlns:a16="http://schemas.microsoft.com/office/drawing/2014/main" id="{CC308AF7-71F9-B94D-43FA-DE4F37DCE874}"/>
              </a:ext>
            </a:extLst>
          </p:cNvPr>
          <p:cNvSpPr txBox="1"/>
          <p:nvPr/>
        </p:nvSpPr>
        <p:spPr>
          <a:xfrm>
            <a:off x="64516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 KHÁI NIỆM VỀ THÔNG TIN GIỮA CÁC TẾ BÀO</a:t>
            </a:r>
          </a:p>
        </p:txBody>
      </p:sp>
    </p:spTree>
    <p:extLst>
      <p:ext uri="{BB962C8B-B14F-4D97-AF65-F5344CB8AC3E}">
        <p14:creationId xmlns:p14="http://schemas.microsoft.com/office/powerpoint/2010/main" val="17275217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89280" y="2236115"/>
            <a:ext cx="11003280" cy="1675843"/>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Trong cơ thể đa bào, những tế bào ở cạnh nhau của cùng một mô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có thể trao đổi các chất với nhau qua kết nối trực tiếp nhu cầu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sinh chất ở các tế bào thực vật, mối nối ở các tế bào động vật.</a:t>
            </a:r>
          </a:p>
        </p:txBody>
      </p:sp>
      <p:pic>
        <p:nvPicPr>
          <p:cNvPr id="3" name="Picture 2">
            <a:extLst>
              <a:ext uri="{FF2B5EF4-FFF2-40B4-BE49-F238E27FC236}">
                <a16:creationId xmlns:a16="http://schemas.microsoft.com/office/drawing/2014/main" id="{10B2396B-6FFD-05A0-8947-70F0B4E3C5FB}"/>
              </a:ext>
            </a:extLst>
          </p:cNvPr>
          <p:cNvPicPr>
            <a:picLocks noChangeAspect="1"/>
          </p:cNvPicPr>
          <p:nvPr/>
        </p:nvPicPr>
        <p:blipFill>
          <a:blip r:embed="rId3"/>
          <a:stretch>
            <a:fillRect/>
          </a:stretch>
        </p:blipFill>
        <p:spPr>
          <a:xfrm>
            <a:off x="7462520" y="3911958"/>
            <a:ext cx="4130040" cy="2740883"/>
          </a:xfrm>
          <a:prstGeom prst="rect">
            <a:avLst/>
          </a:prstGeom>
        </p:spPr>
      </p:pic>
      <p:sp>
        <p:nvSpPr>
          <p:cNvPr id="4" name="TextBox 3">
            <a:extLst>
              <a:ext uri="{FF2B5EF4-FFF2-40B4-BE49-F238E27FC236}">
                <a16:creationId xmlns:a16="http://schemas.microsoft.com/office/drawing/2014/main" id="{BBDC87B3-78DA-C3DE-469B-EFA0EB25F4FD}"/>
              </a:ext>
            </a:extLst>
          </p:cNvPr>
          <p:cNvSpPr txBox="1"/>
          <p:nvPr/>
        </p:nvSpPr>
        <p:spPr>
          <a:xfrm>
            <a:off x="599440" y="3911958"/>
            <a:ext cx="6410960" cy="1675843"/>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Có hai kiểu truyền thông tin phổ biến giữa các tế bào: truyền tin nội tiết và truyền tin cận tiết.</a:t>
            </a:r>
          </a:p>
        </p:txBody>
      </p:sp>
      <p:sp>
        <p:nvSpPr>
          <p:cNvPr id="2" name="TextBox 1">
            <a:extLst>
              <a:ext uri="{FF2B5EF4-FFF2-40B4-BE49-F238E27FC236}">
                <a16:creationId xmlns:a16="http://schemas.microsoft.com/office/drawing/2014/main" id="{956689E2-D407-9288-19E7-5B3999A0F936}"/>
              </a:ext>
            </a:extLst>
          </p:cNvPr>
          <p:cNvSpPr txBox="1"/>
          <p:nvPr/>
        </p:nvSpPr>
        <p:spPr>
          <a:xfrm>
            <a:off x="64516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 KHÁI NIỆM VỀ THÔNG TIN GIỮA CÁC TẾ BÀO</a:t>
            </a:r>
          </a:p>
        </p:txBody>
      </p:sp>
    </p:spTree>
    <p:extLst>
      <p:ext uri="{BB962C8B-B14F-4D97-AF65-F5344CB8AC3E}">
        <p14:creationId xmlns:p14="http://schemas.microsoft.com/office/powerpoint/2010/main" val="15697395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20A02E4-0005-6088-F5CA-48891C68D604}"/>
              </a:ext>
            </a:extLst>
          </p:cNvPr>
          <p:cNvSpPr txBox="1"/>
          <p:nvPr/>
        </p:nvSpPr>
        <p:spPr>
          <a:xfrm>
            <a:off x="58928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II. QUÁ TRÌNH TRUYỀN THÔNG TIN GIỮA CÁC TẾ</a:t>
            </a:r>
            <a:r>
              <a:rPr lang="en-US" sz="2400" b="1" kern="1200" dirty="0">
                <a:solidFill>
                  <a:prstClr val="black"/>
                </a:solidFill>
                <a:latin typeface="UTM Avo"/>
                <a:cs typeface="+mn-ea"/>
                <a:sym typeface="+mn-lt"/>
              </a:rPr>
              <a:t> </a:t>
            </a:r>
            <a:r>
              <a:rPr lang="vi-VN" sz="2400" b="1" kern="1200" dirty="0">
                <a:solidFill>
                  <a:prstClr val="black"/>
                </a:solidFill>
                <a:latin typeface="UTM Avo"/>
                <a:cs typeface="+mn-ea"/>
                <a:sym typeface="+mn-lt"/>
              </a:rPr>
              <a:t>BÀO</a:t>
            </a:r>
          </a:p>
        </p:txBody>
      </p:sp>
      <p:pic>
        <p:nvPicPr>
          <p:cNvPr id="2" name="Picture 1">
            <a:extLst>
              <a:ext uri="{FF2B5EF4-FFF2-40B4-BE49-F238E27FC236}">
                <a16:creationId xmlns:a16="http://schemas.microsoft.com/office/drawing/2014/main" id="{423FEA16-692C-89EC-19CE-3AAAAB57FD61}"/>
              </a:ext>
            </a:extLst>
          </p:cNvPr>
          <p:cNvPicPr>
            <a:picLocks noChangeAspect="1"/>
          </p:cNvPicPr>
          <p:nvPr/>
        </p:nvPicPr>
        <p:blipFill>
          <a:blip r:embed="rId3"/>
          <a:stretch>
            <a:fillRect/>
          </a:stretch>
        </p:blipFill>
        <p:spPr>
          <a:xfrm>
            <a:off x="5997827" y="2233224"/>
            <a:ext cx="5445692" cy="4511423"/>
          </a:xfrm>
          <a:prstGeom prst="rect">
            <a:avLst/>
          </a:prstGeom>
        </p:spPr>
      </p:pic>
      <p:sp>
        <p:nvSpPr>
          <p:cNvPr id="5" name="TextBox 4">
            <a:extLst>
              <a:ext uri="{FF2B5EF4-FFF2-40B4-BE49-F238E27FC236}">
                <a16:creationId xmlns:a16="http://schemas.microsoft.com/office/drawing/2014/main" id="{7BCC14B5-FA9C-416D-FBA6-A3AC39A99DCB}"/>
              </a:ext>
            </a:extLst>
          </p:cNvPr>
          <p:cNvSpPr txBox="1"/>
          <p:nvPr/>
        </p:nvSpPr>
        <p:spPr>
          <a:xfrm>
            <a:off x="589280" y="2591078"/>
            <a:ext cx="5734402" cy="1675843"/>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Quan sát hình 12.4 và nêu các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giai đoạn của quá trình truyền </a:t>
            </a:r>
            <a:br>
              <a:rPr lang="en-US" sz="2400" kern="1200" dirty="0">
                <a:solidFill>
                  <a:prstClr val="black"/>
                </a:solidFill>
                <a:latin typeface="UTM Avo"/>
                <a:cs typeface="+mn-ea"/>
                <a:sym typeface="+mn-lt"/>
              </a:rPr>
            </a:br>
            <a:r>
              <a:rPr lang="vi-VN" sz="2400" kern="1200" dirty="0">
                <a:solidFill>
                  <a:prstClr val="black"/>
                </a:solidFill>
                <a:latin typeface="UTM Avo"/>
                <a:cs typeface="+mn-ea"/>
                <a:sym typeface="+mn-lt"/>
              </a:rPr>
              <a:t>thông tin giữa các tế bào.</a:t>
            </a:r>
          </a:p>
        </p:txBody>
      </p:sp>
    </p:spTree>
    <p:extLst>
      <p:ext uri="{BB962C8B-B14F-4D97-AF65-F5344CB8AC3E}">
        <p14:creationId xmlns:p14="http://schemas.microsoft.com/office/powerpoint/2010/main" val="593453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par>
                                <p:cTn id="13" presetID="10" presetClass="entr" presetSubtype="0"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89280" y="2107725"/>
            <a:ext cx="599440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1. Tiếp nhận</a:t>
            </a:r>
          </a:p>
        </p:txBody>
      </p:sp>
      <p:sp>
        <p:nvSpPr>
          <p:cNvPr id="3" name="TextBox 2">
            <a:extLst>
              <a:ext uri="{FF2B5EF4-FFF2-40B4-BE49-F238E27FC236}">
                <a16:creationId xmlns:a16="http://schemas.microsoft.com/office/drawing/2014/main" id="{BFC69680-8F48-AD51-2D6F-20B200F9F8DE}"/>
              </a:ext>
            </a:extLst>
          </p:cNvPr>
          <p:cNvSpPr txBox="1"/>
          <p:nvPr/>
        </p:nvSpPr>
        <p:spPr>
          <a:xfrm>
            <a:off x="579120" y="2747300"/>
            <a:ext cx="11043920" cy="1421928"/>
          </a:xfrm>
          <a:prstGeom prst="rect">
            <a:avLst/>
          </a:prstGeom>
          <a:noFill/>
        </p:spPr>
        <p:txBody>
          <a:bodyPr wrap="square">
            <a:spAutoFit/>
          </a:bodyPr>
          <a:lstStyle/>
          <a:p>
            <a:pPr marL="342900" lvl="0" indent="-342900" algn="just" defTabSz="609630">
              <a:lnSpc>
                <a:spcPct val="125000"/>
              </a:lnSpc>
              <a:buClrTx/>
              <a:buFont typeface="Arial" panose="020B0604020202020204" pitchFamily="34" charset="0"/>
              <a:buChar char="•"/>
              <a:defRPr/>
            </a:pPr>
            <a:r>
              <a:rPr lang="vi-VN" sz="2400" kern="1200" dirty="0">
                <a:solidFill>
                  <a:prstClr val="black"/>
                </a:solidFill>
                <a:latin typeface="UTM Avo"/>
                <a:cs typeface="+mn-ea"/>
                <a:sym typeface="+mn-lt"/>
              </a:rPr>
              <a:t>Trong giai đoạn tiếp nhận, phân tử tín hiệu liên kết với thụ thể đặc hiệu ở tế bào đích, làm thay đổi hình dạng của thụ thể dẫn đến sự hoạt hoá thụ thể. </a:t>
            </a:r>
          </a:p>
        </p:txBody>
      </p:sp>
      <p:pic>
        <p:nvPicPr>
          <p:cNvPr id="4" name="Picture 3">
            <a:extLst>
              <a:ext uri="{FF2B5EF4-FFF2-40B4-BE49-F238E27FC236}">
                <a16:creationId xmlns:a16="http://schemas.microsoft.com/office/drawing/2014/main" id="{29FDBFC1-E626-2F06-516F-BFF9EB4470C1}"/>
              </a:ext>
            </a:extLst>
          </p:cNvPr>
          <p:cNvPicPr>
            <a:picLocks noChangeAspect="1"/>
          </p:cNvPicPr>
          <p:nvPr/>
        </p:nvPicPr>
        <p:blipFill>
          <a:blip r:embed="rId3"/>
          <a:stretch>
            <a:fillRect/>
          </a:stretch>
        </p:blipFill>
        <p:spPr>
          <a:xfrm>
            <a:off x="5933439" y="3781443"/>
            <a:ext cx="5688123" cy="2802237"/>
          </a:xfrm>
          <a:prstGeom prst="rect">
            <a:avLst/>
          </a:prstGeom>
        </p:spPr>
      </p:pic>
      <p:sp>
        <p:nvSpPr>
          <p:cNvPr id="9" name="TextBox 8">
            <a:extLst>
              <a:ext uri="{FF2B5EF4-FFF2-40B4-BE49-F238E27FC236}">
                <a16:creationId xmlns:a16="http://schemas.microsoft.com/office/drawing/2014/main" id="{4E14A7A2-4017-235E-053C-02ED6BB25A08}"/>
              </a:ext>
            </a:extLst>
          </p:cNvPr>
          <p:cNvSpPr txBox="1"/>
          <p:nvPr/>
        </p:nvSpPr>
        <p:spPr>
          <a:xfrm>
            <a:off x="589280" y="4299603"/>
            <a:ext cx="5323840" cy="1421928"/>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r>
              <a:rPr lang="vi-VN" dirty="0">
                <a:sym typeface="+mn-lt"/>
              </a:rPr>
              <a:t>Có hai loại thụ thể: thụ thể bên trong tế bào (thụ thể nội bào) và thụ thể màng.</a:t>
            </a:r>
          </a:p>
        </p:txBody>
      </p:sp>
      <p:sp>
        <p:nvSpPr>
          <p:cNvPr id="2" name="TextBox 1">
            <a:extLst>
              <a:ext uri="{FF2B5EF4-FFF2-40B4-BE49-F238E27FC236}">
                <a16:creationId xmlns:a16="http://schemas.microsoft.com/office/drawing/2014/main" id="{388283A7-99D3-D093-D324-5BBB6E4B2058}"/>
              </a:ext>
            </a:extLst>
          </p:cNvPr>
          <p:cNvSpPr txBox="1"/>
          <p:nvPr/>
        </p:nvSpPr>
        <p:spPr>
          <a:xfrm>
            <a:off x="58928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II. QUÁ TRÌNH TRUYỀN THÔNG TIN GIỮA CÁC TẾ</a:t>
            </a:r>
            <a:r>
              <a:rPr lang="en-US" sz="2400" b="1" kern="1200" dirty="0">
                <a:solidFill>
                  <a:prstClr val="black"/>
                </a:solidFill>
                <a:latin typeface="UTM Avo"/>
                <a:cs typeface="+mn-ea"/>
                <a:sym typeface="+mn-lt"/>
              </a:rPr>
              <a:t> </a:t>
            </a:r>
            <a:r>
              <a:rPr lang="vi-VN" sz="2400" b="1" kern="1200" dirty="0">
                <a:solidFill>
                  <a:prstClr val="black"/>
                </a:solidFill>
                <a:latin typeface="UTM Avo"/>
                <a:cs typeface="+mn-ea"/>
                <a:sym typeface="+mn-lt"/>
              </a:rPr>
              <a:t>BÀO</a:t>
            </a:r>
          </a:p>
        </p:txBody>
      </p:sp>
    </p:spTree>
    <p:extLst>
      <p:ext uri="{BB962C8B-B14F-4D97-AF65-F5344CB8AC3E}">
        <p14:creationId xmlns:p14="http://schemas.microsoft.com/office/powerpoint/2010/main" val="40027857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fade">
                                      <p:cBhvr>
                                        <p:cTn id="17" dur="500"/>
                                        <p:tgtEl>
                                          <p:spTgt spid="9"/>
                                        </p:tgtEl>
                                      </p:cBhvr>
                                    </p:animEffect>
                                  </p:childTnLst>
                                </p:cTn>
                              </p:par>
                              <p:par>
                                <p:cTn id="18" presetID="10" presetClass="entr" presetSubtype="0"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58800" y="2267663"/>
            <a:ext cx="599440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2. Truyền tin nội bào</a:t>
            </a:r>
          </a:p>
        </p:txBody>
      </p:sp>
      <p:sp>
        <p:nvSpPr>
          <p:cNvPr id="3" name="TextBox 2">
            <a:extLst>
              <a:ext uri="{FF2B5EF4-FFF2-40B4-BE49-F238E27FC236}">
                <a16:creationId xmlns:a16="http://schemas.microsoft.com/office/drawing/2014/main" id="{BFC69680-8F48-AD51-2D6F-20B200F9F8DE}"/>
              </a:ext>
            </a:extLst>
          </p:cNvPr>
          <p:cNvSpPr txBox="1"/>
          <p:nvPr/>
        </p:nvSpPr>
        <p:spPr>
          <a:xfrm>
            <a:off x="558800" y="3015921"/>
            <a:ext cx="11043920" cy="1675843"/>
          </a:xfrm>
          <a:prstGeom prst="rect">
            <a:avLst/>
          </a:prstGeom>
          <a:noFill/>
        </p:spPr>
        <p:txBody>
          <a:bodyPr wrap="square">
            <a:spAutoFit/>
          </a:bodyPr>
          <a:lstStyle/>
          <a:p>
            <a:pPr lvl="0" algn="just" defTabSz="609630">
              <a:lnSpc>
                <a:spcPct val="150000"/>
              </a:lnSpc>
              <a:buClrTx/>
              <a:defRPr/>
            </a:pPr>
            <a:r>
              <a:rPr lang="vi-VN" sz="2400" kern="1200" dirty="0">
                <a:solidFill>
                  <a:prstClr val="black"/>
                </a:solidFill>
                <a:latin typeface="UTM Avo"/>
                <a:cs typeface="+mn-ea"/>
                <a:sym typeface="+mn-lt"/>
              </a:rPr>
              <a:t>Truyền tin nội bào là quá trình tín hiệu hoá học đuợc truyền trong tế bào thông qua sự tuơng tác giữa các phân tử dẫn đến đáp ứng tế bào.</a:t>
            </a:r>
          </a:p>
          <a:p>
            <a:pPr lvl="0" algn="just" defTabSz="609630">
              <a:lnSpc>
                <a:spcPct val="150000"/>
              </a:lnSpc>
              <a:buClrTx/>
              <a:defRPr/>
            </a:pPr>
            <a:r>
              <a:rPr lang="vi-VN" sz="2400" kern="1200" dirty="0">
                <a:solidFill>
                  <a:prstClr val="black"/>
                </a:solidFill>
                <a:latin typeface="UTM Avo"/>
                <a:cs typeface="+mn-ea"/>
                <a:sym typeface="+mn-lt"/>
              </a:rPr>
              <a:t>Thụ thể đuợc hoạt hoá sẽ hoạt hoá các phân tử nhất định trong tế bào:</a:t>
            </a:r>
          </a:p>
        </p:txBody>
      </p:sp>
      <p:sp>
        <p:nvSpPr>
          <p:cNvPr id="4" name="TextBox 3">
            <a:extLst>
              <a:ext uri="{FF2B5EF4-FFF2-40B4-BE49-F238E27FC236}">
                <a16:creationId xmlns:a16="http://schemas.microsoft.com/office/drawing/2014/main" id="{1820035F-E93A-7FFC-46B1-E73A86FB4B0B}"/>
              </a:ext>
            </a:extLst>
          </p:cNvPr>
          <p:cNvSpPr txBox="1"/>
          <p:nvPr/>
        </p:nvSpPr>
        <p:spPr>
          <a:xfrm>
            <a:off x="58928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II. QUÁ TRÌNH TRUYỀN THÔNG TIN GIỮA CÁC TẾ</a:t>
            </a:r>
            <a:r>
              <a:rPr lang="en-US" sz="2400" b="1" kern="1200" dirty="0">
                <a:solidFill>
                  <a:prstClr val="black"/>
                </a:solidFill>
                <a:latin typeface="UTM Avo"/>
                <a:cs typeface="+mn-ea"/>
                <a:sym typeface="+mn-lt"/>
              </a:rPr>
              <a:t> </a:t>
            </a:r>
            <a:r>
              <a:rPr lang="vi-VN" sz="2400" b="1" kern="1200" dirty="0">
                <a:solidFill>
                  <a:prstClr val="black"/>
                </a:solidFill>
                <a:latin typeface="UTM Avo"/>
                <a:cs typeface="+mn-ea"/>
                <a:sym typeface="+mn-lt"/>
              </a:rPr>
              <a:t>BÀO</a:t>
            </a:r>
          </a:p>
        </p:txBody>
      </p:sp>
    </p:spTree>
    <p:extLst>
      <p:ext uri="{BB962C8B-B14F-4D97-AF65-F5344CB8AC3E}">
        <p14:creationId xmlns:p14="http://schemas.microsoft.com/office/powerpoint/2010/main" val="3994441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23F5D90-8E1E-E5D9-44AF-C4EAA082C34D}"/>
              </a:ext>
            </a:extLst>
          </p:cNvPr>
          <p:cNvPicPr>
            <a:picLocks noChangeAspect="1"/>
          </p:cNvPicPr>
          <p:nvPr/>
        </p:nvPicPr>
        <p:blipFill>
          <a:blip r:embed="rId3"/>
          <a:stretch>
            <a:fillRect/>
          </a:stretch>
        </p:blipFill>
        <p:spPr>
          <a:xfrm>
            <a:off x="6451601" y="2227003"/>
            <a:ext cx="5298828" cy="4389756"/>
          </a:xfrm>
          <a:prstGeom prst="rect">
            <a:avLst/>
          </a:prstGeom>
        </p:spPr>
      </p:pic>
      <p:sp>
        <p:nvSpPr>
          <p:cNvPr id="9" name="TextBox 8">
            <a:extLst>
              <a:ext uri="{FF2B5EF4-FFF2-40B4-BE49-F238E27FC236}">
                <a16:creationId xmlns:a16="http://schemas.microsoft.com/office/drawing/2014/main" id="{4E14A7A2-4017-235E-053C-02ED6BB25A08}"/>
              </a:ext>
            </a:extLst>
          </p:cNvPr>
          <p:cNvSpPr txBox="1"/>
          <p:nvPr/>
        </p:nvSpPr>
        <p:spPr>
          <a:xfrm>
            <a:off x="589280" y="2943535"/>
            <a:ext cx="6218286" cy="2783839"/>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vi-VN" dirty="0">
                <a:sym typeface="+mn-lt"/>
              </a:rPr>
              <a:t>Khi thụ thể màng được hoạt hoá, </a:t>
            </a:r>
            <a:br>
              <a:rPr lang="en-US" dirty="0">
                <a:sym typeface="+mn-lt"/>
              </a:rPr>
            </a:br>
            <a:r>
              <a:rPr lang="vi-VN" dirty="0">
                <a:sym typeface="+mn-lt"/>
              </a:rPr>
              <a:t>sẽ hoạt hoá các phân tử truyền tin </a:t>
            </a:r>
            <a:br>
              <a:rPr lang="en-US" dirty="0">
                <a:sym typeface="+mn-lt"/>
              </a:rPr>
            </a:br>
            <a:r>
              <a:rPr lang="vi-VN" dirty="0">
                <a:sym typeface="+mn-lt"/>
              </a:rPr>
              <a:t>nội bào (như enzyme, protein,...) thành các chuỗi tương tác liên tiếp tới các phân tử đích trong tế bào (hình 12.4).</a:t>
            </a:r>
          </a:p>
        </p:txBody>
      </p:sp>
      <p:sp>
        <p:nvSpPr>
          <p:cNvPr id="3" name="TextBox 2">
            <a:extLst>
              <a:ext uri="{FF2B5EF4-FFF2-40B4-BE49-F238E27FC236}">
                <a16:creationId xmlns:a16="http://schemas.microsoft.com/office/drawing/2014/main" id="{868833F1-B586-34E6-ECD4-919616A49BC5}"/>
              </a:ext>
            </a:extLst>
          </p:cNvPr>
          <p:cNvSpPr txBox="1"/>
          <p:nvPr/>
        </p:nvSpPr>
        <p:spPr>
          <a:xfrm>
            <a:off x="558800" y="2267663"/>
            <a:ext cx="599440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2. Truyền tin nội bào</a:t>
            </a:r>
          </a:p>
        </p:txBody>
      </p:sp>
      <p:sp>
        <p:nvSpPr>
          <p:cNvPr id="4" name="TextBox 3">
            <a:extLst>
              <a:ext uri="{FF2B5EF4-FFF2-40B4-BE49-F238E27FC236}">
                <a16:creationId xmlns:a16="http://schemas.microsoft.com/office/drawing/2014/main" id="{DE0995C8-3025-3560-9A7B-CAC153359C2E}"/>
              </a:ext>
            </a:extLst>
          </p:cNvPr>
          <p:cNvSpPr txBox="1"/>
          <p:nvPr/>
        </p:nvSpPr>
        <p:spPr>
          <a:xfrm>
            <a:off x="58928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II. QUÁ TRÌNH TRUYỀN THÔNG TIN GIỮA CÁC TẾ</a:t>
            </a:r>
            <a:r>
              <a:rPr lang="en-US" sz="2400" b="1" kern="1200" dirty="0">
                <a:solidFill>
                  <a:prstClr val="black"/>
                </a:solidFill>
                <a:latin typeface="UTM Avo"/>
                <a:cs typeface="+mn-ea"/>
                <a:sym typeface="+mn-lt"/>
              </a:rPr>
              <a:t> </a:t>
            </a:r>
            <a:r>
              <a:rPr lang="vi-VN" sz="2400" b="1" kern="1200" dirty="0">
                <a:solidFill>
                  <a:prstClr val="black"/>
                </a:solidFill>
                <a:latin typeface="UTM Avo"/>
                <a:cs typeface="+mn-ea"/>
                <a:sym typeface="+mn-lt"/>
              </a:rPr>
              <a:t>BÀO</a:t>
            </a:r>
          </a:p>
        </p:txBody>
      </p:sp>
    </p:spTree>
    <p:extLst>
      <p:ext uri="{BB962C8B-B14F-4D97-AF65-F5344CB8AC3E}">
        <p14:creationId xmlns:p14="http://schemas.microsoft.com/office/powerpoint/2010/main" val="1352144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4E14A7A2-4017-235E-053C-02ED6BB25A08}"/>
              </a:ext>
            </a:extLst>
          </p:cNvPr>
          <p:cNvSpPr txBox="1"/>
          <p:nvPr/>
        </p:nvSpPr>
        <p:spPr>
          <a:xfrm>
            <a:off x="589279" y="2932217"/>
            <a:ext cx="6505583" cy="3873368"/>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a:lnSpc>
                <a:spcPct val="130000"/>
              </a:lnSpc>
            </a:pPr>
            <a:r>
              <a:rPr lang="vi-VN" dirty="0">
                <a:sym typeface="+mn-lt"/>
              </a:rPr>
              <a:t>Khi thụ thể bên trong tế bào chất được hoạt hoá, phức hợp tín hiệu - thụ thể </a:t>
            </a:r>
            <a:br>
              <a:rPr lang="en-US" dirty="0">
                <a:sym typeface="+mn-lt"/>
              </a:rPr>
            </a:br>
            <a:r>
              <a:rPr lang="vi-VN" dirty="0">
                <a:sym typeface="+mn-lt"/>
              </a:rPr>
              <a:t>đi vào nhân và tác động đến DNA và hoạt hoá sự phiên mã gene nhất định (hình 12.6).</a:t>
            </a:r>
          </a:p>
          <a:p>
            <a:pPr>
              <a:lnSpc>
                <a:spcPct val="130000"/>
              </a:lnSpc>
            </a:pPr>
            <a:r>
              <a:rPr lang="vi-VN" dirty="0">
                <a:sym typeface="+mn-lt"/>
              </a:rPr>
              <a:t>Sự hoạt hoá các phân tử trong tế bào diễn ra theo thứ tự, từ phân tử này đến phân tử kia.</a:t>
            </a:r>
          </a:p>
        </p:txBody>
      </p:sp>
      <p:pic>
        <p:nvPicPr>
          <p:cNvPr id="3" name="Picture 2">
            <a:extLst>
              <a:ext uri="{FF2B5EF4-FFF2-40B4-BE49-F238E27FC236}">
                <a16:creationId xmlns:a16="http://schemas.microsoft.com/office/drawing/2014/main" id="{23EC7A65-60C3-D1DC-FF69-8BEC72F4E6A6}"/>
              </a:ext>
            </a:extLst>
          </p:cNvPr>
          <p:cNvPicPr>
            <a:picLocks noChangeAspect="1"/>
          </p:cNvPicPr>
          <p:nvPr/>
        </p:nvPicPr>
        <p:blipFill>
          <a:blip r:embed="rId3"/>
          <a:stretch>
            <a:fillRect/>
          </a:stretch>
        </p:blipFill>
        <p:spPr>
          <a:xfrm>
            <a:off x="7094862" y="3162892"/>
            <a:ext cx="4822817" cy="3154242"/>
          </a:xfrm>
          <a:prstGeom prst="rect">
            <a:avLst/>
          </a:prstGeom>
        </p:spPr>
      </p:pic>
      <p:sp>
        <p:nvSpPr>
          <p:cNvPr id="2" name="TextBox 1">
            <a:extLst>
              <a:ext uri="{FF2B5EF4-FFF2-40B4-BE49-F238E27FC236}">
                <a16:creationId xmlns:a16="http://schemas.microsoft.com/office/drawing/2014/main" id="{4E052B11-51E0-67C7-699F-E6A73F2F0A25}"/>
              </a:ext>
            </a:extLst>
          </p:cNvPr>
          <p:cNvSpPr txBox="1"/>
          <p:nvPr/>
        </p:nvSpPr>
        <p:spPr>
          <a:xfrm>
            <a:off x="558800" y="2267663"/>
            <a:ext cx="599440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2. Truyền tin nội bào</a:t>
            </a:r>
          </a:p>
        </p:txBody>
      </p:sp>
      <p:sp>
        <p:nvSpPr>
          <p:cNvPr id="4" name="TextBox 3">
            <a:extLst>
              <a:ext uri="{FF2B5EF4-FFF2-40B4-BE49-F238E27FC236}">
                <a16:creationId xmlns:a16="http://schemas.microsoft.com/office/drawing/2014/main" id="{56131B7B-159E-4D05-58DD-3837DAB3A4C3}"/>
              </a:ext>
            </a:extLst>
          </p:cNvPr>
          <p:cNvSpPr txBox="1"/>
          <p:nvPr/>
        </p:nvSpPr>
        <p:spPr>
          <a:xfrm>
            <a:off x="58928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II. QUÁ TRÌNH TRUYỀN THÔNG TIN GIỮA CÁC TẾ</a:t>
            </a:r>
            <a:r>
              <a:rPr lang="en-US" sz="2400" b="1" kern="1200" dirty="0">
                <a:solidFill>
                  <a:prstClr val="black"/>
                </a:solidFill>
                <a:latin typeface="UTM Avo"/>
                <a:cs typeface="+mn-ea"/>
                <a:sym typeface="+mn-lt"/>
              </a:rPr>
              <a:t> </a:t>
            </a:r>
            <a:r>
              <a:rPr lang="vi-VN" sz="2400" b="1" kern="1200" dirty="0">
                <a:solidFill>
                  <a:prstClr val="black"/>
                </a:solidFill>
                <a:latin typeface="UTM Avo"/>
                <a:cs typeface="+mn-ea"/>
                <a:sym typeface="+mn-lt"/>
              </a:rPr>
              <a:t>BÀO</a:t>
            </a:r>
          </a:p>
        </p:txBody>
      </p:sp>
    </p:spTree>
    <p:extLst>
      <p:ext uri="{BB962C8B-B14F-4D97-AF65-F5344CB8AC3E}">
        <p14:creationId xmlns:p14="http://schemas.microsoft.com/office/powerpoint/2010/main" val="39667691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fade">
                                      <p:cBhvr>
                                        <p:cTn id="10"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BCC14B5-FA9C-416D-FBA6-A3AC39A99DCB}"/>
              </a:ext>
            </a:extLst>
          </p:cNvPr>
          <p:cNvSpPr txBox="1"/>
          <p:nvPr/>
        </p:nvSpPr>
        <p:spPr>
          <a:xfrm>
            <a:off x="599440" y="2220644"/>
            <a:ext cx="5994400" cy="574388"/>
          </a:xfrm>
          <a:prstGeom prst="rect">
            <a:avLst/>
          </a:prstGeom>
          <a:noFill/>
        </p:spPr>
        <p:txBody>
          <a:bodyPr wrap="square">
            <a:spAutoFit/>
          </a:bodyPr>
          <a:lstStyle/>
          <a:p>
            <a:pPr lvl="0" algn="just" defTabSz="609630">
              <a:lnSpc>
                <a:spcPct val="150000"/>
              </a:lnSpc>
              <a:buClrTx/>
              <a:defRPr/>
            </a:pPr>
            <a:r>
              <a:rPr lang="vi-VN" sz="2400" b="1" kern="1200" dirty="0">
                <a:solidFill>
                  <a:prstClr val="black"/>
                </a:solidFill>
                <a:latin typeface="UTM Avo"/>
                <a:cs typeface="+mn-ea"/>
                <a:sym typeface="+mn-lt"/>
              </a:rPr>
              <a:t>3. Đáp ứng</a:t>
            </a:r>
          </a:p>
        </p:txBody>
      </p:sp>
      <p:sp>
        <p:nvSpPr>
          <p:cNvPr id="9" name="TextBox 8">
            <a:extLst>
              <a:ext uri="{FF2B5EF4-FFF2-40B4-BE49-F238E27FC236}">
                <a16:creationId xmlns:a16="http://schemas.microsoft.com/office/drawing/2014/main" id="{4E14A7A2-4017-235E-053C-02ED6BB25A08}"/>
              </a:ext>
            </a:extLst>
          </p:cNvPr>
          <p:cNvSpPr txBox="1"/>
          <p:nvPr/>
        </p:nvSpPr>
        <p:spPr>
          <a:xfrm>
            <a:off x="599440" y="2883910"/>
            <a:ext cx="10922000" cy="2229841"/>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vi-VN" dirty="0">
                <a:sym typeface="+mn-lt"/>
              </a:rPr>
              <a:t>Sự truyền tin nội bào dẫn đến kết quả là những thay đổi trong tế bào dưới nhiều dạng khác nhau như tăng cường phiên mã, dịch mã, tăng hay giảm quá trình chuyển hoá một hoặc một số chất, tăng cường </a:t>
            </a:r>
            <a:br>
              <a:rPr lang="en-US" dirty="0">
                <a:sym typeface="+mn-lt"/>
              </a:rPr>
            </a:br>
            <a:r>
              <a:rPr lang="vi-VN" dirty="0">
                <a:sym typeface="+mn-lt"/>
              </a:rPr>
              <a:t>vận chuyển qua màng tế bào, phân chia tế bào,...</a:t>
            </a:r>
          </a:p>
        </p:txBody>
      </p:sp>
      <p:sp>
        <p:nvSpPr>
          <p:cNvPr id="6" name="TextBox 5">
            <a:extLst>
              <a:ext uri="{FF2B5EF4-FFF2-40B4-BE49-F238E27FC236}">
                <a16:creationId xmlns:a16="http://schemas.microsoft.com/office/drawing/2014/main" id="{C2D3C31B-8330-9A0F-6145-4B9E5DC2F82E}"/>
              </a:ext>
            </a:extLst>
          </p:cNvPr>
          <p:cNvSpPr txBox="1"/>
          <p:nvPr/>
        </p:nvSpPr>
        <p:spPr>
          <a:xfrm>
            <a:off x="589280" y="1591791"/>
            <a:ext cx="9580880" cy="574388"/>
          </a:xfrm>
          <a:prstGeom prst="rect">
            <a:avLst/>
          </a:prstGeom>
          <a:noFill/>
        </p:spPr>
        <p:txBody>
          <a:bodyPr wrap="square">
            <a:spAutoFit/>
          </a:bodyPr>
          <a:lstStyle/>
          <a:p>
            <a:pPr lvl="0" defTabSz="609630">
              <a:lnSpc>
                <a:spcPct val="150000"/>
              </a:lnSpc>
              <a:buClrTx/>
              <a:defRPr/>
            </a:pPr>
            <a:r>
              <a:rPr lang="vi-VN" sz="2400" b="1" kern="1200" dirty="0">
                <a:solidFill>
                  <a:prstClr val="black"/>
                </a:solidFill>
                <a:latin typeface="UTM Avo"/>
                <a:cs typeface="+mn-ea"/>
                <a:sym typeface="+mn-lt"/>
              </a:rPr>
              <a:t>II. QUÁ TRÌNH TRUYỀN THÔNG TIN GIỮA CÁC TẾ</a:t>
            </a:r>
            <a:r>
              <a:rPr lang="en-US" sz="2400" b="1" kern="1200" dirty="0">
                <a:solidFill>
                  <a:prstClr val="black"/>
                </a:solidFill>
                <a:latin typeface="UTM Avo"/>
                <a:cs typeface="+mn-ea"/>
                <a:sym typeface="+mn-lt"/>
              </a:rPr>
              <a:t> </a:t>
            </a:r>
            <a:r>
              <a:rPr lang="vi-VN" sz="2400" b="1" kern="1200" dirty="0">
                <a:solidFill>
                  <a:prstClr val="black"/>
                </a:solidFill>
                <a:latin typeface="UTM Avo"/>
                <a:cs typeface="+mn-ea"/>
                <a:sym typeface="+mn-lt"/>
              </a:rPr>
              <a:t>BÀO</a:t>
            </a:r>
          </a:p>
        </p:txBody>
      </p:sp>
    </p:spTree>
    <p:extLst>
      <p:ext uri="{BB962C8B-B14F-4D97-AF65-F5344CB8AC3E}">
        <p14:creationId xmlns:p14="http://schemas.microsoft.com/office/powerpoint/2010/main" val="4084551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68"/>
        <p:cNvGrpSpPr/>
        <p:nvPr/>
      </p:nvGrpSpPr>
      <p:grpSpPr>
        <a:xfrm>
          <a:off x="0" y="0"/>
          <a:ext cx="0" cy="0"/>
          <a:chOff x="0" y="0"/>
          <a:chExt cx="0" cy="0"/>
        </a:xfrm>
      </p:grpSpPr>
      <p:sp>
        <p:nvSpPr>
          <p:cNvPr id="2" name="TextBox 1">
            <a:extLst>
              <a:ext uri="{FF2B5EF4-FFF2-40B4-BE49-F238E27FC236}">
                <a16:creationId xmlns:a16="http://schemas.microsoft.com/office/drawing/2014/main" id="{9FF4F49D-C5F1-D76F-E361-A418F3C98E32}"/>
              </a:ext>
            </a:extLst>
          </p:cNvPr>
          <p:cNvSpPr txBox="1"/>
          <p:nvPr/>
        </p:nvSpPr>
        <p:spPr>
          <a:xfrm>
            <a:off x="1305560" y="936621"/>
            <a:ext cx="9580880" cy="574388"/>
          </a:xfrm>
          <a:prstGeom prst="rect">
            <a:avLst/>
          </a:prstGeom>
          <a:noFill/>
        </p:spPr>
        <p:txBody>
          <a:bodyPr wrap="square">
            <a:spAutoFit/>
          </a:bodyPr>
          <a:lstStyle/>
          <a:p>
            <a:pPr lvl="0" algn="ctr" defTabSz="609630">
              <a:lnSpc>
                <a:spcPct val="150000"/>
              </a:lnSpc>
              <a:buClrTx/>
              <a:defRPr/>
            </a:pPr>
            <a:r>
              <a:rPr lang="vi-VN" sz="2400" b="1" kern="1200" dirty="0">
                <a:solidFill>
                  <a:prstClr val="black"/>
                </a:solidFill>
                <a:latin typeface="UTM Avo"/>
                <a:cs typeface="+mn-ea"/>
                <a:sym typeface="+mn-lt"/>
              </a:rPr>
              <a:t>EM CÓ BIẾT</a:t>
            </a:r>
          </a:p>
        </p:txBody>
      </p:sp>
      <p:pic>
        <p:nvPicPr>
          <p:cNvPr id="4" name="Picture 3">
            <a:extLst>
              <a:ext uri="{FF2B5EF4-FFF2-40B4-BE49-F238E27FC236}">
                <a16:creationId xmlns:a16="http://schemas.microsoft.com/office/drawing/2014/main" id="{E6741ABA-687E-93B2-45BB-1735F0A5BD97}"/>
              </a:ext>
            </a:extLst>
          </p:cNvPr>
          <p:cNvPicPr>
            <a:picLocks noChangeAspect="1"/>
          </p:cNvPicPr>
          <p:nvPr/>
        </p:nvPicPr>
        <p:blipFill>
          <a:blip r:embed="rId4"/>
          <a:stretch>
            <a:fillRect/>
          </a:stretch>
        </p:blipFill>
        <p:spPr>
          <a:xfrm>
            <a:off x="6713513" y="1726710"/>
            <a:ext cx="5331964" cy="4869988"/>
          </a:xfrm>
          <a:prstGeom prst="rect">
            <a:avLst/>
          </a:prstGeom>
        </p:spPr>
      </p:pic>
      <p:sp>
        <p:nvSpPr>
          <p:cNvPr id="3" name="TextBox 2">
            <a:extLst>
              <a:ext uri="{FF2B5EF4-FFF2-40B4-BE49-F238E27FC236}">
                <a16:creationId xmlns:a16="http://schemas.microsoft.com/office/drawing/2014/main" id="{F4CFEE05-C444-47F2-9A9F-03E165BF0AFE}"/>
              </a:ext>
            </a:extLst>
          </p:cNvPr>
          <p:cNvSpPr txBox="1"/>
          <p:nvPr/>
        </p:nvSpPr>
        <p:spPr>
          <a:xfrm>
            <a:off x="351316" y="1942410"/>
            <a:ext cx="6479142" cy="4438587"/>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30000"/>
              </a:lnSpc>
              <a:buNone/>
            </a:pPr>
            <a:r>
              <a:rPr lang="vi-VN" sz="2200" dirty="0">
                <a:sym typeface="+mn-lt"/>
              </a:rPr>
              <a:t>Khi sinh vật bị kích thích như con mèo </a:t>
            </a:r>
            <a:br>
              <a:rPr lang="en-US" sz="2200" dirty="0">
                <a:sym typeface="+mn-lt"/>
              </a:rPr>
            </a:br>
            <a:r>
              <a:rPr lang="vi-VN" sz="2200" dirty="0">
                <a:sym typeface="+mn-lt"/>
              </a:rPr>
              <a:t>phát hiện thấy con chuột, thông tin từ thị giác được truyền đến trung ương thần kinh và </a:t>
            </a:r>
            <a:br>
              <a:rPr lang="en-US" sz="2200" dirty="0">
                <a:sym typeface="+mn-lt"/>
              </a:rPr>
            </a:br>
            <a:r>
              <a:rPr lang="vi-VN" sz="2200" dirty="0">
                <a:sym typeface="+mn-lt"/>
              </a:rPr>
              <a:t>tác động đến tuyến trên thận, kích thích các tế bào của tuyến này sản xuất hormone adrenaline gây ra một loạt đáp ứng như </a:t>
            </a:r>
            <a:br>
              <a:rPr lang="en-US" sz="2200" dirty="0">
                <a:sym typeface="+mn-lt"/>
              </a:rPr>
            </a:br>
            <a:r>
              <a:rPr lang="vi-VN" sz="2200" dirty="0">
                <a:sym typeface="+mn-lt"/>
              </a:rPr>
              <a:t>tăng cường sản xuất glucose sinh năng lượng, tăng nhịp tim, tăng tuần hoàn máu, tăng </a:t>
            </a:r>
            <a:br>
              <a:rPr lang="en-US" sz="2200" dirty="0">
                <a:sym typeface="+mn-lt"/>
              </a:rPr>
            </a:br>
            <a:r>
              <a:rPr lang="vi-VN" sz="2200" dirty="0">
                <a:sym typeface="+mn-lt"/>
              </a:rPr>
              <a:t>hô hấp,... Kết quả là con mèo đuổi bắt </a:t>
            </a:r>
            <a:br>
              <a:rPr lang="en-US" sz="2200" dirty="0">
                <a:sym typeface="+mn-lt"/>
              </a:rPr>
            </a:br>
            <a:r>
              <a:rPr lang="vi-VN" sz="2200" dirty="0">
                <a:sym typeface="+mn-lt"/>
              </a:rPr>
              <a:t>con chuột.</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13"/>
        <p:cNvGrpSpPr/>
        <p:nvPr/>
      </p:nvGrpSpPr>
      <p:grpSpPr>
        <a:xfrm>
          <a:off x="0" y="0"/>
          <a:ext cx="0" cy="0"/>
          <a:chOff x="0" y="0"/>
          <a:chExt cx="0" cy="0"/>
        </a:xfrm>
      </p:grpSpPr>
      <p:pic>
        <p:nvPicPr>
          <p:cNvPr id="2" name="Google Shape;123;p8">
            <a:hlinkClick r:id="rId4"/>
            <a:extLst>
              <a:ext uri="{FF2B5EF4-FFF2-40B4-BE49-F238E27FC236}">
                <a16:creationId xmlns:a16="http://schemas.microsoft.com/office/drawing/2014/main" id="{B63E7975-ABC9-DDAF-D3AB-D10E5545DE25}"/>
              </a:ext>
            </a:extLst>
          </p:cNvPr>
          <p:cNvPicPr preferRelativeResize="0"/>
          <p:nvPr/>
        </p:nvPicPr>
        <p:blipFill rotWithShape="1">
          <a:blip r:embed="rId5">
            <a:alphaModFix/>
          </a:blip>
          <a:srcRect/>
          <a:stretch/>
        </p:blipFill>
        <p:spPr>
          <a:xfrm>
            <a:off x="4589392" y="2920492"/>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E43D44EE-B3A0-DB59-55D8-478E4B6D3F4D}"/>
              </a:ext>
            </a:extLst>
          </p:cNvPr>
          <p:cNvSpPr txBox="1"/>
          <p:nvPr/>
        </p:nvSpPr>
        <p:spPr>
          <a:xfrm>
            <a:off x="635000" y="1760081"/>
            <a:ext cx="10922000" cy="3337837"/>
          </a:xfrm>
          <a:prstGeom prst="rect">
            <a:avLst/>
          </a:prstGeom>
          <a:noFill/>
        </p:spPr>
        <p:txBody>
          <a:bodyPr wrap="square">
            <a:spAutoFit/>
          </a:bodyPr>
          <a:lstStyle>
            <a:defPPr marR="0" lvl="0" algn="l" rtl="0">
              <a:lnSpc>
                <a:spcPct val="100000"/>
              </a:lnSpc>
              <a:spcBef>
                <a:spcPts val="0"/>
              </a:spcBef>
              <a:spcAft>
                <a:spcPts val="0"/>
              </a:spcAft>
            </a:defPPr>
            <a:lvl1pPr marL="342900" indent="-342900" algn="just" defTabSz="609630">
              <a:lnSpc>
                <a:spcPct val="125000"/>
              </a:lnSpc>
              <a:buClrTx/>
              <a:buFont typeface="Arial" panose="020B0604020202020204" pitchFamily="34" charset="0"/>
              <a:buChar char="•"/>
              <a:defRPr sz="2400" kern="1200">
                <a:solidFill>
                  <a:prstClr val="black"/>
                </a:solidFill>
                <a:latin typeface="UTM Avo"/>
                <a:cs typeface="+mn-ea"/>
              </a:defRPr>
            </a:lvl1pPr>
          </a:lstStyle>
          <a:p>
            <a:pPr marL="0" indent="0">
              <a:lnSpc>
                <a:spcPct val="150000"/>
              </a:lnSpc>
              <a:buNone/>
            </a:pPr>
            <a:r>
              <a:rPr lang="vi-VN" dirty="0">
                <a:sym typeface="+mn-lt"/>
              </a:rPr>
              <a:t>Hormone từ tế bào tuyến giáp được vận chuyển trong máu đến các </a:t>
            </a:r>
            <a:br>
              <a:rPr lang="en-US" dirty="0">
                <a:sym typeface="+mn-lt"/>
              </a:rPr>
            </a:br>
            <a:r>
              <a:rPr lang="vi-VN" dirty="0">
                <a:sym typeface="+mn-lt"/>
              </a:rPr>
              <a:t>tế bào cơ làm tăng cường hoạt động phiên mã, dịch mã và trao đổi chất ở các tế bào cơ.</a:t>
            </a:r>
          </a:p>
          <a:p>
            <a:pPr marL="0" indent="0">
              <a:lnSpc>
                <a:spcPct val="150000"/>
              </a:lnSpc>
              <a:buNone/>
            </a:pPr>
            <a:r>
              <a:rPr lang="vi-VN" dirty="0">
                <a:sym typeface="+mn-lt"/>
              </a:rPr>
              <a:t>Xác định và vẽ sơ đồ mô tả các yếu tố tham gia trong quá trình </a:t>
            </a:r>
            <a:br>
              <a:rPr lang="en-US" dirty="0">
                <a:sym typeface="+mn-lt"/>
              </a:rPr>
            </a:br>
            <a:r>
              <a:rPr lang="vi-VN" dirty="0">
                <a:sym typeface="+mn-lt"/>
              </a:rPr>
              <a:t>truyền thông tin đó. Cho biết quá trình truyền thông tin trên thuộc kiểu truyền tin nội tiết hay cận tiết.</a:t>
            </a:r>
          </a:p>
        </p:txBody>
      </p:sp>
    </p:spTree>
    <p:extLst>
      <p:ext uri="{BB962C8B-B14F-4D97-AF65-F5344CB8AC3E}">
        <p14:creationId xmlns:p14="http://schemas.microsoft.com/office/powerpoint/2010/main" val="42653573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22"/>
        <p:cNvGrpSpPr/>
        <p:nvPr/>
      </p:nvGrpSpPr>
      <p:grpSpPr>
        <a:xfrm>
          <a:off x="0" y="0"/>
          <a:ext cx="0" cy="0"/>
          <a:chOff x="0" y="0"/>
          <a:chExt cx="0" cy="0"/>
        </a:xfrm>
      </p:grpSpPr>
      <p:pic>
        <p:nvPicPr>
          <p:cNvPr id="123" name="Google Shape;123;p8">
            <a:hlinkClick r:id="rId4"/>
          </p:cNvPr>
          <p:cNvPicPr preferRelativeResize="0"/>
          <p:nvPr/>
        </p:nvPicPr>
        <p:blipFill rotWithShape="1">
          <a:blip r:embed="rId5">
            <a:alphaModFix/>
          </a:blip>
          <a:srcRect/>
          <a:stretch/>
        </p:blipFill>
        <p:spPr>
          <a:xfrm>
            <a:off x="4480763" y="297481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BE819A-6DAF-82CC-CF2C-D9BF4B87D297}"/>
              </a:ext>
            </a:extLst>
          </p:cNvPr>
          <p:cNvSpPr txBox="1"/>
          <p:nvPr/>
        </p:nvSpPr>
        <p:spPr>
          <a:xfrm>
            <a:off x="599439" y="1634485"/>
            <a:ext cx="10993121" cy="4693529"/>
          </a:xfrm>
          <a:prstGeom prst="rect">
            <a:avLst/>
          </a:prstGeom>
          <a:noFill/>
        </p:spPr>
        <p:txBody>
          <a:bodyPr wrap="square">
            <a:spAutoFit/>
          </a:bodyPr>
          <a:lstStyle/>
          <a:p>
            <a:pPr algn="just">
              <a:lnSpc>
                <a:spcPct val="150000"/>
              </a:lnSpc>
              <a:spcBef>
                <a:spcPts val="400"/>
              </a:spcBef>
              <a:spcAft>
                <a:spcPts val="400"/>
              </a:spcAft>
            </a:pPr>
            <a:r>
              <a:rPr lang="vi-VN" sz="2200" dirty="0">
                <a:solidFill>
                  <a:schemeClr val="dk1">
                    <a:lumMod val="100000"/>
                  </a:schemeClr>
                </a:solidFill>
                <a:latin typeface="+mn-lt"/>
                <a:ea typeface="+mn-ea"/>
                <a:cs typeface="+mn-ea"/>
                <a:sym typeface="+mn-lt"/>
              </a:rPr>
              <a:t>Insulin là hormone nội tiết từ tuyến tuy tác động đến các tế bào như gan, cơ, mỡ khi nồng độ glucose trong máu tăng lên do tiêu hoá thức ăn. Một quá trình truyền thông tin từ insulin ở tế bào được thể hiện ở hình 12.7. Insulin kích thích </a:t>
            </a:r>
            <a:br>
              <a:rPr lang="en-US" sz="2200" dirty="0">
                <a:solidFill>
                  <a:schemeClr val="dk1">
                    <a:lumMod val="100000"/>
                  </a:schemeClr>
                </a:solidFill>
                <a:latin typeface="+mn-lt"/>
                <a:ea typeface="+mn-ea"/>
                <a:cs typeface="+mn-ea"/>
                <a:sym typeface="+mn-lt"/>
              </a:rPr>
            </a:br>
            <a:r>
              <a:rPr lang="vi-VN" sz="2200" dirty="0">
                <a:solidFill>
                  <a:schemeClr val="dk1">
                    <a:lumMod val="100000"/>
                  </a:schemeClr>
                </a:solidFill>
                <a:latin typeface="+mn-lt"/>
                <a:ea typeface="+mn-ea"/>
                <a:cs typeface="+mn-ea"/>
                <a:sym typeface="+mn-lt"/>
              </a:rPr>
              <a:t>sự huy động các protein vận chuyển glucose ở trên màng sinh chất, từ đó làm tăng sự vận chuyển glucosetừmáu vào trong tế bào và giảm lượng glucose trong máu.</a:t>
            </a:r>
          </a:p>
          <a:p>
            <a:pPr algn="just">
              <a:lnSpc>
                <a:spcPct val="150000"/>
              </a:lnSpc>
              <a:spcBef>
                <a:spcPts val="400"/>
              </a:spcBef>
              <a:spcAft>
                <a:spcPts val="400"/>
              </a:spcAft>
            </a:pPr>
            <a:r>
              <a:rPr lang="vi-VN" sz="2200" dirty="0">
                <a:solidFill>
                  <a:schemeClr val="dk1">
                    <a:lumMod val="100000"/>
                  </a:schemeClr>
                </a:solidFill>
                <a:latin typeface="+mn-lt"/>
                <a:ea typeface="+mn-ea"/>
                <a:cs typeface="+mn-ea"/>
                <a:sym typeface="+mn-lt"/>
              </a:rPr>
              <a:t>Bệnh tiểu đường type 2 do thiếu insulin và kháng insulin (các phân tử truyền tin nội bào bị tác động) dẫn đến triệu chứng điển hình là tăng lượng glucose trong máu và trong nước tiểu.</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BDBE819A-6DAF-82CC-CF2C-D9BF4B87D297}"/>
              </a:ext>
            </a:extLst>
          </p:cNvPr>
          <p:cNvSpPr txBox="1"/>
          <p:nvPr/>
        </p:nvSpPr>
        <p:spPr>
          <a:xfrm>
            <a:off x="619759" y="1614011"/>
            <a:ext cx="7548881" cy="567848"/>
          </a:xfrm>
          <a:prstGeom prst="rect">
            <a:avLst/>
          </a:prstGeom>
          <a:noFill/>
        </p:spPr>
        <p:txBody>
          <a:bodyPr wrap="square">
            <a:spAutoFit/>
          </a:bodyPr>
          <a:lstStyle/>
          <a:p>
            <a:pPr algn="just">
              <a:lnSpc>
                <a:spcPct val="150000"/>
              </a:lnSpc>
            </a:pPr>
            <a:r>
              <a:rPr lang="vi-VN" sz="2400" dirty="0">
                <a:solidFill>
                  <a:schemeClr val="dk1">
                    <a:lumMod val="100000"/>
                  </a:schemeClr>
                </a:solidFill>
                <a:latin typeface="+mn-lt"/>
                <a:ea typeface="+mn-ea"/>
                <a:cs typeface="+mn-ea"/>
                <a:sym typeface="+mn-lt"/>
              </a:rPr>
              <a:t>Dựa vào các thông tin ở trên và hình 12.7, hãy:</a:t>
            </a:r>
          </a:p>
        </p:txBody>
      </p:sp>
      <p:pic>
        <p:nvPicPr>
          <p:cNvPr id="3" name="Picture 2">
            <a:extLst>
              <a:ext uri="{FF2B5EF4-FFF2-40B4-BE49-F238E27FC236}">
                <a16:creationId xmlns:a16="http://schemas.microsoft.com/office/drawing/2014/main" id="{2C962FE2-C654-B616-F3DA-1A8800D935E6}"/>
              </a:ext>
            </a:extLst>
          </p:cNvPr>
          <p:cNvPicPr>
            <a:picLocks noChangeAspect="1"/>
          </p:cNvPicPr>
          <p:nvPr/>
        </p:nvPicPr>
        <p:blipFill>
          <a:blip r:embed="rId3"/>
          <a:stretch>
            <a:fillRect/>
          </a:stretch>
        </p:blipFill>
        <p:spPr>
          <a:xfrm>
            <a:off x="6923810" y="2314062"/>
            <a:ext cx="4943064" cy="3975101"/>
          </a:xfrm>
          <a:prstGeom prst="rect">
            <a:avLst/>
          </a:prstGeom>
        </p:spPr>
      </p:pic>
      <p:sp>
        <p:nvSpPr>
          <p:cNvPr id="7" name="TextBox 6">
            <a:extLst>
              <a:ext uri="{FF2B5EF4-FFF2-40B4-BE49-F238E27FC236}">
                <a16:creationId xmlns:a16="http://schemas.microsoft.com/office/drawing/2014/main" id="{73C2B844-4CAB-3867-0EE9-3FF326964C90}"/>
              </a:ext>
            </a:extLst>
          </p:cNvPr>
          <p:cNvSpPr txBox="1"/>
          <p:nvPr/>
        </p:nvSpPr>
        <p:spPr>
          <a:xfrm>
            <a:off x="563880" y="2150619"/>
            <a:ext cx="6029960" cy="4445832"/>
          </a:xfrm>
          <a:prstGeom prst="rect">
            <a:avLst/>
          </a:prstGeom>
          <a:noFill/>
        </p:spPr>
        <p:txBody>
          <a:bodyPr wrap="square">
            <a:spAutoFit/>
          </a:bodyPr>
          <a:lstStyle/>
          <a:p>
            <a:pPr algn="just">
              <a:lnSpc>
                <a:spcPct val="150000"/>
              </a:lnSpc>
            </a:pPr>
            <a:r>
              <a:rPr lang="vi-VN" sz="2400" dirty="0">
                <a:solidFill>
                  <a:schemeClr val="dk1">
                    <a:lumMod val="100000"/>
                  </a:schemeClr>
                </a:solidFill>
                <a:latin typeface="+mn-lt"/>
                <a:ea typeface="+mn-ea"/>
                <a:cs typeface="+mn-ea"/>
                <a:sym typeface="+mn-lt"/>
              </a:rPr>
              <a:t>- Nêu vai trò của insulin trong điều hoà lượng đường trong máu.</a:t>
            </a:r>
          </a:p>
          <a:p>
            <a:pPr algn="just">
              <a:lnSpc>
                <a:spcPct val="150000"/>
              </a:lnSpc>
            </a:pPr>
            <a:r>
              <a:rPr lang="vi-VN" sz="2400" dirty="0">
                <a:solidFill>
                  <a:schemeClr val="dk1">
                    <a:lumMod val="100000"/>
                  </a:schemeClr>
                </a:solidFill>
                <a:latin typeface="+mn-lt"/>
                <a:ea typeface="+mn-ea"/>
                <a:cs typeface="+mn-ea"/>
                <a:sym typeface="+mn-lt"/>
              </a:rPr>
              <a:t>- Nêu các giai đoạn của quá trình truyền thông tin từ tín hiệu insulin.</a:t>
            </a:r>
          </a:p>
          <a:p>
            <a:pPr algn="just">
              <a:lnSpc>
                <a:spcPct val="150000"/>
              </a:lnSpc>
            </a:pPr>
            <a:r>
              <a:rPr lang="vi-VN" sz="2400" dirty="0">
                <a:solidFill>
                  <a:schemeClr val="dk1">
                    <a:lumMod val="100000"/>
                  </a:schemeClr>
                </a:solidFill>
                <a:latin typeface="+mn-lt"/>
                <a:ea typeface="+mn-ea"/>
                <a:cs typeface="+mn-ea"/>
                <a:sym typeface="+mn-lt"/>
              </a:rPr>
              <a:t>- Nêu những thay đổi trong quá trình truyền thông tin từ insulin dẫn đến </a:t>
            </a:r>
            <a:br>
              <a:rPr lang="en-US" sz="2400" dirty="0">
                <a:solidFill>
                  <a:schemeClr val="dk1">
                    <a:lumMod val="100000"/>
                  </a:schemeClr>
                </a:solidFill>
                <a:latin typeface="+mn-lt"/>
                <a:ea typeface="+mn-ea"/>
                <a:cs typeface="+mn-ea"/>
                <a:sym typeface="+mn-lt"/>
              </a:rPr>
            </a:br>
            <a:r>
              <a:rPr lang="vi-VN" sz="2400" dirty="0">
                <a:solidFill>
                  <a:schemeClr val="dk1">
                    <a:lumMod val="100000"/>
                  </a:schemeClr>
                </a:solidFill>
                <a:latin typeface="+mn-lt"/>
                <a:ea typeface="+mn-ea"/>
                <a:cs typeface="+mn-ea"/>
                <a:sym typeface="+mn-lt"/>
              </a:rPr>
              <a:t>triệu chứng của bệnh tiểu đường </a:t>
            </a:r>
            <a:br>
              <a:rPr lang="en-US" sz="2400" dirty="0">
                <a:solidFill>
                  <a:schemeClr val="dk1">
                    <a:lumMod val="100000"/>
                  </a:schemeClr>
                </a:solidFill>
                <a:latin typeface="+mn-lt"/>
                <a:ea typeface="+mn-ea"/>
                <a:cs typeface="+mn-ea"/>
                <a:sym typeface="+mn-lt"/>
              </a:rPr>
            </a:br>
            <a:r>
              <a:rPr lang="vi-VN" sz="2400" dirty="0">
                <a:solidFill>
                  <a:schemeClr val="dk1">
                    <a:lumMod val="100000"/>
                  </a:schemeClr>
                </a:solidFill>
                <a:latin typeface="+mn-lt"/>
                <a:ea typeface="+mn-ea"/>
                <a:cs typeface="+mn-ea"/>
                <a:sym typeface="+mn-lt"/>
              </a:rPr>
              <a:t>type 2.</a:t>
            </a:r>
          </a:p>
        </p:txBody>
      </p:sp>
    </p:spTree>
    <p:extLst>
      <p:ext uri="{BB962C8B-B14F-4D97-AF65-F5344CB8AC3E}">
        <p14:creationId xmlns:p14="http://schemas.microsoft.com/office/powerpoint/2010/main" val="19655793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par>
                                <p:cTn id="13" presetID="10" presetClass="entr" presetSubtype="0"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Effect transition="in" filter="fade">
                                      <p:cBhvr>
                                        <p:cTn id="1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140"/>
        <p:cNvGrpSpPr/>
        <p:nvPr/>
      </p:nvGrpSpPr>
      <p:grpSpPr>
        <a:xfrm>
          <a:off x="0" y="0"/>
          <a:ext cx="0" cy="0"/>
          <a:chOff x="0" y="0"/>
          <a:chExt cx="0" cy="0"/>
        </a:xfrm>
      </p:grpSpPr>
      <p:pic>
        <p:nvPicPr>
          <p:cNvPr id="141" name="Google Shape;141;p12">
            <a:hlinkClick r:id="rId4"/>
          </p:cNvPr>
          <p:cNvPicPr preferRelativeResize="0"/>
          <p:nvPr/>
        </p:nvPicPr>
        <p:blipFill rotWithShape="1">
          <a:blip r:embed="rId5">
            <a:alphaModFix/>
          </a:blip>
          <a:srcRect/>
          <a:stretch/>
        </p:blipFill>
        <p:spPr>
          <a:xfrm>
            <a:off x="4480763" y="2730973"/>
            <a:ext cx="3189835" cy="176477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F17472-52FF-8012-7A19-0A175FD0F8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B00C3D-B5BD-20E5-CC75-EB87A2D2D4A6}"/>
              </a:ext>
            </a:extLst>
          </p:cNvPr>
          <p:cNvSpPr txBox="1"/>
          <p:nvPr/>
        </p:nvSpPr>
        <p:spPr>
          <a:xfrm>
            <a:off x="523239" y="1760081"/>
            <a:ext cx="11145521" cy="3337837"/>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Thông tin giữa các tế bào là quá trình tế bào tiếp nhận, xử lí và trả lời các tín hiệu được tạo ra từ các tế bào khác.</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Quá trình thông tin giữa các tế bào gồm ba giai đoạn: tiếp nhận, truyền tin nội bào và đáp ứng. Trong quá trình tiếp nhận, phân tử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tín hiệu liên kết với thụ thể làm thay đổi hình dạng thụ thể dẫn đến hoạt hoá thụ thể.</a:t>
            </a:r>
          </a:p>
        </p:txBody>
      </p:sp>
    </p:spTree>
    <p:extLst>
      <p:ext uri="{BB962C8B-B14F-4D97-AF65-F5344CB8AC3E}">
        <p14:creationId xmlns:p14="http://schemas.microsoft.com/office/powerpoint/2010/main" val="3834974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34F17472-52FF-8012-7A19-0A175FD0F832}"/>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07B00C3D-B5BD-20E5-CC75-EB87A2D2D4A6}"/>
              </a:ext>
            </a:extLst>
          </p:cNvPr>
          <p:cNvSpPr txBox="1"/>
          <p:nvPr/>
        </p:nvSpPr>
        <p:spPr>
          <a:xfrm>
            <a:off x="1021633" y="1980011"/>
            <a:ext cx="10412894" cy="3337837"/>
          </a:xfrm>
          <a:prstGeom prst="rect">
            <a:avLst/>
          </a:prstGeom>
          <a:noFill/>
        </p:spPr>
        <p:txBody>
          <a:bodyPr wrap="square">
            <a:spAutoFit/>
          </a:bodyPr>
          <a:lstStyle/>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Trong quá trình truyền tin nội bào, thụ thể được hoạt hoá sẽ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hoạt hoá các phân tử nhất định trong tế bào theo chuỗi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tương tác tới các phân tử đích.</a:t>
            </a:r>
          </a:p>
          <a:p>
            <a:pPr marL="342900" lvl="0" indent="-342900" algn="just" defTabSz="609630">
              <a:lnSpc>
                <a:spcPct val="150000"/>
              </a:lnSpc>
              <a:buClrTx/>
              <a:buFont typeface="Arial" panose="020B0604020202020204" pitchFamily="34" charset="0"/>
              <a:buChar char="•"/>
              <a:defRPr/>
            </a:pPr>
            <a:r>
              <a:rPr lang="vi-VN" sz="2400" kern="1200" dirty="0">
                <a:solidFill>
                  <a:prstClr val="black"/>
                </a:solidFill>
                <a:latin typeface="+mj-lt"/>
                <a:cs typeface="+mn-ea"/>
                <a:sym typeface="+mn-lt"/>
              </a:rPr>
              <a:t>Đáp ứng tế bào là những thay đổi trong tế bào đích như </a:t>
            </a:r>
            <a:br>
              <a:rPr lang="en-US" sz="2400" kern="1200" dirty="0">
                <a:solidFill>
                  <a:prstClr val="black"/>
                </a:solidFill>
                <a:latin typeface="+mj-lt"/>
                <a:cs typeface="+mn-ea"/>
                <a:sym typeface="+mn-lt"/>
              </a:rPr>
            </a:br>
            <a:r>
              <a:rPr lang="vi-VN" sz="2400" kern="1200" dirty="0">
                <a:solidFill>
                  <a:prstClr val="black"/>
                </a:solidFill>
                <a:latin typeface="+mj-lt"/>
                <a:cs typeface="+mn-ea"/>
                <a:sym typeface="+mn-lt"/>
              </a:rPr>
              <a:t>tăng cường phiên mã, dịch mã, thay đổi quá trình chuyển hoá một hay một số chất...</a:t>
            </a:r>
          </a:p>
        </p:txBody>
      </p:sp>
    </p:spTree>
    <p:extLst>
      <p:ext uri="{BB962C8B-B14F-4D97-AF65-F5344CB8AC3E}">
        <p14:creationId xmlns:p14="http://schemas.microsoft.com/office/powerpoint/2010/main" val="27709192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Picture 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92650" y="2541456"/>
            <a:ext cx="2475758" cy="2736598"/>
          </a:xfrm>
          <a:prstGeom prst="rect">
            <a:avLst/>
          </a:prstGeom>
        </p:spPr>
      </p:pic>
      <p:pic>
        <p:nvPicPr>
          <p:cNvPr id="9" name="Picture 9"/>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3634073" y="2541456"/>
            <a:ext cx="3302000" cy="2736597"/>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307813" y="2541456"/>
            <a:ext cx="4071388" cy="2736598"/>
          </a:xfrm>
          <a:prstGeom prst="rect">
            <a:avLst/>
          </a:prstGeom>
        </p:spPr>
      </p:pic>
      <p:sp>
        <p:nvSpPr>
          <p:cNvPr id="17" name="TextBox 16">
            <a:extLst>
              <a:ext uri="{FF2B5EF4-FFF2-40B4-BE49-F238E27FC236}">
                <a16:creationId xmlns:a16="http://schemas.microsoft.com/office/drawing/2014/main" id="{CC0EE0BB-47A6-8C7C-85C4-42552CA7130C}"/>
              </a:ext>
            </a:extLst>
          </p:cNvPr>
          <p:cNvSpPr txBox="1"/>
          <p:nvPr/>
        </p:nvSpPr>
        <p:spPr>
          <a:xfrm>
            <a:off x="2469243" y="1071220"/>
            <a:ext cx="7253514" cy="1056508"/>
          </a:xfrm>
          <a:prstGeom prst="rect">
            <a:avLst/>
          </a:prstGeom>
          <a:noFill/>
        </p:spPr>
        <p:txBody>
          <a:bodyPr wrap="square" rtlCol="0">
            <a:spAutoFit/>
          </a:bodyPr>
          <a:lstStyle/>
          <a:p>
            <a:pPr marL="0" marR="0" lvl="0" indent="0" algn="ctr" defTabSz="609539" rtl="0" eaLnBrk="1" fontAlgn="auto" latinLnBrk="0" hangingPunct="1">
              <a:lnSpc>
                <a:spcPct val="150000"/>
              </a:lnSpc>
              <a:spcBef>
                <a:spcPts val="0"/>
              </a:spcBef>
              <a:spcAft>
                <a:spcPts val="0"/>
              </a:spcAft>
              <a:buClrTx/>
              <a:buSzTx/>
              <a:buFontTx/>
              <a:buNone/>
              <a:tabLst/>
              <a:defRPr/>
            </a:pPr>
            <a:r>
              <a:rPr kumimoji="0" lang="en-US" sz="4800" b="1" i="0" u="none" strike="noStrike" kern="1200" cap="none" spc="0" normalizeH="0" baseline="0" noProof="0" dirty="0">
                <a:ln>
                  <a:noFill/>
                </a:ln>
                <a:solidFill>
                  <a:schemeClr val="tx1"/>
                </a:solidFill>
                <a:effectLst/>
                <a:uLnTx/>
                <a:uFillTx/>
                <a:latin typeface="UTM Avo"/>
                <a:cs typeface="+mn-ea"/>
                <a:sym typeface="+mn-lt"/>
              </a:rPr>
              <a:t>HƯỚNG DẪN VỀ NHÀ</a:t>
            </a:r>
          </a:p>
        </p:txBody>
      </p:sp>
      <p:sp>
        <p:nvSpPr>
          <p:cNvPr id="20" name="TextBox 19">
            <a:extLst>
              <a:ext uri="{FF2B5EF4-FFF2-40B4-BE49-F238E27FC236}">
                <a16:creationId xmlns:a16="http://schemas.microsoft.com/office/drawing/2014/main" id="{469A1146-49C0-547A-923E-A665581E25DC}"/>
              </a:ext>
            </a:extLst>
          </p:cNvPr>
          <p:cNvSpPr txBox="1"/>
          <p:nvPr/>
        </p:nvSpPr>
        <p:spPr>
          <a:xfrm>
            <a:off x="792650" y="3229269"/>
            <a:ext cx="2475757" cy="1121846"/>
          </a:xfrm>
          <a:prstGeom prst="rect">
            <a:avLst/>
          </a:prstGeom>
          <a:noFill/>
        </p:spPr>
        <p:txBody>
          <a:bodyPr wrap="square">
            <a:spAutoFit/>
          </a:bodyP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Ôn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lại</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kiến</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thức</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đã</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học</a:t>
            </a:r>
            <a:endParaRPr kumimoji="0" lang="en-US" sz="2400" b="0" i="0" u="none" strike="noStrike" kern="1200" cap="none" spc="0" normalizeH="0" baseline="0" noProof="0" dirty="0">
              <a:ln>
                <a:noFill/>
              </a:ln>
              <a:solidFill>
                <a:schemeClr val="tx1"/>
              </a:solidFill>
              <a:effectLst/>
              <a:uLnTx/>
              <a:uFillTx/>
              <a:latin typeface="UTM Avo"/>
              <a:cs typeface="+mn-ea"/>
              <a:sym typeface="+mn-lt"/>
            </a:endParaRPr>
          </a:p>
        </p:txBody>
      </p:sp>
      <p:sp>
        <p:nvSpPr>
          <p:cNvPr id="23" name="TextBox 22">
            <a:extLst>
              <a:ext uri="{FF2B5EF4-FFF2-40B4-BE49-F238E27FC236}">
                <a16:creationId xmlns:a16="http://schemas.microsoft.com/office/drawing/2014/main" id="{88C249B0-44BD-B480-EFE0-ADB73C5E0E38}"/>
              </a:ext>
            </a:extLst>
          </p:cNvPr>
          <p:cNvSpPr txBox="1"/>
          <p:nvPr/>
        </p:nvSpPr>
        <p:spPr>
          <a:xfrm>
            <a:off x="3841874" y="3032760"/>
            <a:ext cx="2992764" cy="1675843"/>
          </a:xfrm>
          <a:prstGeom prst="rect">
            <a:avLst/>
          </a:prstGeom>
          <a:noFill/>
        </p:spPr>
        <p:txBody>
          <a:bodyPr wrap="square">
            <a:spAutoFit/>
          </a:bodyPr>
          <a:lstStyle/>
          <a:p>
            <a:pPr marL="0" marR="0" lvl="0" indent="0" algn="ctr" defTabSz="609539" rtl="0" eaLnBrk="1" fontAlgn="auto" latinLnBrk="0" hangingPunct="1">
              <a:lnSpc>
                <a:spcPct val="150000"/>
              </a:lnSpc>
              <a:spcBef>
                <a:spcPts val="200"/>
              </a:spcBef>
              <a:spcAft>
                <a:spcPts val="200"/>
              </a:spcAft>
              <a:buClrTx/>
              <a:buSzTx/>
              <a:buFontTx/>
              <a:buNone/>
              <a:tabLst/>
              <a:defRPr/>
            </a:pPr>
            <a:r>
              <a:rPr kumimoji="0" lang="en-US" sz="2400" b="0" i="0" u="none" strike="noStrike" kern="1200" cap="none" spc="0" normalizeH="0" baseline="0" noProof="0" dirty="0" err="1">
                <a:ln>
                  <a:noFill/>
                </a:ln>
                <a:solidFill>
                  <a:schemeClr val="tx1"/>
                </a:solidFill>
                <a:effectLst/>
                <a:uLnTx/>
                <a:uFillTx/>
                <a:latin typeface="UTM Avo"/>
                <a:cs typeface="+mn-ea"/>
                <a:sym typeface="+mn-lt"/>
              </a:rPr>
              <a:t>Làm</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bài</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tập</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trong</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Sách</a:t>
            </a:r>
            <a:r>
              <a:rPr kumimoji="0" lang="en-US" sz="2400" b="0" i="0" u="none" strike="noStrike" kern="1200" cap="none" spc="0" normalizeH="0" baseline="0" noProof="0" dirty="0">
                <a:ln>
                  <a:noFill/>
                </a:ln>
                <a:solidFill>
                  <a:schemeClr val="tx1"/>
                </a:solidFill>
                <a:effectLst/>
                <a:uLnTx/>
                <a:uFillTx/>
                <a:latin typeface="UTM Avo"/>
                <a:cs typeface="+mn-ea"/>
                <a:sym typeface="+mn-lt"/>
              </a:rPr>
              <a:t> </a:t>
            </a:r>
            <a:r>
              <a:rPr kumimoji="0" lang="en-US" sz="2400" b="0" i="0" u="none" strike="noStrike" kern="1200" cap="none" spc="0" normalizeH="0" baseline="0" noProof="0" err="1">
                <a:ln>
                  <a:noFill/>
                </a:ln>
                <a:solidFill>
                  <a:schemeClr val="tx1"/>
                </a:solidFill>
                <a:effectLst/>
                <a:uLnTx/>
                <a:uFillTx/>
                <a:latin typeface="UTM Avo"/>
                <a:cs typeface="+mn-ea"/>
                <a:sym typeface="+mn-lt"/>
              </a:rPr>
              <a:t>bài</a:t>
            </a:r>
            <a:r>
              <a:rPr kumimoji="0" lang="en-US" sz="2400" b="0" i="0" u="none" strike="noStrike" kern="1200" cap="none" spc="0" normalizeH="0" baseline="0" noProof="0">
                <a:ln>
                  <a:noFill/>
                </a:ln>
                <a:solidFill>
                  <a:schemeClr val="tx1"/>
                </a:solidFill>
                <a:effectLst/>
                <a:uLnTx/>
                <a:uFillTx/>
                <a:latin typeface="UTM Avo"/>
                <a:cs typeface="+mn-ea"/>
                <a:sym typeface="+mn-lt"/>
              </a:rPr>
              <a:t> tập</a:t>
            </a:r>
            <a:br>
              <a:rPr kumimoji="0" lang="en-US" sz="2400" b="0" i="0" u="none" strike="noStrike" kern="1200" cap="none" spc="0" normalizeH="0" baseline="0" noProof="0">
                <a:ln>
                  <a:noFill/>
                </a:ln>
                <a:solidFill>
                  <a:schemeClr val="tx1"/>
                </a:solidFill>
                <a:effectLst/>
                <a:uLnTx/>
                <a:uFillTx/>
                <a:latin typeface="UTM Avo"/>
                <a:cs typeface="+mn-ea"/>
                <a:sym typeface="+mn-lt"/>
              </a:rPr>
            </a:br>
            <a:r>
              <a:rPr kumimoji="0" lang="en-US" sz="2400" b="0" i="0" u="none" strike="noStrike" kern="1200" cap="none" spc="0" normalizeH="0" baseline="0" noProof="0">
                <a:ln>
                  <a:noFill/>
                </a:ln>
                <a:solidFill>
                  <a:schemeClr val="tx1"/>
                </a:solidFill>
                <a:effectLst/>
                <a:uLnTx/>
                <a:uFillTx/>
                <a:latin typeface="UTM Avo"/>
                <a:cs typeface="+mn-ea"/>
                <a:sym typeface="+mn-lt"/>
              </a:rPr>
              <a:t>Sinh </a:t>
            </a:r>
            <a:r>
              <a:rPr kumimoji="0" lang="en-US" sz="2400" b="0" i="0" u="none" strike="noStrike" kern="1200" cap="none" spc="0" normalizeH="0" baseline="0" noProof="0" dirty="0" err="1">
                <a:ln>
                  <a:noFill/>
                </a:ln>
                <a:solidFill>
                  <a:schemeClr val="tx1"/>
                </a:solidFill>
                <a:effectLst/>
                <a:uLnTx/>
                <a:uFillTx/>
                <a:latin typeface="UTM Avo"/>
                <a:cs typeface="+mn-ea"/>
                <a:sym typeface="+mn-lt"/>
              </a:rPr>
              <a:t>học</a:t>
            </a:r>
            <a:r>
              <a:rPr kumimoji="0" lang="en-US" sz="2400" b="0" i="0" u="none" strike="noStrike" kern="1200" cap="none" spc="0" normalizeH="0" baseline="0" noProof="0" dirty="0">
                <a:ln>
                  <a:noFill/>
                </a:ln>
                <a:solidFill>
                  <a:schemeClr val="tx1"/>
                </a:solidFill>
                <a:effectLst/>
                <a:uLnTx/>
                <a:uFillTx/>
                <a:latin typeface="UTM Avo"/>
                <a:cs typeface="+mn-ea"/>
                <a:sym typeface="+mn-lt"/>
              </a:rPr>
              <a:t> 10</a:t>
            </a:r>
          </a:p>
        </p:txBody>
      </p:sp>
      <p:sp>
        <p:nvSpPr>
          <p:cNvPr id="26" name="TextBox 25">
            <a:extLst>
              <a:ext uri="{FF2B5EF4-FFF2-40B4-BE49-F238E27FC236}">
                <a16:creationId xmlns:a16="http://schemas.microsoft.com/office/drawing/2014/main" id="{69B03C61-047F-66C7-37FE-38A5381C22B8}"/>
              </a:ext>
            </a:extLst>
          </p:cNvPr>
          <p:cNvSpPr txBox="1"/>
          <p:nvPr/>
        </p:nvSpPr>
        <p:spPr>
          <a:xfrm>
            <a:off x="7396480" y="2971800"/>
            <a:ext cx="3900925" cy="1682384"/>
          </a:xfrm>
          <a:prstGeom prst="rect">
            <a:avLst/>
          </a:prstGeom>
          <a:noFill/>
        </p:spPr>
        <p:txBody>
          <a:bodyPr wrap="square">
            <a:spAutoFit/>
          </a:bodyPr>
          <a:lstStyle/>
          <a:p>
            <a:pPr lvl="0" algn="ctr" defTabSz="609539">
              <a:lnSpc>
                <a:spcPct val="150000"/>
              </a:lnSpc>
              <a:spcBef>
                <a:spcPts val="200"/>
              </a:spcBef>
              <a:spcAft>
                <a:spcPts val="200"/>
              </a:spcAft>
              <a:buClrTx/>
              <a:defRPr/>
            </a:pPr>
            <a:r>
              <a:rPr lang="vi-VN" sz="2400" kern="1200" dirty="0">
                <a:solidFill>
                  <a:schemeClr val="tx1"/>
                </a:solidFill>
                <a:latin typeface="UTM Avo"/>
                <a:cs typeface="+mn-ea"/>
                <a:sym typeface="+mn-lt"/>
              </a:rPr>
              <a:t>Đọc và tìm hiểu trước </a:t>
            </a:r>
            <a:r>
              <a:rPr lang="vi-VN" sz="2400" b="1" kern="1200" dirty="0">
                <a:solidFill>
                  <a:schemeClr val="tx1"/>
                </a:solidFill>
                <a:latin typeface="UTM Avo"/>
                <a:cs typeface="+mn-ea"/>
                <a:sym typeface="+mn-lt"/>
              </a:rPr>
              <a:t>Bài 13</a:t>
            </a:r>
            <a:r>
              <a:rPr lang="en-US" sz="2400" b="1" kern="1200" dirty="0">
                <a:solidFill>
                  <a:schemeClr val="tx1"/>
                </a:solidFill>
                <a:latin typeface="UTM Avo"/>
                <a:cs typeface="+mn-ea"/>
                <a:sym typeface="+mn-lt"/>
              </a:rPr>
              <a:t>:</a:t>
            </a:r>
            <a:r>
              <a:rPr lang="vi-VN" sz="2400" b="1" kern="1200" dirty="0">
                <a:solidFill>
                  <a:schemeClr val="tx1"/>
                </a:solidFill>
                <a:latin typeface="UTM Avo"/>
                <a:cs typeface="+mn-ea"/>
                <a:sym typeface="+mn-lt"/>
              </a:rPr>
              <a:t> Chu kì tế bào và nguyên phân</a:t>
            </a:r>
          </a:p>
        </p:txBody>
      </p:sp>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fade">
                                      <p:cBhvr>
                                        <p:cTn id="18" dur="500"/>
                                        <p:tgtEl>
                                          <p:spTgt spid="23"/>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6"/>
                                        </p:tgtEl>
                                        <p:attrNameLst>
                                          <p:attrName>style.visibility</p:attrName>
                                        </p:attrNameLst>
                                      </p:cBhvr>
                                      <p:to>
                                        <p:strVal val="visible"/>
                                      </p:to>
                                    </p:set>
                                    <p:animEffect transition="in" filter="fade">
                                      <p:cBhvr>
                                        <p:cTn id="26"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3" grpId="0"/>
      <p:bldP spid="26"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3"/>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4">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Shape 129"/>
        <p:cNvGrpSpPr/>
        <p:nvPr/>
      </p:nvGrpSpPr>
      <p:grpSpPr>
        <a:xfrm>
          <a:off x="0" y="0"/>
          <a:ext cx="0" cy="0"/>
          <a:chOff x="0" y="0"/>
          <a:chExt cx="0" cy="0"/>
        </a:xfrm>
      </p:grpSpPr>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1">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qosbbyla">
      <a:majorFont>
        <a:latin typeface="UTM Avo"/>
        <a:ea typeface="UTM Avo"/>
        <a:cs typeface=""/>
      </a:majorFont>
      <a:minorFont>
        <a:latin typeface="UTM Avo"/>
        <a:ea typeface="UTM Avo"/>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UTM Avo">
      <a:majorFont>
        <a:latin typeface="UTM Avo"/>
        <a:ea typeface=""/>
        <a:cs typeface=""/>
      </a:majorFont>
      <a:minorFont>
        <a:latin typeface="UTM Av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 id="{4097779F-E8BC-486A-B819-0292E604E70F}" vid="{4DC8568B-4BA0-4F21-A01E-F1C82C7A139D}"/>
    </a:ext>
  </a:extLst>
</a:theme>
</file>

<file path=ppt/theme/theme4.xml><?xml version="1.0" encoding="utf-8"?>
<a:theme xmlns:a="http://schemas.openxmlformats.org/drawingml/2006/main" name="1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5.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171</TotalTime>
  <Words>1246</Words>
  <Application>Microsoft Office PowerPoint</Application>
  <PresentationFormat>Widescreen</PresentationFormat>
  <Paragraphs>54</Paragraphs>
  <Slides>25</Slides>
  <Notes>9</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25</vt:i4>
      </vt:variant>
    </vt:vector>
  </HeadingPairs>
  <TitlesOfParts>
    <vt:vector size="32" baseType="lpstr">
      <vt:lpstr>UTM Avo</vt:lpstr>
      <vt:lpstr>Arial</vt:lpstr>
      <vt:lpstr>Calibri</vt:lpstr>
      <vt:lpstr>Theme1</vt:lpstr>
      <vt:lpstr>Office Theme</vt:lpstr>
      <vt:lpstr>1_Theme1</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Thuynt</dc:creator>
  <cp:lastModifiedBy>nt Hoa</cp:lastModifiedBy>
  <cp:revision>18</cp:revision>
  <dcterms:created xsi:type="dcterms:W3CDTF">2024-03-01T08:13:14Z</dcterms:created>
  <dcterms:modified xsi:type="dcterms:W3CDTF">2024-12-16T04:53:49Z</dcterms:modified>
</cp:coreProperties>
</file>