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1" r:id="rId3"/>
    <p:sldId id="353" r:id="rId4"/>
    <p:sldId id="341" r:id="rId5"/>
    <p:sldId id="356" r:id="rId6"/>
    <p:sldId id="364" r:id="rId7"/>
    <p:sldId id="365" r:id="rId8"/>
    <p:sldId id="359" r:id="rId9"/>
    <p:sldId id="360" r:id="rId10"/>
    <p:sldId id="361" r:id="rId11"/>
    <p:sldId id="362" r:id="rId12"/>
    <p:sldId id="363" r:id="rId13"/>
    <p:sldId id="348" r:id="rId14"/>
    <p:sldId id="352" r:id="rId15"/>
    <p:sldId id="276" r:id="rId16"/>
    <p:sldId id="275" r:id="rId17"/>
  </p:sldIdLst>
  <p:sldSz cx="12192000" cy="6858000"/>
  <p:notesSz cx="6858000" cy="9144000"/>
  <p:embeddedFontLst>
    <p:embeddedFont>
      <p:font typeface="UTM Avo" panose="02040603050506020204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/>
    <p:restoredTop sz="94585"/>
  </p:normalViewPr>
  <p:slideViewPr>
    <p:cSldViewPr snapToGrid="0">
      <p:cViewPr varScale="1">
        <p:scale>
          <a:sx n="105" d="100"/>
          <a:sy n="105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1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1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hyperlink" Target="https://www.youtube.com/@hoc1biet1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10792" y="2146852"/>
            <a:ext cx="11224592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10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Câu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chuyện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nghề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nghiệp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3CAB47-C5D6-A55A-EEF5-FB49A8201FEC}"/>
              </a:ext>
            </a:extLst>
          </p:cNvPr>
          <p:cNvSpPr txBox="1"/>
          <p:nvPr/>
        </p:nvSpPr>
        <p:spPr>
          <a:xfrm>
            <a:off x="1681489" y="1759826"/>
            <a:ext cx="851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hãy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làm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việc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nhóm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đôi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</a:p>
        </p:txBody>
      </p:sp>
      <p:sp>
        <p:nvSpPr>
          <p:cNvPr id="4" name="Rectangle: Rounded Corners 27">
            <a:extLst>
              <a:ext uri="{FF2B5EF4-FFF2-40B4-BE49-F238E27FC236}">
                <a16:creationId xmlns:a16="http://schemas.microsoft.com/office/drawing/2014/main" id="{9ACCCD6E-38EE-3F23-1605-C8144E123899}"/>
              </a:ext>
            </a:extLst>
          </p:cNvPr>
          <p:cNvSpPr/>
          <p:nvPr/>
        </p:nvSpPr>
        <p:spPr>
          <a:xfrm>
            <a:off x="2052084" y="2444844"/>
            <a:ext cx="7775092" cy="12793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chia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sẻ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nghiệp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muốn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tương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lai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83F00C0-176A-916A-DED9-C449FD166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401" y="3854450"/>
            <a:ext cx="5990459" cy="300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705F646-E75A-BC65-6398-B092ED2D8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AEEE4D-2E25-8B33-3BF4-F7BDD87AB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CB9694-E413-4EED-BFFB-E0191A28F8AF}"/>
              </a:ext>
            </a:extLst>
          </p:cNvPr>
          <p:cNvSpPr txBox="1"/>
          <p:nvPr/>
        </p:nvSpPr>
        <p:spPr>
          <a:xfrm>
            <a:off x="-568953" y="2793139"/>
            <a:ext cx="7976721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rgbClr val="C00000"/>
                </a:solidFill>
                <a:latin typeface="+mj-lt"/>
              </a:rPr>
              <a:t>HOẠT ĐỘNG 1.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+mj-lt"/>
              </a:rPr>
              <a:t>PHÁT BIỂU CẢM NGHĨ </a:t>
            </a:r>
          </a:p>
        </p:txBody>
      </p:sp>
      <p:grpSp>
        <p:nvGrpSpPr>
          <p:cNvPr id="3" name="Google Shape;1278;p45">
            <a:extLst>
              <a:ext uri="{FF2B5EF4-FFF2-40B4-BE49-F238E27FC236}">
                <a16:creationId xmlns:a16="http://schemas.microsoft.com/office/drawing/2014/main" id="{0B67A566-35EC-7AC8-8D4B-5333757D0737}"/>
              </a:ext>
            </a:extLst>
          </p:cNvPr>
          <p:cNvGrpSpPr/>
          <p:nvPr/>
        </p:nvGrpSpPr>
        <p:grpSpPr>
          <a:xfrm>
            <a:off x="6601480" y="2242437"/>
            <a:ext cx="5131784" cy="3141295"/>
            <a:chOff x="3231775" y="2526275"/>
            <a:chExt cx="1201975" cy="746675"/>
          </a:xfrm>
        </p:grpSpPr>
        <p:sp>
          <p:nvSpPr>
            <p:cNvPr id="4" name="Google Shape;1279;p45">
              <a:extLst>
                <a:ext uri="{FF2B5EF4-FFF2-40B4-BE49-F238E27FC236}">
                  <a16:creationId xmlns:a16="http://schemas.microsoft.com/office/drawing/2014/main" id="{8221D18E-98B3-C0C1-412B-33810A431B84}"/>
                </a:ext>
              </a:extLst>
            </p:cNvPr>
            <p:cNvSpPr/>
            <p:nvPr/>
          </p:nvSpPr>
          <p:spPr>
            <a:xfrm>
              <a:off x="3548850" y="2526275"/>
              <a:ext cx="448150" cy="521350"/>
            </a:xfrm>
            <a:custGeom>
              <a:avLst/>
              <a:gdLst/>
              <a:ahLst/>
              <a:cxnLst/>
              <a:rect l="l" t="t" r="r" b="b"/>
              <a:pathLst>
                <a:path w="17926" h="20854" extrusionOk="0">
                  <a:moveTo>
                    <a:pt x="7376" y="0"/>
                  </a:moveTo>
                  <a:cubicBezTo>
                    <a:pt x="5490" y="0"/>
                    <a:pt x="3578" y="1054"/>
                    <a:pt x="2654" y="2706"/>
                  </a:cubicBezTo>
                  <a:cubicBezTo>
                    <a:pt x="1848" y="4163"/>
                    <a:pt x="2056" y="5906"/>
                    <a:pt x="2121" y="7506"/>
                  </a:cubicBezTo>
                  <a:cubicBezTo>
                    <a:pt x="2160" y="8429"/>
                    <a:pt x="2173" y="9379"/>
                    <a:pt x="1796" y="10251"/>
                  </a:cubicBezTo>
                  <a:cubicBezTo>
                    <a:pt x="1418" y="11109"/>
                    <a:pt x="677" y="11773"/>
                    <a:pt x="378" y="12657"/>
                  </a:cubicBezTo>
                  <a:cubicBezTo>
                    <a:pt x="0" y="13867"/>
                    <a:pt x="482" y="15181"/>
                    <a:pt x="1548" y="15844"/>
                  </a:cubicBezTo>
                  <a:cubicBezTo>
                    <a:pt x="1730" y="15961"/>
                    <a:pt x="1939" y="16078"/>
                    <a:pt x="1965" y="16286"/>
                  </a:cubicBezTo>
                  <a:cubicBezTo>
                    <a:pt x="1978" y="16377"/>
                    <a:pt x="1952" y="16482"/>
                    <a:pt x="1913" y="16560"/>
                  </a:cubicBezTo>
                  <a:cubicBezTo>
                    <a:pt x="1626" y="17379"/>
                    <a:pt x="1483" y="18290"/>
                    <a:pt x="1835" y="19083"/>
                  </a:cubicBezTo>
                  <a:cubicBezTo>
                    <a:pt x="2160" y="19812"/>
                    <a:pt x="2862" y="20306"/>
                    <a:pt x="3617" y="20579"/>
                  </a:cubicBezTo>
                  <a:cubicBezTo>
                    <a:pt x="4141" y="20762"/>
                    <a:pt x="4688" y="20854"/>
                    <a:pt x="5236" y="20854"/>
                  </a:cubicBezTo>
                  <a:cubicBezTo>
                    <a:pt x="5856" y="20854"/>
                    <a:pt x="6476" y="20736"/>
                    <a:pt x="7064" y="20501"/>
                  </a:cubicBezTo>
                  <a:lnTo>
                    <a:pt x="11057" y="19877"/>
                  </a:lnTo>
                  <a:cubicBezTo>
                    <a:pt x="12254" y="20020"/>
                    <a:pt x="13399" y="19981"/>
                    <a:pt x="14570" y="20176"/>
                  </a:cubicBezTo>
                  <a:cubicBezTo>
                    <a:pt x="14683" y="20195"/>
                    <a:pt x="14795" y="20204"/>
                    <a:pt x="14907" y="20204"/>
                  </a:cubicBezTo>
                  <a:cubicBezTo>
                    <a:pt x="15844" y="20204"/>
                    <a:pt x="16697" y="19551"/>
                    <a:pt x="17197" y="18784"/>
                  </a:cubicBezTo>
                  <a:cubicBezTo>
                    <a:pt x="17679" y="18056"/>
                    <a:pt x="17926" y="17132"/>
                    <a:pt x="17601" y="16325"/>
                  </a:cubicBezTo>
                  <a:cubicBezTo>
                    <a:pt x="17314" y="15649"/>
                    <a:pt x="16664" y="15194"/>
                    <a:pt x="16053" y="14777"/>
                  </a:cubicBezTo>
                  <a:cubicBezTo>
                    <a:pt x="16638" y="14231"/>
                    <a:pt x="16976" y="13477"/>
                    <a:pt x="16989" y="12683"/>
                  </a:cubicBezTo>
                  <a:cubicBezTo>
                    <a:pt x="17067" y="10771"/>
                    <a:pt x="15610" y="9444"/>
                    <a:pt x="14531" y="8065"/>
                  </a:cubicBezTo>
                  <a:cubicBezTo>
                    <a:pt x="13555" y="6829"/>
                    <a:pt x="13737" y="5073"/>
                    <a:pt x="13243" y="3629"/>
                  </a:cubicBezTo>
                  <a:cubicBezTo>
                    <a:pt x="12358" y="1028"/>
                    <a:pt x="9991" y="0"/>
                    <a:pt x="7376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" name="Google Shape;1280;p45">
              <a:extLst>
                <a:ext uri="{FF2B5EF4-FFF2-40B4-BE49-F238E27FC236}">
                  <a16:creationId xmlns:a16="http://schemas.microsoft.com/office/drawing/2014/main" id="{4D7048FB-4380-7494-96F3-7E77B3EA7291}"/>
                </a:ext>
              </a:extLst>
            </p:cNvPr>
            <p:cNvSpPr/>
            <p:nvPr/>
          </p:nvSpPr>
          <p:spPr>
            <a:xfrm>
              <a:off x="3604450" y="2692600"/>
              <a:ext cx="57600" cy="64550"/>
            </a:xfrm>
            <a:custGeom>
              <a:avLst/>
              <a:gdLst/>
              <a:ahLst/>
              <a:cxnLst/>
              <a:rect l="l" t="t" r="r" b="b"/>
              <a:pathLst>
                <a:path w="2304" h="2582" extrusionOk="0">
                  <a:moveTo>
                    <a:pt x="948" y="1"/>
                  </a:moveTo>
                  <a:cubicBezTo>
                    <a:pt x="649" y="1"/>
                    <a:pt x="354" y="146"/>
                    <a:pt x="183" y="424"/>
                  </a:cubicBezTo>
                  <a:cubicBezTo>
                    <a:pt x="40" y="671"/>
                    <a:pt x="1" y="957"/>
                    <a:pt x="66" y="1217"/>
                  </a:cubicBezTo>
                  <a:cubicBezTo>
                    <a:pt x="131" y="1490"/>
                    <a:pt x="274" y="1737"/>
                    <a:pt x="469" y="1933"/>
                  </a:cubicBezTo>
                  <a:cubicBezTo>
                    <a:pt x="864" y="2349"/>
                    <a:pt x="1416" y="2581"/>
                    <a:pt x="1985" y="2581"/>
                  </a:cubicBezTo>
                  <a:cubicBezTo>
                    <a:pt x="2091" y="2581"/>
                    <a:pt x="2197" y="2573"/>
                    <a:pt x="2303" y="2557"/>
                  </a:cubicBezTo>
                  <a:lnTo>
                    <a:pt x="1627" y="307"/>
                  </a:lnTo>
                  <a:cubicBezTo>
                    <a:pt x="1444" y="100"/>
                    <a:pt x="1195" y="1"/>
                    <a:pt x="948" y="1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" name="Google Shape;1281;p45">
              <a:extLst>
                <a:ext uri="{FF2B5EF4-FFF2-40B4-BE49-F238E27FC236}">
                  <a16:creationId xmlns:a16="http://schemas.microsoft.com/office/drawing/2014/main" id="{5DA2DB51-4DE6-1A63-E223-1AA17E08942E}"/>
                </a:ext>
              </a:extLst>
            </p:cNvPr>
            <p:cNvSpPr/>
            <p:nvPr/>
          </p:nvSpPr>
          <p:spPr>
            <a:xfrm>
              <a:off x="3615200" y="2705125"/>
              <a:ext cx="23425" cy="38075"/>
            </a:xfrm>
            <a:custGeom>
              <a:avLst/>
              <a:gdLst/>
              <a:ahLst/>
              <a:cxnLst/>
              <a:rect l="l" t="t" r="r" b="b"/>
              <a:pathLst>
                <a:path w="937" h="1523" extrusionOk="0">
                  <a:moveTo>
                    <a:pt x="0" y="1"/>
                  </a:moveTo>
                  <a:cubicBezTo>
                    <a:pt x="0" y="14"/>
                    <a:pt x="104" y="40"/>
                    <a:pt x="234" y="131"/>
                  </a:cubicBezTo>
                  <a:cubicBezTo>
                    <a:pt x="416" y="261"/>
                    <a:pt x="559" y="430"/>
                    <a:pt x="650" y="625"/>
                  </a:cubicBezTo>
                  <a:cubicBezTo>
                    <a:pt x="742" y="820"/>
                    <a:pt x="820" y="1041"/>
                    <a:pt x="872" y="1262"/>
                  </a:cubicBezTo>
                  <a:cubicBezTo>
                    <a:pt x="872" y="1353"/>
                    <a:pt x="898" y="1445"/>
                    <a:pt x="937" y="1523"/>
                  </a:cubicBezTo>
                  <a:cubicBezTo>
                    <a:pt x="937" y="1432"/>
                    <a:pt x="937" y="1340"/>
                    <a:pt x="911" y="1249"/>
                  </a:cubicBezTo>
                  <a:cubicBezTo>
                    <a:pt x="885" y="1015"/>
                    <a:pt x="820" y="794"/>
                    <a:pt x="729" y="599"/>
                  </a:cubicBezTo>
                  <a:cubicBezTo>
                    <a:pt x="624" y="391"/>
                    <a:pt x="468" y="209"/>
                    <a:pt x="273" y="92"/>
                  </a:cubicBezTo>
                  <a:cubicBezTo>
                    <a:pt x="195" y="40"/>
                    <a:pt x="91" y="1"/>
                    <a:pt x="0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" name="Google Shape;1282;p45">
              <a:extLst>
                <a:ext uri="{FF2B5EF4-FFF2-40B4-BE49-F238E27FC236}">
                  <a16:creationId xmlns:a16="http://schemas.microsoft.com/office/drawing/2014/main" id="{EA749CE7-CFDC-3E4B-2689-A8E75FED0790}"/>
                </a:ext>
              </a:extLst>
            </p:cNvPr>
            <p:cNvSpPr/>
            <p:nvPr/>
          </p:nvSpPr>
          <p:spPr>
            <a:xfrm>
              <a:off x="3623325" y="2712275"/>
              <a:ext cx="11400" cy="24425"/>
            </a:xfrm>
            <a:custGeom>
              <a:avLst/>
              <a:gdLst/>
              <a:ahLst/>
              <a:cxnLst/>
              <a:rect l="l" t="t" r="r" b="b"/>
              <a:pathLst>
                <a:path w="456" h="977" extrusionOk="0">
                  <a:moveTo>
                    <a:pt x="117" y="1"/>
                  </a:moveTo>
                  <a:cubicBezTo>
                    <a:pt x="117" y="1"/>
                    <a:pt x="78" y="53"/>
                    <a:pt x="52" y="157"/>
                  </a:cubicBezTo>
                  <a:cubicBezTo>
                    <a:pt x="0" y="430"/>
                    <a:pt x="104" y="703"/>
                    <a:pt x="312" y="898"/>
                  </a:cubicBezTo>
                  <a:cubicBezTo>
                    <a:pt x="391" y="963"/>
                    <a:pt x="456" y="976"/>
                    <a:pt x="456" y="976"/>
                  </a:cubicBezTo>
                  <a:cubicBezTo>
                    <a:pt x="325" y="846"/>
                    <a:pt x="221" y="703"/>
                    <a:pt x="156" y="534"/>
                  </a:cubicBezTo>
                  <a:cubicBezTo>
                    <a:pt x="104" y="352"/>
                    <a:pt x="91" y="170"/>
                    <a:pt x="117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" name="Google Shape;1283;p45">
              <a:extLst>
                <a:ext uri="{FF2B5EF4-FFF2-40B4-BE49-F238E27FC236}">
                  <a16:creationId xmlns:a16="http://schemas.microsoft.com/office/drawing/2014/main" id="{96F148E1-B56B-0526-73E5-9479612BC26F}"/>
                </a:ext>
              </a:extLst>
            </p:cNvPr>
            <p:cNvSpPr/>
            <p:nvPr/>
          </p:nvSpPr>
          <p:spPr>
            <a:xfrm>
              <a:off x="3496825" y="2946750"/>
              <a:ext cx="216275" cy="247400"/>
            </a:xfrm>
            <a:custGeom>
              <a:avLst/>
              <a:gdLst/>
              <a:ahLst/>
              <a:cxnLst/>
              <a:rect l="l" t="t" r="r" b="b"/>
              <a:pathLst>
                <a:path w="8651" h="9896" extrusionOk="0">
                  <a:moveTo>
                    <a:pt x="5646" y="1"/>
                  </a:moveTo>
                  <a:cubicBezTo>
                    <a:pt x="4319" y="2954"/>
                    <a:pt x="2394" y="5594"/>
                    <a:pt x="0" y="7767"/>
                  </a:cubicBezTo>
                  <a:lnTo>
                    <a:pt x="872" y="9679"/>
                  </a:lnTo>
                  <a:cubicBezTo>
                    <a:pt x="898" y="9811"/>
                    <a:pt x="1020" y="9896"/>
                    <a:pt x="1145" y="9896"/>
                  </a:cubicBezTo>
                  <a:cubicBezTo>
                    <a:pt x="1204" y="9896"/>
                    <a:pt x="1264" y="9877"/>
                    <a:pt x="1314" y="9835"/>
                  </a:cubicBezTo>
                  <a:cubicBezTo>
                    <a:pt x="4592" y="8430"/>
                    <a:pt x="7207" y="5841"/>
                    <a:pt x="8651" y="2589"/>
                  </a:cubicBezTo>
                  <a:lnTo>
                    <a:pt x="5646" y="1"/>
                  </a:ln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9" name="Google Shape;1284;p45">
              <a:extLst>
                <a:ext uri="{FF2B5EF4-FFF2-40B4-BE49-F238E27FC236}">
                  <a16:creationId xmlns:a16="http://schemas.microsoft.com/office/drawing/2014/main" id="{B0E70C72-3A7A-E4A9-DDE5-1149C6A979FB}"/>
                </a:ext>
              </a:extLst>
            </p:cNvPr>
            <p:cNvSpPr/>
            <p:nvPr/>
          </p:nvSpPr>
          <p:spPr>
            <a:xfrm>
              <a:off x="3759575" y="2926925"/>
              <a:ext cx="228650" cy="192925"/>
            </a:xfrm>
            <a:custGeom>
              <a:avLst/>
              <a:gdLst/>
              <a:ahLst/>
              <a:cxnLst/>
              <a:rect l="l" t="t" r="r" b="b"/>
              <a:pathLst>
                <a:path w="9146" h="7717" extrusionOk="0">
                  <a:moveTo>
                    <a:pt x="3656" y="872"/>
                  </a:moveTo>
                  <a:cubicBezTo>
                    <a:pt x="3656" y="873"/>
                    <a:pt x="3657" y="874"/>
                    <a:pt x="3657" y="875"/>
                  </a:cubicBezTo>
                  <a:lnTo>
                    <a:pt x="3657" y="875"/>
                  </a:lnTo>
                  <a:cubicBezTo>
                    <a:pt x="3657" y="874"/>
                    <a:pt x="3656" y="873"/>
                    <a:pt x="3656" y="872"/>
                  </a:cubicBezTo>
                  <a:close/>
                  <a:moveTo>
                    <a:pt x="6362" y="0"/>
                  </a:moveTo>
                  <a:cubicBezTo>
                    <a:pt x="6186" y="94"/>
                    <a:pt x="4188" y="904"/>
                    <a:pt x="3742" y="904"/>
                  </a:cubicBezTo>
                  <a:cubicBezTo>
                    <a:pt x="3695" y="904"/>
                    <a:pt x="3665" y="895"/>
                    <a:pt x="3657" y="875"/>
                  </a:cubicBezTo>
                  <a:lnTo>
                    <a:pt x="3657" y="875"/>
                  </a:lnTo>
                  <a:cubicBezTo>
                    <a:pt x="3995" y="1849"/>
                    <a:pt x="4346" y="2824"/>
                    <a:pt x="4658" y="3799"/>
                  </a:cubicBezTo>
                  <a:cubicBezTo>
                    <a:pt x="4671" y="3838"/>
                    <a:pt x="4671" y="3890"/>
                    <a:pt x="4658" y="3929"/>
                  </a:cubicBezTo>
                  <a:cubicBezTo>
                    <a:pt x="4632" y="3942"/>
                    <a:pt x="4619" y="3955"/>
                    <a:pt x="4593" y="3968"/>
                  </a:cubicBezTo>
                  <a:cubicBezTo>
                    <a:pt x="3760" y="4189"/>
                    <a:pt x="2941" y="4410"/>
                    <a:pt x="2134" y="4722"/>
                  </a:cubicBezTo>
                  <a:cubicBezTo>
                    <a:pt x="1445" y="4982"/>
                    <a:pt x="729" y="5165"/>
                    <a:pt x="1" y="5256"/>
                  </a:cubicBezTo>
                  <a:cubicBezTo>
                    <a:pt x="1" y="6114"/>
                    <a:pt x="209" y="6960"/>
                    <a:pt x="625" y="7714"/>
                  </a:cubicBezTo>
                  <a:cubicBezTo>
                    <a:pt x="672" y="7716"/>
                    <a:pt x="719" y="7717"/>
                    <a:pt x="767" y="7717"/>
                  </a:cubicBezTo>
                  <a:cubicBezTo>
                    <a:pt x="1054" y="7717"/>
                    <a:pt x="1355" y="7688"/>
                    <a:pt x="1523" y="7688"/>
                  </a:cubicBezTo>
                  <a:cubicBezTo>
                    <a:pt x="2030" y="7688"/>
                    <a:pt x="2524" y="7662"/>
                    <a:pt x="3032" y="7610"/>
                  </a:cubicBezTo>
                  <a:cubicBezTo>
                    <a:pt x="4215" y="7480"/>
                    <a:pt x="5399" y="7246"/>
                    <a:pt x="6544" y="6934"/>
                  </a:cubicBezTo>
                  <a:cubicBezTo>
                    <a:pt x="7689" y="6621"/>
                    <a:pt x="9146" y="6283"/>
                    <a:pt x="8820" y="4774"/>
                  </a:cubicBezTo>
                  <a:cubicBezTo>
                    <a:pt x="8456" y="3187"/>
                    <a:pt x="7741" y="1704"/>
                    <a:pt x="6726" y="443"/>
                  </a:cubicBezTo>
                  <a:cubicBezTo>
                    <a:pt x="6609" y="286"/>
                    <a:pt x="6479" y="143"/>
                    <a:pt x="6362" y="0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0" name="Google Shape;1285;p45">
              <a:extLst>
                <a:ext uri="{FF2B5EF4-FFF2-40B4-BE49-F238E27FC236}">
                  <a16:creationId xmlns:a16="http://schemas.microsoft.com/office/drawing/2014/main" id="{600FB610-A730-B4A6-EF2F-D347220979BD}"/>
                </a:ext>
              </a:extLst>
            </p:cNvPr>
            <p:cNvSpPr/>
            <p:nvPr/>
          </p:nvSpPr>
          <p:spPr>
            <a:xfrm>
              <a:off x="3605100" y="2777650"/>
              <a:ext cx="340525" cy="444375"/>
            </a:xfrm>
            <a:custGeom>
              <a:avLst/>
              <a:gdLst/>
              <a:ahLst/>
              <a:cxnLst/>
              <a:rect l="l" t="t" r="r" b="b"/>
              <a:pathLst>
                <a:path w="13621" h="17775" extrusionOk="0">
                  <a:moveTo>
                    <a:pt x="7012" y="0"/>
                  </a:moveTo>
                  <a:lnTo>
                    <a:pt x="4749" y="261"/>
                  </a:lnTo>
                  <a:cubicBezTo>
                    <a:pt x="4788" y="508"/>
                    <a:pt x="5217" y="2654"/>
                    <a:pt x="5113" y="2667"/>
                  </a:cubicBezTo>
                  <a:cubicBezTo>
                    <a:pt x="4489" y="2745"/>
                    <a:pt x="3877" y="2888"/>
                    <a:pt x="3292" y="3083"/>
                  </a:cubicBezTo>
                  <a:cubicBezTo>
                    <a:pt x="2277" y="3409"/>
                    <a:pt x="1848" y="3708"/>
                    <a:pt x="1445" y="4670"/>
                  </a:cubicBezTo>
                  <a:lnTo>
                    <a:pt x="105" y="7923"/>
                  </a:lnTo>
                  <a:cubicBezTo>
                    <a:pt x="1" y="8053"/>
                    <a:pt x="66" y="8235"/>
                    <a:pt x="222" y="8287"/>
                  </a:cubicBezTo>
                  <a:cubicBezTo>
                    <a:pt x="963" y="8690"/>
                    <a:pt x="1770" y="9171"/>
                    <a:pt x="2628" y="9223"/>
                  </a:cubicBezTo>
                  <a:cubicBezTo>
                    <a:pt x="2928" y="9952"/>
                    <a:pt x="3175" y="10706"/>
                    <a:pt x="3370" y="11474"/>
                  </a:cubicBezTo>
                  <a:cubicBezTo>
                    <a:pt x="3448" y="11721"/>
                    <a:pt x="3474" y="11968"/>
                    <a:pt x="3474" y="12228"/>
                  </a:cubicBezTo>
                  <a:cubicBezTo>
                    <a:pt x="3448" y="12449"/>
                    <a:pt x="3396" y="12658"/>
                    <a:pt x="3318" y="12866"/>
                  </a:cubicBezTo>
                  <a:cubicBezTo>
                    <a:pt x="2850" y="14219"/>
                    <a:pt x="2147" y="15532"/>
                    <a:pt x="1952" y="16950"/>
                  </a:cubicBezTo>
                  <a:cubicBezTo>
                    <a:pt x="3220" y="17541"/>
                    <a:pt x="4660" y="17774"/>
                    <a:pt x="6091" y="17774"/>
                  </a:cubicBezTo>
                  <a:cubicBezTo>
                    <a:pt x="7054" y="17774"/>
                    <a:pt x="8012" y="17669"/>
                    <a:pt x="8911" y="17497"/>
                  </a:cubicBezTo>
                  <a:cubicBezTo>
                    <a:pt x="10590" y="17171"/>
                    <a:pt x="12346" y="16599"/>
                    <a:pt x="13438" y="15363"/>
                  </a:cubicBezTo>
                  <a:cubicBezTo>
                    <a:pt x="12788" y="14453"/>
                    <a:pt x="12151" y="13529"/>
                    <a:pt x="11643" y="12527"/>
                  </a:cubicBezTo>
                  <a:cubicBezTo>
                    <a:pt x="10941" y="11110"/>
                    <a:pt x="10837" y="9562"/>
                    <a:pt x="10472" y="8053"/>
                  </a:cubicBezTo>
                  <a:lnTo>
                    <a:pt x="10472" y="8053"/>
                  </a:lnTo>
                  <a:cubicBezTo>
                    <a:pt x="10682" y="8094"/>
                    <a:pt x="10893" y="8114"/>
                    <a:pt x="11102" y="8114"/>
                  </a:cubicBezTo>
                  <a:cubicBezTo>
                    <a:pt x="12071" y="8114"/>
                    <a:pt x="13000" y="7678"/>
                    <a:pt x="13620" y="6908"/>
                  </a:cubicBezTo>
                  <a:cubicBezTo>
                    <a:pt x="12996" y="5763"/>
                    <a:pt x="12281" y="4670"/>
                    <a:pt x="11487" y="3643"/>
                  </a:cubicBezTo>
                  <a:cubicBezTo>
                    <a:pt x="11214" y="3240"/>
                    <a:pt x="10863" y="2888"/>
                    <a:pt x="10472" y="2589"/>
                  </a:cubicBezTo>
                  <a:cubicBezTo>
                    <a:pt x="10138" y="2363"/>
                    <a:pt x="9741" y="2234"/>
                    <a:pt x="9340" y="2234"/>
                  </a:cubicBezTo>
                  <a:cubicBezTo>
                    <a:pt x="9258" y="2234"/>
                    <a:pt x="9176" y="2240"/>
                    <a:pt x="9094" y="2251"/>
                  </a:cubicBezTo>
                  <a:cubicBezTo>
                    <a:pt x="8950" y="2251"/>
                    <a:pt x="7468" y="2433"/>
                    <a:pt x="7468" y="2433"/>
                  </a:cubicBezTo>
                  <a:cubicBezTo>
                    <a:pt x="7220" y="1653"/>
                    <a:pt x="7064" y="833"/>
                    <a:pt x="7012" y="0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1" name="Google Shape;1286;p45">
              <a:extLst>
                <a:ext uri="{FF2B5EF4-FFF2-40B4-BE49-F238E27FC236}">
                  <a16:creationId xmlns:a16="http://schemas.microsoft.com/office/drawing/2014/main" id="{3FBB94FD-A3F0-4234-0E04-78CC0186739A}"/>
                </a:ext>
              </a:extLst>
            </p:cNvPr>
            <p:cNvSpPr/>
            <p:nvPr/>
          </p:nvSpPr>
          <p:spPr>
            <a:xfrm>
              <a:off x="3605100" y="2833500"/>
              <a:ext cx="340525" cy="388200"/>
            </a:xfrm>
            <a:custGeom>
              <a:avLst/>
              <a:gdLst/>
              <a:ahLst/>
              <a:cxnLst/>
              <a:rect l="l" t="t" r="r" b="b"/>
              <a:pathLst>
                <a:path w="13621" h="15528" extrusionOk="0">
                  <a:moveTo>
                    <a:pt x="9346" y="0"/>
                  </a:moveTo>
                  <a:cubicBezTo>
                    <a:pt x="9262" y="0"/>
                    <a:pt x="9178" y="6"/>
                    <a:pt x="9094" y="17"/>
                  </a:cubicBezTo>
                  <a:cubicBezTo>
                    <a:pt x="9042" y="17"/>
                    <a:pt x="8794" y="43"/>
                    <a:pt x="8508" y="82"/>
                  </a:cubicBezTo>
                  <a:cubicBezTo>
                    <a:pt x="8378" y="433"/>
                    <a:pt x="8222" y="784"/>
                    <a:pt x="8014" y="1097"/>
                  </a:cubicBezTo>
                  <a:cubicBezTo>
                    <a:pt x="7624" y="1669"/>
                    <a:pt x="7038" y="2137"/>
                    <a:pt x="6362" y="2215"/>
                  </a:cubicBezTo>
                  <a:cubicBezTo>
                    <a:pt x="6305" y="2221"/>
                    <a:pt x="6248" y="2224"/>
                    <a:pt x="6193" y="2224"/>
                  </a:cubicBezTo>
                  <a:cubicBezTo>
                    <a:pt x="5471" y="2224"/>
                    <a:pt x="4847" y="1769"/>
                    <a:pt x="4437" y="1214"/>
                  </a:cubicBezTo>
                  <a:cubicBezTo>
                    <a:pt x="4307" y="1019"/>
                    <a:pt x="4189" y="823"/>
                    <a:pt x="4111" y="615"/>
                  </a:cubicBezTo>
                  <a:cubicBezTo>
                    <a:pt x="3825" y="680"/>
                    <a:pt x="3552" y="771"/>
                    <a:pt x="3279" y="849"/>
                  </a:cubicBezTo>
                  <a:cubicBezTo>
                    <a:pt x="2264" y="1175"/>
                    <a:pt x="1835" y="1474"/>
                    <a:pt x="1432" y="2436"/>
                  </a:cubicBezTo>
                  <a:lnTo>
                    <a:pt x="92" y="5689"/>
                  </a:lnTo>
                  <a:cubicBezTo>
                    <a:pt x="1" y="5819"/>
                    <a:pt x="66" y="6001"/>
                    <a:pt x="209" y="6053"/>
                  </a:cubicBezTo>
                  <a:cubicBezTo>
                    <a:pt x="950" y="6456"/>
                    <a:pt x="1757" y="6937"/>
                    <a:pt x="2615" y="6989"/>
                  </a:cubicBezTo>
                  <a:cubicBezTo>
                    <a:pt x="2915" y="7718"/>
                    <a:pt x="3162" y="8472"/>
                    <a:pt x="3357" y="9240"/>
                  </a:cubicBezTo>
                  <a:cubicBezTo>
                    <a:pt x="3435" y="9474"/>
                    <a:pt x="3474" y="9734"/>
                    <a:pt x="3461" y="9981"/>
                  </a:cubicBezTo>
                  <a:cubicBezTo>
                    <a:pt x="3448" y="10202"/>
                    <a:pt x="3396" y="10411"/>
                    <a:pt x="3318" y="10619"/>
                  </a:cubicBezTo>
                  <a:cubicBezTo>
                    <a:pt x="2837" y="11985"/>
                    <a:pt x="2134" y="13285"/>
                    <a:pt x="1952" y="14703"/>
                  </a:cubicBezTo>
                  <a:cubicBezTo>
                    <a:pt x="3212" y="15294"/>
                    <a:pt x="4649" y="15527"/>
                    <a:pt x="6079" y="15527"/>
                  </a:cubicBezTo>
                  <a:cubicBezTo>
                    <a:pt x="7041" y="15527"/>
                    <a:pt x="7999" y="15422"/>
                    <a:pt x="8898" y="15250"/>
                  </a:cubicBezTo>
                  <a:cubicBezTo>
                    <a:pt x="10577" y="14924"/>
                    <a:pt x="12333" y="14352"/>
                    <a:pt x="13425" y="13116"/>
                  </a:cubicBezTo>
                  <a:cubicBezTo>
                    <a:pt x="12775" y="12206"/>
                    <a:pt x="12138" y="11295"/>
                    <a:pt x="11643" y="10293"/>
                  </a:cubicBezTo>
                  <a:cubicBezTo>
                    <a:pt x="10954" y="8876"/>
                    <a:pt x="10837" y="7328"/>
                    <a:pt x="10472" y="5819"/>
                  </a:cubicBezTo>
                  <a:lnTo>
                    <a:pt x="10472" y="5819"/>
                  </a:lnTo>
                  <a:cubicBezTo>
                    <a:pt x="10682" y="5860"/>
                    <a:pt x="10893" y="5880"/>
                    <a:pt x="11102" y="5880"/>
                  </a:cubicBezTo>
                  <a:cubicBezTo>
                    <a:pt x="12071" y="5880"/>
                    <a:pt x="13000" y="5444"/>
                    <a:pt x="13620" y="4674"/>
                  </a:cubicBezTo>
                  <a:cubicBezTo>
                    <a:pt x="12996" y="3529"/>
                    <a:pt x="12281" y="2436"/>
                    <a:pt x="11500" y="1409"/>
                  </a:cubicBezTo>
                  <a:cubicBezTo>
                    <a:pt x="11214" y="1006"/>
                    <a:pt x="10876" y="654"/>
                    <a:pt x="10485" y="355"/>
                  </a:cubicBezTo>
                  <a:cubicBezTo>
                    <a:pt x="10151" y="129"/>
                    <a:pt x="9754" y="0"/>
                    <a:pt x="93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2" name="Google Shape;1291;p45">
              <a:extLst>
                <a:ext uri="{FF2B5EF4-FFF2-40B4-BE49-F238E27FC236}">
                  <a16:creationId xmlns:a16="http://schemas.microsoft.com/office/drawing/2014/main" id="{7E9D976E-9272-E887-E4B5-80F999577639}"/>
                </a:ext>
              </a:extLst>
            </p:cNvPr>
            <p:cNvSpPr/>
            <p:nvPr/>
          </p:nvSpPr>
          <p:spPr>
            <a:xfrm>
              <a:off x="3632100" y="2557900"/>
              <a:ext cx="224100" cy="254025"/>
            </a:xfrm>
            <a:custGeom>
              <a:avLst/>
              <a:gdLst/>
              <a:ahLst/>
              <a:cxnLst/>
              <a:rect l="l" t="t" r="r" b="b"/>
              <a:pathLst>
                <a:path w="8964" h="10161" extrusionOk="0">
                  <a:moveTo>
                    <a:pt x="4623" y="0"/>
                  </a:moveTo>
                  <a:cubicBezTo>
                    <a:pt x="3277" y="0"/>
                    <a:pt x="1715" y="627"/>
                    <a:pt x="976" y="1675"/>
                  </a:cubicBezTo>
                  <a:cubicBezTo>
                    <a:pt x="170" y="2807"/>
                    <a:pt x="0" y="4199"/>
                    <a:pt x="196" y="5538"/>
                  </a:cubicBezTo>
                  <a:cubicBezTo>
                    <a:pt x="352" y="6683"/>
                    <a:pt x="560" y="8153"/>
                    <a:pt x="1431" y="8986"/>
                  </a:cubicBezTo>
                  <a:cubicBezTo>
                    <a:pt x="2253" y="9761"/>
                    <a:pt x="3438" y="10161"/>
                    <a:pt x="4589" y="10161"/>
                  </a:cubicBezTo>
                  <a:cubicBezTo>
                    <a:pt x="5041" y="10161"/>
                    <a:pt x="5488" y="10099"/>
                    <a:pt x="5906" y="9974"/>
                  </a:cubicBezTo>
                  <a:cubicBezTo>
                    <a:pt x="6583" y="9779"/>
                    <a:pt x="7285" y="9233"/>
                    <a:pt x="7727" y="8647"/>
                  </a:cubicBezTo>
                  <a:cubicBezTo>
                    <a:pt x="8742" y="7347"/>
                    <a:pt x="8963" y="5773"/>
                    <a:pt x="8716" y="4173"/>
                  </a:cubicBezTo>
                  <a:cubicBezTo>
                    <a:pt x="8612" y="3301"/>
                    <a:pt x="8352" y="2455"/>
                    <a:pt x="7949" y="1662"/>
                  </a:cubicBezTo>
                  <a:cubicBezTo>
                    <a:pt x="7480" y="777"/>
                    <a:pt x="6257" y="244"/>
                    <a:pt x="5321" y="62"/>
                  </a:cubicBezTo>
                  <a:cubicBezTo>
                    <a:pt x="5099" y="20"/>
                    <a:pt x="4865" y="0"/>
                    <a:pt x="4623" y="0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3" name="Google Shape;1292;p45">
              <a:extLst>
                <a:ext uri="{FF2B5EF4-FFF2-40B4-BE49-F238E27FC236}">
                  <a16:creationId xmlns:a16="http://schemas.microsoft.com/office/drawing/2014/main" id="{A51399E3-1B81-25FD-182C-1591BED730A1}"/>
                </a:ext>
              </a:extLst>
            </p:cNvPr>
            <p:cNvSpPr/>
            <p:nvPr/>
          </p:nvSpPr>
          <p:spPr>
            <a:xfrm>
              <a:off x="3831775" y="2684800"/>
              <a:ext cx="57600" cy="67150"/>
            </a:xfrm>
            <a:custGeom>
              <a:avLst/>
              <a:gdLst/>
              <a:ahLst/>
              <a:cxnLst/>
              <a:rect l="l" t="t" r="r" b="b"/>
              <a:pathLst>
                <a:path w="2304" h="2686" extrusionOk="0">
                  <a:moveTo>
                    <a:pt x="1414" y="1"/>
                  </a:moveTo>
                  <a:cubicBezTo>
                    <a:pt x="1337" y="1"/>
                    <a:pt x="1260" y="12"/>
                    <a:pt x="1184" y="33"/>
                  </a:cubicBezTo>
                  <a:cubicBezTo>
                    <a:pt x="911" y="111"/>
                    <a:pt x="677" y="293"/>
                    <a:pt x="534" y="540"/>
                  </a:cubicBezTo>
                  <a:lnTo>
                    <a:pt x="1" y="2648"/>
                  </a:lnTo>
                  <a:cubicBezTo>
                    <a:pt x="127" y="2673"/>
                    <a:pt x="254" y="2686"/>
                    <a:pt x="379" y="2686"/>
                  </a:cubicBezTo>
                  <a:cubicBezTo>
                    <a:pt x="1204" y="2686"/>
                    <a:pt x="1962" y="2146"/>
                    <a:pt x="2199" y="1321"/>
                  </a:cubicBezTo>
                  <a:cubicBezTo>
                    <a:pt x="2303" y="944"/>
                    <a:pt x="2277" y="475"/>
                    <a:pt x="1978" y="215"/>
                  </a:cubicBezTo>
                  <a:cubicBezTo>
                    <a:pt x="1818" y="74"/>
                    <a:pt x="1617" y="1"/>
                    <a:pt x="1414" y="1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4" name="Google Shape;1293;p45">
              <a:extLst>
                <a:ext uri="{FF2B5EF4-FFF2-40B4-BE49-F238E27FC236}">
                  <a16:creationId xmlns:a16="http://schemas.microsoft.com/office/drawing/2014/main" id="{D7D8EFD5-E86B-C585-DD35-DE27F6FC7AC4}"/>
                </a:ext>
              </a:extLst>
            </p:cNvPr>
            <p:cNvSpPr/>
            <p:nvPr/>
          </p:nvSpPr>
          <p:spPr>
            <a:xfrm>
              <a:off x="3851950" y="2699275"/>
              <a:ext cx="24725" cy="40675"/>
            </a:xfrm>
            <a:custGeom>
              <a:avLst/>
              <a:gdLst/>
              <a:ahLst/>
              <a:cxnLst/>
              <a:rect l="l" t="t" r="r" b="b"/>
              <a:pathLst>
                <a:path w="989" h="1627" extrusionOk="0">
                  <a:moveTo>
                    <a:pt x="989" y="0"/>
                  </a:moveTo>
                  <a:cubicBezTo>
                    <a:pt x="885" y="13"/>
                    <a:pt x="794" y="53"/>
                    <a:pt x="716" y="105"/>
                  </a:cubicBezTo>
                  <a:cubicBezTo>
                    <a:pt x="507" y="235"/>
                    <a:pt x="338" y="417"/>
                    <a:pt x="221" y="638"/>
                  </a:cubicBezTo>
                  <a:cubicBezTo>
                    <a:pt x="104" y="846"/>
                    <a:pt x="39" y="1080"/>
                    <a:pt x="13" y="1327"/>
                  </a:cubicBezTo>
                  <a:cubicBezTo>
                    <a:pt x="0" y="1431"/>
                    <a:pt x="0" y="1522"/>
                    <a:pt x="13" y="1627"/>
                  </a:cubicBezTo>
                  <a:cubicBezTo>
                    <a:pt x="39" y="1535"/>
                    <a:pt x="52" y="1431"/>
                    <a:pt x="65" y="1340"/>
                  </a:cubicBezTo>
                  <a:cubicBezTo>
                    <a:pt x="104" y="1106"/>
                    <a:pt x="169" y="885"/>
                    <a:pt x="286" y="677"/>
                  </a:cubicBezTo>
                  <a:cubicBezTo>
                    <a:pt x="390" y="469"/>
                    <a:pt x="546" y="300"/>
                    <a:pt x="742" y="157"/>
                  </a:cubicBezTo>
                  <a:cubicBezTo>
                    <a:pt x="885" y="53"/>
                    <a:pt x="989" y="13"/>
                    <a:pt x="989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5" name="Google Shape;1294;p45">
              <a:extLst>
                <a:ext uri="{FF2B5EF4-FFF2-40B4-BE49-F238E27FC236}">
                  <a16:creationId xmlns:a16="http://schemas.microsoft.com/office/drawing/2014/main" id="{083662B5-B9D9-F20C-2D11-C14FF29442F1}"/>
                </a:ext>
              </a:extLst>
            </p:cNvPr>
            <p:cNvSpPr/>
            <p:nvPr/>
          </p:nvSpPr>
          <p:spPr>
            <a:xfrm>
              <a:off x="3854875" y="2708700"/>
              <a:ext cx="10425" cy="27025"/>
            </a:xfrm>
            <a:custGeom>
              <a:avLst/>
              <a:gdLst/>
              <a:ahLst/>
              <a:cxnLst/>
              <a:rect l="l" t="t" r="r" b="b"/>
              <a:pathLst>
                <a:path w="417" h="1081" extrusionOk="0">
                  <a:moveTo>
                    <a:pt x="312" y="1"/>
                  </a:moveTo>
                  <a:cubicBezTo>
                    <a:pt x="312" y="1"/>
                    <a:pt x="312" y="66"/>
                    <a:pt x="338" y="157"/>
                  </a:cubicBezTo>
                  <a:cubicBezTo>
                    <a:pt x="338" y="300"/>
                    <a:pt x="325" y="430"/>
                    <a:pt x="273" y="547"/>
                  </a:cubicBezTo>
                  <a:cubicBezTo>
                    <a:pt x="169" y="859"/>
                    <a:pt x="0" y="1067"/>
                    <a:pt x="26" y="1080"/>
                  </a:cubicBezTo>
                  <a:cubicBezTo>
                    <a:pt x="26" y="1080"/>
                    <a:pt x="78" y="1041"/>
                    <a:pt x="143" y="963"/>
                  </a:cubicBezTo>
                  <a:cubicBezTo>
                    <a:pt x="234" y="846"/>
                    <a:pt x="299" y="716"/>
                    <a:pt x="351" y="586"/>
                  </a:cubicBezTo>
                  <a:cubicBezTo>
                    <a:pt x="403" y="456"/>
                    <a:pt x="416" y="300"/>
                    <a:pt x="390" y="157"/>
                  </a:cubicBezTo>
                  <a:cubicBezTo>
                    <a:pt x="364" y="53"/>
                    <a:pt x="325" y="1"/>
                    <a:pt x="312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6" name="Google Shape;1295;p45">
              <a:extLst>
                <a:ext uri="{FF2B5EF4-FFF2-40B4-BE49-F238E27FC236}">
                  <a16:creationId xmlns:a16="http://schemas.microsoft.com/office/drawing/2014/main" id="{FA3EC4DB-F679-49F5-7A38-2D638B14C165}"/>
                </a:ext>
              </a:extLst>
            </p:cNvPr>
            <p:cNvSpPr/>
            <p:nvPr/>
          </p:nvSpPr>
          <p:spPr>
            <a:xfrm>
              <a:off x="3724450" y="2725300"/>
              <a:ext cx="41650" cy="28000"/>
            </a:xfrm>
            <a:custGeom>
              <a:avLst/>
              <a:gdLst/>
              <a:ahLst/>
              <a:cxnLst/>
              <a:rect l="l" t="t" r="r" b="b"/>
              <a:pathLst>
                <a:path w="1666" h="1120" extrusionOk="0">
                  <a:moveTo>
                    <a:pt x="1627" y="0"/>
                  </a:moveTo>
                  <a:lnTo>
                    <a:pt x="1" y="143"/>
                  </a:lnTo>
                  <a:cubicBezTo>
                    <a:pt x="51" y="699"/>
                    <a:pt x="433" y="1120"/>
                    <a:pt x="872" y="1120"/>
                  </a:cubicBezTo>
                  <a:cubicBezTo>
                    <a:pt x="885" y="1120"/>
                    <a:pt x="898" y="1120"/>
                    <a:pt x="911" y="1119"/>
                  </a:cubicBezTo>
                  <a:cubicBezTo>
                    <a:pt x="1354" y="1080"/>
                    <a:pt x="1666" y="573"/>
                    <a:pt x="1627" y="0"/>
                  </a:cubicBezTo>
                  <a:close/>
                </a:path>
              </a:pathLst>
            </a:custGeom>
            <a:solidFill>
              <a:srgbClr val="893658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7" name="Google Shape;1296;p45">
              <a:extLst>
                <a:ext uri="{FF2B5EF4-FFF2-40B4-BE49-F238E27FC236}">
                  <a16:creationId xmlns:a16="http://schemas.microsoft.com/office/drawing/2014/main" id="{F8D2118D-A007-B88C-7E3D-5A5E2875F4E4}"/>
                </a:ext>
              </a:extLst>
            </p:cNvPr>
            <p:cNvSpPr/>
            <p:nvPr/>
          </p:nvSpPr>
          <p:spPr>
            <a:xfrm>
              <a:off x="3730975" y="2738250"/>
              <a:ext cx="30575" cy="14875"/>
            </a:xfrm>
            <a:custGeom>
              <a:avLst/>
              <a:gdLst/>
              <a:ahLst/>
              <a:cxnLst/>
              <a:rect l="l" t="t" r="r" b="b"/>
              <a:pathLst>
                <a:path w="1223" h="595" extrusionOk="0">
                  <a:moveTo>
                    <a:pt x="664" y="1"/>
                  </a:moveTo>
                  <a:cubicBezTo>
                    <a:pt x="642" y="1"/>
                    <a:pt x="620" y="1"/>
                    <a:pt x="598" y="2"/>
                  </a:cubicBezTo>
                  <a:cubicBezTo>
                    <a:pt x="364" y="28"/>
                    <a:pt x="156" y="120"/>
                    <a:pt x="0" y="289"/>
                  </a:cubicBezTo>
                  <a:cubicBezTo>
                    <a:pt x="141" y="495"/>
                    <a:pt x="360" y="594"/>
                    <a:pt x="578" y="594"/>
                  </a:cubicBezTo>
                  <a:cubicBezTo>
                    <a:pt x="841" y="594"/>
                    <a:pt x="1102" y="449"/>
                    <a:pt x="1223" y="172"/>
                  </a:cubicBezTo>
                  <a:cubicBezTo>
                    <a:pt x="1059" y="54"/>
                    <a:pt x="863" y="1"/>
                    <a:pt x="664" y="1"/>
                  </a:cubicBezTo>
                  <a:close/>
                </a:path>
              </a:pathLst>
            </a:custGeom>
            <a:solidFill>
              <a:srgbClr val="F45D9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8" name="Google Shape;1297;p45">
              <a:extLst>
                <a:ext uri="{FF2B5EF4-FFF2-40B4-BE49-F238E27FC236}">
                  <a16:creationId xmlns:a16="http://schemas.microsoft.com/office/drawing/2014/main" id="{8914BA68-73BF-DC70-5F97-E46D59102044}"/>
                </a:ext>
              </a:extLst>
            </p:cNvPr>
            <p:cNvSpPr/>
            <p:nvPr/>
          </p:nvSpPr>
          <p:spPr>
            <a:xfrm>
              <a:off x="3687700" y="2684325"/>
              <a:ext cx="6550" cy="26050"/>
            </a:xfrm>
            <a:custGeom>
              <a:avLst/>
              <a:gdLst/>
              <a:ahLst/>
              <a:cxnLst/>
              <a:rect l="l" t="t" r="r" b="b"/>
              <a:pathLst>
                <a:path w="262" h="1042" extrusionOk="0">
                  <a:moveTo>
                    <a:pt x="92" y="0"/>
                  </a:moveTo>
                  <a:cubicBezTo>
                    <a:pt x="27" y="0"/>
                    <a:pt x="1" y="247"/>
                    <a:pt x="27" y="533"/>
                  </a:cubicBezTo>
                  <a:cubicBezTo>
                    <a:pt x="52" y="812"/>
                    <a:pt x="127" y="1041"/>
                    <a:pt x="179" y="1041"/>
                  </a:cubicBezTo>
                  <a:cubicBezTo>
                    <a:pt x="180" y="1041"/>
                    <a:pt x="182" y="1041"/>
                    <a:pt x="183" y="1041"/>
                  </a:cubicBezTo>
                  <a:cubicBezTo>
                    <a:pt x="235" y="1041"/>
                    <a:pt x="261" y="794"/>
                    <a:pt x="235" y="507"/>
                  </a:cubicBezTo>
                  <a:cubicBezTo>
                    <a:pt x="209" y="234"/>
                    <a:pt x="144" y="0"/>
                    <a:pt x="92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9" name="Google Shape;1298;p45">
              <a:extLst>
                <a:ext uri="{FF2B5EF4-FFF2-40B4-BE49-F238E27FC236}">
                  <a16:creationId xmlns:a16="http://schemas.microsoft.com/office/drawing/2014/main" id="{EA38AE23-9A1C-8B5F-0E4E-420F3A3B07D7}"/>
                </a:ext>
              </a:extLst>
            </p:cNvPr>
            <p:cNvSpPr/>
            <p:nvPr/>
          </p:nvSpPr>
          <p:spPr>
            <a:xfrm>
              <a:off x="3787550" y="2679425"/>
              <a:ext cx="5875" cy="27025"/>
            </a:xfrm>
            <a:custGeom>
              <a:avLst/>
              <a:gdLst/>
              <a:ahLst/>
              <a:cxnLst/>
              <a:rect l="l" t="t" r="r" b="b"/>
              <a:pathLst>
                <a:path w="235" h="1081" extrusionOk="0">
                  <a:moveTo>
                    <a:pt x="83" y="0"/>
                  </a:moveTo>
                  <a:cubicBezTo>
                    <a:pt x="82" y="0"/>
                    <a:pt x="80" y="1"/>
                    <a:pt x="78" y="1"/>
                  </a:cubicBezTo>
                  <a:cubicBezTo>
                    <a:pt x="26" y="1"/>
                    <a:pt x="0" y="248"/>
                    <a:pt x="13" y="547"/>
                  </a:cubicBezTo>
                  <a:cubicBezTo>
                    <a:pt x="26" y="847"/>
                    <a:pt x="91" y="1081"/>
                    <a:pt x="157" y="1081"/>
                  </a:cubicBezTo>
                  <a:cubicBezTo>
                    <a:pt x="209" y="1081"/>
                    <a:pt x="235" y="834"/>
                    <a:pt x="222" y="534"/>
                  </a:cubicBezTo>
                  <a:cubicBezTo>
                    <a:pt x="209" y="243"/>
                    <a:pt x="147" y="0"/>
                    <a:pt x="83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0" name="Google Shape;1299;p45">
              <a:extLst>
                <a:ext uri="{FF2B5EF4-FFF2-40B4-BE49-F238E27FC236}">
                  <a16:creationId xmlns:a16="http://schemas.microsoft.com/office/drawing/2014/main" id="{1D26EC42-19CB-7C34-7625-F9CE449E5FDE}"/>
                </a:ext>
              </a:extLst>
            </p:cNvPr>
            <p:cNvSpPr/>
            <p:nvPr/>
          </p:nvSpPr>
          <p:spPr>
            <a:xfrm>
              <a:off x="3655525" y="2638775"/>
              <a:ext cx="38075" cy="24775"/>
            </a:xfrm>
            <a:custGeom>
              <a:avLst/>
              <a:gdLst/>
              <a:ahLst/>
              <a:cxnLst/>
              <a:rect l="l" t="t" r="r" b="b"/>
              <a:pathLst>
                <a:path w="1523" h="991" extrusionOk="0">
                  <a:moveTo>
                    <a:pt x="1223" y="1"/>
                  </a:moveTo>
                  <a:cubicBezTo>
                    <a:pt x="989" y="14"/>
                    <a:pt x="768" y="66"/>
                    <a:pt x="559" y="183"/>
                  </a:cubicBezTo>
                  <a:cubicBezTo>
                    <a:pt x="351" y="300"/>
                    <a:pt x="169" y="482"/>
                    <a:pt x="65" y="690"/>
                  </a:cubicBezTo>
                  <a:cubicBezTo>
                    <a:pt x="0" y="859"/>
                    <a:pt x="13" y="990"/>
                    <a:pt x="52" y="990"/>
                  </a:cubicBezTo>
                  <a:cubicBezTo>
                    <a:pt x="55" y="991"/>
                    <a:pt x="58" y="991"/>
                    <a:pt x="61" y="991"/>
                  </a:cubicBezTo>
                  <a:cubicBezTo>
                    <a:pt x="101" y="991"/>
                    <a:pt x="164" y="917"/>
                    <a:pt x="260" y="820"/>
                  </a:cubicBezTo>
                  <a:cubicBezTo>
                    <a:pt x="390" y="677"/>
                    <a:pt x="533" y="547"/>
                    <a:pt x="703" y="456"/>
                  </a:cubicBezTo>
                  <a:cubicBezTo>
                    <a:pt x="1106" y="235"/>
                    <a:pt x="1522" y="183"/>
                    <a:pt x="1509" y="92"/>
                  </a:cubicBezTo>
                  <a:cubicBezTo>
                    <a:pt x="1509" y="40"/>
                    <a:pt x="1405" y="1"/>
                    <a:pt x="1223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1" name="Google Shape;1300;p45">
              <a:extLst>
                <a:ext uri="{FF2B5EF4-FFF2-40B4-BE49-F238E27FC236}">
                  <a16:creationId xmlns:a16="http://schemas.microsoft.com/office/drawing/2014/main" id="{FC799DB2-ABEA-95E9-66B5-0D043DE827AC}"/>
                </a:ext>
              </a:extLst>
            </p:cNvPr>
            <p:cNvSpPr/>
            <p:nvPr/>
          </p:nvSpPr>
          <p:spPr>
            <a:xfrm>
              <a:off x="3770975" y="2624075"/>
              <a:ext cx="46525" cy="18250"/>
            </a:xfrm>
            <a:custGeom>
              <a:avLst/>
              <a:gdLst/>
              <a:ahLst/>
              <a:cxnLst/>
              <a:rect l="l" t="t" r="r" b="b"/>
              <a:pathLst>
                <a:path w="1861" h="730" extrusionOk="0">
                  <a:moveTo>
                    <a:pt x="599" y="1"/>
                  </a:moveTo>
                  <a:cubicBezTo>
                    <a:pt x="489" y="1"/>
                    <a:pt x="380" y="14"/>
                    <a:pt x="273" y="43"/>
                  </a:cubicBezTo>
                  <a:cubicBezTo>
                    <a:pt x="91" y="95"/>
                    <a:pt x="0" y="173"/>
                    <a:pt x="13" y="199"/>
                  </a:cubicBezTo>
                  <a:cubicBezTo>
                    <a:pt x="39" y="277"/>
                    <a:pt x="455" y="199"/>
                    <a:pt x="937" y="368"/>
                  </a:cubicBezTo>
                  <a:cubicBezTo>
                    <a:pt x="1366" y="507"/>
                    <a:pt x="1692" y="729"/>
                    <a:pt x="1794" y="729"/>
                  </a:cubicBezTo>
                  <a:cubicBezTo>
                    <a:pt x="1807" y="729"/>
                    <a:pt x="1816" y="726"/>
                    <a:pt x="1821" y="719"/>
                  </a:cubicBezTo>
                  <a:cubicBezTo>
                    <a:pt x="1860" y="693"/>
                    <a:pt x="1795" y="589"/>
                    <a:pt x="1665" y="446"/>
                  </a:cubicBezTo>
                  <a:cubicBezTo>
                    <a:pt x="1483" y="277"/>
                    <a:pt x="1262" y="147"/>
                    <a:pt x="1028" y="69"/>
                  </a:cubicBezTo>
                  <a:cubicBezTo>
                    <a:pt x="887" y="24"/>
                    <a:pt x="743" y="1"/>
                    <a:pt x="599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2" name="Google Shape;1301;p45">
              <a:extLst>
                <a:ext uri="{FF2B5EF4-FFF2-40B4-BE49-F238E27FC236}">
                  <a16:creationId xmlns:a16="http://schemas.microsoft.com/office/drawing/2014/main" id="{4782B139-2AEE-E6F3-397A-FCC91102EC61}"/>
                </a:ext>
              </a:extLst>
            </p:cNvPr>
            <p:cNvSpPr/>
            <p:nvPr/>
          </p:nvSpPr>
          <p:spPr>
            <a:xfrm>
              <a:off x="3729650" y="2638125"/>
              <a:ext cx="24750" cy="75800"/>
            </a:xfrm>
            <a:custGeom>
              <a:avLst/>
              <a:gdLst/>
              <a:ahLst/>
              <a:cxnLst/>
              <a:rect l="l" t="t" r="r" b="b"/>
              <a:pathLst>
                <a:path w="990" h="3032" extrusionOk="0">
                  <a:moveTo>
                    <a:pt x="339" y="1"/>
                  </a:moveTo>
                  <a:lnTo>
                    <a:pt x="1" y="3032"/>
                  </a:lnTo>
                  <a:lnTo>
                    <a:pt x="990" y="2902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rgbClr val="C3747C">
                <a:alpha val="7191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3" name="Google Shape;1302;p45">
              <a:extLst>
                <a:ext uri="{FF2B5EF4-FFF2-40B4-BE49-F238E27FC236}">
                  <a16:creationId xmlns:a16="http://schemas.microsoft.com/office/drawing/2014/main" id="{E667A6CC-8D21-06D4-D1C1-E3E97180081E}"/>
                </a:ext>
              </a:extLst>
            </p:cNvPr>
            <p:cNvSpPr/>
            <p:nvPr/>
          </p:nvSpPr>
          <p:spPr>
            <a:xfrm>
              <a:off x="3618775" y="2653200"/>
              <a:ext cx="108725" cy="91350"/>
            </a:xfrm>
            <a:custGeom>
              <a:avLst/>
              <a:gdLst/>
              <a:ahLst/>
              <a:cxnLst/>
              <a:rect l="l" t="t" r="r" b="b"/>
              <a:pathLst>
                <a:path w="4349" h="3654" extrusionOk="0">
                  <a:moveTo>
                    <a:pt x="2440" y="270"/>
                  </a:moveTo>
                  <a:cubicBezTo>
                    <a:pt x="2506" y="270"/>
                    <a:pt x="2573" y="274"/>
                    <a:pt x="2641" y="282"/>
                  </a:cubicBezTo>
                  <a:cubicBezTo>
                    <a:pt x="3473" y="374"/>
                    <a:pt x="4072" y="1115"/>
                    <a:pt x="3994" y="1948"/>
                  </a:cubicBezTo>
                  <a:cubicBezTo>
                    <a:pt x="3927" y="2834"/>
                    <a:pt x="3192" y="3382"/>
                    <a:pt x="2434" y="3382"/>
                  </a:cubicBezTo>
                  <a:cubicBezTo>
                    <a:pt x="2002" y="3382"/>
                    <a:pt x="1562" y="3203"/>
                    <a:pt x="1236" y="2806"/>
                  </a:cubicBezTo>
                  <a:cubicBezTo>
                    <a:pt x="395" y="1779"/>
                    <a:pt x="1165" y="270"/>
                    <a:pt x="2440" y="270"/>
                  </a:cubicBezTo>
                  <a:close/>
                  <a:moveTo>
                    <a:pt x="2436" y="1"/>
                  </a:moveTo>
                  <a:cubicBezTo>
                    <a:pt x="2017" y="1"/>
                    <a:pt x="1588" y="147"/>
                    <a:pt x="1223" y="478"/>
                  </a:cubicBezTo>
                  <a:cubicBezTo>
                    <a:pt x="0" y="1583"/>
                    <a:pt x="755" y="3613"/>
                    <a:pt x="2394" y="3652"/>
                  </a:cubicBezTo>
                  <a:cubicBezTo>
                    <a:pt x="2418" y="3653"/>
                    <a:pt x="2443" y="3653"/>
                    <a:pt x="2467" y="3653"/>
                  </a:cubicBezTo>
                  <a:cubicBezTo>
                    <a:pt x="3411" y="3653"/>
                    <a:pt x="4203" y="2924"/>
                    <a:pt x="4267" y="1961"/>
                  </a:cubicBezTo>
                  <a:cubicBezTo>
                    <a:pt x="4349" y="811"/>
                    <a:pt x="3420" y="1"/>
                    <a:pt x="2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4" name="Google Shape;1303;p45">
              <a:extLst>
                <a:ext uri="{FF2B5EF4-FFF2-40B4-BE49-F238E27FC236}">
                  <a16:creationId xmlns:a16="http://schemas.microsoft.com/office/drawing/2014/main" id="{86C600EF-412A-B55C-5ED6-648C3EE4DD23}"/>
                </a:ext>
              </a:extLst>
            </p:cNvPr>
            <p:cNvSpPr/>
            <p:nvPr/>
          </p:nvSpPr>
          <p:spPr>
            <a:xfrm>
              <a:off x="3734875" y="2642475"/>
              <a:ext cx="108725" cy="91325"/>
            </a:xfrm>
            <a:custGeom>
              <a:avLst/>
              <a:gdLst/>
              <a:ahLst/>
              <a:cxnLst/>
              <a:rect l="l" t="t" r="r" b="b"/>
              <a:pathLst>
                <a:path w="4349" h="3653" extrusionOk="0">
                  <a:moveTo>
                    <a:pt x="2427" y="268"/>
                  </a:moveTo>
                  <a:cubicBezTo>
                    <a:pt x="2497" y="268"/>
                    <a:pt x="2568" y="273"/>
                    <a:pt x="2641" y="282"/>
                  </a:cubicBezTo>
                  <a:cubicBezTo>
                    <a:pt x="3473" y="373"/>
                    <a:pt x="4085" y="1102"/>
                    <a:pt x="3994" y="1934"/>
                  </a:cubicBezTo>
                  <a:cubicBezTo>
                    <a:pt x="3927" y="2829"/>
                    <a:pt x="3190" y="3381"/>
                    <a:pt x="2435" y="3381"/>
                  </a:cubicBezTo>
                  <a:cubicBezTo>
                    <a:pt x="2006" y="3381"/>
                    <a:pt x="1570" y="3202"/>
                    <a:pt x="1249" y="2806"/>
                  </a:cubicBezTo>
                  <a:cubicBezTo>
                    <a:pt x="398" y="1782"/>
                    <a:pt x="1160" y="268"/>
                    <a:pt x="2427" y="268"/>
                  </a:cubicBezTo>
                  <a:close/>
                  <a:moveTo>
                    <a:pt x="2436" y="0"/>
                  </a:moveTo>
                  <a:cubicBezTo>
                    <a:pt x="2017" y="0"/>
                    <a:pt x="1588" y="147"/>
                    <a:pt x="1223" y="477"/>
                  </a:cubicBezTo>
                  <a:cubicBezTo>
                    <a:pt x="0" y="1570"/>
                    <a:pt x="755" y="3599"/>
                    <a:pt x="2394" y="3651"/>
                  </a:cubicBezTo>
                  <a:cubicBezTo>
                    <a:pt x="2418" y="3652"/>
                    <a:pt x="2443" y="3653"/>
                    <a:pt x="2467" y="3653"/>
                  </a:cubicBezTo>
                  <a:cubicBezTo>
                    <a:pt x="3423" y="3653"/>
                    <a:pt x="4216" y="2912"/>
                    <a:pt x="4267" y="1960"/>
                  </a:cubicBezTo>
                  <a:cubicBezTo>
                    <a:pt x="4349" y="811"/>
                    <a:pt x="3420" y="0"/>
                    <a:pt x="24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5" name="Google Shape;1304;p45">
              <a:extLst>
                <a:ext uri="{FF2B5EF4-FFF2-40B4-BE49-F238E27FC236}">
                  <a16:creationId xmlns:a16="http://schemas.microsoft.com/office/drawing/2014/main" id="{DA431F65-683A-0603-2564-EEDB160C2557}"/>
                </a:ext>
              </a:extLst>
            </p:cNvPr>
            <p:cNvSpPr/>
            <p:nvPr/>
          </p:nvSpPr>
          <p:spPr>
            <a:xfrm>
              <a:off x="3718275" y="2674425"/>
              <a:ext cx="41975" cy="16750"/>
            </a:xfrm>
            <a:custGeom>
              <a:avLst/>
              <a:gdLst/>
              <a:ahLst/>
              <a:cxnLst/>
              <a:rect l="l" t="t" r="r" b="b"/>
              <a:pathLst>
                <a:path w="1679" h="670" extrusionOk="0">
                  <a:moveTo>
                    <a:pt x="860" y="0"/>
                  </a:moveTo>
                  <a:cubicBezTo>
                    <a:pt x="798" y="0"/>
                    <a:pt x="737" y="6"/>
                    <a:pt x="677" y="19"/>
                  </a:cubicBezTo>
                  <a:cubicBezTo>
                    <a:pt x="391" y="97"/>
                    <a:pt x="144" y="292"/>
                    <a:pt x="1" y="552"/>
                  </a:cubicBezTo>
                  <a:lnTo>
                    <a:pt x="235" y="669"/>
                  </a:lnTo>
                  <a:cubicBezTo>
                    <a:pt x="339" y="487"/>
                    <a:pt x="521" y="344"/>
                    <a:pt x="729" y="279"/>
                  </a:cubicBezTo>
                  <a:cubicBezTo>
                    <a:pt x="767" y="273"/>
                    <a:pt x="806" y="269"/>
                    <a:pt x="846" y="269"/>
                  </a:cubicBezTo>
                  <a:cubicBezTo>
                    <a:pt x="1049" y="269"/>
                    <a:pt x="1270" y="354"/>
                    <a:pt x="1510" y="539"/>
                  </a:cubicBezTo>
                  <a:lnTo>
                    <a:pt x="1679" y="331"/>
                  </a:lnTo>
                  <a:cubicBezTo>
                    <a:pt x="1395" y="110"/>
                    <a:pt x="1120" y="0"/>
                    <a:pt x="8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6" name="Google Shape;1305;p45">
              <a:extLst>
                <a:ext uri="{FF2B5EF4-FFF2-40B4-BE49-F238E27FC236}">
                  <a16:creationId xmlns:a16="http://schemas.microsoft.com/office/drawing/2014/main" id="{6BE7C844-8A6D-FC9E-B492-5C924A90CF52}"/>
                </a:ext>
              </a:extLst>
            </p:cNvPr>
            <p:cNvSpPr/>
            <p:nvPr/>
          </p:nvSpPr>
          <p:spPr>
            <a:xfrm>
              <a:off x="3625925" y="2550275"/>
              <a:ext cx="125550" cy="137325"/>
            </a:xfrm>
            <a:custGeom>
              <a:avLst/>
              <a:gdLst/>
              <a:ahLst/>
              <a:cxnLst/>
              <a:rect l="l" t="t" r="r" b="b"/>
              <a:pathLst>
                <a:path w="5022" h="5493" extrusionOk="0">
                  <a:moveTo>
                    <a:pt x="4529" y="1"/>
                  </a:moveTo>
                  <a:cubicBezTo>
                    <a:pt x="4430" y="1"/>
                    <a:pt x="4332" y="14"/>
                    <a:pt x="4241" y="42"/>
                  </a:cubicBezTo>
                  <a:cubicBezTo>
                    <a:pt x="3278" y="224"/>
                    <a:pt x="2264" y="458"/>
                    <a:pt x="1561" y="1147"/>
                  </a:cubicBezTo>
                  <a:cubicBezTo>
                    <a:pt x="1080" y="1616"/>
                    <a:pt x="807" y="2266"/>
                    <a:pt x="599" y="2904"/>
                  </a:cubicBezTo>
                  <a:cubicBezTo>
                    <a:pt x="326" y="3710"/>
                    <a:pt x="169" y="4569"/>
                    <a:pt x="130" y="5427"/>
                  </a:cubicBezTo>
                  <a:lnTo>
                    <a:pt x="0" y="5492"/>
                  </a:lnTo>
                  <a:cubicBezTo>
                    <a:pt x="1210" y="5115"/>
                    <a:pt x="2394" y="4556"/>
                    <a:pt x="3330" y="3710"/>
                  </a:cubicBezTo>
                  <a:cubicBezTo>
                    <a:pt x="4267" y="2852"/>
                    <a:pt x="4943" y="1668"/>
                    <a:pt x="5022" y="393"/>
                  </a:cubicBezTo>
                  <a:cubicBezTo>
                    <a:pt x="5022" y="315"/>
                    <a:pt x="5009" y="237"/>
                    <a:pt x="4982" y="172"/>
                  </a:cubicBezTo>
                  <a:cubicBezTo>
                    <a:pt x="4943" y="94"/>
                    <a:pt x="4865" y="42"/>
                    <a:pt x="4787" y="29"/>
                  </a:cubicBezTo>
                  <a:cubicBezTo>
                    <a:pt x="4703" y="11"/>
                    <a:pt x="4616" y="1"/>
                    <a:pt x="4529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7" name="Google Shape;1306;p45">
              <a:extLst>
                <a:ext uri="{FF2B5EF4-FFF2-40B4-BE49-F238E27FC236}">
                  <a16:creationId xmlns:a16="http://schemas.microsoft.com/office/drawing/2014/main" id="{231126DE-B8FA-D386-6986-63130CEA3267}"/>
                </a:ext>
              </a:extLst>
            </p:cNvPr>
            <p:cNvSpPr/>
            <p:nvPr/>
          </p:nvSpPr>
          <p:spPr>
            <a:xfrm>
              <a:off x="3726725" y="2551075"/>
              <a:ext cx="121975" cy="70975"/>
            </a:xfrm>
            <a:custGeom>
              <a:avLst/>
              <a:gdLst/>
              <a:ahLst/>
              <a:cxnLst/>
              <a:rect l="l" t="t" r="r" b="b"/>
              <a:pathLst>
                <a:path w="4879" h="2839" extrusionOk="0">
                  <a:moveTo>
                    <a:pt x="1203" y="1"/>
                  </a:moveTo>
                  <a:cubicBezTo>
                    <a:pt x="840" y="1"/>
                    <a:pt x="481" y="65"/>
                    <a:pt x="144" y="205"/>
                  </a:cubicBezTo>
                  <a:lnTo>
                    <a:pt x="1" y="296"/>
                  </a:lnTo>
                  <a:cubicBezTo>
                    <a:pt x="79" y="556"/>
                    <a:pt x="196" y="803"/>
                    <a:pt x="365" y="1024"/>
                  </a:cubicBezTo>
                  <a:cubicBezTo>
                    <a:pt x="1219" y="2177"/>
                    <a:pt x="2553" y="2839"/>
                    <a:pt x="3953" y="2839"/>
                  </a:cubicBezTo>
                  <a:cubicBezTo>
                    <a:pt x="4260" y="2839"/>
                    <a:pt x="4570" y="2807"/>
                    <a:pt x="4879" y="2741"/>
                  </a:cubicBezTo>
                  <a:cubicBezTo>
                    <a:pt x="4450" y="1844"/>
                    <a:pt x="3825" y="1024"/>
                    <a:pt x="2980" y="517"/>
                  </a:cubicBezTo>
                  <a:cubicBezTo>
                    <a:pt x="2447" y="189"/>
                    <a:pt x="1821" y="1"/>
                    <a:pt x="1203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8" name="Google Shape;1307;p45">
              <a:extLst>
                <a:ext uri="{FF2B5EF4-FFF2-40B4-BE49-F238E27FC236}">
                  <a16:creationId xmlns:a16="http://schemas.microsoft.com/office/drawing/2014/main" id="{F1AFD908-ABA9-A3E5-D48F-6463ABEA36D8}"/>
                </a:ext>
              </a:extLst>
            </p:cNvPr>
            <p:cNvSpPr/>
            <p:nvPr/>
          </p:nvSpPr>
          <p:spPr>
            <a:xfrm>
              <a:off x="3771625" y="2991950"/>
              <a:ext cx="216600" cy="127525"/>
            </a:xfrm>
            <a:custGeom>
              <a:avLst/>
              <a:gdLst/>
              <a:ahLst/>
              <a:cxnLst/>
              <a:rect l="l" t="t" r="r" b="b"/>
              <a:pathLst>
                <a:path w="8664" h="5101" extrusionOk="0">
                  <a:moveTo>
                    <a:pt x="7584" y="1"/>
                  </a:moveTo>
                  <a:cubicBezTo>
                    <a:pt x="6881" y="326"/>
                    <a:pt x="6153" y="599"/>
                    <a:pt x="5411" y="807"/>
                  </a:cubicBezTo>
                  <a:cubicBezTo>
                    <a:pt x="4917" y="951"/>
                    <a:pt x="4514" y="1263"/>
                    <a:pt x="4033" y="1445"/>
                  </a:cubicBezTo>
                  <a:cubicBezTo>
                    <a:pt x="3291" y="1718"/>
                    <a:pt x="2537" y="1926"/>
                    <a:pt x="1795" y="2199"/>
                  </a:cubicBezTo>
                  <a:cubicBezTo>
                    <a:pt x="1665" y="2251"/>
                    <a:pt x="742" y="2590"/>
                    <a:pt x="143" y="2850"/>
                  </a:cubicBezTo>
                  <a:cubicBezTo>
                    <a:pt x="0" y="3669"/>
                    <a:pt x="273" y="4515"/>
                    <a:pt x="859" y="5100"/>
                  </a:cubicBezTo>
                  <a:lnTo>
                    <a:pt x="1054" y="5100"/>
                  </a:lnTo>
                  <a:cubicBezTo>
                    <a:pt x="1548" y="5087"/>
                    <a:pt x="2055" y="5061"/>
                    <a:pt x="2550" y="5009"/>
                  </a:cubicBezTo>
                  <a:cubicBezTo>
                    <a:pt x="3746" y="4879"/>
                    <a:pt x="4917" y="4645"/>
                    <a:pt x="6075" y="4320"/>
                  </a:cubicBezTo>
                  <a:cubicBezTo>
                    <a:pt x="7220" y="4007"/>
                    <a:pt x="8664" y="3669"/>
                    <a:pt x="8338" y="2160"/>
                  </a:cubicBezTo>
                  <a:cubicBezTo>
                    <a:pt x="8169" y="1419"/>
                    <a:pt x="7922" y="690"/>
                    <a:pt x="7584" y="1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9" name="Google Shape;1308;p45">
              <a:extLst>
                <a:ext uri="{FF2B5EF4-FFF2-40B4-BE49-F238E27FC236}">
                  <a16:creationId xmlns:a16="http://schemas.microsoft.com/office/drawing/2014/main" id="{44528674-C6BD-0262-C542-494973696297}"/>
                </a:ext>
              </a:extLst>
            </p:cNvPr>
            <p:cNvSpPr/>
            <p:nvPr/>
          </p:nvSpPr>
          <p:spPr>
            <a:xfrm>
              <a:off x="3419425" y="2962375"/>
              <a:ext cx="267000" cy="177925"/>
            </a:xfrm>
            <a:custGeom>
              <a:avLst/>
              <a:gdLst/>
              <a:ahLst/>
              <a:cxnLst/>
              <a:rect l="l" t="t" r="r" b="b"/>
              <a:pathLst>
                <a:path w="10680" h="7117" extrusionOk="0">
                  <a:moveTo>
                    <a:pt x="2745" y="0"/>
                  </a:moveTo>
                  <a:lnTo>
                    <a:pt x="0" y="1665"/>
                  </a:lnTo>
                  <a:cubicBezTo>
                    <a:pt x="1340" y="3226"/>
                    <a:pt x="2797" y="4735"/>
                    <a:pt x="4566" y="5789"/>
                  </a:cubicBezTo>
                  <a:cubicBezTo>
                    <a:pt x="5942" y="6592"/>
                    <a:pt x="7526" y="7116"/>
                    <a:pt x="9105" y="7116"/>
                  </a:cubicBezTo>
                  <a:cubicBezTo>
                    <a:pt x="9572" y="7116"/>
                    <a:pt x="10038" y="7071"/>
                    <a:pt x="10498" y="6973"/>
                  </a:cubicBezTo>
                  <a:cubicBezTo>
                    <a:pt x="10498" y="6296"/>
                    <a:pt x="10654" y="5581"/>
                    <a:pt x="10680" y="4878"/>
                  </a:cubicBezTo>
                  <a:cubicBezTo>
                    <a:pt x="7545" y="4241"/>
                    <a:pt x="4735" y="2498"/>
                    <a:pt x="2745" y="0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0" name="Google Shape;1309;p45">
              <a:extLst>
                <a:ext uri="{FF2B5EF4-FFF2-40B4-BE49-F238E27FC236}">
                  <a16:creationId xmlns:a16="http://schemas.microsoft.com/office/drawing/2014/main" id="{2DB15651-458E-93E8-71F8-CD4BBA8BD501}"/>
                </a:ext>
              </a:extLst>
            </p:cNvPr>
            <p:cNvSpPr/>
            <p:nvPr/>
          </p:nvSpPr>
          <p:spPr>
            <a:xfrm>
              <a:off x="3390150" y="2866650"/>
              <a:ext cx="144100" cy="168600"/>
            </a:xfrm>
            <a:custGeom>
              <a:avLst/>
              <a:gdLst/>
              <a:ahLst/>
              <a:cxnLst/>
              <a:rect l="l" t="t" r="r" b="b"/>
              <a:pathLst>
                <a:path w="5764" h="6744" extrusionOk="0">
                  <a:moveTo>
                    <a:pt x="464" y="0"/>
                  </a:moveTo>
                  <a:cubicBezTo>
                    <a:pt x="307" y="0"/>
                    <a:pt x="150" y="29"/>
                    <a:pt x="0" y="96"/>
                  </a:cubicBezTo>
                  <a:lnTo>
                    <a:pt x="3409" y="6743"/>
                  </a:lnTo>
                  <a:cubicBezTo>
                    <a:pt x="4462" y="6301"/>
                    <a:pt x="5295" y="5468"/>
                    <a:pt x="5763" y="4441"/>
                  </a:cubicBezTo>
                  <a:cubicBezTo>
                    <a:pt x="4215" y="3400"/>
                    <a:pt x="3278" y="1631"/>
                    <a:pt x="1782" y="525"/>
                  </a:cubicBezTo>
                  <a:cubicBezTo>
                    <a:pt x="1396" y="245"/>
                    <a:pt x="922" y="0"/>
                    <a:pt x="464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1" name="Google Shape;1310;p45">
              <a:extLst>
                <a:ext uri="{FF2B5EF4-FFF2-40B4-BE49-F238E27FC236}">
                  <a16:creationId xmlns:a16="http://schemas.microsoft.com/office/drawing/2014/main" id="{FE0FBE75-4A25-8C85-129D-9A2ED0CE69A7}"/>
                </a:ext>
              </a:extLst>
            </p:cNvPr>
            <p:cNvSpPr/>
            <p:nvPr/>
          </p:nvSpPr>
          <p:spPr>
            <a:xfrm>
              <a:off x="3338450" y="2785125"/>
              <a:ext cx="77750" cy="144875"/>
            </a:xfrm>
            <a:custGeom>
              <a:avLst/>
              <a:gdLst/>
              <a:ahLst/>
              <a:cxnLst/>
              <a:rect l="l" t="t" r="r" b="b"/>
              <a:pathLst>
                <a:path w="3110" h="5795" extrusionOk="0">
                  <a:moveTo>
                    <a:pt x="143" y="1"/>
                  </a:moveTo>
                  <a:lnTo>
                    <a:pt x="208" y="4762"/>
                  </a:lnTo>
                  <a:lnTo>
                    <a:pt x="0" y="4814"/>
                  </a:lnTo>
                  <a:lnTo>
                    <a:pt x="442" y="5633"/>
                  </a:lnTo>
                  <a:cubicBezTo>
                    <a:pt x="468" y="5698"/>
                    <a:pt x="507" y="5750"/>
                    <a:pt x="572" y="5776"/>
                  </a:cubicBezTo>
                  <a:cubicBezTo>
                    <a:pt x="600" y="5786"/>
                    <a:pt x="634" y="5795"/>
                    <a:pt x="670" y="5795"/>
                  </a:cubicBezTo>
                  <a:cubicBezTo>
                    <a:pt x="685" y="5795"/>
                    <a:pt x="700" y="5793"/>
                    <a:pt x="716" y="5789"/>
                  </a:cubicBezTo>
                  <a:cubicBezTo>
                    <a:pt x="1509" y="5737"/>
                    <a:pt x="2316" y="5646"/>
                    <a:pt x="3109" y="5503"/>
                  </a:cubicBezTo>
                  <a:cubicBezTo>
                    <a:pt x="3057" y="4710"/>
                    <a:pt x="2849" y="3981"/>
                    <a:pt x="2732" y="3227"/>
                  </a:cubicBezTo>
                  <a:cubicBezTo>
                    <a:pt x="2602" y="2381"/>
                    <a:pt x="2771" y="1380"/>
                    <a:pt x="2927" y="560"/>
                  </a:cubicBezTo>
                  <a:cubicBezTo>
                    <a:pt x="1964" y="560"/>
                    <a:pt x="1028" y="365"/>
                    <a:pt x="143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2" name="Google Shape;1311;p45">
              <a:extLst>
                <a:ext uri="{FF2B5EF4-FFF2-40B4-BE49-F238E27FC236}">
                  <a16:creationId xmlns:a16="http://schemas.microsoft.com/office/drawing/2014/main" id="{AE8AB008-CD21-511D-5480-A761CEA03058}"/>
                </a:ext>
              </a:extLst>
            </p:cNvPr>
            <p:cNvSpPr/>
            <p:nvPr/>
          </p:nvSpPr>
          <p:spPr>
            <a:xfrm>
              <a:off x="3273075" y="2897975"/>
              <a:ext cx="290425" cy="374975"/>
            </a:xfrm>
            <a:custGeom>
              <a:avLst/>
              <a:gdLst/>
              <a:ahLst/>
              <a:cxnLst/>
              <a:rect l="l" t="t" r="r" b="b"/>
              <a:pathLst>
                <a:path w="11617" h="14999" extrusionOk="0">
                  <a:moveTo>
                    <a:pt x="5997" y="1"/>
                  </a:moveTo>
                  <a:cubicBezTo>
                    <a:pt x="5584" y="212"/>
                    <a:pt x="5132" y="352"/>
                    <a:pt x="4687" y="352"/>
                  </a:cubicBezTo>
                  <a:cubicBezTo>
                    <a:pt x="4501" y="352"/>
                    <a:pt x="4317" y="327"/>
                    <a:pt x="4137" y="274"/>
                  </a:cubicBezTo>
                  <a:lnTo>
                    <a:pt x="1301" y="1939"/>
                  </a:lnTo>
                  <a:cubicBezTo>
                    <a:pt x="1392" y="3799"/>
                    <a:pt x="1600" y="5659"/>
                    <a:pt x="1913" y="7506"/>
                  </a:cubicBezTo>
                  <a:cubicBezTo>
                    <a:pt x="1991" y="7832"/>
                    <a:pt x="2017" y="8170"/>
                    <a:pt x="2017" y="8508"/>
                  </a:cubicBezTo>
                  <a:cubicBezTo>
                    <a:pt x="1991" y="9054"/>
                    <a:pt x="1757" y="9562"/>
                    <a:pt x="1535" y="10056"/>
                  </a:cubicBezTo>
                  <a:lnTo>
                    <a:pt x="352" y="12632"/>
                  </a:lnTo>
                  <a:cubicBezTo>
                    <a:pt x="222" y="12918"/>
                    <a:pt x="104" y="13204"/>
                    <a:pt x="0" y="13503"/>
                  </a:cubicBezTo>
                  <a:cubicBezTo>
                    <a:pt x="1241" y="14654"/>
                    <a:pt x="3115" y="14999"/>
                    <a:pt x="4815" y="14999"/>
                  </a:cubicBezTo>
                  <a:cubicBezTo>
                    <a:pt x="5093" y="14999"/>
                    <a:pt x="5367" y="14990"/>
                    <a:pt x="5633" y="14973"/>
                  </a:cubicBezTo>
                  <a:cubicBezTo>
                    <a:pt x="6791" y="14882"/>
                    <a:pt x="7948" y="14661"/>
                    <a:pt x="9054" y="14323"/>
                  </a:cubicBezTo>
                  <a:cubicBezTo>
                    <a:pt x="10030" y="14023"/>
                    <a:pt x="10953" y="13672"/>
                    <a:pt x="11617" y="12970"/>
                  </a:cubicBezTo>
                  <a:cubicBezTo>
                    <a:pt x="10862" y="10914"/>
                    <a:pt x="9952" y="8937"/>
                    <a:pt x="8911" y="7012"/>
                  </a:cubicBezTo>
                  <a:cubicBezTo>
                    <a:pt x="8794" y="6830"/>
                    <a:pt x="8703" y="6635"/>
                    <a:pt x="8664" y="6414"/>
                  </a:cubicBezTo>
                  <a:cubicBezTo>
                    <a:pt x="8638" y="6258"/>
                    <a:pt x="8638" y="6101"/>
                    <a:pt x="8664" y="5945"/>
                  </a:cubicBezTo>
                  <a:cubicBezTo>
                    <a:pt x="8768" y="4801"/>
                    <a:pt x="8742" y="3357"/>
                    <a:pt x="8144" y="2368"/>
                  </a:cubicBezTo>
                  <a:cubicBezTo>
                    <a:pt x="7597" y="1483"/>
                    <a:pt x="6817" y="677"/>
                    <a:pt x="5997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3" name="Google Shape;1312;p45">
              <a:extLst>
                <a:ext uri="{FF2B5EF4-FFF2-40B4-BE49-F238E27FC236}">
                  <a16:creationId xmlns:a16="http://schemas.microsoft.com/office/drawing/2014/main" id="{606E209F-FC8D-17E5-DA51-6B5717A8088B}"/>
                </a:ext>
              </a:extLst>
            </p:cNvPr>
            <p:cNvSpPr/>
            <p:nvPr/>
          </p:nvSpPr>
          <p:spPr>
            <a:xfrm>
              <a:off x="3957300" y="2554050"/>
              <a:ext cx="438400" cy="443850"/>
            </a:xfrm>
            <a:custGeom>
              <a:avLst/>
              <a:gdLst/>
              <a:ahLst/>
              <a:cxnLst/>
              <a:rect l="l" t="t" r="r" b="b"/>
              <a:pathLst>
                <a:path w="17536" h="17754" extrusionOk="0">
                  <a:moveTo>
                    <a:pt x="7588" y="0"/>
                  </a:moveTo>
                  <a:cubicBezTo>
                    <a:pt x="6838" y="0"/>
                    <a:pt x="6070" y="148"/>
                    <a:pt x="5542" y="658"/>
                  </a:cubicBezTo>
                  <a:cubicBezTo>
                    <a:pt x="5503" y="710"/>
                    <a:pt x="5438" y="749"/>
                    <a:pt x="5373" y="788"/>
                  </a:cubicBezTo>
                  <a:cubicBezTo>
                    <a:pt x="5334" y="795"/>
                    <a:pt x="5295" y="798"/>
                    <a:pt x="5256" y="798"/>
                  </a:cubicBezTo>
                  <a:cubicBezTo>
                    <a:pt x="5217" y="798"/>
                    <a:pt x="5178" y="795"/>
                    <a:pt x="5139" y="788"/>
                  </a:cubicBezTo>
                  <a:cubicBezTo>
                    <a:pt x="4991" y="768"/>
                    <a:pt x="4853" y="757"/>
                    <a:pt x="4721" y="757"/>
                  </a:cubicBezTo>
                  <a:cubicBezTo>
                    <a:pt x="4189" y="757"/>
                    <a:pt x="3768" y="933"/>
                    <a:pt x="3331" y="1361"/>
                  </a:cubicBezTo>
                  <a:cubicBezTo>
                    <a:pt x="2199" y="2466"/>
                    <a:pt x="1939" y="3689"/>
                    <a:pt x="1770" y="5224"/>
                  </a:cubicBezTo>
                  <a:cubicBezTo>
                    <a:pt x="1653" y="6291"/>
                    <a:pt x="1549" y="7344"/>
                    <a:pt x="1419" y="8411"/>
                  </a:cubicBezTo>
                  <a:cubicBezTo>
                    <a:pt x="1276" y="9543"/>
                    <a:pt x="924" y="10571"/>
                    <a:pt x="586" y="11663"/>
                  </a:cubicBezTo>
                  <a:cubicBezTo>
                    <a:pt x="248" y="12743"/>
                    <a:pt x="1" y="13927"/>
                    <a:pt x="326" y="15019"/>
                  </a:cubicBezTo>
                  <a:cubicBezTo>
                    <a:pt x="612" y="15943"/>
                    <a:pt x="1263" y="16723"/>
                    <a:pt x="2108" y="17179"/>
                  </a:cubicBezTo>
                  <a:cubicBezTo>
                    <a:pt x="2811" y="17562"/>
                    <a:pt x="3591" y="17753"/>
                    <a:pt x="4379" y="17753"/>
                  </a:cubicBezTo>
                  <a:cubicBezTo>
                    <a:pt x="4554" y="17753"/>
                    <a:pt x="4730" y="17744"/>
                    <a:pt x="4905" y="17725"/>
                  </a:cubicBezTo>
                  <a:lnTo>
                    <a:pt x="15077" y="17517"/>
                  </a:lnTo>
                  <a:cubicBezTo>
                    <a:pt x="16534" y="17127"/>
                    <a:pt x="17536" y="15449"/>
                    <a:pt x="17159" y="13979"/>
                  </a:cubicBezTo>
                  <a:cubicBezTo>
                    <a:pt x="17003" y="13458"/>
                    <a:pt x="16768" y="12951"/>
                    <a:pt x="16469" y="12496"/>
                  </a:cubicBezTo>
                  <a:cubicBezTo>
                    <a:pt x="15962" y="11650"/>
                    <a:pt x="15455" y="10818"/>
                    <a:pt x="14908" y="10011"/>
                  </a:cubicBezTo>
                  <a:cubicBezTo>
                    <a:pt x="14362" y="9205"/>
                    <a:pt x="13776" y="8398"/>
                    <a:pt x="13425" y="7501"/>
                  </a:cubicBezTo>
                  <a:cubicBezTo>
                    <a:pt x="12710" y="5718"/>
                    <a:pt x="12866" y="3598"/>
                    <a:pt x="11721" y="2063"/>
                  </a:cubicBezTo>
                  <a:cubicBezTo>
                    <a:pt x="11032" y="1127"/>
                    <a:pt x="9835" y="255"/>
                    <a:pt x="8677" y="86"/>
                  </a:cubicBezTo>
                  <a:cubicBezTo>
                    <a:pt x="8341" y="38"/>
                    <a:pt x="7967" y="0"/>
                    <a:pt x="7588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4" name="Google Shape;1313;p45">
              <a:extLst>
                <a:ext uri="{FF2B5EF4-FFF2-40B4-BE49-F238E27FC236}">
                  <a16:creationId xmlns:a16="http://schemas.microsoft.com/office/drawing/2014/main" id="{87107FAE-93C5-B331-7863-628E2661BDF8}"/>
                </a:ext>
              </a:extLst>
            </p:cNvPr>
            <p:cNvSpPr/>
            <p:nvPr/>
          </p:nvSpPr>
          <p:spPr>
            <a:xfrm>
              <a:off x="3987550" y="2791300"/>
              <a:ext cx="428325" cy="454125"/>
            </a:xfrm>
            <a:custGeom>
              <a:avLst/>
              <a:gdLst/>
              <a:ahLst/>
              <a:cxnLst/>
              <a:rect l="l" t="t" r="r" b="b"/>
              <a:pathLst>
                <a:path w="17133" h="18165" extrusionOk="0">
                  <a:moveTo>
                    <a:pt x="7701" y="1"/>
                  </a:moveTo>
                  <a:cubicBezTo>
                    <a:pt x="7259" y="131"/>
                    <a:pt x="5477" y="456"/>
                    <a:pt x="5425" y="885"/>
                  </a:cubicBezTo>
                  <a:cubicBezTo>
                    <a:pt x="5399" y="1094"/>
                    <a:pt x="5737" y="1744"/>
                    <a:pt x="5789" y="1991"/>
                  </a:cubicBezTo>
                  <a:lnTo>
                    <a:pt x="6114" y="3396"/>
                  </a:lnTo>
                  <a:cubicBezTo>
                    <a:pt x="5022" y="3409"/>
                    <a:pt x="3812" y="3461"/>
                    <a:pt x="3005" y="4202"/>
                  </a:cubicBezTo>
                  <a:cubicBezTo>
                    <a:pt x="2199" y="4931"/>
                    <a:pt x="2056" y="5907"/>
                    <a:pt x="1561" y="6817"/>
                  </a:cubicBezTo>
                  <a:cubicBezTo>
                    <a:pt x="1106" y="7728"/>
                    <a:pt x="573" y="8612"/>
                    <a:pt x="1" y="9458"/>
                  </a:cubicBezTo>
                  <a:cubicBezTo>
                    <a:pt x="911" y="10212"/>
                    <a:pt x="1887" y="10863"/>
                    <a:pt x="2849" y="11539"/>
                  </a:cubicBezTo>
                  <a:cubicBezTo>
                    <a:pt x="3135" y="11227"/>
                    <a:pt x="3214" y="10720"/>
                    <a:pt x="3448" y="10355"/>
                  </a:cubicBezTo>
                  <a:lnTo>
                    <a:pt x="3448" y="10355"/>
                  </a:lnTo>
                  <a:cubicBezTo>
                    <a:pt x="4124" y="11669"/>
                    <a:pt x="3435" y="13620"/>
                    <a:pt x="3096" y="14947"/>
                  </a:cubicBezTo>
                  <a:cubicBezTo>
                    <a:pt x="3005" y="15312"/>
                    <a:pt x="2914" y="15663"/>
                    <a:pt x="2810" y="16027"/>
                  </a:cubicBezTo>
                  <a:cubicBezTo>
                    <a:pt x="2758" y="16209"/>
                    <a:pt x="2485" y="16768"/>
                    <a:pt x="2459" y="17055"/>
                  </a:cubicBezTo>
                  <a:cubicBezTo>
                    <a:pt x="2420" y="17367"/>
                    <a:pt x="4176" y="17757"/>
                    <a:pt x="4410" y="17796"/>
                  </a:cubicBezTo>
                  <a:cubicBezTo>
                    <a:pt x="5588" y="18012"/>
                    <a:pt x="6804" y="18164"/>
                    <a:pt x="8012" y="18164"/>
                  </a:cubicBezTo>
                  <a:cubicBezTo>
                    <a:pt x="8766" y="18164"/>
                    <a:pt x="9516" y="18105"/>
                    <a:pt x="10251" y="17965"/>
                  </a:cubicBezTo>
                  <a:cubicBezTo>
                    <a:pt x="10615" y="17900"/>
                    <a:pt x="13997" y="17432"/>
                    <a:pt x="13893" y="17055"/>
                  </a:cubicBezTo>
                  <a:cubicBezTo>
                    <a:pt x="13815" y="16768"/>
                    <a:pt x="13620" y="16430"/>
                    <a:pt x="13568" y="16248"/>
                  </a:cubicBezTo>
                  <a:lnTo>
                    <a:pt x="13074" y="14752"/>
                  </a:lnTo>
                  <a:cubicBezTo>
                    <a:pt x="13048" y="14674"/>
                    <a:pt x="13035" y="14596"/>
                    <a:pt x="13048" y="14518"/>
                  </a:cubicBezTo>
                  <a:cubicBezTo>
                    <a:pt x="13100" y="14427"/>
                    <a:pt x="13178" y="14362"/>
                    <a:pt x="13269" y="14323"/>
                  </a:cubicBezTo>
                  <a:cubicBezTo>
                    <a:pt x="14049" y="13972"/>
                    <a:pt x="14869" y="13699"/>
                    <a:pt x="15662" y="13347"/>
                  </a:cubicBezTo>
                  <a:cubicBezTo>
                    <a:pt x="16170" y="13126"/>
                    <a:pt x="16924" y="12957"/>
                    <a:pt x="17015" y="12372"/>
                  </a:cubicBezTo>
                  <a:cubicBezTo>
                    <a:pt x="17132" y="11708"/>
                    <a:pt x="16755" y="10759"/>
                    <a:pt x="16482" y="10160"/>
                  </a:cubicBezTo>
                  <a:cubicBezTo>
                    <a:pt x="16118" y="9393"/>
                    <a:pt x="15884" y="8573"/>
                    <a:pt x="15519" y="7806"/>
                  </a:cubicBezTo>
                  <a:cubicBezTo>
                    <a:pt x="14882" y="6466"/>
                    <a:pt x="14153" y="5152"/>
                    <a:pt x="13139" y="4059"/>
                  </a:cubicBezTo>
                  <a:cubicBezTo>
                    <a:pt x="12566" y="3435"/>
                    <a:pt x="11903" y="2798"/>
                    <a:pt x="11058" y="2668"/>
                  </a:cubicBezTo>
                  <a:cubicBezTo>
                    <a:pt x="10925" y="2646"/>
                    <a:pt x="10793" y="2637"/>
                    <a:pt x="10661" y="2637"/>
                  </a:cubicBezTo>
                  <a:cubicBezTo>
                    <a:pt x="10095" y="2637"/>
                    <a:pt x="9527" y="2798"/>
                    <a:pt x="8952" y="2798"/>
                  </a:cubicBezTo>
                  <a:cubicBezTo>
                    <a:pt x="8934" y="2798"/>
                    <a:pt x="8916" y="2798"/>
                    <a:pt x="8898" y="2798"/>
                  </a:cubicBezTo>
                  <a:cubicBezTo>
                    <a:pt x="8495" y="1861"/>
                    <a:pt x="8105" y="924"/>
                    <a:pt x="7701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5" name="Google Shape;1314;p45">
              <a:extLst>
                <a:ext uri="{FF2B5EF4-FFF2-40B4-BE49-F238E27FC236}">
                  <a16:creationId xmlns:a16="http://schemas.microsoft.com/office/drawing/2014/main" id="{C77A33BE-E106-07F3-C804-23A4F41A480E}"/>
                </a:ext>
              </a:extLst>
            </p:cNvPr>
            <p:cNvSpPr/>
            <p:nvPr/>
          </p:nvSpPr>
          <p:spPr>
            <a:xfrm>
              <a:off x="3847375" y="2940250"/>
              <a:ext cx="256600" cy="196750"/>
            </a:xfrm>
            <a:custGeom>
              <a:avLst/>
              <a:gdLst/>
              <a:ahLst/>
              <a:cxnLst/>
              <a:rect l="l" t="t" r="r" b="b"/>
              <a:pathLst>
                <a:path w="10264" h="7870" extrusionOk="0">
                  <a:moveTo>
                    <a:pt x="10045" y="1"/>
                  </a:moveTo>
                  <a:cubicBezTo>
                    <a:pt x="10044" y="1"/>
                    <a:pt x="10044" y="1"/>
                    <a:pt x="10043" y="1"/>
                  </a:cubicBezTo>
                  <a:cubicBezTo>
                    <a:pt x="9585" y="22"/>
                    <a:pt x="9127" y="32"/>
                    <a:pt x="8671" y="32"/>
                  </a:cubicBezTo>
                  <a:cubicBezTo>
                    <a:pt x="8298" y="32"/>
                    <a:pt x="7927" y="25"/>
                    <a:pt x="7559" y="14"/>
                  </a:cubicBezTo>
                  <a:cubicBezTo>
                    <a:pt x="7051" y="885"/>
                    <a:pt x="6583" y="1770"/>
                    <a:pt x="6089" y="2628"/>
                  </a:cubicBezTo>
                  <a:cubicBezTo>
                    <a:pt x="5907" y="2953"/>
                    <a:pt x="5725" y="3305"/>
                    <a:pt x="5542" y="3630"/>
                  </a:cubicBezTo>
                  <a:cubicBezTo>
                    <a:pt x="5438" y="3812"/>
                    <a:pt x="5217" y="4371"/>
                    <a:pt x="4996" y="4449"/>
                  </a:cubicBezTo>
                  <a:cubicBezTo>
                    <a:pt x="4981" y="4453"/>
                    <a:pt x="4965" y="4455"/>
                    <a:pt x="4946" y="4455"/>
                  </a:cubicBezTo>
                  <a:cubicBezTo>
                    <a:pt x="4783" y="4455"/>
                    <a:pt x="4487" y="4315"/>
                    <a:pt x="4359" y="4280"/>
                  </a:cubicBezTo>
                  <a:cubicBezTo>
                    <a:pt x="4151" y="4228"/>
                    <a:pt x="3942" y="4176"/>
                    <a:pt x="3734" y="4124"/>
                  </a:cubicBezTo>
                  <a:cubicBezTo>
                    <a:pt x="3305" y="3994"/>
                    <a:pt x="2876" y="3877"/>
                    <a:pt x="2447" y="3747"/>
                  </a:cubicBezTo>
                  <a:cubicBezTo>
                    <a:pt x="2017" y="3617"/>
                    <a:pt x="1588" y="3487"/>
                    <a:pt x="1159" y="3370"/>
                  </a:cubicBezTo>
                  <a:cubicBezTo>
                    <a:pt x="1107" y="3344"/>
                    <a:pt x="833" y="3253"/>
                    <a:pt x="560" y="3162"/>
                  </a:cubicBezTo>
                  <a:cubicBezTo>
                    <a:pt x="157" y="3942"/>
                    <a:pt x="1" y="4814"/>
                    <a:pt x="118" y="5685"/>
                  </a:cubicBezTo>
                  <a:cubicBezTo>
                    <a:pt x="391" y="5828"/>
                    <a:pt x="690" y="5945"/>
                    <a:pt x="977" y="6062"/>
                  </a:cubicBezTo>
                  <a:cubicBezTo>
                    <a:pt x="1705" y="6336"/>
                    <a:pt x="2329" y="6713"/>
                    <a:pt x="3045" y="6999"/>
                  </a:cubicBezTo>
                  <a:cubicBezTo>
                    <a:pt x="3786" y="7311"/>
                    <a:pt x="4554" y="7558"/>
                    <a:pt x="5334" y="7741"/>
                  </a:cubicBezTo>
                  <a:cubicBezTo>
                    <a:pt x="5711" y="7813"/>
                    <a:pt x="6036" y="7870"/>
                    <a:pt x="6325" y="7870"/>
                  </a:cubicBezTo>
                  <a:cubicBezTo>
                    <a:pt x="6863" y="7870"/>
                    <a:pt x="7278" y="7672"/>
                    <a:pt x="7676" y="7012"/>
                  </a:cubicBezTo>
                  <a:cubicBezTo>
                    <a:pt x="8144" y="6232"/>
                    <a:pt x="8651" y="5451"/>
                    <a:pt x="9081" y="4632"/>
                  </a:cubicBezTo>
                  <a:cubicBezTo>
                    <a:pt x="9445" y="3955"/>
                    <a:pt x="9874" y="3474"/>
                    <a:pt x="10030" y="2706"/>
                  </a:cubicBezTo>
                  <a:lnTo>
                    <a:pt x="10030" y="2654"/>
                  </a:lnTo>
                  <a:cubicBezTo>
                    <a:pt x="10069" y="2434"/>
                    <a:pt x="10263" y="1"/>
                    <a:pt x="10045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6" name="Google Shape;1315;p45">
              <a:extLst>
                <a:ext uri="{FF2B5EF4-FFF2-40B4-BE49-F238E27FC236}">
                  <a16:creationId xmlns:a16="http://schemas.microsoft.com/office/drawing/2014/main" id="{50BAE1F6-C330-299B-E353-9446B7E6B022}"/>
                </a:ext>
              </a:extLst>
            </p:cNvPr>
            <p:cNvSpPr/>
            <p:nvPr/>
          </p:nvSpPr>
          <p:spPr>
            <a:xfrm>
              <a:off x="4048050" y="2932625"/>
              <a:ext cx="302450" cy="312800"/>
            </a:xfrm>
            <a:custGeom>
              <a:avLst/>
              <a:gdLst/>
              <a:ahLst/>
              <a:cxnLst/>
              <a:rect l="l" t="t" r="r" b="b"/>
              <a:pathLst>
                <a:path w="12098" h="12512" extrusionOk="0">
                  <a:moveTo>
                    <a:pt x="9172" y="1"/>
                  </a:moveTo>
                  <a:cubicBezTo>
                    <a:pt x="8680" y="1"/>
                    <a:pt x="8163" y="139"/>
                    <a:pt x="7753" y="267"/>
                  </a:cubicBezTo>
                  <a:cubicBezTo>
                    <a:pt x="6491" y="657"/>
                    <a:pt x="5333" y="1333"/>
                    <a:pt x="4371" y="2244"/>
                  </a:cubicBezTo>
                  <a:cubicBezTo>
                    <a:pt x="3733" y="1437"/>
                    <a:pt x="3070" y="618"/>
                    <a:pt x="2133" y="228"/>
                  </a:cubicBezTo>
                  <a:cubicBezTo>
                    <a:pt x="2043" y="191"/>
                    <a:pt x="1959" y="175"/>
                    <a:pt x="1880" y="175"/>
                  </a:cubicBezTo>
                  <a:cubicBezTo>
                    <a:pt x="1506" y="175"/>
                    <a:pt x="1253" y="540"/>
                    <a:pt x="1028" y="852"/>
                  </a:cubicBezTo>
                  <a:cubicBezTo>
                    <a:pt x="715" y="1242"/>
                    <a:pt x="494" y="1697"/>
                    <a:pt x="351" y="2166"/>
                  </a:cubicBezTo>
                  <a:cubicBezTo>
                    <a:pt x="0" y="3402"/>
                    <a:pt x="715" y="4416"/>
                    <a:pt x="1171" y="5509"/>
                  </a:cubicBezTo>
                  <a:cubicBezTo>
                    <a:pt x="1639" y="6641"/>
                    <a:pt x="963" y="8163"/>
                    <a:pt x="676" y="9294"/>
                  </a:cubicBezTo>
                  <a:cubicBezTo>
                    <a:pt x="585" y="9659"/>
                    <a:pt x="494" y="10010"/>
                    <a:pt x="390" y="10374"/>
                  </a:cubicBezTo>
                  <a:cubicBezTo>
                    <a:pt x="338" y="10556"/>
                    <a:pt x="65" y="11115"/>
                    <a:pt x="39" y="11402"/>
                  </a:cubicBezTo>
                  <a:cubicBezTo>
                    <a:pt x="0" y="11714"/>
                    <a:pt x="1756" y="12104"/>
                    <a:pt x="1990" y="12143"/>
                  </a:cubicBezTo>
                  <a:cubicBezTo>
                    <a:pt x="3168" y="12359"/>
                    <a:pt x="4384" y="12511"/>
                    <a:pt x="5592" y="12511"/>
                  </a:cubicBezTo>
                  <a:cubicBezTo>
                    <a:pt x="6346" y="12511"/>
                    <a:pt x="7096" y="12452"/>
                    <a:pt x="7831" y="12312"/>
                  </a:cubicBezTo>
                  <a:cubicBezTo>
                    <a:pt x="8156" y="12247"/>
                    <a:pt x="10979" y="11857"/>
                    <a:pt x="11408" y="11506"/>
                  </a:cubicBezTo>
                  <a:cubicBezTo>
                    <a:pt x="11369" y="11337"/>
                    <a:pt x="11343" y="11154"/>
                    <a:pt x="11304" y="10985"/>
                  </a:cubicBezTo>
                  <a:cubicBezTo>
                    <a:pt x="11239" y="10829"/>
                    <a:pt x="11174" y="10686"/>
                    <a:pt x="11148" y="10595"/>
                  </a:cubicBezTo>
                  <a:lnTo>
                    <a:pt x="10823" y="9580"/>
                  </a:lnTo>
                  <a:cubicBezTo>
                    <a:pt x="10758" y="9411"/>
                    <a:pt x="10693" y="9242"/>
                    <a:pt x="10654" y="9060"/>
                  </a:cubicBezTo>
                  <a:cubicBezTo>
                    <a:pt x="10615" y="8865"/>
                    <a:pt x="10680" y="8865"/>
                    <a:pt x="10771" y="8722"/>
                  </a:cubicBezTo>
                  <a:cubicBezTo>
                    <a:pt x="10784" y="8696"/>
                    <a:pt x="10797" y="8670"/>
                    <a:pt x="10823" y="8657"/>
                  </a:cubicBezTo>
                  <a:cubicBezTo>
                    <a:pt x="10823" y="8618"/>
                    <a:pt x="10836" y="8592"/>
                    <a:pt x="10836" y="8566"/>
                  </a:cubicBezTo>
                  <a:cubicBezTo>
                    <a:pt x="10836" y="8488"/>
                    <a:pt x="10784" y="8410"/>
                    <a:pt x="10810" y="8332"/>
                  </a:cubicBezTo>
                  <a:cubicBezTo>
                    <a:pt x="10862" y="8189"/>
                    <a:pt x="11005" y="8150"/>
                    <a:pt x="11135" y="8098"/>
                  </a:cubicBezTo>
                  <a:cubicBezTo>
                    <a:pt x="11460" y="7967"/>
                    <a:pt x="11786" y="7824"/>
                    <a:pt x="12098" y="7668"/>
                  </a:cubicBezTo>
                  <a:cubicBezTo>
                    <a:pt x="11799" y="7122"/>
                    <a:pt x="11330" y="6706"/>
                    <a:pt x="11083" y="6120"/>
                  </a:cubicBezTo>
                  <a:cubicBezTo>
                    <a:pt x="10888" y="5678"/>
                    <a:pt x="10771" y="5197"/>
                    <a:pt x="10706" y="4715"/>
                  </a:cubicBezTo>
                  <a:cubicBezTo>
                    <a:pt x="10602" y="3857"/>
                    <a:pt x="10693" y="3011"/>
                    <a:pt x="10706" y="2153"/>
                  </a:cubicBezTo>
                  <a:cubicBezTo>
                    <a:pt x="10719" y="1567"/>
                    <a:pt x="10732" y="813"/>
                    <a:pt x="10277" y="384"/>
                  </a:cubicBezTo>
                  <a:cubicBezTo>
                    <a:pt x="9980" y="99"/>
                    <a:pt x="9585" y="1"/>
                    <a:pt x="9172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7" name="Google Shape;1316;p45">
              <a:extLst>
                <a:ext uri="{FF2B5EF4-FFF2-40B4-BE49-F238E27FC236}">
                  <a16:creationId xmlns:a16="http://schemas.microsoft.com/office/drawing/2014/main" id="{6F3A1F03-576C-5EA4-5046-8B51D2BD2C1B}"/>
                </a:ext>
              </a:extLst>
            </p:cNvPr>
            <p:cNvSpPr/>
            <p:nvPr/>
          </p:nvSpPr>
          <p:spPr>
            <a:xfrm>
              <a:off x="4122500" y="2790975"/>
              <a:ext cx="78725" cy="64750"/>
            </a:xfrm>
            <a:custGeom>
              <a:avLst/>
              <a:gdLst/>
              <a:ahLst/>
              <a:cxnLst/>
              <a:rect l="l" t="t" r="r" b="b"/>
              <a:pathLst>
                <a:path w="3149" h="2590" extrusionOk="0">
                  <a:moveTo>
                    <a:pt x="2303" y="1"/>
                  </a:moveTo>
                  <a:cubicBezTo>
                    <a:pt x="1861" y="144"/>
                    <a:pt x="79" y="469"/>
                    <a:pt x="27" y="885"/>
                  </a:cubicBezTo>
                  <a:cubicBezTo>
                    <a:pt x="1" y="1107"/>
                    <a:pt x="339" y="1744"/>
                    <a:pt x="391" y="1991"/>
                  </a:cubicBezTo>
                  <a:cubicBezTo>
                    <a:pt x="443" y="2199"/>
                    <a:pt x="482" y="2394"/>
                    <a:pt x="534" y="2589"/>
                  </a:cubicBezTo>
                  <a:cubicBezTo>
                    <a:pt x="1419" y="2498"/>
                    <a:pt x="2303" y="2290"/>
                    <a:pt x="3149" y="1978"/>
                  </a:cubicBezTo>
                  <a:cubicBezTo>
                    <a:pt x="2863" y="1328"/>
                    <a:pt x="2590" y="664"/>
                    <a:pt x="2303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8" name="Google Shape;1317;p45">
              <a:extLst>
                <a:ext uri="{FF2B5EF4-FFF2-40B4-BE49-F238E27FC236}">
                  <a16:creationId xmlns:a16="http://schemas.microsoft.com/office/drawing/2014/main" id="{F19C07C1-147E-254F-4D37-4BE61D32F4F9}"/>
                </a:ext>
              </a:extLst>
            </p:cNvPr>
            <p:cNvSpPr/>
            <p:nvPr/>
          </p:nvSpPr>
          <p:spPr>
            <a:xfrm>
              <a:off x="4015525" y="2589250"/>
              <a:ext cx="236450" cy="239475"/>
            </a:xfrm>
            <a:custGeom>
              <a:avLst/>
              <a:gdLst/>
              <a:ahLst/>
              <a:cxnLst/>
              <a:rect l="l" t="t" r="r" b="b"/>
              <a:pathLst>
                <a:path w="9458" h="9579" extrusionOk="0">
                  <a:moveTo>
                    <a:pt x="4706" y="1"/>
                  </a:moveTo>
                  <a:cubicBezTo>
                    <a:pt x="4179" y="1"/>
                    <a:pt x="3660" y="67"/>
                    <a:pt x="3200" y="187"/>
                  </a:cubicBezTo>
                  <a:cubicBezTo>
                    <a:pt x="2134" y="473"/>
                    <a:pt x="1158" y="1058"/>
                    <a:pt x="742" y="2073"/>
                  </a:cubicBezTo>
                  <a:cubicBezTo>
                    <a:pt x="117" y="3569"/>
                    <a:pt x="0" y="5442"/>
                    <a:pt x="560" y="6990"/>
                  </a:cubicBezTo>
                  <a:cubicBezTo>
                    <a:pt x="898" y="7953"/>
                    <a:pt x="1639" y="8915"/>
                    <a:pt x="2628" y="9280"/>
                  </a:cubicBezTo>
                  <a:cubicBezTo>
                    <a:pt x="3167" y="9480"/>
                    <a:pt x="3758" y="9579"/>
                    <a:pt x="4354" y="9579"/>
                  </a:cubicBezTo>
                  <a:cubicBezTo>
                    <a:pt x="6048" y="9579"/>
                    <a:pt x="7786" y="8779"/>
                    <a:pt x="8508" y="7211"/>
                  </a:cubicBezTo>
                  <a:cubicBezTo>
                    <a:pt x="9457" y="5195"/>
                    <a:pt x="9145" y="1605"/>
                    <a:pt x="6934" y="473"/>
                  </a:cubicBezTo>
                  <a:cubicBezTo>
                    <a:pt x="6288" y="146"/>
                    <a:pt x="5489" y="1"/>
                    <a:pt x="4706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9" name="Google Shape;1318;p45">
              <a:extLst>
                <a:ext uri="{FF2B5EF4-FFF2-40B4-BE49-F238E27FC236}">
                  <a16:creationId xmlns:a16="http://schemas.microsoft.com/office/drawing/2014/main" id="{CB0AB481-1489-7716-D17A-660C9E4CF768}"/>
                </a:ext>
              </a:extLst>
            </p:cNvPr>
            <p:cNvSpPr/>
            <p:nvPr/>
          </p:nvSpPr>
          <p:spPr>
            <a:xfrm>
              <a:off x="4218125" y="2706725"/>
              <a:ext cx="65375" cy="70050"/>
            </a:xfrm>
            <a:custGeom>
              <a:avLst/>
              <a:gdLst/>
              <a:ahLst/>
              <a:cxnLst/>
              <a:rect l="l" t="t" r="r" b="b"/>
              <a:pathLst>
                <a:path w="2615" h="2802" extrusionOk="0">
                  <a:moveTo>
                    <a:pt x="1786" y="0"/>
                  </a:moveTo>
                  <a:cubicBezTo>
                    <a:pt x="1698" y="0"/>
                    <a:pt x="1609" y="14"/>
                    <a:pt x="1522" y="41"/>
                  </a:cubicBezTo>
                  <a:cubicBezTo>
                    <a:pt x="1028" y="171"/>
                    <a:pt x="625" y="522"/>
                    <a:pt x="430" y="1003"/>
                  </a:cubicBezTo>
                  <a:lnTo>
                    <a:pt x="0" y="2785"/>
                  </a:lnTo>
                  <a:cubicBezTo>
                    <a:pt x="72" y="2796"/>
                    <a:pt x="143" y="2801"/>
                    <a:pt x="214" y="2801"/>
                  </a:cubicBezTo>
                  <a:cubicBezTo>
                    <a:pt x="567" y="2801"/>
                    <a:pt x="909" y="2675"/>
                    <a:pt x="1223" y="2512"/>
                  </a:cubicBezTo>
                  <a:cubicBezTo>
                    <a:pt x="1652" y="2330"/>
                    <a:pt x="2017" y="2031"/>
                    <a:pt x="2290" y="1641"/>
                  </a:cubicBezTo>
                  <a:cubicBezTo>
                    <a:pt x="2550" y="1250"/>
                    <a:pt x="2615" y="717"/>
                    <a:pt x="2368" y="327"/>
                  </a:cubicBezTo>
                  <a:cubicBezTo>
                    <a:pt x="2316" y="223"/>
                    <a:pt x="2238" y="145"/>
                    <a:pt x="2147" y="80"/>
                  </a:cubicBezTo>
                  <a:cubicBezTo>
                    <a:pt x="2033" y="27"/>
                    <a:pt x="1910" y="0"/>
                    <a:pt x="1786" y="0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0" name="Google Shape;1319;p45">
              <a:extLst>
                <a:ext uri="{FF2B5EF4-FFF2-40B4-BE49-F238E27FC236}">
                  <a16:creationId xmlns:a16="http://schemas.microsoft.com/office/drawing/2014/main" id="{6446BBEC-530D-33E8-587F-876DF87066AB}"/>
                </a:ext>
              </a:extLst>
            </p:cNvPr>
            <p:cNvSpPr/>
            <p:nvPr/>
          </p:nvSpPr>
          <p:spPr>
            <a:xfrm>
              <a:off x="4236975" y="2723900"/>
              <a:ext cx="32550" cy="42075"/>
            </a:xfrm>
            <a:custGeom>
              <a:avLst/>
              <a:gdLst/>
              <a:ahLst/>
              <a:cxnLst/>
              <a:rect l="l" t="t" r="r" b="b"/>
              <a:pathLst>
                <a:path w="1302" h="1683" extrusionOk="0">
                  <a:moveTo>
                    <a:pt x="1243" y="1"/>
                  </a:moveTo>
                  <a:cubicBezTo>
                    <a:pt x="1146" y="1"/>
                    <a:pt x="1052" y="28"/>
                    <a:pt x="976" y="82"/>
                  </a:cubicBezTo>
                  <a:cubicBezTo>
                    <a:pt x="729" y="199"/>
                    <a:pt x="521" y="381"/>
                    <a:pt x="378" y="616"/>
                  </a:cubicBezTo>
                  <a:cubicBezTo>
                    <a:pt x="235" y="850"/>
                    <a:pt x="131" y="1097"/>
                    <a:pt x="66" y="1357"/>
                  </a:cubicBezTo>
                  <a:cubicBezTo>
                    <a:pt x="27" y="1461"/>
                    <a:pt x="1" y="1565"/>
                    <a:pt x="1" y="1682"/>
                  </a:cubicBezTo>
                  <a:cubicBezTo>
                    <a:pt x="40" y="1578"/>
                    <a:pt x="79" y="1474"/>
                    <a:pt x="118" y="1370"/>
                  </a:cubicBezTo>
                  <a:cubicBezTo>
                    <a:pt x="196" y="1123"/>
                    <a:pt x="300" y="876"/>
                    <a:pt x="443" y="655"/>
                  </a:cubicBezTo>
                  <a:cubicBezTo>
                    <a:pt x="573" y="433"/>
                    <a:pt x="768" y="251"/>
                    <a:pt x="1002" y="121"/>
                  </a:cubicBezTo>
                  <a:cubicBezTo>
                    <a:pt x="1172" y="30"/>
                    <a:pt x="1302" y="17"/>
                    <a:pt x="1302" y="4"/>
                  </a:cubicBezTo>
                  <a:cubicBezTo>
                    <a:pt x="1282" y="2"/>
                    <a:pt x="1263" y="1"/>
                    <a:pt x="1243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1" name="Google Shape;1320;p45">
              <a:extLst>
                <a:ext uri="{FF2B5EF4-FFF2-40B4-BE49-F238E27FC236}">
                  <a16:creationId xmlns:a16="http://schemas.microsoft.com/office/drawing/2014/main" id="{8DCB1F54-1675-2D71-AE43-B9F50325026C}"/>
                </a:ext>
              </a:extLst>
            </p:cNvPr>
            <p:cNvSpPr/>
            <p:nvPr/>
          </p:nvSpPr>
          <p:spPr>
            <a:xfrm>
              <a:off x="4244800" y="2732125"/>
              <a:ext cx="9125" cy="24075"/>
            </a:xfrm>
            <a:custGeom>
              <a:avLst/>
              <a:gdLst/>
              <a:ahLst/>
              <a:cxnLst/>
              <a:rect l="l" t="t" r="r" b="b"/>
              <a:pathLst>
                <a:path w="365" h="963" extrusionOk="0">
                  <a:moveTo>
                    <a:pt x="286" y="0"/>
                  </a:moveTo>
                  <a:lnTo>
                    <a:pt x="286" y="0"/>
                  </a:lnTo>
                  <a:cubicBezTo>
                    <a:pt x="324" y="343"/>
                    <a:pt x="226" y="686"/>
                    <a:pt x="16" y="944"/>
                  </a:cubicBezTo>
                  <a:lnTo>
                    <a:pt x="16" y="944"/>
                  </a:lnTo>
                  <a:cubicBezTo>
                    <a:pt x="37" y="934"/>
                    <a:pt x="78" y="911"/>
                    <a:pt x="130" y="859"/>
                  </a:cubicBezTo>
                  <a:cubicBezTo>
                    <a:pt x="221" y="768"/>
                    <a:pt x="286" y="651"/>
                    <a:pt x="312" y="534"/>
                  </a:cubicBezTo>
                  <a:cubicBezTo>
                    <a:pt x="351" y="417"/>
                    <a:pt x="364" y="287"/>
                    <a:pt x="338" y="156"/>
                  </a:cubicBezTo>
                  <a:cubicBezTo>
                    <a:pt x="325" y="52"/>
                    <a:pt x="286" y="0"/>
                    <a:pt x="286" y="0"/>
                  </a:cubicBezTo>
                  <a:close/>
                  <a:moveTo>
                    <a:pt x="16" y="944"/>
                  </a:moveTo>
                  <a:lnTo>
                    <a:pt x="16" y="944"/>
                  </a:lnTo>
                  <a:cubicBezTo>
                    <a:pt x="6" y="949"/>
                    <a:pt x="0" y="950"/>
                    <a:pt x="0" y="950"/>
                  </a:cubicBezTo>
                  <a:lnTo>
                    <a:pt x="0" y="963"/>
                  </a:lnTo>
                  <a:cubicBezTo>
                    <a:pt x="5" y="957"/>
                    <a:pt x="11" y="950"/>
                    <a:pt x="16" y="944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2" name="Google Shape;1321;p45">
              <a:extLst>
                <a:ext uri="{FF2B5EF4-FFF2-40B4-BE49-F238E27FC236}">
                  <a16:creationId xmlns:a16="http://schemas.microsoft.com/office/drawing/2014/main" id="{2CEC4146-4482-69A6-A93C-B623FF45512C}"/>
                </a:ext>
              </a:extLst>
            </p:cNvPr>
            <p:cNvSpPr/>
            <p:nvPr/>
          </p:nvSpPr>
          <p:spPr>
            <a:xfrm>
              <a:off x="4076650" y="2663500"/>
              <a:ext cx="27675" cy="77100"/>
            </a:xfrm>
            <a:custGeom>
              <a:avLst/>
              <a:gdLst/>
              <a:ahLst/>
              <a:cxnLst/>
              <a:rect l="l" t="t" r="r" b="b"/>
              <a:pathLst>
                <a:path w="1107" h="3084" extrusionOk="0">
                  <a:moveTo>
                    <a:pt x="625" y="1"/>
                  </a:moveTo>
                  <a:lnTo>
                    <a:pt x="1" y="3045"/>
                  </a:lnTo>
                  <a:lnTo>
                    <a:pt x="1106" y="3084"/>
                  </a:lnTo>
                  <a:lnTo>
                    <a:pt x="1106" y="3084"/>
                  </a:lnTo>
                  <a:lnTo>
                    <a:pt x="625" y="1"/>
                  </a:lnTo>
                  <a:close/>
                </a:path>
              </a:pathLst>
            </a:custGeom>
            <a:solidFill>
              <a:srgbClr val="E5929A">
                <a:alpha val="7135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3" name="Google Shape;1322;p45">
              <a:extLst>
                <a:ext uri="{FF2B5EF4-FFF2-40B4-BE49-F238E27FC236}">
                  <a16:creationId xmlns:a16="http://schemas.microsoft.com/office/drawing/2014/main" id="{8F6358A8-A275-4E2E-5373-40C2689E97CA}"/>
                </a:ext>
              </a:extLst>
            </p:cNvPr>
            <p:cNvSpPr/>
            <p:nvPr/>
          </p:nvSpPr>
          <p:spPr>
            <a:xfrm>
              <a:off x="4084125" y="2581875"/>
              <a:ext cx="163625" cy="144425"/>
            </a:xfrm>
            <a:custGeom>
              <a:avLst/>
              <a:gdLst/>
              <a:ahLst/>
              <a:cxnLst/>
              <a:rect l="l" t="t" r="r" b="b"/>
              <a:pathLst>
                <a:path w="6545" h="5777" extrusionOk="0">
                  <a:moveTo>
                    <a:pt x="203" y="45"/>
                  </a:moveTo>
                  <a:lnTo>
                    <a:pt x="203" y="45"/>
                  </a:lnTo>
                  <a:cubicBezTo>
                    <a:pt x="109" y="55"/>
                    <a:pt x="27" y="84"/>
                    <a:pt x="1" y="170"/>
                  </a:cubicBezTo>
                  <a:lnTo>
                    <a:pt x="203" y="45"/>
                  </a:lnTo>
                  <a:close/>
                  <a:moveTo>
                    <a:pt x="274" y="1"/>
                  </a:moveTo>
                  <a:lnTo>
                    <a:pt x="203" y="45"/>
                  </a:lnTo>
                  <a:lnTo>
                    <a:pt x="203" y="45"/>
                  </a:lnTo>
                  <a:cubicBezTo>
                    <a:pt x="221" y="43"/>
                    <a:pt x="240" y="42"/>
                    <a:pt x="259" y="41"/>
                  </a:cubicBezTo>
                  <a:lnTo>
                    <a:pt x="259" y="41"/>
                  </a:lnTo>
                  <a:cubicBezTo>
                    <a:pt x="61" y="603"/>
                    <a:pt x="227" y="1224"/>
                    <a:pt x="417" y="1796"/>
                  </a:cubicBezTo>
                  <a:cubicBezTo>
                    <a:pt x="860" y="3109"/>
                    <a:pt x="1510" y="4436"/>
                    <a:pt x="2668" y="5191"/>
                  </a:cubicBezTo>
                  <a:cubicBezTo>
                    <a:pt x="3290" y="5580"/>
                    <a:pt x="3998" y="5777"/>
                    <a:pt x="4706" y="5777"/>
                  </a:cubicBezTo>
                  <a:cubicBezTo>
                    <a:pt x="5300" y="5777"/>
                    <a:pt x="5894" y="5639"/>
                    <a:pt x="6440" y="5360"/>
                  </a:cubicBezTo>
                  <a:cubicBezTo>
                    <a:pt x="6544" y="5217"/>
                    <a:pt x="6466" y="5022"/>
                    <a:pt x="6401" y="4866"/>
                  </a:cubicBezTo>
                  <a:cubicBezTo>
                    <a:pt x="6011" y="3994"/>
                    <a:pt x="5555" y="3149"/>
                    <a:pt x="5035" y="2355"/>
                  </a:cubicBezTo>
                  <a:cubicBezTo>
                    <a:pt x="4736" y="1861"/>
                    <a:pt x="4372" y="1418"/>
                    <a:pt x="3942" y="1054"/>
                  </a:cubicBezTo>
                  <a:cubicBezTo>
                    <a:pt x="2967" y="248"/>
                    <a:pt x="1614" y="105"/>
                    <a:pt x="352" y="40"/>
                  </a:cubicBezTo>
                  <a:cubicBezTo>
                    <a:pt x="322" y="40"/>
                    <a:pt x="290" y="40"/>
                    <a:pt x="259" y="41"/>
                  </a:cubicBezTo>
                  <a:lnTo>
                    <a:pt x="259" y="41"/>
                  </a:lnTo>
                  <a:cubicBezTo>
                    <a:pt x="264" y="27"/>
                    <a:pt x="269" y="14"/>
                    <a:pt x="274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4" name="Google Shape;1323;p45">
              <a:extLst>
                <a:ext uri="{FF2B5EF4-FFF2-40B4-BE49-F238E27FC236}">
                  <a16:creationId xmlns:a16="http://schemas.microsoft.com/office/drawing/2014/main" id="{D7B9A514-8672-E345-4573-6FBAF1959464}"/>
                </a:ext>
              </a:extLst>
            </p:cNvPr>
            <p:cNvSpPr/>
            <p:nvPr/>
          </p:nvSpPr>
          <p:spPr>
            <a:xfrm>
              <a:off x="4134225" y="2698300"/>
              <a:ext cx="5225" cy="27350"/>
            </a:xfrm>
            <a:custGeom>
              <a:avLst/>
              <a:gdLst/>
              <a:ahLst/>
              <a:cxnLst/>
              <a:rect l="l" t="t" r="r" b="b"/>
              <a:pathLst>
                <a:path w="209" h="1094" extrusionOk="0">
                  <a:moveTo>
                    <a:pt x="78" y="0"/>
                  </a:moveTo>
                  <a:cubicBezTo>
                    <a:pt x="26" y="0"/>
                    <a:pt x="0" y="248"/>
                    <a:pt x="13" y="547"/>
                  </a:cubicBezTo>
                  <a:cubicBezTo>
                    <a:pt x="13" y="846"/>
                    <a:pt x="39" y="1093"/>
                    <a:pt x="104" y="1093"/>
                  </a:cubicBezTo>
                  <a:cubicBezTo>
                    <a:pt x="156" y="1093"/>
                    <a:pt x="208" y="846"/>
                    <a:pt x="208" y="547"/>
                  </a:cubicBezTo>
                  <a:cubicBezTo>
                    <a:pt x="195" y="235"/>
                    <a:pt x="130" y="0"/>
                    <a:pt x="78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5" name="Google Shape;1324;p45">
              <a:extLst>
                <a:ext uri="{FF2B5EF4-FFF2-40B4-BE49-F238E27FC236}">
                  <a16:creationId xmlns:a16="http://schemas.microsoft.com/office/drawing/2014/main" id="{4881020B-35E1-AD70-F526-D0756579C945}"/>
                </a:ext>
              </a:extLst>
            </p:cNvPr>
            <p:cNvSpPr/>
            <p:nvPr/>
          </p:nvSpPr>
          <p:spPr>
            <a:xfrm>
              <a:off x="4117300" y="2652800"/>
              <a:ext cx="43600" cy="18025"/>
            </a:xfrm>
            <a:custGeom>
              <a:avLst/>
              <a:gdLst/>
              <a:ahLst/>
              <a:cxnLst/>
              <a:rect l="l" t="t" r="r" b="b"/>
              <a:pathLst>
                <a:path w="1744" h="721" extrusionOk="0">
                  <a:moveTo>
                    <a:pt x="592" y="0"/>
                  </a:moveTo>
                  <a:cubicBezTo>
                    <a:pt x="486" y="0"/>
                    <a:pt x="380" y="13"/>
                    <a:pt x="274" y="38"/>
                  </a:cubicBezTo>
                  <a:cubicBezTo>
                    <a:pt x="92" y="90"/>
                    <a:pt x="1" y="168"/>
                    <a:pt x="14" y="194"/>
                  </a:cubicBezTo>
                  <a:cubicBezTo>
                    <a:pt x="40" y="285"/>
                    <a:pt x="443" y="194"/>
                    <a:pt x="898" y="338"/>
                  </a:cubicBezTo>
                  <a:cubicBezTo>
                    <a:pt x="1316" y="469"/>
                    <a:pt x="1603" y="721"/>
                    <a:pt x="1697" y="721"/>
                  </a:cubicBezTo>
                  <a:cubicBezTo>
                    <a:pt x="1706" y="721"/>
                    <a:pt x="1713" y="719"/>
                    <a:pt x="1718" y="715"/>
                  </a:cubicBezTo>
                  <a:cubicBezTo>
                    <a:pt x="1744" y="689"/>
                    <a:pt x="1718" y="572"/>
                    <a:pt x="1588" y="442"/>
                  </a:cubicBezTo>
                  <a:cubicBezTo>
                    <a:pt x="1324" y="158"/>
                    <a:pt x="965" y="0"/>
                    <a:pt x="592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6" name="Google Shape;1325;p45">
              <a:extLst>
                <a:ext uri="{FF2B5EF4-FFF2-40B4-BE49-F238E27FC236}">
                  <a16:creationId xmlns:a16="http://schemas.microsoft.com/office/drawing/2014/main" id="{31F11E50-A51F-EFD3-C9E6-0ED3CD1F702D}"/>
                </a:ext>
              </a:extLst>
            </p:cNvPr>
            <p:cNvSpPr/>
            <p:nvPr/>
          </p:nvSpPr>
          <p:spPr>
            <a:xfrm>
              <a:off x="4089350" y="2746750"/>
              <a:ext cx="31225" cy="15825"/>
            </a:xfrm>
            <a:custGeom>
              <a:avLst/>
              <a:gdLst/>
              <a:ahLst/>
              <a:cxnLst/>
              <a:rect l="l" t="t" r="r" b="b"/>
              <a:pathLst>
                <a:path w="1249" h="633" extrusionOk="0">
                  <a:moveTo>
                    <a:pt x="1236" y="1"/>
                  </a:moveTo>
                  <a:cubicBezTo>
                    <a:pt x="1210" y="1"/>
                    <a:pt x="1171" y="66"/>
                    <a:pt x="1093" y="170"/>
                  </a:cubicBezTo>
                  <a:cubicBezTo>
                    <a:pt x="976" y="287"/>
                    <a:pt x="846" y="378"/>
                    <a:pt x="703" y="430"/>
                  </a:cubicBezTo>
                  <a:cubicBezTo>
                    <a:pt x="582" y="480"/>
                    <a:pt x="453" y="500"/>
                    <a:pt x="328" y="500"/>
                  </a:cubicBezTo>
                  <a:cubicBezTo>
                    <a:pt x="292" y="500"/>
                    <a:pt x="256" y="498"/>
                    <a:pt x="221" y="495"/>
                  </a:cubicBezTo>
                  <a:cubicBezTo>
                    <a:pt x="140" y="486"/>
                    <a:pt x="72" y="471"/>
                    <a:pt x="37" y="471"/>
                  </a:cubicBezTo>
                  <a:cubicBezTo>
                    <a:pt x="22" y="471"/>
                    <a:pt x="13" y="474"/>
                    <a:pt x="13" y="482"/>
                  </a:cubicBezTo>
                  <a:cubicBezTo>
                    <a:pt x="0" y="495"/>
                    <a:pt x="65" y="547"/>
                    <a:pt x="208" y="599"/>
                  </a:cubicBezTo>
                  <a:cubicBezTo>
                    <a:pt x="287" y="621"/>
                    <a:pt x="367" y="632"/>
                    <a:pt x="447" y="632"/>
                  </a:cubicBezTo>
                  <a:cubicBezTo>
                    <a:pt x="737" y="632"/>
                    <a:pt x="1021" y="487"/>
                    <a:pt x="1184" y="222"/>
                  </a:cubicBezTo>
                  <a:cubicBezTo>
                    <a:pt x="1249" y="105"/>
                    <a:pt x="1249" y="14"/>
                    <a:pt x="1236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7" name="Google Shape;1326;p45">
              <a:extLst>
                <a:ext uri="{FF2B5EF4-FFF2-40B4-BE49-F238E27FC236}">
                  <a16:creationId xmlns:a16="http://schemas.microsoft.com/office/drawing/2014/main" id="{63DD84A5-151A-977F-3563-C1AEE56D984B}"/>
                </a:ext>
              </a:extLst>
            </p:cNvPr>
            <p:cNvSpPr/>
            <p:nvPr/>
          </p:nvSpPr>
          <p:spPr>
            <a:xfrm>
              <a:off x="4051950" y="2695350"/>
              <a:ext cx="5225" cy="26725"/>
            </a:xfrm>
            <a:custGeom>
              <a:avLst/>
              <a:gdLst/>
              <a:ahLst/>
              <a:cxnLst/>
              <a:rect l="l" t="t" r="r" b="b"/>
              <a:pathLst>
                <a:path w="209" h="1069" extrusionOk="0">
                  <a:moveTo>
                    <a:pt x="113" y="1"/>
                  </a:moveTo>
                  <a:cubicBezTo>
                    <a:pt x="63" y="1"/>
                    <a:pt x="13" y="243"/>
                    <a:pt x="13" y="522"/>
                  </a:cubicBezTo>
                  <a:cubicBezTo>
                    <a:pt x="0" y="821"/>
                    <a:pt x="39" y="1068"/>
                    <a:pt x="91" y="1068"/>
                  </a:cubicBezTo>
                  <a:cubicBezTo>
                    <a:pt x="143" y="1068"/>
                    <a:pt x="195" y="821"/>
                    <a:pt x="208" y="535"/>
                  </a:cubicBezTo>
                  <a:cubicBezTo>
                    <a:pt x="208" y="236"/>
                    <a:pt x="169" y="1"/>
                    <a:pt x="117" y="1"/>
                  </a:cubicBezTo>
                  <a:cubicBezTo>
                    <a:pt x="116" y="1"/>
                    <a:pt x="115" y="1"/>
                    <a:pt x="113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8" name="Google Shape;1327;p45">
              <a:extLst>
                <a:ext uri="{FF2B5EF4-FFF2-40B4-BE49-F238E27FC236}">
                  <a16:creationId xmlns:a16="http://schemas.microsoft.com/office/drawing/2014/main" id="{30B80459-2ACC-D062-B36D-367A3F0AA002}"/>
                </a:ext>
              </a:extLst>
            </p:cNvPr>
            <p:cNvSpPr/>
            <p:nvPr/>
          </p:nvSpPr>
          <p:spPr>
            <a:xfrm>
              <a:off x="4036975" y="2653750"/>
              <a:ext cx="30600" cy="20500"/>
            </a:xfrm>
            <a:custGeom>
              <a:avLst/>
              <a:gdLst/>
              <a:ahLst/>
              <a:cxnLst/>
              <a:rect l="l" t="t" r="r" b="b"/>
              <a:pathLst>
                <a:path w="1224" h="820" extrusionOk="0">
                  <a:moveTo>
                    <a:pt x="976" y="0"/>
                  </a:moveTo>
                  <a:cubicBezTo>
                    <a:pt x="794" y="13"/>
                    <a:pt x="625" y="78"/>
                    <a:pt x="469" y="169"/>
                  </a:cubicBezTo>
                  <a:cubicBezTo>
                    <a:pt x="300" y="274"/>
                    <a:pt x="170" y="404"/>
                    <a:pt x="79" y="573"/>
                  </a:cubicBezTo>
                  <a:cubicBezTo>
                    <a:pt x="1" y="703"/>
                    <a:pt x="27" y="807"/>
                    <a:pt x="66" y="820"/>
                  </a:cubicBezTo>
                  <a:cubicBezTo>
                    <a:pt x="105" y="820"/>
                    <a:pt x="157" y="768"/>
                    <a:pt x="248" y="690"/>
                  </a:cubicBezTo>
                  <a:cubicBezTo>
                    <a:pt x="365" y="599"/>
                    <a:pt x="482" y="508"/>
                    <a:pt x="625" y="430"/>
                  </a:cubicBezTo>
                  <a:cubicBezTo>
                    <a:pt x="924" y="234"/>
                    <a:pt x="1224" y="143"/>
                    <a:pt x="1211" y="65"/>
                  </a:cubicBezTo>
                  <a:cubicBezTo>
                    <a:pt x="1211" y="26"/>
                    <a:pt x="1119" y="0"/>
                    <a:pt x="976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9" name="Google Shape;1328;p45">
              <a:extLst>
                <a:ext uri="{FF2B5EF4-FFF2-40B4-BE49-F238E27FC236}">
                  <a16:creationId xmlns:a16="http://schemas.microsoft.com/office/drawing/2014/main" id="{42A3A4A4-F3E9-51FA-E3CD-BB5D976F73A8}"/>
                </a:ext>
              </a:extLst>
            </p:cNvPr>
            <p:cNvSpPr/>
            <p:nvPr/>
          </p:nvSpPr>
          <p:spPr>
            <a:xfrm>
              <a:off x="4096175" y="2582325"/>
              <a:ext cx="158725" cy="143775"/>
            </a:xfrm>
            <a:custGeom>
              <a:avLst/>
              <a:gdLst/>
              <a:ahLst/>
              <a:cxnLst/>
              <a:rect l="l" t="t" r="r" b="b"/>
              <a:pathLst>
                <a:path w="6349" h="5751" extrusionOk="0">
                  <a:moveTo>
                    <a:pt x="1905" y="1"/>
                  </a:moveTo>
                  <a:cubicBezTo>
                    <a:pt x="1279" y="1"/>
                    <a:pt x="656" y="167"/>
                    <a:pt x="49" y="365"/>
                  </a:cubicBezTo>
                  <a:lnTo>
                    <a:pt x="49" y="365"/>
                  </a:lnTo>
                  <a:cubicBezTo>
                    <a:pt x="29" y="247"/>
                    <a:pt x="13" y="128"/>
                    <a:pt x="0" y="9"/>
                  </a:cubicBezTo>
                  <a:lnTo>
                    <a:pt x="0" y="9"/>
                  </a:lnTo>
                  <a:lnTo>
                    <a:pt x="26" y="373"/>
                  </a:lnTo>
                  <a:cubicBezTo>
                    <a:pt x="34" y="370"/>
                    <a:pt x="41" y="368"/>
                    <a:pt x="49" y="365"/>
                  </a:cubicBezTo>
                  <a:lnTo>
                    <a:pt x="49" y="365"/>
                  </a:lnTo>
                  <a:cubicBezTo>
                    <a:pt x="206" y="1327"/>
                    <a:pt x="577" y="2240"/>
                    <a:pt x="1145" y="3039"/>
                  </a:cubicBezTo>
                  <a:cubicBezTo>
                    <a:pt x="1951" y="4224"/>
                    <a:pt x="3417" y="5750"/>
                    <a:pt x="4998" y="5750"/>
                  </a:cubicBezTo>
                  <a:cubicBezTo>
                    <a:pt x="5049" y="5750"/>
                    <a:pt x="5100" y="5748"/>
                    <a:pt x="5152" y="5745"/>
                  </a:cubicBezTo>
                  <a:cubicBezTo>
                    <a:pt x="5451" y="5732"/>
                    <a:pt x="6049" y="5628"/>
                    <a:pt x="6192" y="5316"/>
                  </a:cubicBezTo>
                  <a:cubicBezTo>
                    <a:pt x="6348" y="4978"/>
                    <a:pt x="6114" y="4210"/>
                    <a:pt x="6036" y="3859"/>
                  </a:cubicBezTo>
                  <a:cubicBezTo>
                    <a:pt x="5789" y="2805"/>
                    <a:pt x="5230" y="1843"/>
                    <a:pt x="4436" y="1088"/>
                  </a:cubicBezTo>
                  <a:cubicBezTo>
                    <a:pt x="3890" y="555"/>
                    <a:pt x="3200" y="191"/>
                    <a:pt x="2459" y="48"/>
                  </a:cubicBezTo>
                  <a:cubicBezTo>
                    <a:pt x="2274" y="15"/>
                    <a:pt x="2089" y="1"/>
                    <a:pt x="1905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0" name="Google Shape;1329;p45">
              <a:extLst>
                <a:ext uri="{FF2B5EF4-FFF2-40B4-BE49-F238E27FC236}">
                  <a16:creationId xmlns:a16="http://schemas.microsoft.com/office/drawing/2014/main" id="{4C3B32D7-9B7D-FE94-0DB1-27F46C7F051C}"/>
                </a:ext>
              </a:extLst>
            </p:cNvPr>
            <p:cNvSpPr/>
            <p:nvPr/>
          </p:nvSpPr>
          <p:spPr>
            <a:xfrm>
              <a:off x="4234050" y="2723850"/>
              <a:ext cx="38400" cy="44825"/>
            </a:xfrm>
            <a:custGeom>
              <a:avLst/>
              <a:gdLst/>
              <a:ahLst/>
              <a:cxnLst/>
              <a:rect l="l" t="t" r="r" b="b"/>
              <a:pathLst>
                <a:path w="1536" h="1793" extrusionOk="0">
                  <a:moveTo>
                    <a:pt x="1270" y="0"/>
                  </a:moveTo>
                  <a:cubicBezTo>
                    <a:pt x="1012" y="0"/>
                    <a:pt x="650" y="420"/>
                    <a:pt x="534" y="565"/>
                  </a:cubicBezTo>
                  <a:cubicBezTo>
                    <a:pt x="248" y="904"/>
                    <a:pt x="66" y="1307"/>
                    <a:pt x="14" y="1736"/>
                  </a:cubicBezTo>
                  <a:cubicBezTo>
                    <a:pt x="1" y="1749"/>
                    <a:pt x="1" y="1762"/>
                    <a:pt x="14" y="1775"/>
                  </a:cubicBezTo>
                  <a:cubicBezTo>
                    <a:pt x="24" y="1787"/>
                    <a:pt x="43" y="1793"/>
                    <a:pt x="68" y="1793"/>
                  </a:cubicBezTo>
                  <a:cubicBezTo>
                    <a:pt x="254" y="1793"/>
                    <a:pt x="790" y="1481"/>
                    <a:pt x="859" y="1424"/>
                  </a:cubicBezTo>
                  <a:cubicBezTo>
                    <a:pt x="1119" y="1229"/>
                    <a:pt x="1328" y="956"/>
                    <a:pt x="1458" y="644"/>
                  </a:cubicBezTo>
                  <a:cubicBezTo>
                    <a:pt x="1523" y="500"/>
                    <a:pt x="1536" y="331"/>
                    <a:pt x="1484" y="175"/>
                  </a:cubicBezTo>
                  <a:cubicBezTo>
                    <a:pt x="1434" y="49"/>
                    <a:pt x="1358" y="0"/>
                    <a:pt x="1270" y="0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1" name="Google Shape;1330;p45">
              <a:extLst>
                <a:ext uri="{FF2B5EF4-FFF2-40B4-BE49-F238E27FC236}">
                  <a16:creationId xmlns:a16="http://schemas.microsoft.com/office/drawing/2014/main" id="{121E4310-BB71-7AFD-304D-2D43F898568E}"/>
                </a:ext>
              </a:extLst>
            </p:cNvPr>
            <p:cNvSpPr/>
            <p:nvPr/>
          </p:nvSpPr>
          <p:spPr>
            <a:xfrm>
              <a:off x="4088700" y="2875875"/>
              <a:ext cx="15175" cy="75900"/>
            </a:xfrm>
            <a:custGeom>
              <a:avLst/>
              <a:gdLst/>
              <a:ahLst/>
              <a:cxnLst/>
              <a:rect l="l" t="t" r="r" b="b"/>
              <a:pathLst>
                <a:path w="607" h="3036" extrusionOk="0">
                  <a:moveTo>
                    <a:pt x="487" y="0"/>
                  </a:moveTo>
                  <a:cubicBezTo>
                    <a:pt x="468" y="0"/>
                    <a:pt x="447" y="8"/>
                    <a:pt x="429" y="26"/>
                  </a:cubicBezTo>
                  <a:cubicBezTo>
                    <a:pt x="130" y="312"/>
                    <a:pt x="65" y="689"/>
                    <a:pt x="39" y="1093"/>
                  </a:cubicBezTo>
                  <a:cubicBezTo>
                    <a:pt x="0" y="1717"/>
                    <a:pt x="26" y="2341"/>
                    <a:pt x="117" y="2953"/>
                  </a:cubicBezTo>
                  <a:cubicBezTo>
                    <a:pt x="124" y="3006"/>
                    <a:pt x="172" y="3036"/>
                    <a:pt x="213" y="3036"/>
                  </a:cubicBezTo>
                  <a:cubicBezTo>
                    <a:pt x="253" y="3036"/>
                    <a:pt x="286" y="3010"/>
                    <a:pt x="273" y="2953"/>
                  </a:cubicBezTo>
                  <a:lnTo>
                    <a:pt x="286" y="2953"/>
                  </a:lnTo>
                  <a:cubicBezTo>
                    <a:pt x="221" y="2498"/>
                    <a:pt x="195" y="2029"/>
                    <a:pt x="195" y="1561"/>
                  </a:cubicBezTo>
                  <a:cubicBezTo>
                    <a:pt x="195" y="1067"/>
                    <a:pt x="169" y="507"/>
                    <a:pt x="546" y="143"/>
                  </a:cubicBezTo>
                  <a:cubicBezTo>
                    <a:pt x="606" y="83"/>
                    <a:pt x="551" y="0"/>
                    <a:pt x="487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2" name="Google Shape;1331;p45">
              <a:extLst>
                <a:ext uri="{FF2B5EF4-FFF2-40B4-BE49-F238E27FC236}">
                  <a16:creationId xmlns:a16="http://schemas.microsoft.com/office/drawing/2014/main" id="{9DAA427B-0C65-E99F-CCBC-DC25E69834AE}"/>
                </a:ext>
              </a:extLst>
            </p:cNvPr>
            <p:cNvSpPr/>
            <p:nvPr/>
          </p:nvSpPr>
          <p:spPr>
            <a:xfrm>
              <a:off x="3340725" y="2792925"/>
              <a:ext cx="70900" cy="61500"/>
            </a:xfrm>
            <a:custGeom>
              <a:avLst/>
              <a:gdLst/>
              <a:ahLst/>
              <a:cxnLst/>
              <a:rect l="l" t="t" r="r" b="b"/>
              <a:pathLst>
                <a:path w="2836" h="2460" extrusionOk="0">
                  <a:moveTo>
                    <a:pt x="130" y="1"/>
                  </a:moveTo>
                  <a:lnTo>
                    <a:pt x="130" y="1"/>
                  </a:lnTo>
                  <a:cubicBezTo>
                    <a:pt x="143" y="638"/>
                    <a:pt x="104" y="1289"/>
                    <a:pt x="0" y="1926"/>
                  </a:cubicBezTo>
                  <a:cubicBezTo>
                    <a:pt x="429" y="2134"/>
                    <a:pt x="872" y="2277"/>
                    <a:pt x="1340" y="2355"/>
                  </a:cubicBezTo>
                  <a:cubicBezTo>
                    <a:pt x="1769" y="2420"/>
                    <a:pt x="2199" y="2459"/>
                    <a:pt x="2641" y="2459"/>
                  </a:cubicBezTo>
                  <a:cubicBezTo>
                    <a:pt x="2641" y="1718"/>
                    <a:pt x="2706" y="989"/>
                    <a:pt x="2836" y="261"/>
                  </a:cubicBezTo>
                  <a:cubicBezTo>
                    <a:pt x="1925" y="248"/>
                    <a:pt x="1015" y="157"/>
                    <a:pt x="130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3" name="Google Shape;1332;p45">
              <a:extLst>
                <a:ext uri="{FF2B5EF4-FFF2-40B4-BE49-F238E27FC236}">
                  <a16:creationId xmlns:a16="http://schemas.microsoft.com/office/drawing/2014/main" id="{B69139E6-87A2-DAAB-5478-0493F5627443}"/>
                </a:ext>
              </a:extLst>
            </p:cNvPr>
            <p:cNvSpPr/>
            <p:nvPr/>
          </p:nvSpPr>
          <p:spPr>
            <a:xfrm>
              <a:off x="3231775" y="2546425"/>
              <a:ext cx="312225" cy="212350"/>
            </a:xfrm>
            <a:custGeom>
              <a:avLst/>
              <a:gdLst/>
              <a:ahLst/>
              <a:cxnLst/>
              <a:rect l="l" t="t" r="r" b="b"/>
              <a:pathLst>
                <a:path w="12489" h="8494" extrusionOk="0">
                  <a:moveTo>
                    <a:pt x="5282" y="1"/>
                  </a:moveTo>
                  <a:cubicBezTo>
                    <a:pt x="4202" y="1"/>
                    <a:pt x="3174" y="456"/>
                    <a:pt x="2342" y="1119"/>
                  </a:cubicBezTo>
                  <a:cubicBezTo>
                    <a:pt x="2069" y="1327"/>
                    <a:pt x="1835" y="1575"/>
                    <a:pt x="1639" y="1848"/>
                  </a:cubicBezTo>
                  <a:cubicBezTo>
                    <a:pt x="1457" y="2134"/>
                    <a:pt x="1340" y="2446"/>
                    <a:pt x="1288" y="2784"/>
                  </a:cubicBezTo>
                  <a:cubicBezTo>
                    <a:pt x="1301" y="2901"/>
                    <a:pt x="1249" y="3019"/>
                    <a:pt x="1171" y="3110"/>
                  </a:cubicBezTo>
                  <a:cubicBezTo>
                    <a:pt x="1119" y="3149"/>
                    <a:pt x="1054" y="3175"/>
                    <a:pt x="1002" y="3188"/>
                  </a:cubicBezTo>
                  <a:cubicBezTo>
                    <a:pt x="521" y="3357"/>
                    <a:pt x="195" y="3838"/>
                    <a:pt x="78" y="4332"/>
                  </a:cubicBezTo>
                  <a:cubicBezTo>
                    <a:pt x="0" y="4827"/>
                    <a:pt x="26" y="5347"/>
                    <a:pt x="156" y="5841"/>
                  </a:cubicBezTo>
                  <a:cubicBezTo>
                    <a:pt x="339" y="6661"/>
                    <a:pt x="586" y="7454"/>
                    <a:pt x="924" y="8235"/>
                  </a:cubicBezTo>
                  <a:lnTo>
                    <a:pt x="9991" y="8469"/>
                  </a:lnTo>
                  <a:cubicBezTo>
                    <a:pt x="10111" y="8486"/>
                    <a:pt x="10231" y="8494"/>
                    <a:pt x="10350" y="8494"/>
                  </a:cubicBezTo>
                  <a:cubicBezTo>
                    <a:pt x="10697" y="8494"/>
                    <a:pt x="11037" y="8426"/>
                    <a:pt x="11357" y="8300"/>
                  </a:cubicBezTo>
                  <a:cubicBezTo>
                    <a:pt x="11799" y="8118"/>
                    <a:pt x="12137" y="7767"/>
                    <a:pt x="12293" y="7324"/>
                  </a:cubicBezTo>
                  <a:cubicBezTo>
                    <a:pt x="12449" y="6869"/>
                    <a:pt x="12306" y="6362"/>
                    <a:pt x="11942" y="6049"/>
                  </a:cubicBezTo>
                  <a:cubicBezTo>
                    <a:pt x="12345" y="5828"/>
                    <a:pt x="12488" y="5295"/>
                    <a:pt x="12384" y="4866"/>
                  </a:cubicBezTo>
                  <a:cubicBezTo>
                    <a:pt x="12241" y="4423"/>
                    <a:pt x="11968" y="4046"/>
                    <a:pt x="11617" y="3773"/>
                  </a:cubicBezTo>
                  <a:cubicBezTo>
                    <a:pt x="12150" y="3487"/>
                    <a:pt x="12293" y="2771"/>
                    <a:pt x="12267" y="2160"/>
                  </a:cubicBezTo>
                  <a:cubicBezTo>
                    <a:pt x="12280" y="1861"/>
                    <a:pt x="12215" y="1575"/>
                    <a:pt x="12072" y="1327"/>
                  </a:cubicBezTo>
                  <a:cubicBezTo>
                    <a:pt x="11838" y="963"/>
                    <a:pt x="11383" y="794"/>
                    <a:pt x="10953" y="768"/>
                  </a:cubicBezTo>
                  <a:cubicBezTo>
                    <a:pt x="10920" y="767"/>
                    <a:pt x="10888" y="767"/>
                    <a:pt x="10855" y="767"/>
                  </a:cubicBezTo>
                  <a:cubicBezTo>
                    <a:pt x="10458" y="767"/>
                    <a:pt x="10062" y="834"/>
                    <a:pt x="9665" y="846"/>
                  </a:cubicBezTo>
                  <a:cubicBezTo>
                    <a:pt x="9643" y="847"/>
                    <a:pt x="9621" y="847"/>
                    <a:pt x="9600" y="847"/>
                  </a:cubicBezTo>
                  <a:cubicBezTo>
                    <a:pt x="8129" y="847"/>
                    <a:pt x="6756" y="1"/>
                    <a:pt x="5282" y="1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4" name="Google Shape;1333;p45">
              <a:extLst>
                <a:ext uri="{FF2B5EF4-FFF2-40B4-BE49-F238E27FC236}">
                  <a16:creationId xmlns:a16="http://schemas.microsoft.com/office/drawing/2014/main" id="{D334F14A-AB7A-A410-2531-AA4E04BD2EFD}"/>
                </a:ext>
              </a:extLst>
            </p:cNvPr>
            <p:cNvSpPr/>
            <p:nvPr/>
          </p:nvSpPr>
          <p:spPr>
            <a:xfrm>
              <a:off x="3271150" y="2592450"/>
              <a:ext cx="221450" cy="239200"/>
            </a:xfrm>
            <a:custGeom>
              <a:avLst/>
              <a:gdLst/>
              <a:ahLst/>
              <a:cxnLst/>
              <a:rect l="l" t="t" r="r" b="b"/>
              <a:pathLst>
                <a:path w="8858" h="9568" extrusionOk="0">
                  <a:moveTo>
                    <a:pt x="4380" y="1"/>
                  </a:moveTo>
                  <a:cubicBezTo>
                    <a:pt x="3887" y="1"/>
                    <a:pt x="3393" y="63"/>
                    <a:pt x="2913" y="189"/>
                  </a:cubicBezTo>
                  <a:cubicBezTo>
                    <a:pt x="1534" y="579"/>
                    <a:pt x="338" y="1542"/>
                    <a:pt x="220" y="3051"/>
                  </a:cubicBezTo>
                  <a:cubicBezTo>
                    <a:pt x="0" y="5851"/>
                    <a:pt x="1007" y="9568"/>
                    <a:pt x="4413" y="9568"/>
                  </a:cubicBezTo>
                  <a:cubicBezTo>
                    <a:pt x="4424" y="9568"/>
                    <a:pt x="4436" y="9568"/>
                    <a:pt x="4448" y="9568"/>
                  </a:cubicBezTo>
                  <a:cubicBezTo>
                    <a:pt x="4510" y="9568"/>
                    <a:pt x="4573" y="9568"/>
                    <a:pt x="4637" y="9568"/>
                  </a:cubicBezTo>
                  <a:cubicBezTo>
                    <a:pt x="5303" y="9568"/>
                    <a:pt x="6028" y="9557"/>
                    <a:pt x="6634" y="9308"/>
                  </a:cubicBezTo>
                  <a:cubicBezTo>
                    <a:pt x="7128" y="9113"/>
                    <a:pt x="7908" y="8735"/>
                    <a:pt x="8234" y="8293"/>
                  </a:cubicBezTo>
                  <a:cubicBezTo>
                    <a:pt x="8819" y="7513"/>
                    <a:pt x="8858" y="6290"/>
                    <a:pt x="8832" y="5353"/>
                  </a:cubicBezTo>
                  <a:cubicBezTo>
                    <a:pt x="8793" y="4208"/>
                    <a:pt x="8754" y="3350"/>
                    <a:pt x="8208" y="2348"/>
                  </a:cubicBezTo>
                  <a:cubicBezTo>
                    <a:pt x="7713" y="1490"/>
                    <a:pt x="7076" y="553"/>
                    <a:pt x="6087" y="254"/>
                  </a:cubicBezTo>
                  <a:cubicBezTo>
                    <a:pt x="5533" y="86"/>
                    <a:pt x="4957" y="1"/>
                    <a:pt x="4380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5" name="Google Shape;1334;p45">
              <a:extLst>
                <a:ext uri="{FF2B5EF4-FFF2-40B4-BE49-F238E27FC236}">
                  <a16:creationId xmlns:a16="http://schemas.microsoft.com/office/drawing/2014/main" id="{2334506B-A5BA-05B3-E239-3458534DB96C}"/>
                </a:ext>
              </a:extLst>
            </p:cNvPr>
            <p:cNvSpPr/>
            <p:nvPr/>
          </p:nvSpPr>
          <p:spPr>
            <a:xfrm>
              <a:off x="3242825" y="2739575"/>
              <a:ext cx="72550" cy="62275"/>
            </a:xfrm>
            <a:custGeom>
              <a:avLst/>
              <a:gdLst/>
              <a:ahLst/>
              <a:cxnLst/>
              <a:rect l="l" t="t" r="r" b="b"/>
              <a:pathLst>
                <a:path w="2902" h="2491" extrusionOk="0">
                  <a:moveTo>
                    <a:pt x="975" y="1"/>
                  </a:moveTo>
                  <a:cubicBezTo>
                    <a:pt x="910" y="1"/>
                    <a:pt x="846" y="5"/>
                    <a:pt x="781" y="15"/>
                  </a:cubicBezTo>
                  <a:cubicBezTo>
                    <a:pt x="313" y="106"/>
                    <a:pt x="1" y="600"/>
                    <a:pt x="27" y="1081"/>
                  </a:cubicBezTo>
                  <a:cubicBezTo>
                    <a:pt x="92" y="1563"/>
                    <a:pt x="391" y="1979"/>
                    <a:pt x="820" y="2200"/>
                  </a:cubicBezTo>
                  <a:cubicBezTo>
                    <a:pt x="1202" y="2397"/>
                    <a:pt x="1625" y="2490"/>
                    <a:pt x="2053" y="2490"/>
                  </a:cubicBezTo>
                  <a:cubicBezTo>
                    <a:pt x="2106" y="2490"/>
                    <a:pt x="2159" y="2489"/>
                    <a:pt x="2212" y="2486"/>
                  </a:cubicBezTo>
                  <a:cubicBezTo>
                    <a:pt x="2232" y="2487"/>
                    <a:pt x="2252" y="2488"/>
                    <a:pt x="2272" y="2488"/>
                  </a:cubicBezTo>
                  <a:cubicBezTo>
                    <a:pt x="2488" y="2488"/>
                    <a:pt x="2711" y="2424"/>
                    <a:pt x="2901" y="2317"/>
                  </a:cubicBezTo>
                  <a:lnTo>
                    <a:pt x="1809" y="288"/>
                  </a:lnTo>
                  <a:cubicBezTo>
                    <a:pt x="1666" y="158"/>
                    <a:pt x="1497" y="80"/>
                    <a:pt x="1327" y="41"/>
                  </a:cubicBezTo>
                  <a:cubicBezTo>
                    <a:pt x="1210" y="15"/>
                    <a:pt x="1092" y="1"/>
                    <a:pt x="975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6" name="Google Shape;1335;p45">
              <a:extLst>
                <a:ext uri="{FF2B5EF4-FFF2-40B4-BE49-F238E27FC236}">
                  <a16:creationId xmlns:a16="http://schemas.microsoft.com/office/drawing/2014/main" id="{B3B69503-865F-FD6F-D416-054A93393195}"/>
                </a:ext>
              </a:extLst>
            </p:cNvPr>
            <p:cNvSpPr/>
            <p:nvPr/>
          </p:nvSpPr>
          <p:spPr>
            <a:xfrm>
              <a:off x="3392750" y="2661875"/>
              <a:ext cx="31575" cy="69950"/>
            </a:xfrm>
            <a:custGeom>
              <a:avLst/>
              <a:gdLst/>
              <a:ahLst/>
              <a:cxnLst/>
              <a:rect l="l" t="t" r="r" b="b"/>
              <a:pathLst>
                <a:path w="1263" h="2798" extrusionOk="0">
                  <a:moveTo>
                    <a:pt x="0" y="1"/>
                  </a:moveTo>
                  <a:lnTo>
                    <a:pt x="196" y="2797"/>
                  </a:lnTo>
                  <a:lnTo>
                    <a:pt x="1262" y="25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65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7" name="Google Shape;1336;p45">
              <a:extLst>
                <a:ext uri="{FF2B5EF4-FFF2-40B4-BE49-F238E27FC236}">
                  <a16:creationId xmlns:a16="http://schemas.microsoft.com/office/drawing/2014/main" id="{96B9D6E2-3B39-DD14-DD0A-41CCD5DBCAC8}"/>
                </a:ext>
              </a:extLst>
            </p:cNvPr>
            <p:cNvSpPr/>
            <p:nvPr/>
          </p:nvSpPr>
          <p:spPr>
            <a:xfrm>
              <a:off x="3252575" y="2753825"/>
              <a:ext cx="44250" cy="39775"/>
            </a:xfrm>
            <a:custGeom>
              <a:avLst/>
              <a:gdLst/>
              <a:ahLst/>
              <a:cxnLst/>
              <a:rect l="l" t="t" r="r" b="b"/>
              <a:pathLst>
                <a:path w="1770" h="1591" extrusionOk="0">
                  <a:moveTo>
                    <a:pt x="62" y="1"/>
                  </a:moveTo>
                  <a:cubicBezTo>
                    <a:pt x="41" y="1"/>
                    <a:pt x="21" y="2"/>
                    <a:pt x="1" y="4"/>
                  </a:cubicBezTo>
                  <a:cubicBezTo>
                    <a:pt x="1" y="17"/>
                    <a:pt x="131" y="30"/>
                    <a:pt x="339" y="121"/>
                  </a:cubicBezTo>
                  <a:cubicBezTo>
                    <a:pt x="599" y="225"/>
                    <a:pt x="846" y="394"/>
                    <a:pt x="1042" y="602"/>
                  </a:cubicBezTo>
                  <a:cubicBezTo>
                    <a:pt x="1237" y="810"/>
                    <a:pt x="1406" y="1045"/>
                    <a:pt x="1562" y="1292"/>
                  </a:cubicBezTo>
                  <a:cubicBezTo>
                    <a:pt x="1614" y="1396"/>
                    <a:pt x="1692" y="1500"/>
                    <a:pt x="1770" y="1591"/>
                  </a:cubicBezTo>
                  <a:cubicBezTo>
                    <a:pt x="1731" y="1474"/>
                    <a:pt x="1666" y="1370"/>
                    <a:pt x="1601" y="1266"/>
                  </a:cubicBezTo>
                  <a:cubicBezTo>
                    <a:pt x="1471" y="1006"/>
                    <a:pt x="1289" y="771"/>
                    <a:pt x="1094" y="550"/>
                  </a:cubicBezTo>
                  <a:cubicBezTo>
                    <a:pt x="885" y="329"/>
                    <a:pt x="638" y="160"/>
                    <a:pt x="365" y="69"/>
                  </a:cubicBezTo>
                  <a:cubicBezTo>
                    <a:pt x="268" y="26"/>
                    <a:pt x="162" y="1"/>
                    <a:pt x="62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8" name="Google Shape;1337;p45">
              <a:extLst>
                <a:ext uri="{FF2B5EF4-FFF2-40B4-BE49-F238E27FC236}">
                  <a16:creationId xmlns:a16="http://schemas.microsoft.com/office/drawing/2014/main" id="{E8CB1F31-3210-1A7B-B421-8D235812865E}"/>
                </a:ext>
              </a:extLst>
            </p:cNvPr>
            <p:cNvSpPr/>
            <p:nvPr/>
          </p:nvSpPr>
          <p:spPr>
            <a:xfrm>
              <a:off x="3265275" y="2759775"/>
              <a:ext cx="22775" cy="26525"/>
            </a:xfrm>
            <a:custGeom>
              <a:avLst/>
              <a:gdLst/>
              <a:ahLst/>
              <a:cxnLst/>
              <a:rect l="l" t="t" r="r" b="b"/>
              <a:pathLst>
                <a:path w="911" h="1061" extrusionOk="0">
                  <a:moveTo>
                    <a:pt x="78" y="0"/>
                  </a:moveTo>
                  <a:cubicBezTo>
                    <a:pt x="39" y="65"/>
                    <a:pt x="13" y="143"/>
                    <a:pt x="26" y="221"/>
                  </a:cubicBezTo>
                  <a:cubicBezTo>
                    <a:pt x="0" y="624"/>
                    <a:pt x="286" y="963"/>
                    <a:pt x="677" y="1041"/>
                  </a:cubicBezTo>
                  <a:cubicBezTo>
                    <a:pt x="716" y="1054"/>
                    <a:pt x="755" y="1060"/>
                    <a:pt x="794" y="1060"/>
                  </a:cubicBezTo>
                  <a:cubicBezTo>
                    <a:pt x="833" y="1060"/>
                    <a:pt x="872" y="1054"/>
                    <a:pt x="911" y="1041"/>
                  </a:cubicBezTo>
                  <a:cubicBezTo>
                    <a:pt x="911" y="1028"/>
                    <a:pt x="820" y="1028"/>
                    <a:pt x="690" y="989"/>
                  </a:cubicBezTo>
                  <a:cubicBezTo>
                    <a:pt x="521" y="950"/>
                    <a:pt x="364" y="846"/>
                    <a:pt x="260" y="715"/>
                  </a:cubicBezTo>
                  <a:cubicBezTo>
                    <a:pt x="143" y="572"/>
                    <a:pt x="91" y="403"/>
                    <a:pt x="78" y="221"/>
                  </a:cubicBezTo>
                  <a:cubicBezTo>
                    <a:pt x="78" y="91"/>
                    <a:pt x="104" y="0"/>
                    <a:pt x="78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9" name="Google Shape;1338;p45">
              <a:extLst>
                <a:ext uri="{FF2B5EF4-FFF2-40B4-BE49-F238E27FC236}">
                  <a16:creationId xmlns:a16="http://schemas.microsoft.com/office/drawing/2014/main" id="{1716F249-7A5E-C29E-2D29-86DA36C28B39}"/>
                </a:ext>
              </a:extLst>
            </p:cNvPr>
            <p:cNvSpPr/>
            <p:nvPr/>
          </p:nvSpPr>
          <p:spPr>
            <a:xfrm>
              <a:off x="3348200" y="2704475"/>
              <a:ext cx="8150" cy="26700"/>
            </a:xfrm>
            <a:custGeom>
              <a:avLst/>
              <a:gdLst/>
              <a:ahLst/>
              <a:cxnLst/>
              <a:rect l="l" t="t" r="r" b="b"/>
              <a:pathLst>
                <a:path w="326" h="1068" extrusionOk="0">
                  <a:moveTo>
                    <a:pt x="65" y="1"/>
                  </a:moveTo>
                  <a:cubicBezTo>
                    <a:pt x="0" y="14"/>
                    <a:pt x="13" y="261"/>
                    <a:pt x="65" y="560"/>
                  </a:cubicBezTo>
                  <a:cubicBezTo>
                    <a:pt x="129" y="839"/>
                    <a:pt x="217" y="1068"/>
                    <a:pt x="269" y="1068"/>
                  </a:cubicBezTo>
                  <a:cubicBezTo>
                    <a:pt x="271" y="1068"/>
                    <a:pt x="272" y="1068"/>
                    <a:pt x="273" y="1067"/>
                  </a:cubicBezTo>
                  <a:cubicBezTo>
                    <a:pt x="326" y="1054"/>
                    <a:pt x="326" y="807"/>
                    <a:pt x="260" y="521"/>
                  </a:cubicBezTo>
                  <a:cubicBezTo>
                    <a:pt x="208" y="222"/>
                    <a:pt x="117" y="1"/>
                    <a:pt x="65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0" name="Google Shape;1339;p45">
              <a:extLst>
                <a:ext uri="{FF2B5EF4-FFF2-40B4-BE49-F238E27FC236}">
                  <a16:creationId xmlns:a16="http://schemas.microsoft.com/office/drawing/2014/main" id="{42A29AA6-7A62-BCEA-DD82-ADCA85E93767}"/>
                </a:ext>
              </a:extLst>
            </p:cNvPr>
            <p:cNvSpPr/>
            <p:nvPr/>
          </p:nvSpPr>
          <p:spPr>
            <a:xfrm>
              <a:off x="3444450" y="2684625"/>
              <a:ext cx="9125" cy="24450"/>
            </a:xfrm>
            <a:custGeom>
              <a:avLst/>
              <a:gdLst/>
              <a:ahLst/>
              <a:cxnLst/>
              <a:rect l="l" t="t" r="r" b="b"/>
              <a:pathLst>
                <a:path w="365" h="978" extrusionOk="0">
                  <a:moveTo>
                    <a:pt x="58" y="1"/>
                  </a:moveTo>
                  <a:cubicBezTo>
                    <a:pt x="56" y="1"/>
                    <a:pt x="54" y="1"/>
                    <a:pt x="53" y="1"/>
                  </a:cubicBezTo>
                  <a:cubicBezTo>
                    <a:pt x="1" y="27"/>
                    <a:pt x="14" y="248"/>
                    <a:pt x="92" y="521"/>
                  </a:cubicBezTo>
                  <a:cubicBezTo>
                    <a:pt x="155" y="774"/>
                    <a:pt x="255" y="977"/>
                    <a:pt x="308" y="977"/>
                  </a:cubicBezTo>
                  <a:cubicBezTo>
                    <a:pt x="310" y="977"/>
                    <a:pt x="311" y="977"/>
                    <a:pt x="313" y="977"/>
                  </a:cubicBezTo>
                  <a:cubicBezTo>
                    <a:pt x="365" y="964"/>
                    <a:pt x="352" y="743"/>
                    <a:pt x="274" y="469"/>
                  </a:cubicBezTo>
                  <a:cubicBezTo>
                    <a:pt x="211" y="204"/>
                    <a:pt x="111" y="1"/>
                    <a:pt x="58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1" name="Google Shape;1340;p45">
              <a:extLst>
                <a:ext uri="{FF2B5EF4-FFF2-40B4-BE49-F238E27FC236}">
                  <a16:creationId xmlns:a16="http://schemas.microsoft.com/office/drawing/2014/main" id="{FD6B0B54-7CB2-4A76-38A8-28356A269DB3}"/>
                </a:ext>
              </a:extLst>
            </p:cNvPr>
            <p:cNvSpPr/>
            <p:nvPr/>
          </p:nvSpPr>
          <p:spPr>
            <a:xfrm>
              <a:off x="3313400" y="2666875"/>
              <a:ext cx="32875" cy="28225"/>
            </a:xfrm>
            <a:custGeom>
              <a:avLst/>
              <a:gdLst/>
              <a:ahLst/>
              <a:cxnLst/>
              <a:rect l="l" t="t" r="r" b="b"/>
              <a:pathLst>
                <a:path w="1315" h="1129" extrusionOk="0">
                  <a:moveTo>
                    <a:pt x="1195" y="0"/>
                  </a:moveTo>
                  <a:cubicBezTo>
                    <a:pt x="1149" y="0"/>
                    <a:pt x="1088" y="11"/>
                    <a:pt x="1015" y="35"/>
                  </a:cubicBezTo>
                  <a:cubicBezTo>
                    <a:pt x="807" y="87"/>
                    <a:pt x="612" y="191"/>
                    <a:pt x="456" y="334"/>
                  </a:cubicBezTo>
                  <a:cubicBezTo>
                    <a:pt x="287" y="477"/>
                    <a:pt x="157" y="646"/>
                    <a:pt x="78" y="854"/>
                  </a:cubicBezTo>
                  <a:cubicBezTo>
                    <a:pt x="13" y="997"/>
                    <a:pt x="0" y="1114"/>
                    <a:pt x="39" y="1127"/>
                  </a:cubicBezTo>
                  <a:cubicBezTo>
                    <a:pt x="43" y="1128"/>
                    <a:pt x="46" y="1129"/>
                    <a:pt x="49" y="1129"/>
                  </a:cubicBezTo>
                  <a:cubicBezTo>
                    <a:pt x="133" y="1129"/>
                    <a:pt x="326" y="830"/>
                    <a:pt x="651" y="555"/>
                  </a:cubicBezTo>
                  <a:cubicBezTo>
                    <a:pt x="976" y="282"/>
                    <a:pt x="1314" y="113"/>
                    <a:pt x="1288" y="35"/>
                  </a:cubicBezTo>
                  <a:cubicBezTo>
                    <a:pt x="1281" y="14"/>
                    <a:pt x="1248" y="0"/>
                    <a:pt x="1195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2" name="Google Shape;1341;p45">
              <a:extLst>
                <a:ext uri="{FF2B5EF4-FFF2-40B4-BE49-F238E27FC236}">
                  <a16:creationId xmlns:a16="http://schemas.microsoft.com/office/drawing/2014/main" id="{A226790F-D386-7B0B-1A24-7F2C281EE2D0}"/>
                </a:ext>
              </a:extLst>
            </p:cNvPr>
            <p:cNvSpPr/>
            <p:nvPr/>
          </p:nvSpPr>
          <p:spPr>
            <a:xfrm>
              <a:off x="3416825" y="2641275"/>
              <a:ext cx="49775" cy="15900"/>
            </a:xfrm>
            <a:custGeom>
              <a:avLst/>
              <a:gdLst/>
              <a:ahLst/>
              <a:cxnLst/>
              <a:rect l="l" t="t" r="r" b="b"/>
              <a:pathLst>
                <a:path w="1991" h="636" extrusionOk="0">
                  <a:moveTo>
                    <a:pt x="824" y="0"/>
                  </a:moveTo>
                  <a:cubicBezTo>
                    <a:pt x="639" y="0"/>
                    <a:pt x="459" y="32"/>
                    <a:pt x="286" y="96"/>
                  </a:cubicBezTo>
                  <a:cubicBezTo>
                    <a:pt x="91" y="161"/>
                    <a:pt x="0" y="252"/>
                    <a:pt x="13" y="291"/>
                  </a:cubicBezTo>
                  <a:cubicBezTo>
                    <a:pt x="21" y="308"/>
                    <a:pt x="48" y="314"/>
                    <a:pt x="90" y="314"/>
                  </a:cubicBezTo>
                  <a:cubicBezTo>
                    <a:pt x="190" y="314"/>
                    <a:pt x="378" y="280"/>
                    <a:pt x="613" y="280"/>
                  </a:cubicBezTo>
                  <a:cubicBezTo>
                    <a:pt x="736" y="280"/>
                    <a:pt x="871" y="289"/>
                    <a:pt x="1015" y="317"/>
                  </a:cubicBezTo>
                  <a:cubicBezTo>
                    <a:pt x="1490" y="400"/>
                    <a:pt x="1836" y="636"/>
                    <a:pt x="1941" y="636"/>
                  </a:cubicBezTo>
                  <a:cubicBezTo>
                    <a:pt x="1951" y="636"/>
                    <a:pt x="1959" y="634"/>
                    <a:pt x="1964" y="629"/>
                  </a:cubicBezTo>
                  <a:cubicBezTo>
                    <a:pt x="1990" y="590"/>
                    <a:pt x="1925" y="486"/>
                    <a:pt x="1769" y="343"/>
                  </a:cubicBezTo>
                  <a:cubicBezTo>
                    <a:pt x="1574" y="174"/>
                    <a:pt x="1327" y="70"/>
                    <a:pt x="1067" y="18"/>
                  </a:cubicBezTo>
                  <a:cubicBezTo>
                    <a:pt x="985" y="6"/>
                    <a:pt x="904" y="0"/>
                    <a:pt x="824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3" name="Google Shape;1342;p45">
              <a:extLst>
                <a:ext uri="{FF2B5EF4-FFF2-40B4-BE49-F238E27FC236}">
                  <a16:creationId xmlns:a16="http://schemas.microsoft.com/office/drawing/2014/main" id="{52974BAA-04EE-E00F-5FB1-252AA41C655A}"/>
                </a:ext>
              </a:extLst>
            </p:cNvPr>
            <p:cNvSpPr/>
            <p:nvPr/>
          </p:nvSpPr>
          <p:spPr>
            <a:xfrm>
              <a:off x="3381050" y="2748375"/>
              <a:ext cx="40675" cy="26050"/>
            </a:xfrm>
            <a:custGeom>
              <a:avLst/>
              <a:gdLst/>
              <a:ahLst/>
              <a:cxnLst/>
              <a:rect l="l" t="t" r="r" b="b"/>
              <a:pathLst>
                <a:path w="1627" h="1042" extrusionOk="0">
                  <a:moveTo>
                    <a:pt x="0" y="1"/>
                  </a:moveTo>
                  <a:cubicBezTo>
                    <a:pt x="0" y="573"/>
                    <a:pt x="364" y="1041"/>
                    <a:pt x="807" y="1041"/>
                  </a:cubicBezTo>
                  <a:cubicBezTo>
                    <a:pt x="1262" y="1041"/>
                    <a:pt x="1626" y="573"/>
                    <a:pt x="1626" y="1"/>
                  </a:cubicBezTo>
                  <a:close/>
                </a:path>
              </a:pathLst>
            </a:custGeom>
            <a:solidFill>
              <a:srgbClr val="893658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4" name="Google Shape;1343;p45">
              <a:extLst>
                <a:ext uri="{FF2B5EF4-FFF2-40B4-BE49-F238E27FC236}">
                  <a16:creationId xmlns:a16="http://schemas.microsoft.com/office/drawing/2014/main" id="{C29B0319-89B2-787F-49CB-4B14A3961DB1}"/>
                </a:ext>
              </a:extLst>
            </p:cNvPr>
            <p:cNvSpPr/>
            <p:nvPr/>
          </p:nvSpPr>
          <p:spPr>
            <a:xfrm>
              <a:off x="3385925" y="2759775"/>
              <a:ext cx="30600" cy="14575"/>
            </a:xfrm>
            <a:custGeom>
              <a:avLst/>
              <a:gdLst/>
              <a:ahLst/>
              <a:cxnLst/>
              <a:rect l="l" t="t" r="r" b="b"/>
              <a:pathLst>
                <a:path w="1224" h="583" extrusionOk="0">
                  <a:moveTo>
                    <a:pt x="612" y="0"/>
                  </a:moveTo>
                  <a:cubicBezTo>
                    <a:pt x="391" y="0"/>
                    <a:pt x="169" y="78"/>
                    <a:pt x="0" y="221"/>
                  </a:cubicBezTo>
                  <a:cubicBezTo>
                    <a:pt x="137" y="462"/>
                    <a:pt x="377" y="582"/>
                    <a:pt x="617" y="582"/>
                  </a:cubicBezTo>
                  <a:cubicBezTo>
                    <a:pt x="856" y="582"/>
                    <a:pt x="1093" y="462"/>
                    <a:pt x="1223" y="221"/>
                  </a:cubicBezTo>
                  <a:cubicBezTo>
                    <a:pt x="1054" y="78"/>
                    <a:pt x="833" y="0"/>
                    <a:pt x="612" y="0"/>
                  </a:cubicBezTo>
                  <a:close/>
                </a:path>
              </a:pathLst>
            </a:custGeom>
            <a:solidFill>
              <a:srgbClr val="F45D9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5" name="Google Shape;1344;p45">
              <a:extLst>
                <a:ext uri="{FF2B5EF4-FFF2-40B4-BE49-F238E27FC236}">
                  <a16:creationId xmlns:a16="http://schemas.microsoft.com/office/drawing/2014/main" id="{9173971B-50D1-ECA2-3FC4-E81A3F87CB3B}"/>
                </a:ext>
              </a:extLst>
            </p:cNvPr>
            <p:cNvSpPr/>
            <p:nvPr/>
          </p:nvSpPr>
          <p:spPr>
            <a:xfrm>
              <a:off x="3246300" y="2571575"/>
              <a:ext cx="179650" cy="178325"/>
            </a:xfrm>
            <a:custGeom>
              <a:avLst/>
              <a:gdLst/>
              <a:ahLst/>
              <a:cxnLst/>
              <a:rect l="l" t="t" r="r" b="b"/>
              <a:pathLst>
                <a:path w="7186" h="7133" extrusionOk="0">
                  <a:moveTo>
                    <a:pt x="5153" y="1"/>
                  </a:moveTo>
                  <a:cubicBezTo>
                    <a:pt x="2318" y="1"/>
                    <a:pt x="1" y="2769"/>
                    <a:pt x="889" y="5746"/>
                  </a:cubicBezTo>
                  <a:cubicBezTo>
                    <a:pt x="993" y="6071"/>
                    <a:pt x="1123" y="6813"/>
                    <a:pt x="1397" y="7047"/>
                  </a:cubicBezTo>
                  <a:cubicBezTo>
                    <a:pt x="1466" y="7106"/>
                    <a:pt x="1542" y="7132"/>
                    <a:pt x="1622" y="7132"/>
                  </a:cubicBezTo>
                  <a:cubicBezTo>
                    <a:pt x="2229" y="7132"/>
                    <a:pt x="3071" y="5609"/>
                    <a:pt x="3244" y="5265"/>
                  </a:cubicBezTo>
                  <a:cubicBezTo>
                    <a:pt x="3712" y="4354"/>
                    <a:pt x="4076" y="3274"/>
                    <a:pt x="3738" y="2325"/>
                  </a:cubicBezTo>
                  <a:cubicBezTo>
                    <a:pt x="4831" y="2286"/>
                    <a:pt x="5897" y="1921"/>
                    <a:pt x="6795" y="1284"/>
                  </a:cubicBezTo>
                  <a:cubicBezTo>
                    <a:pt x="6990" y="1154"/>
                    <a:pt x="7185" y="959"/>
                    <a:pt x="7159" y="738"/>
                  </a:cubicBezTo>
                  <a:cubicBezTo>
                    <a:pt x="7146" y="504"/>
                    <a:pt x="6873" y="334"/>
                    <a:pt x="6639" y="256"/>
                  </a:cubicBezTo>
                  <a:cubicBezTo>
                    <a:pt x="6137" y="82"/>
                    <a:pt x="5637" y="1"/>
                    <a:pt x="5153" y="1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6" name="Google Shape;1345;p45">
              <a:extLst>
                <a:ext uri="{FF2B5EF4-FFF2-40B4-BE49-F238E27FC236}">
                  <a16:creationId xmlns:a16="http://schemas.microsoft.com/office/drawing/2014/main" id="{4E336083-64BE-9DC4-3115-24A38809A0FE}"/>
                </a:ext>
              </a:extLst>
            </p:cNvPr>
            <p:cNvSpPr/>
            <p:nvPr/>
          </p:nvSpPr>
          <p:spPr>
            <a:xfrm>
              <a:off x="3279900" y="3185775"/>
              <a:ext cx="274175" cy="57125"/>
            </a:xfrm>
            <a:custGeom>
              <a:avLst/>
              <a:gdLst/>
              <a:ahLst/>
              <a:cxnLst/>
              <a:rect l="l" t="t" r="r" b="b"/>
              <a:pathLst>
                <a:path w="10967" h="2285" extrusionOk="0">
                  <a:moveTo>
                    <a:pt x="10784" y="1"/>
                  </a:moveTo>
                  <a:cubicBezTo>
                    <a:pt x="8957" y="1174"/>
                    <a:pt x="6859" y="1774"/>
                    <a:pt x="4751" y="1774"/>
                  </a:cubicBezTo>
                  <a:cubicBezTo>
                    <a:pt x="3213" y="1774"/>
                    <a:pt x="1670" y="1455"/>
                    <a:pt x="222" y="807"/>
                  </a:cubicBezTo>
                  <a:lnTo>
                    <a:pt x="79" y="1120"/>
                  </a:lnTo>
                  <a:cubicBezTo>
                    <a:pt x="53" y="1172"/>
                    <a:pt x="27" y="1224"/>
                    <a:pt x="1" y="1276"/>
                  </a:cubicBezTo>
                  <a:cubicBezTo>
                    <a:pt x="1518" y="1951"/>
                    <a:pt x="3134" y="2285"/>
                    <a:pt x="4744" y="2285"/>
                  </a:cubicBezTo>
                  <a:cubicBezTo>
                    <a:pt x="6916" y="2285"/>
                    <a:pt x="9076" y="1677"/>
                    <a:pt x="10967" y="482"/>
                  </a:cubicBezTo>
                  <a:cubicBezTo>
                    <a:pt x="10901" y="326"/>
                    <a:pt x="10849" y="157"/>
                    <a:pt x="10784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7" name="Google Shape;1346;p45">
              <a:extLst>
                <a:ext uri="{FF2B5EF4-FFF2-40B4-BE49-F238E27FC236}">
                  <a16:creationId xmlns:a16="http://schemas.microsoft.com/office/drawing/2014/main" id="{31340703-96FF-D8F6-B259-01DE0DCCAFE6}"/>
                </a:ext>
              </a:extLst>
            </p:cNvPr>
            <p:cNvSpPr/>
            <p:nvPr/>
          </p:nvSpPr>
          <p:spPr>
            <a:xfrm>
              <a:off x="3349500" y="3010400"/>
              <a:ext cx="299200" cy="176950"/>
            </a:xfrm>
            <a:custGeom>
              <a:avLst/>
              <a:gdLst/>
              <a:ahLst/>
              <a:cxnLst/>
              <a:rect l="l" t="t" r="r" b="b"/>
              <a:pathLst>
                <a:path w="11968" h="7078" extrusionOk="0">
                  <a:moveTo>
                    <a:pt x="3202" y="1"/>
                  </a:moveTo>
                  <a:cubicBezTo>
                    <a:pt x="2989" y="1"/>
                    <a:pt x="254" y="1636"/>
                    <a:pt x="0" y="1852"/>
                  </a:cubicBezTo>
                  <a:cubicBezTo>
                    <a:pt x="781" y="3426"/>
                    <a:pt x="1678" y="4948"/>
                    <a:pt x="2680" y="6404"/>
                  </a:cubicBezTo>
                  <a:cubicBezTo>
                    <a:pt x="2784" y="6574"/>
                    <a:pt x="2914" y="6730"/>
                    <a:pt x="3083" y="6847"/>
                  </a:cubicBezTo>
                  <a:cubicBezTo>
                    <a:pt x="3291" y="6990"/>
                    <a:pt x="3552" y="7055"/>
                    <a:pt x="3812" y="7068"/>
                  </a:cubicBezTo>
                  <a:cubicBezTo>
                    <a:pt x="3908" y="7075"/>
                    <a:pt x="4004" y="7078"/>
                    <a:pt x="4100" y="7078"/>
                  </a:cubicBezTo>
                  <a:cubicBezTo>
                    <a:pt x="5103" y="7078"/>
                    <a:pt x="6075" y="6722"/>
                    <a:pt x="7025" y="6365"/>
                  </a:cubicBezTo>
                  <a:cubicBezTo>
                    <a:pt x="8703" y="5741"/>
                    <a:pt x="10394" y="5104"/>
                    <a:pt x="11955" y="4258"/>
                  </a:cubicBezTo>
                  <a:cubicBezTo>
                    <a:pt x="11968" y="4024"/>
                    <a:pt x="11955" y="3790"/>
                    <a:pt x="11942" y="3569"/>
                  </a:cubicBezTo>
                  <a:cubicBezTo>
                    <a:pt x="11864" y="2970"/>
                    <a:pt x="11682" y="2385"/>
                    <a:pt x="11383" y="1865"/>
                  </a:cubicBezTo>
                  <a:lnTo>
                    <a:pt x="6192" y="3087"/>
                  </a:lnTo>
                  <a:cubicBezTo>
                    <a:pt x="6107" y="3106"/>
                    <a:pt x="6028" y="3118"/>
                    <a:pt x="5946" y="3118"/>
                  </a:cubicBezTo>
                  <a:cubicBezTo>
                    <a:pt x="5916" y="3118"/>
                    <a:pt x="5885" y="3117"/>
                    <a:pt x="5854" y="3113"/>
                  </a:cubicBezTo>
                  <a:cubicBezTo>
                    <a:pt x="5711" y="3048"/>
                    <a:pt x="5581" y="2957"/>
                    <a:pt x="5503" y="2827"/>
                  </a:cubicBezTo>
                  <a:lnTo>
                    <a:pt x="3213" y="4"/>
                  </a:lnTo>
                  <a:cubicBezTo>
                    <a:pt x="3211" y="2"/>
                    <a:pt x="3207" y="1"/>
                    <a:pt x="3202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8" name="Google Shape;1347;p45">
              <a:extLst>
                <a:ext uri="{FF2B5EF4-FFF2-40B4-BE49-F238E27FC236}">
                  <a16:creationId xmlns:a16="http://schemas.microsoft.com/office/drawing/2014/main" id="{81269972-1B0D-BDCF-2675-91DB79F3CA74}"/>
                </a:ext>
              </a:extLst>
            </p:cNvPr>
            <p:cNvSpPr/>
            <p:nvPr/>
          </p:nvSpPr>
          <p:spPr>
            <a:xfrm>
              <a:off x="3619750" y="3030575"/>
              <a:ext cx="81975" cy="96375"/>
            </a:xfrm>
            <a:custGeom>
              <a:avLst/>
              <a:gdLst/>
              <a:ahLst/>
              <a:cxnLst/>
              <a:rect l="l" t="t" r="r" b="b"/>
              <a:pathLst>
                <a:path w="3279" h="3855" extrusionOk="0">
                  <a:moveTo>
                    <a:pt x="2458" y="1"/>
                  </a:moveTo>
                  <a:cubicBezTo>
                    <a:pt x="2375" y="1"/>
                    <a:pt x="2300" y="26"/>
                    <a:pt x="2225" y="69"/>
                  </a:cubicBezTo>
                  <a:cubicBezTo>
                    <a:pt x="1470" y="472"/>
                    <a:pt x="807" y="1058"/>
                    <a:pt x="0" y="1331"/>
                  </a:cubicBezTo>
                  <a:lnTo>
                    <a:pt x="273" y="3854"/>
                  </a:lnTo>
                  <a:cubicBezTo>
                    <a:pt x="755" y="3789"/>
                    <a:pt x="1236" y="3659"/>
                    <a:pt x="1691" y="3490"/>
                  </a:cubicBezTo>
                  <a:cubicBezTo>
                    <a:pt x="2147" y="3321"/>
                    <a:pt x="2550" y="3022"/>
                    <a:pt x="2823" y="2606"/>
                  </a:cubicBezTo>
                  <a:cubicBezTo>
                    <a:pt x="3278" y="1890"/>
                    <a:pt x="3148" y="914"/>
                    <a:pt x="2693" y="186"/>
                  </a:cubicBezTo>
                  <a:cubicBezTo>
                    <a:pt x="2654" y="108"/>
                    <a:pt x="2589" y="43"/>
                    <a:pt x="2511" y="4"/>
                  </a:cubicBezTo>
                  <a:cubicBezTo>
                    <a:pt x="2493" y="2"/>
                    <a:pt x="2475" y="1"/>
                    <a:pt x="2458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9" name="Google Shape;1348;p45">
              <a:extLst>
                <a:ext uri="{FF2B5EF4-FFF2-40B4-BE49-F238E27FC236}">
                  <a16:creationId xmlns:a16="http://schemas.microsoft.com/office/drawing/2014/main" id="{B1D56191-2400-4377-F9EC-A1BC8BDBCF23}"/>
                </a:ext>
              </a:extLst>
            </p:cNvPr>
            <p:cNvSpPr/>
            <p:nvPr/>
          </p:nvSpPr>
          <p:spPr>
            <a:xfrm>
              <a:off x="3667225" y="3040425"/>
              <a:ext cx="22125" cy="21875"/>
            </a:xfrm>
            <a:custGeom>
              <a:avLst/>
              <a:gdLst/>
              <a:ahLst/>
              <a:cxnLst/>
              <a:rect l="l" t="t" r="r" b="b"/>
              <a:pathLst>
                <a:path w="885" h="875" extrusionOk="0">
                  <a:moveTo>
                    <a:pt x="885" y="0"/>
                  </a:moveTo>
                  <a:cubicBezTo>
                    <a:pt x="872" y="0"/>
                    <a:pt x="846" y="65"/>
                    <a:pt x="794" y="156"/>
                  </a:cubicBezTo>
                  <a:cubicBezTo>
                    <a:pt x="716" y="286"/>
                    <a:pt x="625" y="390"/>
                    <a:pt x="508" y="481"/>
                  </a:cubicBezTo>
                  <a:cubicBezTo>
                    <a:pt x="378" y="560"/>
                    <a:pt x="248" y="651"/>
                    <a:pt x="130" y="742"/>
                  </a:cubicBezTo>
                  <a:cubicBezTo>
                    <a:pt x="52" y="820"/>
                    <a:pt x="0" y="859"/>
                    <a:pt x="0" y="872"/>
                  </a:cubicBezTo>
                  <a:cubicBezTo>
                    <a:pt x="0" y="874"/>
                    <a:pt x="2" y="875"/>
                    <a:pt x="6" y="875"/>
                  </a:cubicBezTo>
                  <a:cubicBezTo>
                    <a:pt x="26" y="875"/>
                    <a:pt x="93" y="846"/>
                    <a:pt x="169" y="781"/>
                  </a:cubicBezTo>
                  <a:cubicBezTo>
                    <a:pt x="248" y="716"/>
                    <a:pt x="391" y="651"/>
                    <a:pt x="547" y="546"/>
                  </a:cubicBezTo>
                  <a:cubicBezTo>
                    <a:pt x="677" y="455"/>
                    <a:pt x="781" y="325"/>
                    <a:pt x="846" y="182"/>
                  </a:cubicBezTo>
                  <a:cubicBezTo>
                    <a:pt x="872" y="130"/>
                    <a:pt x="885" y="65"/>
                    <a:pt x="885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0" name="Google Shape;1349;p45">
              <a:extLst>
                <a:ext uri="{FF2B5EF4-FFF2-40B4-BE49-F238E27FC236}">
                  <a16:creationId xmlns:a16="http://schemas.microsoft.com/office/drawing/2014/main" id="{93FB353E-99D7-D445-816D-260F4444F33A}"/>
                </a:ext>
              </a:extLst>
            </p:cNvPr>
            <p:cNvSpPr/>
            <p:nvPr/>
          </p:nvSpPr>
          <p:spPr>
            <a:xfrm>
              <a:off x="3671450" y="3054725"/>
              <a:ext cx="24425" cy="19325"/>
            </a:xfrm>
            <a:custGeom>
              <a:avLst/>
              <a:gdLst/>
              <a:ahLst/>
              <a:cxnLst/>
              <a:rect l="l" t="t" r="r" b="b"/>
              <a:pathLst>
                <a:path w="977" h="773" extrusionOk="0">
                  <a:moveTo>
                    <a:pt x="976" y="1"/>
                  </a:moveTo>
                  <a:cubicBezTo>
                    <a:pt x="963" y="1"/>
                    <a:pt x="937" y="66"/>
                    <a:pt x="872" y="170"/>
                  </a:cubicBezTo>
                  <a:cubicBezTo>
                    <a:pt x="794" y="287"/>
                    <a:pt x="677" y="391"/>
                    <a:pt x="560" y="469"/>
                  </a:cubicBezTo>
                  <a:cubicBezTo>
                    <a:pt x="430" y="560"/>
                    <a:pt x="300" y="625"/>
                    <a:pt x="170" y="690"/>
                  </a:cubicBezTo>
                  <a:cubicBezTo>
                    <a:pt x="66" y="729"/>
                    <a:pt x="0" y="768"/>
                    <a:pt x="0" y="768"/>
                  </a:cubicBezTo>
                  <a:cubicBezTo>
                    <a:pt x="0" y="771"/>
                    <a:pt x="5" y="773"/>
                    <a:pt x="14" y="773"/>
                  </a:cubicBezTo>
                  <a:cubicBezTo>
                    <a:pt x="41" y="773"/>
                    <a:pt x="105" y="758"/>
                    <a:pt x="183" y="729"/>
                  </a:cubicBezTo>
                  <a:cubicBezTo>
                    <a:pt x="339" y="690"/>
                    <a:pt x="469" y="612"/>
                    <a:pt x="599" y="534"/>
                  </a:cubicBezTo>
                  <a:cubicBezTo>
                    <a:pt x="729" y="443"/>
                    <a:pt x="846" y="326"/>
                    <a:pt x="924" y="196"/>
                  </a:cubicBezTo>
                  <a:cubicBezTo>
                    <a:pt x="976" y="79"/>
                    <a:pt x="976" y="14"/>
                    <a:pt x="976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1" name="Google Shape;1350;p45">
              <a:extLst>
                <a:ext uri="{FF2B5EF4-FFF2-40B4-BE49-F238E27FC236}">
                  <a16:creationId xmlns:a16="http://schemas.microsoft.com/office/drawing/2014/main" id="{C9B31313-C0CA-0C2F-D963-9F8C9135FEF9}"/>
                </a:ext>
              </a:extLst>
            </p:cNvPr>
            <p:cNvSpPr/>
            <p:nvPr/>
          </p:nvSpPr>
          <p:spPr>
            <a:xfrm>
              <a:off x="3670150" y="3076525"/>
              <a:ext cx="27025" cy="14250"/>
            </a:xfrm>
            <a:custGeom>
              <a:avLst/>
              <a:gdLst/>
              <a:ahLst/>
              <a:cxnLst/>
              <a:rect l="l" t="t" r="r" b="b"/>
              <a:pathLst>
                <a:path w="1081" h="570" extrusionOk="0">
                  <a:moveTo>
                    <a:pt x="1067" y="0"/>
                  </a:moveTo>
                  <a:cubicBezTo>
                    <a:pt x="937" y="156"/>
                    <a:pt x="781" y="286"/>
                    <a:pt x="599" y="377"/>
                  </a:cubicBezTo>
                  <a:cubicBezTo>
                    <a:pt x="469" y="442"/>
                    <a:pt x="326" y="481"/>
                    <a:pt x="183" y="507"/>
                  </a:cubicBezTo>
                  <a:cubicBezTo>
                    <a:pt x="79" y="520"/>
                    <a:pt x="0" y="546"/>
                    <a:pt x="0" y="559"/>
                  </a:cubicBezTo>
                  <a:cubicBezTo>
                    <a:pt x="33" y="566"/>
                    <a:pt x="66" y="569"/>
                    <a:pt x="98" y="569"/>
                  </a:cubicBezTo>
                  <a:cubicBezTo>
                    <a:pt x="131" y="569"/>
                    <a:pt x="163" y="566"/>
                    <a:pt x="196" y="559"/>
                  </a:cubicBezTo>
                  <a:cubicBezTo>
                    <a:pt x="339" y="546"/>
                    <a:pt x="495" y="507"/>
                    <a:pt x="638" y="442"/>
                  </a:cubicBezTo>
                  <a:cubicBezTo>
                    <a:pt x="768" y="377"/>
                    <a:pt x="898" y="286"/>
                    <a:pt x="989" y="156"/>
                  </a:cubicBezTo>
                  <a:cubicBezTo>
                    <a:pt x="1054" y="65"/>
                    <a:pt x="1080" y="0"/>
                    <a:pt x="1067" y="0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2" name="Google Shape;1351;p45">
              <a:extLst>
                <a:ext uri="{FF2B5EF4-FFF2-40B4-BE49-F238E27FC236}">
                  <a16:creationId xmlns:a16="http://schemas.microsoft.com/office/drawing/2014/main" id="{53FFC177-5443-F096-1FCF-CAA73AECE144}"/>
                </a:ext>
              </a:extLst>
            </p:cNvPr>
            <p:cNvSpPr/>
            <p:nvPr/>
          </p:nvSpPr>
          <p:spPr>
            <a:xfrm>
              <a:off x="3248025" y="2755050"/>
              <a:ext cx="49450" cy="41900"/>
            </a:xfrm>
            <a:custGeom>
              <a:avLst/>
              <a:gdLst/>
              <a:ahLst/>
              <a:cxnLst/>
              <a:rect l="l" t="t" r="r" b="b"/>
              <a:pathLst>
                <a:path w="1978" h="1676" extrusionOk="0">
                  <a:moveTo>
                    <a:pt x="370" y="1"/>
                  </a:moveTo>
                  <a:cubicBezTo>
                    <a:pt x="289" y="1"/>
                    <a:pt x="212" y="21"/>
                    <a:pt x="144" y="59"/>
                  </a:cubicBezTo>
                  <a:cubicBezTo>
                    <a:pt x="53" y="124"/>
                    <a:pt x="1" y="228"/>
                    <a:pt x="1" y="345"/>
                  </a:cubicBezTo>
                  <a:cubicBezTo>
                    <a:pt x="1" y="462"/>
                    <a:pt x="14" y="566"/>
                    <a:pt x="66" y="670"/>
                  </a:cubicBezTo>
                  <a:cubicBezTo>
                    <a:pt x="222" y="1035"/>
                    <a:pt x="521" y="1334"/>
                    <a:pt x="885" y="1503"/>
                  </a:cubicBezTo>
                  <a:cubicBezTo>
                    <a:pt x="1118" y="1596"/>
                    <a:pt x="1376" y="1675"/>
                    <a:pt x="1629" y="1675"/>
                  </a:cubicBezTo>
                  <a:cubicBezTo>
                    <a:pt x="1730" y="1675"/>
                    <a:pt x="1829" y="1663"/>
                    <a:pt x="1926" y="1633"/>
                  </a:cubicBezTo>
                  <a:cubicBezTo>
                    <a:pt x="1978" y="1620"/>
                    <a:pt x="1445" y="735"/>
                    <a:pt x="1393" y="657"/>
                  </a:cubicBezTo>
                  <a:cubicBezTo>
                    <a:pt x="1185" y="371"/>
                    <a:pt x="885" y="150"/>
                    <a:pt x="547" y="33"/>
                  </a:cubicBezTo>
                  <a:cubicBezTo>
                    <a:pt x="487" y="11"/>
                    <a:pt x="428" y="1"/>
                    <a:pt x="370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3" name="Google Shape;1352;p45">
              <a:extLst>
                <a:ext uri="{FF2B5EF4-FFF2-40B4-BE49-F238E27FC236}">
                  <a16:creationId xmlns:a16="http://schemas.microsoft.com/office/drawing/2014/main" id="{71D19533-E343-B9F7-41CE-8C47AB9627F3}"/>
                </a:ext>
              </a:extLst>
            </p:cNvPr>
            <p:cNvSpPr/>
            <p:nvPr/>
          </p:nvSpPr>
          <p:spPr>
            <a:xfrm>
              <a:off x="3328025" y="2741525"/>
              <a:ext cx="48825" cy="39575"/>
            </a:xfrm>
            <a:custGeom>
              <a:avLst/>
              <a:gdLst/>
              <a:ahLst/>
              <a:cxnLst/>
              <a:rect l="l" t="t" r="r" b="b"/>
              <a:pathLst>
                <a:path w="1953" h="1583" extrusionOk="0">
                  <a:moveTo>
                    <a:pt x="1139" y="1"/>
                  </a:moveTo>
                  <a:cubicBezTo>
                    <a:pt x="778" y="1"/>
                    <a:pt x="392" y="159"/>
                    <a:pt x="196" y="405"/>
                  </a:cubicBezTo>
                  <a:cubicBezTo>
                    <a:pt x="66" y="561"/>
                    <a:pt x="1" y="756"/>
                    <a:pt x="14" y="951"/>
                  </a:cubicBezTo>
                  <a:cubicBezTo>
                    <a:pt x="66" y="1237"/>
                    <a:pt x="339" y="1445"/>
                    <a:pt x="625" y="1524"/>
                  </a:cubicBezTo>
                  <a:cubicBezTo>
                    <a:pt x="742" y="1563"/>
                    <a:pt x="863" y="1582"/>
                    <a:pt x="985" y="1582"/>
                  </a:cubicBezTo>
                  <a:cubicBezTo>
                    <a:pt x="1106" y="1582"/>
                    <a:pt x="1230" y="1563"/>
                    <a:pt x="1354" y="1524"/>
                  </a:cubicBezTo>
                  <a:cubicBezTo>
                    <a:pt x="1705" y="1393"/>
                    <a:pt x="1939" y="1055"/>
                    <a:pt x="1952" y="678"/>
                  </a:cubicBezTo>
                  <a:cubicBezTo>
                    <a:pt x="1939" y="574"/>
                    <a:pt x="1913" y="483"/>
                    <a:pt x="1874" y="392"/>
                  </a:cubicBezTo>
                  <a:cubicBezTo>
                    <a:pt x="1736" y="116"/>
                    <a:pt x="1447" y="1"/>
                    <a:pt x="1139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4" name="Google Shape;1353;p45">
              <a:extLst>
                <a:ext uri="{FF2B5EF4-FFF2-40B4-BE49-F238E27FC236}">
                  <a16:creationId xmlns:a16="http://schemas.microsoft.com/office/drawing/2014/main" id="{43B4BA78-6F48-2947-88C4-3CFA7D940BFA}"/>
                </a:ext>
              </a:extLst>
            </p:cNvPr>
            <p:cNvSpPr/>
            <p:nvPr/>
          </p:nvSpPr>
          <p:spPr>
            <a:xfrm>
              <a:off x="3431775" y="2726325"/>
              <a:ext cx="52375" cy="36725"/>
            </a:xfrm>
            <a:custGeom>
              <a:avLst/>
              <a:gdLst/>
              <a:ahLst/>
              <a:cxnLst/>
              <a:rect l="l" t="t" r="r" b="b"/>
              <a:pathLst>
                <a:path w="2095" h="1469" extrusionOk="0">
                  <a:moveTo>
                    <a:pt x="1072" y="1"/>
                  </a:moveTo>
                  <a:cubicBezTo>
                    <a:pt x="905" y="1"/>
                    <a:pt x="744" y="27"/>
                    <a:pt x="612" y="76"/>
                  </a:cubicBezTo>
                  <a:cubicBezTo>
                    <a:pt x="365" y="167"/>
                    <a:pt x="157" y="362"/>
                    <a:pt x="65" y="610"/>
                  </a:cubicBezTo>
                  <a:cubicBezTo>
                    <a:pt x="0" y="857"/>
                    <a:pt x="91" y="1117"/>
                    <a:pt x="300" y="1273"/>
                  </a:cubicBezTo>
                  <a:cubicBezTo>
                    <a:pt x="404" y="1351"/>
                    <a:pt x="521" y="1403"/>
                    <a:pt x="638" y="1429"/>
                  </a:cubicBezTo>
                  <a:cubicBezTo>
                    <a:pt x="755" y="1455"/>
                    <a:pt x="872" y="1468"/>
                    <a:pt x="989" y="1468"/>
                  </a:cubicBezTo>
                  <a:cubicBezTo>
                    <a:pt x="1106" y="1468"/>
                    <a:pt x="1223" y="1455"/>
                    <a:pt x="1340" y="1429"/>
                  </a:cubicBezTo>
                  <a:cubicBezTo>
                    <a:pt x="1470" y="1390"/>
                    <a:pt x="1587" y="1351"/>
                    <a:pt x="1691" y="1273"/>
                  </a:cubicBezTo>
                  <a:cubicBezTo>
                    <a:pt x="1991" y="1091"/>
                    <a:pt x="2095" y="714"/>
                    <a:pt x="1952" y="388"/>
                  </a:cubicBezTo>
                  <a:cubicBezTo>
                    <a:pt x="1809" y="122"/>
                    <a:pt x="1430" y="1"/>
                    <a:pt x="1072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5" name="Google Shape;1354;p45">
              <a:extLst>
                <a:ext uri="{FF2B5EF4-FFF2-40B4-BE49-F238E27FC236}">
                  <a16:creationId xmlns:a16="http://schemas.microsoft.com/office/drawing/2014/main" id="{96014520-5715-F52C-185C-A9A66731EB56}"/>
                </a:ext>
              </a:extLst>
            </p:cNvPr>
            <p:cNvSpPr/>
            <p:nvPr/>
          </p:nvSpPr>
          <p:spPr>
            <a:xfrm>
              <a:off x="3349500" y="3012450"/>
              <a:ext cx="117425" cy="85550"/>
            </a:xfrm>
            <a:custGeom>
              <a:avLst/>
              <a:gdLst/>
              <a:ahLst/>
              <a:cxnLst/>
              <a:rect l="l" t="t" r="r" b="b"/>
              <a:pathLst>
                <a:path w="4697" h="3422" extrusionOk="0">
                  <a:moveTo>
                    <a:pt x="3278" y="0"/>
                  </a:moveTo>
                  <a:cubicBezTo>
                    <a:pt x="2563" y="430"/>
                    <a:pt x="1808" y="807"/>
                    <a:pt x="1041" y="1119"/>
                  </a:cubicBezTo>
                  <a:cubicBezTo>
                    <a:pt x="521" y="1418"/>
                    <a:pt x="91" y="1692"/>
                    <a:pt x="0" y="1770"/>
                  </a:cubicBezTo>
                  <a:cubicBezTo>
                    <a:pt x="274" y="2316"/>
                    <a:pt x="560" y="2875"/>
                    <a:pt x="872" y="3422"/>
                  </a:cubicBezTo>
                  <a:cubicBezTo>
                    <a:pt x="2238" y="3148"/>
                    <a:pt x="3539" y="2589"/>
                    <a:pt x="4670" y="1770"/>
                  </a:cubicBezTo>
                  <a:lnTo>
                    <a:pt x="4696" y="1744"/>
                  </a:lnTo>
                  <a:lnTo>
                    <a:pt x="3278" y="0"/>
                  </a:ln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6" name="Google Shape;1355;p45">
              <a:extLst>
                <a:ext uri="{FF2B5EF4-FFF2-40B4-BE49-F238E27FC236}">
                  <a16:creationId xmlns:a16="http://schemas.microsoft.com/office/drawing/2014/main" id="{BEE4B638-D92D-0059-5414-107E7E4B5A02}"/>
                </a:ext>
              </a:extLst>
            </p:cNvPr>
            <p:cNvSpPr/>
            <p:nvPr/>
          </p:nvSpPr>
          <p:spPr>
            <a:xfrm>
              <a:off x="3293225" y="2872575"/>
              <a:ext cx="168175" cy="208325"/>
            </a:xfrm>
            <a:custGeom>
              <a:avLst/>
              <a:gdLst/>
              <a:ahLst/>
              <a:cxnLst/>
              <a:rect l="l" t="t" r="r" b="b"/>
              <a:pathLst>
                <a:path w="6727" h="8333" extrusionOk="0">
                  <a:moveTo>
                    <a:pt x="1994" y="0"/>
                  </a:moveTo>
                  <a:cubicBezTo>
                    <a:pt x="1326" y="0"/>
                    <a:pt x="660" y="304"/>
                    <a:pt x="352" y="912"/>
                  </a:cubicBezTo>
                  <a:cubicBezTo>
                    <a:pt x="79" y="1498"/>
                    <a:pt x="1" y="2161"/>
                    <a:pt x="144" y="2799"/>
                  </a:cubicBezTo>
                  <a:cubicBezTo>
                    <a:pt x="274" y="3423"/>
                    <a:pt x="482" y="4034"/>
                    <a:pt x="755" y="4607"/>
                  </a:cubicBezTo>
                  <a:lnTo>
                    <a:pt x="2329" y="8327"/>
                  </a:lnTo>
                  <a:cubicBezTo>
                    <a:pt x="2382" y="8330"/>
                    <a:pt x="2434" y="8332"/>
                    <a:pt x="2488" y="8332"/>
                  </a:cubicBezTo>
                  <a:cubicBezTo>
                    <a:pt x="3281" y="8332"/>
                    <a:pt x="4165" y="7981"/>
                    <a:pt x="4775" y="7664"/>
                  </a:cubicBezTo>
                  <a:cubicBezTo>
                    <a:pt x="5204" y="7443"/>
                    <a:pt x="6219" y="6896"/>
                    <a:pt x="6726" y="6272"/>
                  </a:cubicBezTo>
                  <a:cubicBezTo>
                    <a:pt x="6700" y="6220"/>
                    <a:pt x="6674" y="6168"/>
                    <a:pt x="6648" y="6116"/>
                  </a:cubicBezTo>
                  <a:cubicBezTo>
                    <a:pt x="5777" y="4724"/>
                    <a:pt x="5048" y="3267"/>
                    <a:pt x="4203" y="1836"/>
                  </a:cubicBezTo>
                  <a:cubicBezTo>
                    <a:pt x="3877" y="1277"/>
                    <a:pt x="3617" y="626"/>
                    <a:pt x="3058" y="288"/>
                  </a:cubicBezTo>
                  <a:cubicBezTo>
                    <a:pt x="2744" y="96"/>
                    <a:pt x="2369" y="0"/>
                    <a:pt x="1994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7" name="Google Shape;1356;p45">
              <a:extLst>
                <a:ext uri="{FF2B5EF4-FFF2-40B4-BE49-F238E27FC236}">
                  <a16:creationId xmlns:a16="http://schemas.microsoft.com/office/drawing/2014/main" id="{1D05999C-FB5A-BEF7-EBBB-B2CCB2BF2091}"/>
                </a:ext>
              </a:extLst>
            </p:cNvPr>
            <p:cNvSpPr/>
            <p:nvPr/>
          </p:nvSpPr>
          <p:spPr>
            <a:xfrm>
              <a:off x="4092925" y="2854325"/>
              <a:ext cx="340825" cy="416375"/>
            </a:xfrm>
            <a:custGeom>
              <a:avLst/>
              <a:gdLst/>
              <a:ahLst/>
              <a:cxnLst/>
              <a:rect l="l" t="t" r="r" b="b"/>
              <a:pathLst>
                <a:path w="13633" h="16655" extrusionOk="0">
                  <a:moveTo>
                    <a:pt x="6930" y="1"/>
                  </a:moveTo>
                  <a:cubicBezTo>
                    <a:pt x="6501" y="1"/>
                    <a:pt x="6053" y="116"/>
                    <a:pt x="5698" y="290"/>
                  </a:cubicBezTo>
                  <a:cubicBezTo>
                    <a:pt x="5659" y="303"/>
                    <a:pt x="5607" y="329"/>
                    <a:pt x="5581" y="368"/>
                  </a:cubicBezTo>
                  <a:cubicBezTo>
                    <a:pt x="5555" y="420"/>
                    <a:pt x="5542" y="459"/>
                    <a:pt x="5529" y="511"/>
                  </a:cubicBezTo>
                  <a:cubicBezTo>
                    <a:pt x="5386" y="1395"/>
                    <a:pt x="5529" y="2111"/>
                    <a:pt x="5880" y="2917"/>
                  </a:cubicBezTo>
                  <a:cubicBezTo>
                    <a:pt x="6127" y="3503"/>
                    <a:pt x="6231" y="4114"/>
                    <a:pt x="6504" y="4686"/>
                  </a:cubicBezTo>
                  <a:cubicBezTo>
                    <a:pt x="6764" y="5259"/>
                    <a:pt x="7103" y="5831"/>
                    <a:pt x="7389" y="6416"/>
                  </a:cubicBezTo>
                  <a:cubicBezTo>
                    <a:pt x="8026" y="7756"/>
                    <a:pt x="8690" y="9096"/>
                    <a:pt x="9353" y="10436"/>
                  </a:cubicBezTo>
                  <a:cubicBezTo>
                    <a:pt x="7714" y="11282"/>
                    <a:pt x="6036" y="12062"/>
                    <a:pt x="4332" y="12778"/>
                  </a:cubicBezTo>
                  <a:lnTo>
                    <a:pt x="3551" y="13077"/>
                  </a:lnTo>
                  <a:cubicBezTo>
                    <a:pt x="3317" y="13181"/>
                    <a:pt x="3057" y="13246"/>
                    <a:pt x="2784" y="13272"/>
                  </a:cubicBezTo>
                  <a:cubicBezTo>
                    <a:pt x="2664" y="13277"/>
                    <a:pt x="2545" y="13280"/>
                    <a:pt x="2425" y="13280"/>
                  </a:cubicBezTo>
                  <a:cubicBezTo>
                    <a:pt x="1947" y="13280"/>
                    <a:pt x="1470" y="13238"/>
                    <a:pt x="1002" y="13155"/>
                  </a:cubicBezTo>
                  <a:cubicBezTo>
                    <a:pt x="949" y="13146"/>
                    <a:pt x="865" y="13125"/>
                    <a:pt x="796" y="13125"/>
                  </a:cubicBezTo>
                  <a:cubicBezTo>
                    <a:pt x="765" y="13125"/>
                    <a:pt x="736" y="13129"/>
                    <a:pt x="716" y="13142"/>
                  </a:cubicBezTo>
                  <a:cubicBezTo>
                    <a:pt x="573" y="13233"/>
                    <a:pt x="690" y="13376"/>
                    <a:pt x="807" y="13428"/>
                  </a:cubicBezTo>
                  <a:cubicBezTo>
                    <a:pt x="963" y="13493"/>
                    <a:pt x="1158" y="13519"/>
                    <a:pt x="1327" y="13571"/>
                  </a:cubicBezTo>
                  <a:cubicBezTo>
                    <a:pt x="1561" y="13662"/>
                    <a:pt x="1808" y="13714"/>
                    <a:pt x="2055" y="13740"/>
                  </a:cubicBezTo>
                  <a:cubicBezTo>
                    <a:pt x="1600" y="13831"/>
                    <a:pt x="1158" y="13961"/>
                    <a:pt x="716" y="14130"/>
                  </a:cubicBezTo>
                  <a:cubicBezTo>
                    <a:pt x="481" y="14195"/>
                    <a:pt x="273" y="14299"/>
                    <a:pt x="78" y="14443"/>
                  </a:cubicBezTo>
                  <a:cubicBezTo>
                    <a:pt x="26" y="14495"/>
                    <a:pt x="0" y="14573"/>
                    <a:pt x="0" y="14638"/>
                  </a:cubicBezTo>
                  <a:cubicBezTo>
                    <a:pt x="6" y="14674"/>
                    <a:pt x="58" y="14687"/>
                    <a:pt x="135" y="14687"/>
                  </a:cubicBezTo>
                  <a:cubicBezTo>
                    <a:pt x="395" y="14687"/>
                    <a:pt x="942" y="14531"/>
                    <a:pt x="1002" y="14521"/>
                  </a:cubicBezTo>
                  <a:cubicBezTo>
                    <a:pt x="1301" y="14456"/>
                    <a:pt x="1574" y="14378"/>
                    <a:pt x="1847" y="14260"/>
                  </a:cubicBezTo>
                  <a:lnTo>
                    <a:pt x="1847" y="14260"/>
                  </a:lnTo>
                  <a:lnTo>
                    <a:pt x="768" y="14807"/>
                  </a:lnTo>
                  <a:cubicBezTo>
                    <a:pt x="573" y="14885"/>
                    <a:pt x="390" y="15002"/>
                    <a:pt x="221" y="15145"/>
                  </a:cubicBezTo>
                  <a:cubicBezTo>
                    <a:pt x="143" y="15223"/>
                    <a:pt x="91" y="15327"/>
                    <a:pt x="91" y="15431"/>
                  </a:cubicBezTo>
                  <a:cubicBezTo>
                    <a:pt x="142" y="15456"/>
                    <a:pt x="203" y="15471"/>
                    <a:pt x="264" y="15471"/>
                  </a:cubicBezTo>
                  <a:cubicBezTo>
                    <a:pt x="298" y="15471"/>
                    <a:pt x="332" y="15466"/>
                    <a:pt x="364" y="15457"/>
                  </a:cubicBezTo>
                  <a:cubicBezTo>
                    <a:pt x="612" y="15379"/>
                    <a:pt x="872" y="15288"/>
                    <a:pt x="1106" y="15171"/>
                  </a:cubicBezTo>
                  <a:lnTo>
                    <a:pt x="2016" y="14833"/>
                  </a:lnTo>
                  <a:lnTo>
                    <a:pt x="2016" y="14833"/>
                  </a:lnTo>
                  <a:cubicBezTo>
                    <a:pt x="1834" y="14963"/>
                    <a:pt x="1652" y="15093"/>
                    <a:pt x="1457" y="15197"/>
                  </a:cubicBezTo>
                  <a:cubicBezTo>
                    <a:pt x="1106" y="15366"/>
                    <a:pt x="703" y="15535"/>
                    <a:pt x="573" y="15900"/>
                  </a:cubicBezTo>
                  <a:cubicBezTo>
                    <a:pt x="560" y="15926"/>
                    <a:pt x="560" y="15965"/>
                    <a:pt x="573" y="15991"/>
                  </a:cubicBezTo>
                  <a:cubicBezTo>
                    <a:pt x="591" y="16000"/>
                    <a:pt x="609" y="16009"/>
                    <a:pt x="623" y="16009"/>
                  </a:cubicBezTo>
                  <a:cubicBezTo>
                    <a:pt x="629" y="16009"/>
                    <a:pt x="634" y="16007"/>
                    <a:pt x="638" y="16004"/>
                  </a:cubicBezTo>
                  <a:cubicBezTo>
                    <a:pt x="911" y="15991"/>
                    <a:pt x="1184" y="15847"/>
                    <a:pt x="1431" y="15756"/>
                  </a:cubicBezTo>
                  <a:cubicBezTo>
                    <a:pt x="1743" y="15665"/>
                    <a:pt x="2029" y="15470"/>
                    <a:pt x="2342" y="15405"/>
                  </a:cubicBezTo>
                  <a:lnTo>
                    <a:pt x="2342" y="15405"/>
                  </a:lnTo>
                  <a:cubicBezTo>
                    <a:pt x="2068" y="15587"/>
                    <a:pt x="1808" y="15808"/>
                    <a:pt x="1574" y="16056"/>
                  </a:cubicBezTo>
                  <a:cubicBezTo>
                    <a:pt x="1483" y="16134"/>
                    <a:pt x="1171" y="16472"/>
                    <a:pt x="1262" y="16615"/>
                  </a:cubicBezTo>
                  <a:cubicBezTo>
                    <a:pt x="1278" y="16643"/>
                    <a:pt x="1304" y="16655"/>
                    <a:pt x="1336" y="16655"/>
                  </a:cubicBezTo>
                  <a:cubicBezTo>
                    <a:pt x="1483" y="16655"/>
                    <a:pt x="1762" y="16408"/>
                    <a:pt x="1847" y="16355"/>
                  </a:cubicBezTo>
                  <a:cubicBezTo>
                    <a:pt x="2121" y="16160"/>
                    <a:pt x="2420" y="16017"/>
                    <a:pt x="2745" y="15926"/>
                  </a:cubicBezTo>
                  <a:cubicBezTo>
                    <a:pt x="3083" y="15821"/>
                    <a:pt x="3421" y="15860"/>
                    <a:pt x="3773" y="15808"/>
                  </a:cubicBezTo>
                  <a:cubicBezTo>
                    <a:pt x="3838" y="15795"/>
                    <a:pt x="3916" y="15782"/>
                    <a:pt x="3994" y="15756"/>
                  </a:cubicBezTo>
                  <a:lnTo>
                    <a:pt x="4007" y="15782"/>
                  </a:lnTo>
                  <a:cubicBezTo>
                    <a:pt x="5503" y="15483"/>
                    <a:pt x="6986" y="15106"/>
                    <a:pt x="8443" y="14625"/>
                  </a:cubicBezTo>
                  <a:cubicBezTo>
                    <a:pt x="10082" y="14052"/>
                    <a:pt x="11838" y="13415"/>
                    <a:pt x="12995" y="12049"/>
                  </a:cubicBezTo>
                  <a:cubicBezTo>
                    <a:pt x="13633" y="11256"/>
                    <a:pt x="13308" y="10176"/>
                    <a:pt x="12943" y="9252"/>
                  </a:cubicBezTo>
                  <a:cubicBezTo>
                    <a:pt x="12826" y="8940"/>
                    <a:pt x="12709" y="8641"/>
                    <a:pt x="12618" y="8381"/>
                  </a:cubicBezTo>
                  <a:cubicBezTo>
                    <a:pt x="12124" y="6885"/>
                    <a:pt x="11669" y="5337"/>
                    <a:pt x="10888" y="3958"/>
                  </a:cubicBezTo>
                  <a:cubicBezTo>
                    <a:pt x="10303" y="2917"/>
                    <a:pt x="9639" y="1877"/>
                    <a:pt x="8794" y="1005"/>
                  </a:cubicBezTo>
                  <a:cubicBezTo>
                    <a:pt x="8430" y="641"/>
                    <a:pt x="8052" y="264"/>
                    <a:pt x="7545" y="94"/>
                  </a:cubicBezTo>
                  <a:cubicBezTo>
                    <a:pt x="7354" y="29"/>
                    <a:pt x="7145" y="1"/>
                    <a:pt x="6930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8" name="Google Shape;1357;p45">
              <a:extLst>
                <a:ext uri="{FF2B5EF4-FFF2-40B4-BE49-F238E27FC236}">
                  <a16:creationId xmlns:a16="http://schemas.microsoft.com/office/drawing/2014/main" id="{75ABAA13-9623-D08F-2BBC-9ACB36353EF3}"/>
                </a:ext>
              </a:extLst>
            </p:cNvPr>
            <p:cNvSpPr/>
            <p:nvPr/>
          </p:nvSpPr>
          <p:spPr>
            <a:xfrm>
              <a:off x="4232100" y="2855225"/>
              <a:ext cx="20700" cy="104925"/>
            </a:xfrm>
            <a:custGeom>
              <a:avLst/>
              <a:gdLst/>
              <a:ahLst/>
              <a:cxnLst/>
              <a:rect l="l" t="t" r="r" b="b"/>
              <a:pathLst>
                <a:path w="828" h="4197" extrusionOk="0">
                  <a:moveTo>
                    <a:pt x="691" y="0"/>
                  </a:moveTo>
                  <a:cubicBezTo>
                    <a:pt x="672" y="0"/>
                    <a:pt x="654" y="6"/>
                    <a:pt x="638" y="19"/>
                  </a:cubicBezTo>
                  <a:cubicBezTo>
                    <a:pt x="92" y="462"/>
                    <a:pt x="14" y="1229"/>
                    <a:pt x="1" y="1893"/>
                  </a:cubicBezTo>
                  <a:cubicBezTo>
                    <a:pt x="1" y="2673"/>
                    <a:pt x="196" y="3454"/>
                    <a:pt x="560" y="4156"/>
                  </a:cubicBezTo>
                  <a:cubicBezTo>
                    <a:pt x="576" y="4184"/>
                    <a:pt x="601" y="4196"/>
                    <a:pt x="626" y="4196"/>
                  </a:cubicBezTo>
                  <a:cubicBezTo>
                    <a:pt x="682" y="4196"/>
                    <a:pt x="739" y="4137"/>
                    <a:pt x="703" y="4065"/>
                  </a:cubicBezTo>
                  <a:cubicBezTo>
                    <a:pt x="378" y="3441"/>
                    <a:pt x="196" y="2738"/>
                    <a:pt x="170" y="2036"/>
                  </a:cubicBezTo>
                  <a:cubicBezTo>
                    <a:pt x="144" y="1385"/>
                    <a:pt x="222" y="566"/>
                    <a:pt x="755" y="137"/>
                  </a:cubicBezTo>
                  <a:cubicBezTo>
                    <a:pt x="828" y="85"/>
                    <a:pt x="760" y="0"/>
                    <a:pt x="691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9" name="Google Shape;1358;p45">
              <a:extLst>
                <a:ext uri="{FF2B5EF4-FFF2-40B4-BE49-F238E27FC236}">
                  <a16:creationId xmlns:a16="http://schemas.microsoft.com/office/drawing/2014/main" id="{172E0C5D-839D-1486-C030-586436CE77A5}"/>
                </a:ext>
              </a:extLst>
            </p:cNvPr>
            <p:cNvSpPr/>
            <p:nvPr/>
          </p:nvSpPr>
          <p:spPr>
            <a:xfrm>
              <a:off x="3737150" y="3045300"/>
              <a:ext cx="114500" cy="78425"/>
            </a:xfrm>
            <a:custGeom>
              <a:avLst/>
              <a:gdLst/>
              <a:ahLst/>
              <a:cxnLst/>
              <a:rect l="l" t="t" r="r" b="b"/>
              <a:pathLst>
                <a:path w="4580" h="3137" extrusionOk="0">
                  <a:moveTo>
                    <a:pt x="3564" y="0"/>
                  </a:moveTo>
                  <a:cubicBezTo>
                    <a:pt x="2667" y="143"/>
                    <a:pt x="1834" y="560"/>
                    <a:pt x="924" y="716"/>
                  </a:cubicBezTo>
                  <a:cubicBezTo>
                    <a:pt x="716" y="755"/>
                    <a:pt x="442" y="703"/>
                    <a:pt x="260" y="859"/>
                  </a:cubicBezTo>
                  <a:cubicBezTo>
                    <a:pt x="0" y="1093"/>
                    <a:pt x="182" y="1444"/>
                    <a:pt x="273" y="1704"/>
                  </a:cubicBezTo>
                  <a:cubicBezTo>
                    <a:pt x="338" y="1952"/>
                    <a:pt x="442" y="2186"/>
                    <a:pt x="586" y="2407"/>
                  </a:cubicBezTo>
                  <a:cubicBezTo>
                    <a:pt x="755" y="2628"/>
                    <a:pt x="963" y="2836"/>
                    <a:pt x="1210" y="2992"/>
                  </a:cubicBezTo>
                  <a:cubicBezTo>
                    <a:pt x="1372" y="3100"/>
                    <a:pt x="1583" y="3136"/>
                    <a:pt x="1805" y="3136"/>
                  </a:cubicBezTo>
                  <a:cubicBezTo>
                    <a:pt x="2118" y="3136"/>
                    <a:pt x="2455" y="3064"/>
                    <a:pt x="2706" y="3018"/>
                  </a:cubicBezTo>
                  <a:cubicBezTo>
                    <a:pt x="3343" y="2914"/>
                    <a:pt x="3968" y="2771"/>
                    <a:pt x="4579" y="2589"/>
                  </a:cubicBezTo>
                  <a:lnTo>
                    <a:pt x="3564" y="0"/>
                  </a:ln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0" name="Google Shape;1359;p45">
              <a:extLst>
                <a:ext uri="{FF2B5EF4-FFF2-40B4-BE49-F238E27FC236}">
                  <a16:creationId xmlns:a16="http://schemas.microsoft.com/office/drawing/2014/main" id="{159C8FD1-F893-E10C-C244-56870A08B111}"/>
                </a:ext>
              </a:extLst>
            </p:cNvPr>
            <p:cNvSpPr/>
            <p:nvPr/>
          </p:nvSpPr>
          <p:spPr>
            <a:xfrm>
              <a:off x="3810325" y="3014075"/>
              <a:ext cx="81000" cy="78600"/>
            </a:xfrm>
            <a:custGeom>
              <a:avLst/>
              <a:gdLst/>
              <a:ahLst/>
              <a:cxnLst/>
              <a:rect l="l" t="t" r="r" b="b"/>
              <a:pathLst>
                <a:path w="3240" h="3144" extrusionOk="0">
                  <a:moveTo>
                    <a:pt x="663" y="0"/>
                  </a:moveTo>
                  <a:cubicBezTo>
                    <a:pt x="494" y="53"/>
                    <a:pt x="377" y="196"/>
                    <a:pt x="351" y="378"/>
                  </a:cubicBezTo>
                  <a:cubicBezTo>
                    <a:pt x="338" y="547"/>
                    <a:pt x="429" y="716"/>
                    <a:pt x="585" y="794"/>
                  </a:cubicBezTo>
                  <a:cubicBezTo>
                    <a:pt x="156" y="859"/>
                    <a:pt x="0" y="1392"/>
                    <a:pt x="325" y="1692"/>
                  </a:cubicBezTo>
                  <a:cubicBezTo>
                    <a:pt x="0" y="1718"/>
                    <a:pt x="52" y="2095"/>
                    <a:pt x="208" y="2277"/>
                  </a:cubicBezTo>
                  <a:cubicBezTo>
                    <a:pt x="325" y="2394"/>
                    <a:pt x="468" y="2485"/>
                    <a:pt x="624" y="2537"/>
                  </a:cubicBezTo>
                  <a:cubicBezTo>
                    <a:pt x="1007" y="2708"/>
                    <a:pt x="1918" y="3143"/>
                    <a:pt x="2554" y="3143"/>
                  </a:cubicBezTo>
                  <a:cubicBezTo>
                    <a:pt x="2935" y="3143"/>
                    <a:pt x="3216" y="2987"/>
                    <a:pt x="3226" y="2524"/>
                  </a:cubicBezTo>
                  <a:cubicBezTo>
                    <a:pt x="3239" y="1679"/>
                    <a:pt x="2524" y="794"/>
                    <a:pt x="1639" y="547"/>
                  </a:cubicBezTo>
                  <a:lnTo>
                    <a:pt x="663" y="0"/>
                  </a:ln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1" name="Google Shape;1360;p45">
              <a:extLst>
                <a:ext uri="{FF2B5EF4-FFF2-40B4-BE49-F238E27FC236}">
                  <a16:creationId xmlns:a16="http://schemas.microsoft.com/office/drawing/2014/main" id="{BD797B8C-9CED-1D54-AFB6-0241858E00A5}"/>
                </a:ext>
              </a:extLst>
            </p:cNvPr>
            <p:cNvSpPr/>
            <p:nvPr/>
          </p:nvSpPr>
          <p:spPr>
            <a:xfrm>
              <a:off x="3741375" y="3080875"/>
              <a:ext cx="32550" cy="3200"/>
            </a:xfrm>
            <a:custGeom>
              <a:avLst/>
              <a:gdLst/>
              <a:ahLst/>
              <a:cxnLst/>
              <a:rect l="l" t="t" r="r" b="b"/>
              <a:pathLst>
                <a:path w="1302" h="128" extrusionOk="0">
                  <a:moveTo>
                    <a:pt x="1270" y="1"/>
                  </a:moveTo>
                  <a:cubicBezTo>
                    <a:pt x="1186" y="1"/>
                    <a:pt x="944" y="37"/>
                    <a:pt x="651" y="47"/>
                  </a:cubicBezTo>
                  <a:cubicBezTo>
                    <a:pt x="338" y="47"/>
                    <a:pt x="67" y="6"/>
                    <a:pt x="11" y="6"/>
                  </a:cubicBezTo>
                  <a:cubicBezTo>
                    <a:pt x="4" y="6"/>
                    <a:pt x="0" y="7"/>
                    <a:pt x="0" y="8"/>
                  </a:cubicBezTo>
                  <a:cubicBezTo>
                    <a:pt x="182" y="88"/>
                    <a:pt x="374" y="128"/>
                    <a:pt x="568" y="128"/>
                  </a:cubicBezTo>
                  <a:cubicBezTo>
                    <a:pt x="595" y="128"/>
                    <a:pt x="623" y="127"/>
                    <a:pt x="651" y="125"/>
                  </a:cubicBezTo>
                  <a:cubicBezTo>
                    <a:pt x="872" y="125"/>
                    <a:pt x="1093" y="86"/>
                    <a:pt x="1301" y="8"/>
                  </a:cubicBezTo>
                  <a:cubicBezTo>
                    <a:pt x="1301" y="3"/>
                    <a:pt x="1290" y="1"/>
                    <a:pt x="1270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2" name="Google Shape;1361;p45">
              <a:extLst>
                <a:ext uri="{FF2B5EF4-FFF2-40B4-BE49-F238E27FC236}">
                  <a16:creationId xmlns:a16="http://schemas.microsoft.com/office/drawing/2014/main" id="{EBF6A090-F656-4A0F-E44F-0CBADA7FE9A2}"/>
                </a:ext>
              </a:extLst>
            </p:cNvPr>
            <p:cNvSpPr/>
            <p:nvPr/>
          </p:nvSpPr>
          <p:spPr>
            <a:xfrm>
              <a:off x="3747225" y="3095525"/>
              <a:ext cx="34500" cy="3200"/>
            </a:xfrm>
            <a:custGeom>
              <a:avLst/>
              <a:gdLst/>
              <a:ahLst/>
              <a:cxnLst/>
              <a:rect l="l" t="t" r="r" b="b"/>
              <a:pathLst>
                <a:path w="1380" h="128" extrusionOk="0">
                  <a:moveTo>
                    <a:pt x="34" y="0"/>
                  </a:moveTo>
                  <a:cubicBezTo>
                    <a:pt x="12" y="0"/>
                    <a:pt x="0" y="2"/>
                    <a:pt x="0" y="8"/>
                  </a:cubicBezTo>
                  <a:cubicBezTo>
                    <a:pt x="194" y="87"/>
                    <a:pt x="397" y="127"/>
                    <a:pt x="602" y="127"/>
                  </a:cubicBezTo>
                  <a:cubicBezTo>
                    <a:pt x="631" y="127"/>
                    <a:pt x="661" y="126"/>
                    <a:pt x="690" y="125"/>
                  </a:cubicBezTo>
                  <a:cubicBezTo>
                    <a:pt x="720" y="126"/>
                    <a:pt x="749" y="127"/>
                    <a:pt x="779" y="127"/>
                  </a:cubicBezTo>
                  <a:cubicBezTo>
                    <a:pt x="983" y="127"/>
                    <a:pt x="1186" y="89"/>
                    <a:pt x="1379" y="21"/>
                  </a:cubicBezTo>
                  <a:cubicBezTo>
                    <a:pt x="1379" y="15"/>
                    <a:pt x="1367" y="13"/>
                    <a:pt x="1344" y="13"/>
                  </a:cubicBezTo>
                  <a:cubicBezTo>
                    <a:pt x="1252" y="13"/>
                    <a:pt x="992" y="47"/>
                    <a:pt x="690" y="47"/>
                  </a:cubicBezTo>
                  <a:cubicBezTo>
                    <a:pt x="386" y="36"/>
                    <a:pt x="125" y="0"/>
                    <a:pt x="34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3" name="Google Shape;1362;p45">
              <a:extLst>
                <a:ext uri="{FF2B5EF4-FFF2-40B4-BE49-F238E27FC236}">
                  <a16:creationId xmlns:a16="http://schemas.microsoft.com/office/drawing/2014/main" id="{02E7BB00-D0ED-8311-BC2D-D0642487C2AD}"/>
                </a:ext>
              </a:extLst>
            </p:cNvPr>
            <p:cNvSpPr/>
            <p:nvPr/>
          </p:nvSpPr>
          <p:spPr>
            <a:xfrm>
              <a:off x="3759250" y="3110975"/>
              <a:ext cx="30275" cy="3750"/>
            </a:xfrm>
            <a:custGeom>
              <a:avLst/>
              <a:gdLst/>
              <a:ahLst/>
              <a:cxnLst/>
              <a:rect l="l" t="t" r="r" b="b"/>
              <a:pathLst>
                <a:path w="1211" h="150" extrusionOk="0">
                  <a:moveTo>
                    <a:pt x="1210" y="1"/>
                  </a:moveTo>
                  <a:cubicBezTo>
                    <a:pt x="1002" y="1"/>
                    <a:pt x="807" y="14"/>
                    <a:pt x="599" y="53"/>
                  </a:cubicBezTo>
                  <a:cubicBezTo>
                    <a:pt x="391" y="53"/>
                    <a:pt x="196" y="79"/>
                    <a:pt x="1" y="118"/>
                  </a:cubicBezTo>
                  <a:cubicBezTo>
                    <a:pt x="108" y="139"/>
                    <a:pt x="219" y="149"/>
                    <a:pt x="333" y="149"/>
                  </a:cubicBezTo>
                  <a:cubicBezTo>
                    <a:pt x="425" y="149"/>
                    <a:pt x="519" y="143"/>
                    <a:pt x="612" y="131"/>
                  </a:cubicBezTo>
                  <a:cubicBezTo>
                    <a:pt x="807" y="118"/>
                    <a:pt x="1015" y="79"/>
                    <a:pt x="1210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4" name="Google Shape;1364;p45">
              <a:extLst>
                <a:ext uri="{FF2B5EF4-FFF2-40B4-BE49-F238E27FC236}">
                  <a16:creationId xmlns:a16="http://schemas.microsoft.com/office/drawing/2014/main" id="{C595E452-1DE0-101E-69DE-9ED9E29BF33F}"/>
                </a:ext>
              </a:extLst>
            </p:cNvPr>
            <p:cNvSpPr/>
            <p:nvPr/>
          </p:nvSpPr>
          <p:spPr>
            <a:xfrm>
              <a:off x="3816500" y="3000700"/>
              <a:ext cx="70575" cy="79250"/>
            </a:xfrm>
            <a:custGeom>
              <a:avLst/>
              <a:gdLst/>
              <a:ahLst/>
              <a:cxnLst/>
              <a:rect l="l" t="t" r="r" b="b"/>
              <a:pathLst>
                <a:path w="2823" h="3170" extrusionOk="0">
                  <a:moveTo>
                    <a:pt x="327" y="0"/>
                  </a:moveTo>
                  <a:cubicBezTo>
                    <a:pt x="204" y="0"/>
                    <a:pt x="107" y="40"/>
                    <a:pt x="52" y="132"/>
                  </a:cubicBezTo>
                  <a:cubicBezTo>
                    <a:pt x="0" y="262"/>
                    <a:pt x="13" y="405"/>
                    <a:pt x="104" y="522"/>
                  </a:cubicBezTo>
                  <a:cubicBezTo>
                    <a:pt x="195" y="627"/>
                    <a:pt x="299" y="705"/>
                    <a:pt x="429" y="770"/>
                  </a:cubicBezTo>
                  <a:lnTo>
                    <a:pt x="924" y="1056"/>
                  </a:lnTo>
                  <a:cubicBezTo>
                    <a:pt x="950" y="1069"/>
                    <a:pt x="989" y="1095"/>
                    <a:pt x="1015" y="1134"/>
                  </a:cubicBezTo>
                  <a:cubicBezTo>
                    <a:pt x="1041" y="1173"/>
                    <a:pt x="1054" y="1225"/>
                    <a:pt x="1054" y="1277"/>
                  </a:cubicBezTo>
                  <a:cubicBezTo>
                    <a:pt x="1067" y="1615"/>
                    <a:pt x="1132" y="1953"/>
                    <a:pt x="1236" y="2279"/>
                  </a:cubicBezTo>
                  <a:cubicBezTo>
                    <a:pt x="1314" y="2552"/>
                    <a:pt x="1457" y="2799"/>
                    <a:pt x="1678" y="2981"/>
                  </a:cubicBezTo>
                  <a:cubicBezTo>
                    <a:pt x="1835" y="3109"/>
                    <a:pt x="2036" y="3169"/>
                    <a:pt x="2237" y="3169"/>
                  </a:cubicBezTo>
                  <a:cubicBezTo>
                    <a:pt x="2303" y="3169"/>
                    <a:pt x="2369" y="3163"/>
                    <a:pt x="2433" y="3150"/>
                  </a:cubicBezTo>
                  <a:cubicBezTo>
                    <a:pt x="2823" y="3059"/>
                    <a:pt x="2758" y="2747"/>
                    <a:pt x="2732" y="2409"/>
                  </a:cubicBezTo>
                  <a:cubicBezTo>
                    <a:pt x="2706" y="2018"/>
                    <a:pt x="2654" y="1615"/>
                    <a:pt x="2433" y="1290"/>
                  </a:cubicBezTo>
                  <a:cubicBezTo>
                    <a:pt x="2195" y="955"/>
                    <a:pt x="933" y="0"/>
                    <a:pt x="327" y="0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81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2B7836-3964-7C8E-37C0-41F90F866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0F4A7DD8-EE6C-02BE-1D24-4107B398B15A}"/>
              </a:ext>
            </a:extLst>
          </p:cNvPr>
          <p:cNvSpPr txBox="1"/>
          <p:nvPr/>
        </p:nvSpPr>
        <p:spPr>
          <a:xfrm>
            <a:off x="2004277" y="1066894"/>
            <a:ext cx="8183445" cy="5743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kĩ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2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đề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phần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716620-1BFF-5BA4-1016-78560AE87C08}"/>
              </a:ext>
            </a:extLst>
          </p:cNvPr>
          <p:cNvSpPr txBox="1"/>
          <p:nvPr/>
        </p:nvSpPr>
        <p:spPr>
          <a:xfrm>
            <a:off x="649357" y="171615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effectLst/>
                <a:latin typeface="+mn-lt"/>
              </a:rPr>
              <a:t>1.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n-lt"/>
              </a:rPr>
              <a:t>Nói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n-lt"/>
              </a:rPr>
              <a:t>về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n-lt"/>
              </a:rPr>
              <a:t>một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n-lt"/>
              </a:rPr>
              <a:t>nghề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n-lt"/>
              </a:rPr>
              <a:t>mà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n-lt"/>
              </a:rPr>
              <a:t>em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effectLst/>
                <a:latin typeface="+mn-lt"/>
              </a:rPr>
              <a:t>biết</a:t>
            </a:r>
            <a:r>
              <a:rPr lang="en-US" sz="2400" dirty="0">
                <a:solidFill>
                  <a:schemeClr val="tx1"/>
                </a:solidFill>
                <a:effectLst/>
                <a:latin typeface="+mn-lt"/>
              </a:rPr>
              <a:t>. 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A347C58-0899-C36C-8E67-FAB16630D255}"/>
              </a:ext>
            </a:extLst>
          </p:cNvPr>
          <p:cNvSpPr/>
          <p:nvPr/>
        </p:nvSpPr>
        <p:spPr>
          <a:xfrm>
            <a:off x="649357" y="3429000"/>
            <a:ext cx="2252869" cy="1815547"/>
          </a:xfrm>
          <a:prstGeom prst="ellipse">
            <a:avLst/>
          </a:prstGeom>
          <a:solidFill>
            <a:srgbClr val="D9EBEA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chemeClr val="tx1"/>
                </a:solidFill>
                <a:effectLst/>
              </a:rPr>
              <a:t>Gợi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</a:rPr>
              <a:t>ý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</a:rPr>
              <a:t>về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chemeClr val="tx1"/>
                </a:solidFill>
                <a:effectLst/>
              </a:rPr>
              <a:t>nội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 dung </a:t>
            </a:r>
            <a:endParaRPr lang="en-US" sz="20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chemeClr val="tx1"/>
                </a:solidFill>
                <a:effectLst/>
              </a:rPr>
              <a:t>trao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</a:rPr>
              <a:t>đổi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103F5D7-28D0-7AA9-3604-9F9306CC2C1B}"/>
              </a:ext>
            </a:extLst>
          </p:cNvPr>
          <p:cNvSpPr/>
          <p:nvPr/>
        </p:nvSpPr>
        <p:spPr>
          <a:xfrm>
            <a:off x="3627895" y="2345634"/>
            <a:ext cx="7832037" cy="1815547"/>
          </a:xfrm>
          <a:prstGeom prst="roundRect">
            <a:avLst>
              <a:gd name="adj" fmla="val 13415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effectLst/>
              </a:rPr>
              <a:t>a) Giới thiệu nghề mà em biết </a:t>
            </a:r>
            <a:endParaRPr lang="vi-VN" sz="20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effectLst/>
              </a:rPr>
              <a:t>− Từ chỉ người làm nghề đó: dược sĩ, thợ xây, ngư dân,... </a:t>
            </a:r>
            <a:endParaRPr lang="vi-VN" sz="20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effectLst/>
              </a:rPr>
              <a:t>− Sản phẩm, kết quả mà nghề đó đem lại: thuốc chữa bệnh, nhà cửa, tôm cá,...</a:t>
            </a:r>
            <a:endParaRPr lang="vi-VN" sz="2000" dirty="0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290CA8D-FF87-EB7A-D70A-04E742D719BB}"/>
              </a:ext>
            </a:extLst>
          </p:cNvPr>
          <p:cNvSpPr/>
          <p:nvPr/>
        </p:nvSpPr>
        <p:spPr>
          <a:xfrm>
            <a:off x="3627895" y="4355497"/>
            <a:ext cx="7832036" cy="2332383"/>
          </a:xfrm>
          <a:prstGeom prst="roundRect">
            <a:avLst>
              <a:gd name="adj" fmla="val 1175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effectLst/>
              </a:rPr>
              <a:t>b) Nghề đó có ích lợi gì cho gia đình, xã hội và bản thân người lao động? </a:t>
            </a:r>
            <a:endParaRPr lang="vi-VN" sz="20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effectLst/>
              </a:rPr>
              <a:t>− Nghề đó đem lại thu nhập để nuôi sống gia đình. </a:t>
            </a:r>
            <a:endParaRPr lang="vi-VN" sz="20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effectLst/>
              </a:rPr>
              <a:t>− Nghề đó tạo ra sản phẩm có ích cho xã hội. </a:t>
            </a:r>
            <a:endParaRPr lang="vi-VN" sz="20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  <a:effectLst/>
              </a:rPr>
              <a:t>− Nghề đó đem lại niềm vui cho bản thân người lao động.</a:t>
            </a:r>
            <a:endParaRPr lang="vi-VN" sz="2000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7754AA-5F01-73CD-F26F-20C47909FFE8}"/>
              </a:ext>
            </a:extLst>
          </p:cNvPr>
          <p:cNvCxnSpPr>
            <a:cxnSpLocks/>
            <a:stCxn id="5" idx="6"/>
            <a:endCxn id="7" idx="1"/>
          </p:cNvCxnSpPr>
          <p:nvPr/>
        </p:nvCxnSpPr>
        <p:spPr>
          <a:xfrm flipV="1">
            <a:off x="2902226" y="3253408"/>
            <a:ext cx="725669" cy="108336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46122D5-E326-CB2B-2630-A209B607767F}"/>
              </a:ext>
            </a:extLst>
          </p:cNvPr>
          <p:cNvCxnSpPr>
            <a:cxnSpLocks/>
            <a:stCxn id="5" idx="6"/>
            <a:endCxn id="8" idx="1"/>
          </p:cNvCxnSpPr>
          <p:nvPr/>
        </p:nvCxnSpPr>
        <p:spPr>
          <a:xfrm>
            <a:off x="2902226" y="4336774"/>
            <a:ext cx="725669" cy="118491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7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1803B-5007-03B2-D9D5-712B377C3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975E98-9BE7-4417-BD26-8F1B014EC620}"/>
              </a:ext>
            </a:extLst>
          </p:cNvPr>
          <p:cNvSpPr txBox="1"/>
          <p:nvPr/>
        </p:nvSpPr>
        <p:spPr>
          <a:xfrm>
            <a:off x="649357" y="171615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+mn-lt"/>
              </a:rPr>
              <a:t>2. </a:t>
            </a:r>
            <a:r>
              <a:rPr lang="en-US" sz="2400" dirty="0">
                <a:latin typeface="+mn-lt"/>
              </a:rPr>
              <a:t>Em </a:t>
            </a:r>
            <a:r>
              <a:rPr lang="en-US" sz="2400" dirty="0" err="1">
                <a:latin typeface="+mn-lt"/>
              </a:rPr>
              <a:t>thích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nghề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nào</a:t>
            </a:r>
            <a:r>
              <a:rPr lang="en-US" sz="2400" dirty="0">
                <a:latin typeface="+mn-lt"/>
              </a:rPr>
              <a:t>? </a:t>
            </a:r>
            <a:r>
              <a:rPr lang="en-US" sz="2400" dirty="0" err="1">
                <a:latin typeface="+mn-lt"/>
              </a:rPr>
              <a:t>Vì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sao</a:t>
            </a:r>
            <a:r>
              <a:rPr lang="en-US" sz="2400" dirty="0">
                <a:latin typeface="+mn-lt"/>
              </a:rPr>
              <a:t>?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5C46076-4B31-C6A0-2327-AD515FE97B49}"/>
              </a:ext>
            </a:extLst>
          </p:cNvPr>
          <p:cNvSpPr/>
          <p:nvPr/>
        </p:nvSpPr>
        <p:spPr>
          <a:xfrm>
            <a:off x="649357" y="3429000"/>
            <a:ext cx="2252869" cy="181554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chemeClr val="tx1"/>
                </a:solidFill>
                <a:effectLst/>
              </a:rPr>
              <a:t>Gợi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</a:rPr>
              <a:t>ý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</a:rPr>
              <a:t>về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 </a:t>
            </a:r>
            <a:endParaRPr lang="en-US" sz="20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chemeClr val="tx1"/>
                </a:solidFill>
                <a:effectLst/>
              </a:rPr>
              <a:t>nội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 dung </a:t>
            </a:r>
            <a:endParaRPr lang="en-US" sz="20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chemeClr val="tx1"/>
                </a:solidFill>
                <a:effectLst/>
              </a:rPr>
              <a:t>trao</a:t>
            </a:r>
            <a:r>
              <a:rPr lang="en-US" sz="2000" b="1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</a:rPr>
              <a:t>đổi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97BF3C-E26D-AB65-D488-C0C750D24033}"/>
              </a:ext>
            </a:extLst>
          </p:cNvPr>
          <p:cNvSpPr/>
          <p:nvPr/>
        </p:nvSpPr>
        <p:spPr>
          <a:xfrm>
            <a:off x="3627895" y="2401378"/>
            <a:ext cx="7832037" cy="1991140"/>
          </a:xfrm>
          <a:prstGeom prst="roundRect">
            <a:avLst>
              <a:gd name="adj" fmla="val 13415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a) Giới thiệu nghề mà em thích </a:t>
            </a:r>
          </a:p>
          <a:p>
            <a:pPr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− Từ chỉ người làm nghề đó: kĩ sư, thợ mộc, nông dân,... </a:t>
            </a:r>
          </a:p>
          <a:p>
            <a:pPr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− Sản phẩm, kết quả mà nghề đó đem lại: máy móc, </a:t>
            </a:r>
          </a:p>
          <a:p>
            <a:pPr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bàn ghế, lúa gạo,...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CAD5FBB-E17B-AB79-B019-8D939A35195F}"/>
              </a:ext>
            </a:extLst>
          </p:cNvPr>
          <p:cNvSpPr/>
          <p:nvPr/>
        </p:nvSpPr>
        <p:spPr>
          <a:xfrm>
            <a:off x="3627896" y="4616075"/>
            <a:ext cx="7832036" cy="1991140"/>
          </a:xfrm>
          <a:prstGeom prst="roundRect">
            <a:avLst>
              <a:gd name="adj" fmla="val 11758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b) Vì sao em thích nghề đó? </a:t>
            </a:r>
          </a:p>
          <a:p>
            <a:pPr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− Nghề đó có ích lợi cho gia đình, xã hội. </a:t>
            </a:r>
          </a:p>
          <a:p>
            <a:pPr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− Nghề đó phù hợp với khả năng của em. </a:t>
            </a:r>
          </a:p>
          <a:p>
            <a:pPr>
              <a:lnSpc>
                <a:spcPct val="150000"/>
              </a:lnSpc>
            </a:pPr>
            <a:r>
              <a:rPr lang="vi-VN" sz="2000" dirty="0">
                <a:solidFill>
                  <a:schemeClr val="tx1"/>
                </a:solidFill>
              </a:rPr>
              <a:t>− Nếu được làm nghề đó thì em rất vui.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90DC79-0915-7D99-B8BB-AC6C77F7AA02}"/>
              </a:ext>
            </a:extLst>
          </p:cNvPr>
          <p:cNvCxnSpPr>
            <a:cxnSpLocks/>
            <a:stCxn id="5" idx="6"/>
            <a:endCxn id="6" idx="1"/>
          </p:cNvCxnSpPr>
          <p:nvPr/>
        </p:nvCxnSpPr>
        <p:spPr>
          <a:xfrm flipV="1">
            <a:off x="2902226" y="3396948"/>
            <a:ext cx="725669" cy="939826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3DA8E-9A16-E2A7-7E22-300C621C3014}"/>
              </a:ext>
            </a:extLst>
          </p:cNvPr>
          <p:cNvCxnSpPr>
            <a:cxnSpLocks/>
            <a:stCxn id="5" idx="6"/>
            <a:endCxn id="7" idx="1"/>
          </p:cNvCxnSpPr>
          <p:nvPr/>
        </p:nvCxnSpPr>
        <p:spPr>
          <a:xfrm>
            <a:off x="2902226" y="4336774"/>
            <a:ext cx="725670" cy="1274871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27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2AD112-D419-4CB5-A5F1-45EC921DE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4ECDE7-F057-52FB-12A2-8753D75F892A}"/>
              </a:ext>
            </a:extLst>
          </p:cNvPr>
          <p:cNvSpPr txBox="1"/>
          <p:nvPr/>
        </p:nvSpPr>
        <p:spPr>
          <a:xfrm>
            <a:off x="1757389" y="1735699"/>
            <a:ext cx="8677221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hãy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</a:t>
            </a:r>
            <a:r>
              <a:rPr lang="vi-VN" sz="2400" b="1" dirty="0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hảo luận nhóm, trả lời các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b="1" dirty="0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hỏi</a:t>
            </a:r>
            <a:r>
              <a:rPr lang="vi-VN" sz="2400" b="1" dirty="0">
                <a:solidFill>
                  <a:sysClr val="windowText" lastClr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sau:</a:t>
            </a:r>
            <a:endParaRPr lang="en-US" sz="2400" b="1" dirty="0">
              <a:solidFill>
                <a:sysClr val="windowText" lastClr="0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802BBDE4-2BE9-AB9B-6EE0-F86F38DE97C4}"/>
              </a:ext>
            </a:extLst>
          </p:cNvPr>
          <p:cNvSpPr/>
          <p:nvPr/>
        </p:nvSpPr>
        <p:spPr>
          <a:xfrm>
            <a:off x="1021232" y="2575061"/>
            <a:ext cx="4862693" cy="38004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1: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thiệu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lợi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ích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đối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xã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hội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97F2A2FD-E23C-B249-C556-DB12DF13E8AF}"/>
              </a:ext>
            </a:extLst>
          </p:cNvPr>
          <p:cNvSpPr/>
          <p:nvPr/>
        </p:nvSpPr>
        <p:spPr>
          <a:xfrm>
            <a:off x="6391744" y="2575061"/>
            <a:ext cx="4779024" cy="38004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2: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thiệu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thích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thích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92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FF62D7-665C-4A3F-A30D-15A09D581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90A386-39B0-FE8A-D69B-18D6268475E4}"/>
              </a:ext>
            </a:extLst>
          </p:cNvPr>
          <p:cNvSpPr txBox="1"/>
          <p:nvPr/>
        </p:nvSpPr>
        <p:spPr>
          <a:xfrm>
            <a:off x="4793292" y="1601794"/>
            <a:ext cx="2605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GỢI </a:t>
            </a:r>
            <a:r>
              <a:rPr lang="en-US" sz="2400" b="1" dirty="0" err="1">
                <a:latin typeface="+mj-lt"/>
              </a:rPr>
              <a:t>Ý</a:t>
            </a:r>
            <a:r>
              <a:rPr lang="en-US" sz="2400" b="1" dirty="0">
                <a:latin typeface="+mj-lt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818872-9BF1-C190-2B2F-F861CE4639F8}"/>
              </a:ext>
            </a:extLst>
          </p:cNvPr>
          <p:cNvSpPr txBox="1"/>
          <p:nvPr/>
        </p:nvSpPr>
        <p:spPr>
          <a:xfrm>
            <a:off x="988876" y="2262241"/>
            <a:ext cx="10214246" cy="3491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1: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yêu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cầu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hiểu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nghiệp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sản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phẩm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ích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lợi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,..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thì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hiểu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ở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internet,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báo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lớn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 2: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1,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hiểu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lợi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ích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đối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xã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hội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lao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vi-VN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2,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cần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phải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bày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tỏ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ý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kiến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mình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thích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4186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58DE8A-77C7-6960-3017-7B3FF4193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FF9928-E00C-AEC2-A54B-F0ADA8E3B8B8}"/>
              </a:ext>
            </a:extLst>
          </p:cNvPr>
          <p:cNvSpPr txBox="1"/>
          <p:nvPr/>
        </p:nvSpPr>
        <p:spPr>
          <a:xfrm>
            <a:off x="1459107" y="1523132"/>
            <a:ext cx="9522486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rgbClr val="C00000"/>
                </a:solidFill>
                <a:latin typeface="+mj-lt"/>
              </a:rPr>
              <a:t>HOẠT ĐỘNG 2.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latin typeface="+mj-lt"/>
              </a:rPr>
              <a:t>GIỚI THIỆU VÀ TRAO ĐỔI</a:t>
            </a:r>
          </a:p>
        </p:txBody>
      </p:sp>
      <p:grpSp>
        <p:nvGrpSpPr>
          <p:cNvPr id="4" name="Google Shape;1278;p45">
            <a:extLst>
              <a:ext uri="{FF2B5EF4-FFF2-40B4-BE49-F238E27FC236}">
                <a16:creationId xmlns:a16="http://schemas.microsoft.com/office/drawing/2014/main" id="{3B999AA2-5A09-BDF4-9FEC-C48BEB3E3F0E}"/>
              </a:ext>
            </a:extLst>
          </p:cNvPr>
          <p:cNvGrpSpPr>
            <a:grpSpLocks noChangeAspect="1"/>
          </p:cNvGrpSpPr>
          <p:nvPr/>
        </p:nvGrpSpPr>
        <p:grpSpPr>
          <a:xfrm>
            <a:off x="3674950" y="3690271"/>
            <a:ext cx="5090800" cy="3116208"/>
            <a:chOff x="3231775" y="2526275"/>
            <a:chExt cx="1201975" cy="746675"/>
          </a:xfrm>
        </p:grpSpPr>
        <p:sp>
          <p:nvSpPr>
            <p:cNvPr id="5" name="Google Shape;1279;p45">
              <a:extLst>
                <a:ext uri="{FF2B5EF4-FFF2-40B4-BE49-F238E27FC236}">
                  <a16:creationId xmlns:a16="http://schemas.microsoft.com/office/drawing/2014/main" id="{331D901D-D57B-69E5-9D4D-A47DE441A3B9}"/>
                </a:ext>
              </a:extLst>
            </p:cNvPr>
            <p:cNvSpPr/>
            <p:nvPr/>
          </p:nvSpPr>
          <p:spPr>
            <a:xfrm>
              <a:off x="3548850" y="2526275"/>
              <a:ext cx="448150" cy="521350"/>
            </a:xfrm>
            <a:custGeom>
              <a:avLst/>
              <a:gdLst/>
              <a:ahLst/>
              <a:cxnLst/>
              <a:rect l="l" t="t" r="r" b="b"/>
              <a:pathLst>
                <a:path w="17926" h="20854" extrusionOk="0">
                  <a:moveTo>
                    <a:pt x="7376" y="0"/>
                  </a:moveTo>
                  <a:cubicBezTo>
                    <a:pt x="5490" y="0"/>
                    <a:pt x="3578" y="1054"/>
                    <a:pt x="2654" y="2706"/>
                  </a:cubicBezTo>
                  <a:cubicBezTo>
                    <a:pt x="1848" y="4163"/>
                    <a:pt x="2056" y="5906"/>
                    <a:pt x="2121" y="7506"/>
                  </a:cubicBezTo>
                  <a:cubicBezTo>
                    <a:pt x="2160" y="8429"/>
                    <a:pt x="2173" y="9379"/>
                    <a:pt x="1796" y="10251"/>
                  </a:cubicBezTo>
                  <a:cubicBezTo>
                    <a:pt x="1418" y="11109"/>
                    <a:pt x="677" y="11773"/>
                    <a:pt x="378" y="12657"/>
                  </a:cubicBezTo>
                  <a:cubicBezTo>
                    <a:pt x="0" y="13867"/>
                    <a:pt x="482" y="15181"/>
                    <a:pt x="1548" y="15844"/>
                  </a:cubicBezTo>
                  <a:cubicBezTo>
                    <a:pt x="1730" y="15961"/>
                    <a:pt x="1939" y="16078"/>
                    <a:pt x="1965" y="16286"/>
                  </a:cubicBezTo>
                  <a:cubicBezTo>
                    <a:pt x="1978" y="16377"/>
                    <a:pt x="1952" y="16482"/>
                    <a:pt x="1913" y="16560"/>
                  </a:cubicBezTo>
                  <a:cubicBezTo>
                    <a:pt x="1626" y="17379"/>
                    <a:pt x="1483" y="18290"/>
                    <a:pt x="1835" y="19083"/>
                  </a:cubicBezTo>
                  <a:cubicBezTo>
                    <a:pt x="2160" y="19812"/>
                    <a:pt x="2862" y="20306"/>
                    <a:pt x="3617" y="20579"/>
                  </a:cubicBezTo>
                  <a:cubicBezTo>
                    <a:pt x="4141" y="20762"/>
                    <a:pt x="4688" y="20854"/>
                    <a:pt x="5236" y="20854"/>
                  </a:cubicBezTo>
                  <a:cubicBezTo>
                    <a:pt x="5856" y="20854"/>
                    <a:pt x="6476" y="20736"/>
                    <a:pt x="7064" y="20501"/>
                  </a:cubicBezTo>
                  <a:lnTo>
                    <a:pt x="11057" y="19877"/>
                  </a:lnTo>
                  <a:cubicBezTo>
                    <a:pt x="12254" y="20020"/>
                    <a:pt x="13399" y="19981"/>
                    <a:pt x="14570" y="20176"/>
                  </a:cubicBezTo>
                  <a:cubicBezTo>
                    <a:pt x="14683" y="20195"/>
                    <a:pt x="14795" y="20204"/>
                    <a:pt x="14907" y="20204"/>
                  </a:cubicBezTo>
                  <a:cubicBezTo>
                    <a:pt x="15844" y="20204"/>
                    <a:pt x="16697" y="19551"/>
                    <a:pt x="17197" y="18784"/>
                  </a:cubicBezTo>
                  <a:cubicBezTo>
                    <a:pt x="17679" y="18056"/>
                    <a:pt x="17926" y="17132"/>
                    <a:pt x="17601" y="16325"/>
                  </a:cubicBezTo>
                  <a:cubicBezTo>
                    <a:pt x="17314" y="15649"/>
                    <a:pt x="16664" y="15194"/>
                    <a:pt x="16053" y="14777"/>
                  </a:cubicBezTo>
                  <a:cubicBezTo>
                    <a:pt x="16638" y="14231"/>
                    <a:pt x="16976" y="13477"/>
                    <a:pt x="16989" y="12683"/>
                  </a:cubicBezTo>
                  <a:cubicBezTo>
                    <a:pt x="17067" y="10771"/>
                    <a:pt x="15610" y="9444"/>
                    <a:pt x="14531" y="8065"/>
                  </a:cubicBezTo>
                  <a:cubicBezTo>
                    <a:pt x="13555" y="6829"/>
                    <a:pt x="13737" y="5073"/>
                    <a:pt x="13243" y="3629"/>
                  </a:cubicBezTo>
                  <a:cubicBezTo>
                    <a:pt x="12358" y="1028"/>
                    <a:pt x="9991" y="0"/>
                    <a:pt x="7376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" name="Google Shape;1280;p45">
              <a:extLst>
                <a:ext uri="{FF2B5EF4-FFF2-40B4-BE49-F238E27FC236}">
                  <a16:creationId xmlns:a16="http://schemas.microsoft.com/office/drawing/2014/main" id="{32A84139-06D2-B6DD-C453-2C6F4A82E05D}"/>
                </a:ext>
              </a:extLst>
            </p:cNvPr>
            <p:cNvSpPr/>
            <p:nvPr/>
          </p:nvSpPr>
          <p:spPr>
            <a:xfrm>
              <a:off x="3604450" y="2692600"/>
              <a:ext cx="57600" cy="64550"/>
            </a:xfrm>
            <a:custGeom>
              <a:avLst/>
              <a:gdLst/>
              <a:ahLst/>
              <a:cxnLst/>
              <a:rect l="l" t="t" r="r" b="b"/>
              <a:pathLst>
                <a:path w="2304" h="2582" extrusionOk="0">
                  <a:moveTo>
                    <a:pt x="948" y="1"/>
                  </a:moveTo>
                  <a:cubicBezTo>
                    <a:pt x="649" y="1"/>
                    <a:pt x="354" y="146"/>
                    <a:pt x="183" y="424"/>
                  </a:cubicBezTo>
                  <a:cubicBezTo>
                    <a:pt x="40" y="671"/>
                    <a:pt x="1" y="957"/>
                    <a:pt x="66" y="1217"/>
                  </a:cubicBezTo>
                  <a:cubicBezTo>
                    <a:pt x="131" y="1490"/>
                    <a:pt x="274" y="1737"/>
                    <a:pt x="469" y="1933"/>
                  </a:cubicBezTo>
                  <a:cubicBezTo>
                    <a:pt x="864" y="2349"/>
                    <a:pt x="1416" y="2581"/>
                    <a:pt x="1985" y="2581"/>
                  </a:cubicBezTo>
                  <a:cubicBezTo>
                    <a:pt x="2091" y="2581"/>
                    <a:pt x="2197" y="2573"/>
                    <a:pt x="2303" y="2557"/>
                  </a:cubicBezTo>
                  <a:lnTo>
                    <a:pt x="1627" y="307"/>
                  </a:lnTo>
                  <a:cubicBezTo>
                    <a:pt x="1444" y="100"/>
                    <a:pt x="1195" y="1"/>
                    <a:pt x="948" y="1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" name="Google Shape;1281;p45">
              <a:extLst>
                <a:ext uri="{FF2B5EF4-FFF2-40B4-BE49-F238E27FC236}">
                  <a16:creationId xmlns:a16="http://schemas.microsoft.com/office/drawing/2014/main" id="{D5D52A11-B310-F6FC-FE1B-1DFD8452E22D}"/>
                </a:ext>
              </a:extLst>
            </p:cNvPr>
            <p:cNvSpPr/>
            <p:nvPr/>
          </p:nvSpPr>
          <p:spPr>
            <a:xfrm>
              <a:off x="3615200" y="2705125"/>
              <a:ext cx="23425" cy="38075"/>
            </a:xfrm>
            <a:custGeom>
              <a:avLst/>
              <a:gdLst/>
              <a:ahLst/>
              <a:cxnLst/>
              <a:rect l="l" t="t" r="r" b="b"/>
              <a:pathLst>
                <a:path w="937" h="1523" extrusionOk="0">
                  <a:moveTo>
                    <a:pt x="0" y="1"/>
                  </a:moveTo>
                  <a:cubicBezTo>
                    <a:pt x="0" y="14"/>
                    <a:pt x="104" y="40"/>
                    <a:pt x="234" y="131"/>
                  </a:cubicBezTo>
                  <a:cubicBezTo>
                    <a:pt x="416" y="261"/>
                    <a:pt x="559" y="430"/>
                    <a:pt x="650" y="625"/>
                  </a:cubicBezTo>
                  <a:cubicBezTo>
                    <a:pt x="742" y="820"/>
                    <a:pt x="820" y="1041"/>
                    <a:pt x="872" y="1262"/>
                  </a:cubicBezTo>
                  <a:cubicBezTo>
                    <a:pt x="872" y="1353"/>
                    <a:pt x="898" y="1445"/>
                    <a:pt x="937" y="1523"/>
                  </a:cubicBezTo>
                  <a:cubicBezTo>
                    <a:pt x="937" y="1432"/>
                    <a:pt x="937" y="1340"/>
                    <a:pt x="911" y="1249"/>
                  </a:cubicBezTo>
                  <a:cubicBezTo>
                    <a:pt x="885" y="1015"/>
                    <a:pt x="820" y="794"/>
                    <a:pt x="729" y="599"/>
                  </a:cubicBezTo>
                  <a:cubicBezTo>
                    <a:pt x="624" y="391"/>
                    <a:pt x="468" y="209"/>
                    <a:pt x="273" y="92"/>
                  </a:cubicBezTo>
                  <a:cubicBezTo>
                    <a:pt x="195" y="40"/>
                    <a:pt x="91" y="1"/>
                    <a:pt x="0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" name="Google Shape;1282;p45">
              <a:extLst>
                <a:ext uri="{FF2B5EF4-FFF2-40B4-BE49-F238E27FC236}">
                  <a16:creationId xmlns:a16="http://schemas.microsoft.com/office/drawing/2014/main" id="{84786440-361D-FBF9-6230-14A76AF10D33}"/>
                </a:ext>
              </a:extLst>
            </p:cNvPr>
            <p:cNvSpPr/>
            <p:nvPr/>
          </p:nvSpPr>
          <p:spPr>
            <a:xfrm>
              <a:off x="3623325" y="2712275"/>
              <a:ext cx="11400" cy="24425"/>
            </a:xfrm>
            <a:custGeom>
              <a:avLst/>
              <a:gdLst/>
              <a:ahLst/>
              <a:cxnLst/>
              <a:rect l="l" t="t" r="r" b="b"/>
              <a:pathLst>
                <a:path w="456" h="977" extrusionOk="0">
                  <a:moveTo>
                    <a:pt x="117" y="1"/>
                  </a:moveTo>
                  <a:cubicBezTo>
                    <a:pt x="117" y="1"/>
                    <a:pt x="78" y="53"/>
                    <a:pt x="52" y="157"/>
                  </a:cubicBezTo>
                  <a:cubicBezTo>
                    <a:pt x="0" y="430"/>
                    <a:pt x="104" y="703"/>
                    <a:pt x="312" y="898"/>
                  </a:cubicBezTo>
                  <a:cubicBezTo>
                    <a:pt x="391" y="963"/>
                    <a:pt x="456" y="976"/>
                    <a:pt x="456" y="976"/>
                  </a:cubicBezTo>
                  <a:cubicBezTo>
                    <a:pt x="325" y="846"/>
                    <a:pt x="221" y="703"/>
                    <a:pt x="156" y="534"/>
                  </a:cubicBezTo>
                  <a:cubicBezTo>
                    <a:pt x="104" y="352"/>
                    <a:pt x="91" y="170"/>
                    <a:pt x="117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9" name="Google Shape;1283;p45">
              <a:extLst>
                <a:ext uri="{FF2B5EF4-FFF2-40B4-BE49-F238E27FC236}">
                  <a16:creationId xmlns:a16="http://schemas.microsoft.com/office/drawing/2014/main" id="{47411B47-DC5E-6A7F-ED95-234C9DDB4087}"/>
                </a:ext>
              </a:extLst>
            </p:cNvPr>
            <p:cNvSpPr/>
            <p:nvPr/>
          </p:nvSpPr>
          <p:spPr>
            <a:xfrm>
              <a:off x="3496825" y="2946750"/>
              <a:ext cx="216275" cy="247400"/>
            </a:xfrm>
            <a:custGeom>
              <a:avLst/>
              <a:gdLst/>
              <a:ahLst/>
              <a:cxnLst/>
              <a:rect l="l" t="t" r="r" b="b"/>
              <a:pathLst>
                <a:path w="8651" h="9896" extrusionOk="0">
                  <a:moveTo>
                    <a:pt x="5646" y="1"/>
                  </a:moveTo>
                  <a:cubicBezTo>
                    <a:pt x="4319" y="2954"/>
                    <a:pt x="2394" y="5594"/>
                    <a:pt x="0" y="7767"/>
                  </a:cubicBezTo>
                  <a:lnTo>
                    <a:pt x="872" y="9679"/>
                  </a:lnTo>
                  <a:cubicBezTo>
                    <a:pt x="898" y="9811"/>
                    <a:pt x="1020" y="9896"/>
                    <a:pt x="1145" y="9896"/>
                  </a:cubicBezTo>
                  <a:cubicBezTo>
                    <a:pt x="1204" y="9896"/>
                    <a:pt x="1264" y="9877"/>
                    <a:pt x="1314" y="9835"/>
                  </a:cubicBezTo>
                  <a:cubicBezTo>
                    <a:pt x="4592" y="8430"/>
                    <a:pt x="7207" y="5841"/>
                    <a:pt x="8651" y="2589"/>
                  </a:cubicBezTo>
                  <a:lnTo>
                    <a:pt x="5646" y="1"/>
                  </a:ln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0" name="Google Shape;1284;p45">
              <a:extLst>
                <a:ext uri="{FF2B5EF4-FFF2-40B4-BE49-F238E27FC236}">
                  <a16:creationId xmlns:a16="http://schemas.microsoft.com/office/drawing/2014/main" id="{4227A4F2-5802-F426-D930-AF6979EA8BED}"/>
                </a:ext>
              </a:extLst>
            </p:cNvPr>
            <p:cNvSpPr/>
            <p:nvPr/>
          </p:nvSpPr>
          <p:spPr>
            <a:xfrm>
              <a:off x="3759575" y="2926925"/>
              <a:ext cx="228650" cy="192925"/>
            </a:xfrm>
            <a:custGeom>
              <a:avLst/>
              <a:gdLst/>
              <a:ahLst/>
              <a:cxnLst/>
              <a:rect l="l" t="t" r="r" b="b"/>
              <a:pathLst>
                <a:path w="9146" h="7717" extrusionOk="0">
                  <a:moveTo>
                    <a:pt x="3656" y="872"/>
                  </a:moveTo>
                  <a:cubicBezTo>
                    <a:pt x="3656" y="873"/>
                    <a:pt x="3657" y="874"/>
                    <a:pt x="3657" y="875"/>
                  </a:cubicBezTo>
                  <a:lnTo>
                    <a:pt x="3657" y="875"/>
                  </a:lnTo>
                  <a:cubicBezTo>
                    <a:pt x="3657" y="874"/>
                    <a:pt x="3656" y="873"/>
                    <a:pt x="3656" y="872"/>
                  </a:cubicBezTo>
                  <a:close/>
                  <a:moveTo>
                    <a:pt x="6362" y="0"/>
                  </a:moveTo>
                  <a:cubicBezTo>
                    <a:pt x="6186" y="94"/>
                    <a:pt x="4188" y="904"/>
                    <a:pt x="3742" y="904"/>
                  </a:cubicBezTo>
                  <a:cubicBezTo>
                    <a:pt x="3695" y="904"/>
                    <a:pt x="3665" y="895"/>
                    <a:pt x="3657" y="875"/>
                  </a:cubicBezTo>
                  <a:lnTo>
                    <a:pt x="3657" y="875"/>
                  </a:lnTo>
                  <a:cubicBezTo>
                    <a:pt x="3995" y="1849"/>
                    <a:pt x="4346" y="2824"/>
                    <a:pt x="4658" y="3799"/>
                  </a:cubicBezTo>
                  <a:cubicBezTo>
                    <a:pt x="4671" y="3838"/>
                    <a:pt x="4671" y="3890"/>
                    <a:pt x="4658" y="3929"/>
                  </a:cubicBezTo>
                  <a:cubicBezTo>
                    <a:pt x="4632" y="3942"/>
                    <a:pt x="4619" y="3955"/>
                    <a:pt x="4593" y="3968"/>
                  </a:cubicBezTo>
                  <a:cubicBezTo>
                    <a:pt x="3760" y="4189"/>
                    <a:pt x="2941" y="4410"/>
                    <a:pt x="2134" y="4722"/>
                  </a:cubicBezTo>
                  <a:cubicBezTo>
                    <a:pt x="1445" y="4982"/>
                    <a:pt x="729" y="5165"/>
                    <a:pt x="1" y="5256"/>
                  </a:cubicBezTo>
                  <a:cubicBezTo>
                    <a:pt x="1" y="6114"/>
                    <a:pt x="209" y="6960"/>
                    <a:pt x="625" y="7714"/>
                  </a:cubicBezTo>
                  <a:cubicBezTo>
                    <a:pt x="672" y="7716"/>
                    <a:pt x="719" y="7717"/>
                    <a:pt x="767" y="7717"/>
                  </a:cubicBezTo>
                  <a:cubicBezTo>
                    <a:pt x="1054" y="7717"/>
                    <a:pt x="1355" y="7688"/>
                    <a:pt x="1523" y="7688"/>
                  </a:cubicBezTo>
                  <a:cubicBezTo>
                    <a:pt x="2030" y="7688"/>
                    <a:pt x="2524" y="7662"/>
                    <a:pt x="3032" y="7610"/>
                  </a:cubicBezTo>
                  <a:cubicBezTo>
                    <a:pt x="4215" y="7480"/>
                    <a:pt x="5399" y="7246"/>
                    <a:pt x="6544" y="6934"/>
                  </a:cubicBezTo>
                  <a:cubicBezTo>
                    <a:pt x="7689" y="6621"/>
                    <a:pt x="9146" y="6283"/>
                    <a:pt x="8820" y="4774"/>
                  </a:cubicBezTo>
                  <a:cubicBezTo>
                    <a:pt x="8456" y="3187"/>
                    <a:pt x="7741" y="1704"/>
                    <a:pt x="6726" y="443"/>
                  </a:cubicBezTo>
                  <a:cubicBezTo>
                    <a:pt x="6609" y="286"/>
                    <a:pt x="6479" y="143"/>
                    <a:pt x="6362" y="0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1" name="Google Shape;1285;p45">
              <a:extLst>
                <a:ext uri="{FF2B5EF4-FFF2-40B4-BE49-F238E27FC236}">
                  <a16:creationId xmlns:a16="http://schemas.microsoft.com/office/drawing/2014/main" id="{F93B9C0E-F670-A3EE-A828-DD583A011629}"/>
                </a:ext>
              </a:extLst>
            </p:cNvPr>
            <p:cNvSpPr/>
            <p:nvPr/>
          </p:nvSpPr>
          <p:spPr>
            <a:xfrm>
              <a:off x="3605100" y="2777650"/>
              <a:ext cx="340525" cy="444375"/>
            </a:xfrm>
            <a:custGeom>
              <a:avLst/>
              <a:gdLst/>
              <a:ahLst/>
              <a:cxnLst/>
              <a:rect l="l" t="t" r="r" b="b"/>
              <a:pathLst>
                <a:path w="13621" h="17775" extrusionOk="0">
                  <a:moveTo>
                    <a:pt x="7012" y="0"/>
                  </a:moveTo>
                  <a:lnTo>
                    <a:pt x="4749" y="261"/>
                  </a:lnTo>
                  <a:cubicBezTo>
                    <a:pt x="4788" y="508"/>
                    <a:pt x="5217" y="2654"/>
                    <a:pt x="5113" y="2667"/>
                  </a:cubicBezTo>
                  <a:cubicBezTo>
                    <a:pt x="4489" y="2745"/>
                    <a:pt x="3877" y="2888"/>
                    <a:pt x="3292" y="3083"/>
                  </a:cubicBezTo>
                  <a:cubicBezTo>
                    <a:pt x="2277" y="3409"/>
                    <a:pt x="1848" y="3708"/>
                    <a:pt x="1445" y="4670"/>
                  </a:cubicBezTo>
                  <a:lnTo>
                    <a:pt x="105" y="7923"/>
                  </a:lnTo>
                  <a:cubicBezTo>
                    <a:pt x="1" y="8053"/>
                    <a:pt x="66" y="8235"/>
                    <a:pt x="222" y="8287"/>
                  </a:cubicBezTo>
                  <a:cubicBezTo>
                    <a:pt x="963" y="8690"/>
                    <a:pt x="1770" y="9171"/>
                    <a:pt x="2628" y="9223"/>
                  </a:cubicBezTo>
                  <a:cubicBezTo>
                    <a:pt x="2928" y="9952"/>
                    <a:pt x="3175" y="10706"/>
                    <a:pt x="3370" y="11474"/>
                  </a:cubicBezTo>
                  <a:cubicBezTo>
                    <a:pt x="3448" y="11721"/>
                    <a:pt x="3474" y="11968"/>
                    <a:pt x="3474" y="12228"/>
                  </a:cubicBezTo>
                  <a:cubicBezTo>
                    <a:pt x="3448" y="12449"/>
                    <a:pt x="3396" y="12658"/>
                    <a:pt x="3318" y="12866"/>
                  </a:cubicBezTo>
                  <a:cubicBezTo>
                    <a:pt x="2850" y="14219"/>
                    <a:pt x="2147" y="15532"/>
                    <a:pt x="1952" y="16950"/>
                  </a:cubicBezTo>
                  <a:cubicBezTo>
                    <a:pt x="3220" y="17541"/>
                    <a:pt x="4660" y="17774"/>
                    <a:pt x="6091" y="17774"/>
                  </a:cubicBezTo>
                  <a:cubicBezTo>
                    <a:pt x="7054" y="17774"/>
                    <a:pt x="8012" y="17669"/>
                    <a:pt x="8911" y="17497"/>
                  </a:cubicBezTo>
                  <a:cubicBezTo>
                    <a:pt x="10590" y="17171"/>
                    <a:pt x="12346" y="16599"/>
                    <a:pt x="13438" y="15363"/>
                  </a:cubicBezTo>
                  <a:cubicBezTo>
                    <a:pt x="12788" y="14453"/>
                    <a:pt x="12151" y="13529"/>
                    <a:pt x="11643" y="12527"/>
                  </a:cubicBezTo>
                  <a:cubicBezTo>
                    <a:pt x="10941" y="11110"/>
                    <a:pt x="10837" y="9562"/>
                    <a:pt x="10472" y="8053"/>
                  </a:cubicBezTo>
                  <a:lnTo>
                    <a:pt x="10472" y="8053"/>
                  </a:lnTo>
                  <a:cubicBezTo>
                    <a:pt x="10682" y="8094"/>
                    <a:pt x="10893" y="8114"/>
                    <a:pt x="11102" y="8114"/>
                  </a:cubicBezTo>
                  <a:cubicBezTo>
                    <a:pt x="12071" y="8114"/>
                    <a:pt x="13000" y="7678"/>
                    <a:pt x="13620" y="6908"/>
                  </a:cubicBezTo>
                  <a:cubicBezTo>
                    <a:pt x="12996" y="5763"/>
                    <a:pt x="12281" y="4670"/>
                    <a:pt x="11487" y="3643"/>
                  </a:cubicBezTo>
                  <a:cubicBezTo>
                    <a:pt x="11214" y="3240"/>
                    <a:pt x="10863" y="2888"/>
                    <a:pt x="10472" y="2589"/>
                  </a:cubicBezTo>
                  <a:cubicBezTo>
                    <a:pt x="10138" y="2363"/>
                    <a:pt x="9741" y="2234"/>
                    <a:pt x="9340" y="2234"/>
                  </a:cubicBezTo>
                  <a:cubicBezTo>
                    <a:pt x="9258" y="2234"/>
                    <a:pt x="9176" y="2240"/>
                    <a:pt x="9094" y="2251"/>
                  </a:cubicBezTo>
                  <a:cubicBezTo>
                    <a:pt x="8950" y="2251"/>
                    <a:pt x="7468" y="2433"/>
                    <a:pt x="7468" y="2433"/>
                  </a:cubicBezTo>
                  <a:cubicBezTo>
                    <a:pt x="7220" y="1653"/>
                    <a:pt x="7064" y="833"/>
                    <a:pt x="7012" y="0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2" name="Google Shape;1286;p45">
              <a:extLst>
                <a:ext uri="{FF2B5EF4-FFF2-40B4-BE49-F238E27FC236}">
                  <a16:creationId xmlns:a16="http://schemas.microsoft.com/office/drawing/2014/main" id="{9A47943E-3DAD-DF17-F1B5-758BE7B81B8F}"/>
                </a:ext>
              </a:extLst>
            </p:cNvPr>
            <p:cNvSpPr/>
            <p:nvPr/>
          </p:nvSpPr>
          <p:spPr>
            <a:xfrm>
              <a:off x="3605100" y="2833500"/>
              <a:ext cx="340525" cy="388200"/>
            </a:xfrm>
            <a:custGeom>
              <a:avLst/>
              <a:gdLst/>
              <a:ahLst/>
              <a:cxnLst/>
              <a:rect l="l" t="t" r="r" b="b"/>
              <a:pathLst>
                <a:path w="13621" h="15528" extrusionOk="0">
                  <a:moveTo>
                    <a:pt x="9346" y="0"/>
                  </a:moveTo>
                  <a:cubicBezTo>
                    <a:pt x="9262" y="0"/>
                    <a:pt x="9178" y="6"/>
                    <a:pt x="9094" y="17"/>
                  </a:cubicBezTo>
                  <a:cubicBezTo>
                    <a:pt x="9042" y="17"/>
                    <a:pt x="8794" y="43"/>
                    <a:pt x="8508" y="82"/>
                  </a:cubicBezTo>
                  <a:cubicBezTo>
                    <a:pt x="8378" y="433"/>
                    <a:pt x="8222" y="784"/>
                    <a:pt x="8014" y="1097"/>
                  </a:cubicBezTo>
                  <a:cubicBezTo>
                    <a:pt x="7624" y="1669"/>
                    <a:pt x="7038" y="2137"/>
                    <a:pt x="6362" y="2215"/>
                  </a:cubicBezTo>
                  <a:cubicBezTo>
                    <a:pt x="6305" y="2221"/>
                    <a:pt x="6248" y="2224"/>
                    <a:pt x="6193" y="2224"/>
                  </a:cubicBezTo>
                  <a:cubicBezTo>
                    <a:pt x="5471" y="2224"/>
                    <a:pt x="4847" y="1769"/>
                    <a:pt x="4437" y="1214"/>
                  </a:cubicBezTo>
                  <a:cubicBezTo>
                    <a:pt x="4307" y="1019"/>
                    <a:pt x="4189" y="823"/>
                    <a:pt x="4111" y="615"/>
                  </a:cubicBezTo>
                  <a:cubicBezTo>
                    <a:pt x="3825" y="680"/>
                    <a:pt x="3552" y="771"/>
                    <a:pt x="3279" y="849"/>
                  </a:cubicBezTo>
                  <a:cubicBezTo>
                    <a:pt x="2264" y="1175"/>
                    <a:pt x="1835" y="1474"/>
                    <a:pt x="1432" y="2436"/>
                  </a:cubicBezTo>
                  <a:lnTo>
                    <a:pt x="92" y="5689"/>
                  </a:lnTo>
                  <a:cubicBezTo>
                    <a:pt x="1" y="5819"/>
                    <a:pt x="66" y="6001"/>
                    <a:pt x="209" y="6053"/>
                  </a:cubicBezTo>
                  <a:cubicBezTo>
                    <a:pt x="950" y="6456"/>
                    <a:pt x="1757" y="6937"/>
                    <a:pt x="2615" y="6989"/>
                  </a:cubicBezTo>
                  <a:cubicBezTo>
                    <a:pt x="2915" y="7718"/>
                    <a:pt x="3162" y="8472"/>
                    <a:pt x="3357" y="9240"/>
                  </a:cubicBezTo>
                  <a:cubicBezTo>
                    <a:pt x="3435" y="9474"/>
                    <a:pt x="3474" y="9734"/>
                    <a:pt x="3461" y="9981"/>
                  </a:cubicBezTo>
                  <a:cubicBezTo>
                    <a:pt x="3448" y="10202"/>
                    <a:pt x="3396" y="10411"/>
                    <a:pt x="3318" y="10619"/>
                  </a:cubicBezTo>
                  <a:cubicBezTo>
                    <a:pt x="2837" y="11985"/>
                    <a:pt x="2134" y="13285"/>
                    <a:pt x="1952" y="14703"/>
                  </a:cubicBezTo>
                  <a:cubicBezTo>
                    <a:pt x="3212" y="15294"/>
                    <a:pt x="4649" y="15527"/>
                    <a:pt x="6079" y="15527"/>
                  </a:cubicBezTo>
                  <a:cubicBezTo>
                    <a:pt x="7041" y="15527"/>
                    <a:pt x="7999" y="15422"/>
                    <a:pt x="8898" y="15250"/>
                  </a:cubicBezTo>
                  <a:cubicBezTo>
                    <a:pt x="10577" y="14924"/>
                    <a:pt x="12333" y="14352"/>
                    <a:pt x="13425" y="13116"/>
                  </a:cubicBezTo>
                  <a:cubicBezTo>
                    <a:pt x="12775" y="12206"/>
                    <a:pt x="12138" y="11295"/>
                    <a:pt x="11643" y="10293"/>
                  </a:cubicBezTo>
                  <a:cubicBezTo>
                    <a:pt x="10954" y="8876"/>
                    <a:pt x="10837" y="7328"/>
                    <a:pt x="10472" y="5819"/>
                  </a:cubicBezTo>
                  <a:lnTo>
                    <a:pt x="10472" y="5819"/>
                  </a:lnTo>
                  <a:cubicBezTo>
                    <a:pt x="10682" y="5860"/>
                    <a:pt x="10893" y="5880"/>
                    <a:pt x="11102" y="5880"/>
                  </a:cubicBezTo>
                  <a:cubicBezTo>
                    <a:pt x="12071" y="5880"/>
                    <a:pt x="13000" y="5444"/>
                    <a:pt x="13620" y="4674"/>
                  </a:cubicBezTo>
                  <a:cubicBezTo>
                    <a:pt x="12996" y="3529"/>
                    <a:pt x="12281" y="2436"/>
                    <a:pt x="11500" y="1409"/>
                  </a:cubicBezTo>
                  <a:cubicBezTo>
                    <a:pt x="11214" y="1006"/>
                    <a:pt x="10876" y="654"/>
                    <a:pt x="10485" y="355"/>
                  </a:cubicBezTo>
                  <a:cubicBezTo>
                    <a:pt x="10151" y="129"/>
                    <a:pt x="9754" y="0"/>
                    <a:pt x="93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3" name="Google Shape;1291;p45">
              <a:extLst>
                <a:ext uri="{FF2B5EF4-FFF2-40B4-BE49-F238E27FC236}">
                  <a16:creationId xmlns:a16="http://schemas.microsoft.com/office/drawing/2014/main" id="{DCF74FAF-B0A7-70B7-3B6D-72FE07EDFDED}"/>
                </a:ext>
              </a:extLst>
            </p:cNvPr>
            <p:cNvSpPr/>
            <p:nvPr/>
          </p:nvSpPr>
          <p:spPr>
            <a:xfrm>
              <a:off x="3632100" y="2557900"/>
              <a:ext cx="224100" cy="254025"/>
            </a:xfrm>
            <a:custGeom>
              <a:avLst/>
              <a:gdLst/>
              <a:ahLst/>
              <a:cxnLst/>
              <a:rect l="l" t="t" r="r" b="b"/>
              <a:pathLst>
                <a:path w="8964" h="10161" extrusionOk="0">
                  <a:moveTo>
                    <a:pt x="4623" y="0"/>
                  </a:moveTo>
                  <a:cubicBezTo>
                    <a:pt x="3277" y="0"/>
                    <a:pt x="1715" y="627"/>
                    <a:pt x="976" y="1675"/>
                  </a:cubicBezTo>
                  <a:cubicBezTo>
                    <a:pt x="170" y="2807"/>
                    <a:pt x="0" y="4199"/>
                    <a:pt x="196" y="5538"/>
                  </a:cubicBezTo>
                  <a:cubicBezTo>
                    <a:pt x="352" y="6683"/>
                    <a:pt x="560" y="8153"/>
                    <a:pt x="1431" y="8986"/>
                  </a:cubicBezTo>
                  <a:cubicBezTo>
                    <a:pt x="2253" y="9761"/>
                    <a:pt x="3438" y="10161"/>
                    <a:pt x="4589" y="10161"/>
                  </a:cubicBezTo>
                  <a:cubicBezTo>
                    <a:pt x="5041" y="10161"/>
                    <a:pt x="5488" y="10099"/>
                    <a:pt x="5906" y="9974"/>
                  </a:cubicBezTo>
                  <a:cubicBezTo>
                    <a:pt x="6583" y="9779"/>
                    <a:pt x="7285" y="9233"/>
                    <a:pt x="7727" y="8647"/>
                  </a:cubicBezTo>
                  <a:cubicBezTo>
                    <a:pt x="8742" y="7347"/>
                    <a:pt x="8963" y="5773"/>
                    <a:pt x="8716" y="4173"/>
                  </a:cubicBezTo>
                  <a:cubicBezTo>
                    <a:pt x="8612" y="3301"/>
                    <a:pt x="8352" y="2455"/>
                    <a:pt x="7949" y="1662"/>
                  </a:cubicBezTo>
                  <a:cubicBezTo>
                    <a:pt x="7480" y="777"/>
                    <a:pt x="6257" y="244"/>
                    <a:pt x="5321" y="62"/>
                  </a:cubicBezTo>
                  <a:cubicBezTo>
                    <a:pt x="5099" y="20"/>
                    <a:pt x="4865" y="0"/>
                    <a:pt x="4623" y="0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4" name="Google Shape;1292;p45">
              <a:extLst>
                <a:ext uri="{FF2B5EF4-FFF2-40B4-BE49-F238E27FC236}">
                  <a16:creationId xmlns:a16="http://schemas.microsoft.com/office/drawing/2014/main" id="{98A98A90-FA70-A564-CA8F-0F4BF9BE2486}"/>
                </a:ext>
              </a:extLst>
            </p:cNvPr>
            <p:cNvSpPr/>
            <p:nvPr/>
          </p:nvSpPr>
          <p:spPr>
            <a:xfrm>
              <a:off x="3831775" y="2684800"/>
              <a:ext cx="57600" cy="67150"/>
            </a:xfrm>
            <a:custGeom>
              <a:avLst/>
              <a:gdLst/>
              <a:ahLst/>
              <a:cxnLst/>
              <a:rect l="l" t="t" r="r" b="b"/>
              <a:pathLst>
                <a:path w="2304" h="2686" extrusionOk="0">
                  <a:moveTo>
                    <a:pt x="1414" y="1"/>
                  </a:moveTo>
                  <a:cubicBezTo>
                    <a:pt x="1337" y="1"/>
                    <a:pt x="1260" y="12"/>
                    <a:pt x="1184" y="33"/>
                  </a:cubicBezTo>
                  <a:cubicBezTo>
                    <a:pt x="911" y="111"/>
                    <a:pt x="677" y="293"/>
                    <a:pt x="534" y="540"/>
                  </a:cubicBezTo>
                  <a:lnTo>
                    <a:pt x="1" y="2648"/>
                  </a:lnTo>
                  <a:cubicBezTo>
                    <a:pt x="127" y="2673"/>
                    <a:pt x="254" y="2686"/>
                    <a:pt x="379" y="2686"/>
                  </a:cubicBezTo>
                  <a:cubicBezTo>
                    <a:pt x="1204" y="2686"/>
                    <a:pt x="1962" y="2146"/>
                    <a:pt x="2199" y="1321"/>
                  </a:cubicBezTo>
                  <a:cubicBezTo>
                    <a:pt x="2303" y="944"/>
                    <a:pt x="2277" y="475"/>
                    <a:pt x="1978" y="215"/>
                  </a:cubicBezTo>
                  <a:cubicBezTo>
                    <a:pt x="1818" y="74"/>
                    <a:pt x="1617" y="1"/>
                    <a:pt x="1414" y="1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5" name="Google Shape;1293;p45">
              <a:extLst>
                <a:ext uri="{FF2B5EF4-FFF2-40B4-BE49-F238E27FC236}">
                  <a16:creationId xmlns:a16="http://schemas.microsoft.com/office/drawing/2014/main" id="{B14D63D6-55D8-5FEC-DC28-A7B903A4971B}"/>
                </a:ext>
              </a:extLst>
            </p:cNvPr>
            <p:cNvSpPr/>
            <p:nvPr/>
          </p:nvSpPr>
          <p:spPr>
            <a:xfrm>
              <a:off x="3851950" y="2699275"/>
              <a:ext cx="24725" cy="40675"/>
            </a:xfrm>
            <a:custGeom>
              <a:avLst/>
              <a:gdLst/>
              <a:ahLst/>
              <a:cxnLst/>
              <a:rect l="l" t="t" r="r" b="b"/>
              <a:pathLst>
                <a:path w="989" h="1627" extrusionOk="0">
                  <a:moveTo>
                    <a:pt x="989" y="0"/>
                  </a:moveTo>
                  <a:cubicBezTo>
                    <a:pt x="885" y="13"/>
                    <a:pt x="794" y="53"/>
                    <a:pt x="716" y="105"/>
                  </a:cubicBezTo>
                  <a:cubicBezTo>
                    <a:pt x="507" y="235"/>
                    <a:pt x="338" y="417"/>
                    <a:pt x="221" y="638"/>
                  </a:cubicBezTo>
                  <a:cubicBezTo>
                    <a:pt x="104" y="846"/>
                    <a:pt x="39" y="1080"/>
                    <a:pt x="13" y="1327"/>
                  </a:cubicBezTo>
                  <a:cubicBezTo>
                    <a:pt x="0" y="1431"/>
                    <a:pt x="0" y="1522"/>
                    <a:pt x="13" y="1627"/>
                  </a:cubicBezTo>
                  <a:cubicBezTo>
                    <a:pt x="39" y="1535"/>
                    <a:pt x="52" y="1431"/>
                    <a:pt x="65" y="1340"/>
                  </a:cubicBezTo>
                  <a:cubicBezTo>
                    <a:pt x="104" y="1106"/>
                    <a:pt x="169" y="885"/>
                    <a:pt x="286" y="677"/>
                  </a:cubicBezTo>
                  <a:cubicBezTo>
                    <a:pt x="390" y="469"/>
                    <a:pt x="546" y="300"/>
                    <a:pt x="742" y="157"/>
                  </a:cubicBezTo>
                  <a:cubicBezTo>
                    <a:pt x="885" y="53"/>
                    <a:pt x="989" y="13"/>
                    <a:pt x="989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6" name="Google Shape;1294;p45">
              <a:extLst>
                <a:ext uri="{FF2B5EF4-FFF2-40B4-BE49-F238E27FC236}">
                  <a16:creationId xmlns:a16="http://schemas.microsoft.com/office/drawing/2014/main" id="{568A4401-4E7F-2859-69C9-5B48478908D3}"/>
                </a:ext>
              </a:extLst>
            </p:cNvPr>
            <p:cNvSpPr/>
            <p:nvPr/>
          </p:nvSpPr>
          <p:spPr>
            <a:xfrm>
              <a:off x="3854875" y="2708700"/>
              <a:ext cx="10425" cy="27025"/>
            </a:xfrm>
            <a:custGeom>
              <a:avLst/>
              <a:gdLst/>
              <a:ahLst/>
              <a:cxnLst/>
              <a:rect l="l" t="t" r="r" b="b"/>
              <a:pathLst>
                <a:path w="417" h="1081" extrusionOk="0">
                  <a:moveTo>
                    <a:pt x="312" y="1"/>
                  </a:moveTo>
                  <a:cubicBezTo>
                    <a:pt x="312" y="1"/>
                    <a:pt x="312" y="66"/>
                    <a:pt x="338" y="157"/>
                  </a:cubicBezTo>
                  <a:cubicBezTo>
                    <a:pt x="338" y="300"/>
                    <a:pt x="325" y="430"/>
                    <a:pt x="273" y="547"/>
                  </a:cubicBezTo>
                  <a:cubicBezTo>
                    <a:pt x="169" y="859"/>
                    <a:pt x="0" y="1067"/>
                    <a:pt x="26" y="1080"/>
                  </a:cubicBezTo>
                  <a:cubicBezTo>
                    <a:pt x="26" y="1080"/>
                    <a:pt x="78" y="1041"/>
                    <a:pt x="143" y="963"/>
                  </a:cubicBezTo>
                  <a:cubicBezTo>
                    <a:pt x="234" y="846"/>
                    <a:pt x="299" y="716"/>
                    <a:pt x="351" y="586"/>
                  </a:cubicBezTo>
                  <a:cubicBezTo>
                    <a:pt x="403" y="456"/>
                    <a:pt x="416" y="300"/>
                    <a:pt x="390" y="157"/>
                  </a:cubicBezTo>
                  <a:cubicBezTo>
                    <a:pt x="364" y="53"/>
                    <a:pt x="325" y="1"/>
                    <a:pt x="312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7" name="Google Shape;1295;p45">
              <a:extLst>
                <a:ext uri="{FF2B5EF4-FFF2-40B4-BE49-F238E27FC236}">
                  <a16:creationId xmlns:a16="http://schemas.microsoft.com/office/drawing/2014/main" id="{855F50A4-4CBC-0928-D31C-AD3A54647451}"/>
                </a:ext>
              </a:extLst>
            </p:cNvPr>
            <p:cNvSpPr/>
            <p:nvPr/>
          </p:nvSpPr>
          <p:spPr>
            <a:xfrm>
              <a:off x="3724450" y="2725300"/>
              <a:ext cx="41650" cy="28000"/>
            </a:xfrm>
            <a:custGeom>
              <a:avLst/>
              <a:gdLst/>
              <a:ahLst/>
              <a:cxnLst/>
              <a:rect l="l" t="t" r="r" b="b"/>
              <a:pathLst>
                <a:path w="1666" h="1120" extrusionOk="0">
                  <a:moveTo>
                    <a:pt x="1627" y="0"/>
                  </a:moveTo>
                  <a:lnTo>
                    <a:pt x="1" y="143"/>
                  </a:lnTo>
                  <a:cubicBezTo>
                    <a:pt x="51" y="699"/>
                    <a:pt x="433" y="1120"/>
                    <a:pt x="872" y="1120"/>
                  </a:cubicBezTo>
                  <a:cubicBezTo>
                    <a:pt x="885" y="1120"/>
                    <a:pt x="898" y="1120"/>
                    <a:pt x="911" y="1119"/>
                  </a:cubicBezTo>
                  <a:cubicBezTo>
                    <a:pt x="1354" y="1080"/>
                    <a:pt x="1666" y="573"/>
                    <a:pt x="1627" y="0"/>
                  </a:cubicBezTo>
                  <a:close/>
                </a:path>
              </a:pathLst>
            </a:custGeom>
            <a:solidFill>
              <a:srgbClr val="893658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8" name="Google Shape;1296;p45">
              <a:extLst>
                <a:ext uri="{FF2B5EF4-FFF2-40B4-BE49-F238E27FC236}">
                  <a16:creationId xmlns:a16="http://schemas.microsoft.com/office/drawing/2014/main" id="{6F27AC61-0E8B-08F2-946A-6D8959B477EC}"/>
                </a:ext>
              </a:extLst>
            </p:cNvPr>
            <p:cNvSpPr/>
            <p:nvPr/>
          </p:nvSpPr>
          <p:spPr>
            <a:xfrm>
              <a:off x="3730975" y="2738250"/>
              <a:ext cx="30575" cy="14875"/>
            </a:xfrm>
            <a:custGeom>
              <a:avLst/>
              <a:gdLst/>
              <a:ahLst/>
              <a:cxnLst/>
              <a:rect l="l" t="t" r="r" b="b"/>
              <a:pathLst>
                <a:path w="1223" h="595" extrusionOk="0">
                  <a:moveTo>
                    <a:pt x="664" y="1"/>
                  </a:moveTo>
                  <a:cubicBezTo>
                    <a:pt x="642" y="1"/>
                    <a:pt x="620" y="1"/>
                    <a:pt x="598" y="2"/>
                  </a:cubicBezTo>
                  <a:cubicBezTo>
                    <a:pt x="364" y="28"/>
                    <a:pt x="156" y="120"/>
                    <a:pt x="0" y="289"/>
                  </a:cubicBezTo>
                  <a:cubicBezTo>
                    <a:pt x="141" y="495"/>
                    <a:pt x="360" y="594"/>
                    <a:pt x="578" y="594"/>
                  </a:cubicBezTo>
                  <a:cubicBezTo>
                    <a:pt x="841" y="594"/>
                    <a:pt x="1102" y="449"/>
                    <a:pt x="1223" y="172"/>
                  </a:cubicBezTo>
                  <a:cubicBezTo>
                    <a:pt x="1059" y="54"/>
                    <a:pt x="863" y="1"/>
                    <a:pt x="664" y="1"/>
                  </a:cubicBezTo>
                  <a:close/>
                </a:path>
              </a:pathLst>
            </a:custGeom>
            <a:solidFill>
              <a:srgbClr val="F45D9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19" name="Google Shape;1297;p45">
              <a:extLst>
                <a:ext uri="{FF2B5EF4-FFF2-40B4-BE49-F238E27FC236}">
                  <a16:creationId xmlns:a16="http://schemas.microsoft.com/office/drawing/2014/main" id="{507D88A4-139E-53EC-B4BE-FBF2264818A8}"/>
                </a:ext>
              </a:extLst>
            </p:cNvPr>
            <p:cNvSpPr/>
            <p:nvPr/>
          </p:nvSpPr>
          <p:spPr>
            <a:xfrm>
              <a:off x="3687700" y="2684325"/>
              <a:ext cx="6550" cy="26050"/>
            </a:xfrm>
            <a:custGeom>
              <a:avLst/>
              <a:gdLst/>
              <a:ahLst/>
              <a:cxnLst/>
              <a:rect l="l" t="t" r="r" b="b"/>
              <a:pathLst>
                <a:path w="262" h="1042" extrusionOk="0">
                  <a:moveTo>
                    <a:pt x="92" y="0"/>
                  </a:moveTo>
                  <a:cubicBezTo>
                    <a:pt x="27" y="0"/>
                    <a:pt x="1" y="247"/>
                    <a:pt x="27" y="533"/>
                  </a:cubicBezTo>
                  <a:cubicBezTo>
                    <a:pt x="52" y="812"/>
                    <a:pt x="127" y="1041"/>
                    <a:pt x="179" y="1041"/>
                  </a:cubicBezTo>
                  <a:cubicBezTo>
                    <a:pt x="180" y="1041"/>
                    <a:pt x="182" y="1041"/>
                    <a:pt x="183" y="1041"/>
                  </a:cubicBezTo>
                  <a:cubicBezTo>
                    <a:pt x="235" y="1041"/>
                    <a:pt x="261" y="794"/>
                    <a:pt x="235" y="507"/>
                  </a:cubicBezTo>
                  <a:cubicBezTo>
                    <a:pt x="209" y="234"/>
                    <a:pt x="144" y="0"/>
                    <a:pt x="92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0" name="Google Shape;1298;p45">
              <a:extLst>
                <a:ext uri="{FF2B5EF4-FFF2-40B4-BE49-F238E27FC236}">
                  <a16:creationId xmlns:a16="http://schemas.microsoft.com/office/drawing/2014/main" id="{DF2A6978-85D9-B79D-0A22-6BC5C955ACCE}"/>
                </a:ext>
              </a:extLst>
            </p:cNvPr>
            <p:cNvSpPr/>
            <p:nvPr/>
          </p:nvSpPr>
          <p:spPr>
            <a:xfrm>
              <a:off x="3787550" y="2679425"/>
              <a:ext cx="5875" cy="27025"/>
            </a:xfrm>
            <a:custGeom>
              <a:avLst/>
              <a:gdLst/>
              <a:ahLst/>
              <a:cxnLst/>
              <a:rect l="l" t="t" r="r" b="b"/>
              <a:pathLst>
                <a:path w="235" h="1081" extrusionOk="0">
                  <a:moveTo>
                    <a:pt x="83" y="0"/>
                  </a:moveTo>
                  <a:cubicBezTo>
                    <a:pt x="82" y="0"/>
                    <a:pt x="80" y="1"/>
                    <a:pt x="78" y="1"/>
                  </a:cubicBezTo>
                  <a:cubicBezTo>
                    <a:pt x="26" y="1"/>
                    <a:pt x="0" y="248"/>
                    <a:pt x="13" y="547"/>
                  </a:cubicBezTo>
                  <a:cubicBezTo>
                    <a:pt x="26" y="847"/>
                    <a:pt x="91" y="1081"/>
                    <a:pt x="157" y="1081"/>
                  </a:cubicBezTo>
                  <a:cubicBezTo>
                    <a:pt x="209" y="1081"/>
                    <a:pt x="235" y="834"/>
                    <a:pt x="222" y="534"/>
                  </a:cubicBezTo>
                  <a:cubicBezTo>
                    <a:pt x="209" y="243"/>
                    <a:pt x="147" y="0"/>
                    <a:pt x="83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1" name="Google Shape;1299;p45">
              <a:extLst>
                <a:ext uri="{FF2B5EF4-FFF2-40B4-BE49-F238E27FC236}">
                  <a16:creationId xmlns:a16="http://schemas.microsoft.com/office/drawing/2014/main" id="{7CB2D520-5B09-9D0D-1B28-2D6FFBEAD7D5}"/>
                </a:ext>
              </a:extLst>
            </p:cNvPr>
            <p:cNvSpPr/>
            <p:nvPr/>
          </p:nvSpPr>
          <p:spPr>
            <a:xfrm>
              <a:off x="3655525" y="2638775"/>
              <a:ext cx="38075" cy="24775"/>
            </a:xfrm>
            <a:custGeom>
              <a:avLst/>
              <a:gdLst/>
              <a:ahLst/>
              <a:cxnLst/>
              <a:rect l="l" t="t" r="r" b="b"/>
              <a:pathLst>
                <a:path w="1523" h="991" extrusionOk="0">
                  <a:moveTo>
                    <a:pt x="1223" y="1"/>
                  </a:moveTo>
                  <a:cubicBezTo>
                    <a:pt x="989" y="14"/>
                    <a:pt x="768" y="66"/>
                    <a:pt x="559" y="183"/>
                  </a:cubicBezTo>
                  <a:cubicBezTo>
                    <a:pt x="351" y="300"/>
                    <a:pt x="169" y="482"/>
                    <a:pt x="65" y="690"/>
                  </a:cubicBezTo>
                  <a:cubicBezTo>
                    <a:pt x="0" y="859"/>
                    <a:pt x="13" y="990"/>
                    <a:pt x="52" y="990"/>
                  </a:cubicBezTo>
                  <a:cubicBezTo>
                    <a:pt x="55" y="991"/>
                    <a:pt x="58" y="991"/>
                    <a:pt x="61" y="991"/>
                  </a:cubicBezTo>
                  <a:cubicBezTo>
                    <a:pt x="101" y="991"/>
                    <a:pt x="164" y="917"/>
                    <a:pt x="260" y="820"/>
                  </a:cubicBezTo>
                  <a:cubicBezTo>
                    <a:pt x="390" y="677"/>
                    <a:pt x="533" y="547"/>
                    <a:pt x="703" y="456"/>
                  </a:cubicBezTo>
                  <a:cubicBezTo>
                    <a:pt x="1106" y="235"/>
                    <a:pt x="1522" y="183"/>
                    <a:pt x="1509" y="92"/>
                  </a:cubicBezTo>
                  <a:cubicBezTo>
                    <a:pt x="1509" y="40"/>
                    <a:pt x="1405" y="1"/>
                    <a:pt x="1223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2" name="Google Shape;1300;p45">
              <a:extLst>
                <a:ext uri="{FF2B5EF4-FFF2-40B4-BE49-F238E27FC236}">
                  <a16:creationId xmlns:a16="http://schemas.microsoft.com/office/drawing/2014/main" id="{1359C09C-25D1-EA56-282D-95A615276BF4}"/>
                </a:ext>
              </a:extLst>
            </p:cNvPr>
            <p:cNvSpPr/>
            <p:nvPr/>
          </p:nvSpPr>
          <p:spPr>
            <a:xfrm>
              <a:off x="3770975" y="2624075"/>
              <a:ext cx="46525" cy="18250"/>
            </a:xfrm>
            <a:custGeom>
              <a:avLst/>
              <a:gdLst/>
              <a:ahLst/>
              <a:cxnLst/>
              <a:rect l="l" t="t" r="r" b="b"/>
              <a:pathLst>
                <a:path w="1861" h="730" extrusionOk="0">
                  <a:moveTo>
                    <a:pt x="599" y="1"/>
                  </a:moveTo>
                  <a:cubicBezTo>
                    <a:pt x="489" y="1"/>
                    <a:pt x="380" y="14"/>
                    <a:pt x="273" y="43"/>
                  </a:cubicBezTo>
                  <a:cubicBezTo>
                    <a:pt x="91" y="95"/>
                    <a:pt x="0" y="173"/>
                    <a:pt x="13" y="199"/>
                  </a:cubicBezTo>
                  <a:cubicBezTo>
                    <a:pt x="39" y="277"/>
                    <a:pt x="455" y="199"/>
                    <a:pt x="937" y="368"/>
                  </a:cubicBezTo>
                  <a:cubicBezTo>
                    <a:pt x="1366" y="507"/>
                    <a:pt x="1692" y="729"/>
                    <a:pt x="1794" y="729"/>
                  </a:cubicBezTo>
                  <a:cubicBezTo>
                    <a:pt x="1807" y="729"/>
                    <a:pt x="1816" y="726"/>
                    <a:pt x="1821" y="719"/>
                  </a:cubicBezTo>
                  <a:cubicBezTo>
                    <a:pt x="1860" y="693"/>
                    <a:pt x="1795" y="589"/>
                    <a:pt x="1665" y="446"/>
                  </a:cubicBezTo>
                  <a:cubicBezTo>
                    <a:pt x="1483" y="277"/>
                    <a:pt x="1262" y="147"/>
                    <a:pt x="1028" y="69"/>
                  </a:cubicBezTo>
                  <a:cubicBezTo>
                    <a:pt x="887" y="24"/>
                    <a:pt x="743" y="1"/>
                    <a:pt x="599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3" name="Google Shape;1301;p45">
              <a:extLst>
                <a:ext uri="{FF2B5EF4-FFF2-40B4-BE49-F238E27FC236}">
                  <a16:creationId xmlns:a16="http://schemas.microsoft.com/office/drawing/2014/main" id="{C845C2AB-A8B6-95DA-5A85-B148EE4509EC}"/>
                </a:ext>
              </a:extLst>
            </p:cNvPr>
            <p:cNvSpPr/>
            <p:nvPr/>
          </p:nvSpPr>
          <p:spPr>
            <a:xfrm>
              <a:off x="3729650" y="2638125"/>
              <a:ext cx="24750" cy="75800"/>
            </a:xfrm>
            <a:custGeom>
              <a:avLst/>
              <a:gdLst/>
              <a:ahLst/>
              <a:cxnLst/>
              <a:rect l="l" t="t" r="r" b="b"/>
              <a:pathLst>
                <a:path w="990" h="3032" extrusionOk="0">
                  <a:moveTo>
                    <a:pt x="339" y="1"/>
                  </a:moveTo>
                  <a:lnTo>
                    <a:pt x="1" y="3032"/>
                  </a:lnTo>
                  <a:lnTo>
                    <a:pt x="990" y="2902"/>
                  </a:lnTo>
                  <a:lnTo>
                    <a:pt x="339" y="1"/>
                  </a:lnTo>
                  <a:close/>
                </a:path>
              </a:pathLst>
            </a:custGeom>
            <a:solidFill>
              <a:srgbClr val="C3747C">
                <a:alpha val="7191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4" name="Google Shape;1302;p45">
              <a:extLst>
                <a:ext uri="{FF2B5EF4-FFF2-40B4-BE49-F238E27FC236}">
                  <a16:creationId xmlns:a16="http://schemas.microsoft.com/office/drawing/2014/main" id="{A59990CA-D889-4EA1-1024-95DB839BF899}"/>
                </a:ext>
              </a:extLst>
            </p:cNvPr>
            <p:cNvSpPr/>
            <p:nvPr/>
          </p:nvSpPr>
          <p:spPr>
            <a:xfrm>
              <a:off x="3618775" y="2653200"/>
              <a:ext cx="108725" cy="91350"/>
            </a:xfrm>
            <a:custGeom>
              <a:avLst/>
              <a:gdLst/>
              <a:ahLst/>
              <a:cxnLst/>
              <a:rect l="l" t="t" r="r" b="b"/>
              <a:pathLst>
                <a:path w="4349" h="3654" extrusionOk="0">
                  <a:moveTo>
                    <a:pt x="2440" y="270"/>
                  </a:moveTo>
                  <a:cubicBezTo>
                    <a:pt x="2506" y="270"/>
                    <a:pt x="2573" y="274"/>
                    <a:pt x="2641" y="282"/>
                  </a:cubicBezTo>
                  <a:cubicBezTo>
                    <a:pt x="3473" y="374"/>
                    <a:pt x="4072" y="1115"/>
                    <a:pt x="3994" y="1948"/>
                  </a:cubicBezTo>
                  <a:cubicBezTo>
                    <a:pt x="3927" y="2834"/>
                    <a:pt x="3192" y="3382"/>
                    <a:pt x="2434" y="3382"/>
                  </a:cubicBezTo>
                  <a:cubicBezTo>
                    <a:pt x="2002" y="3382"/>
                    <a:pt x="1562" y="3203"/>
                    <a:pt x="1236" y="2806"/>
                  </a:cubicBezTo>
                  <a:cubicBezTo>
                    <a:pt x="395" y="1779"/>
                    <a:pt x="1165" y="270"/>
                    <a:pt x="2440" y="270"/>
                  </a:cubicBezTo>
                  <a:close/>
                  <a:moveTo>
                    <a:pt x="2436" y="1"/>
                  </a:moveTo>
                  <a:cubicBezTo>
                    <a:pt x="2017" y="1"/>
                    <a:pt x="1588" y="147"/>
                    <a:pt x="1223" y="478"/>
                  </a:cubicBezTo>
                  <a:cubicBezTo>
                    <a:pt x="0" y="1583"/>
                    <a:pt x="755" y="3613"/>
                    <a:pt x="2394" y="3652"/>
                  </a:cubicBezTo>
                  <a:cubicBezTo>
                    <a:pt x="2418" y="3653"/>
                    <a:pt x="2443" y="3653"/>
                    <a:pt x="2467" y="3653"/>
                  </a:cubicBezTo>
                  <a:cubicBezTo>
                    <a:pt x="3411" y="3653"/>
                    <a:pt x="4203" y="2924"/>
                    <a:pt x="4267" y="1961"/>
                  </a:cubicBezTo>
                  <a:cubicBezTo>
                    <a:pt x="4349" y="811"/>
                    <a:pt x="3420" y="1"/>
                    <a:pt x="2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5" name="Google Shape;1303;p45">
              <a:extLst>
                <a:ext uri="{FF2B5EF4-FFF2-40B4-BE49-F238E27FC236}">
                  <a16:creationId xmlns:a16="http://schemas.microsoft.com/office/drawing/2014/main" id="{063ECAF5-3F79-DA66-6FDC-52DE7AF2B061}"/>
                </a:ext>
              </a:extLst>
            </p:cNvPr>
            <p:cNvSpPr/>
            <p:nvPr/>
          </p:nvSpPr>
          <p:spPr>
            <a:xfrm>
              <a:off x="3734875" y="2642475"/>
              <a:ext cx="108725" cy="91325"/>
            </a:xfrm>
            <a:custGeom>
              <a:avLst/>
              <a:gdLst/>
              <a:ahLst/>
              <a:cxnLst/>
              <a:rect l="l" t="t" r="r" b="b"/>
              <a:pathLst>
                <a:path w="4349" h="3653" extrusionOk="0">
                  <a:moveTo>
                    <a:pt x="2427" y="268"/>
                  </a:moveTo>
                  <a:cubicBezTo>
                    <a:pt x="2497" y="268"/>
                    <a:pt x="2568" y="273"/>
                    <a:pt x="2641" y="282"/>
                  </a:cubicBezTo>
                  <a:cubicBezTo>
                    <a:pt x="3473" y="373"/>
                    <a:pt x="4085" y="1102"/>
                    <a:pt x="3994" y="1934"/>
                  </a:cubicBezTo>
                  <a:cubicBezTo>
                    <a:pt x="3927" y="2829"/>
                    <a:pt x="3190" y="3381"/>
                    <a:pt x="2435" y="3381"/>
                  </a:cubicBezTo>
                  <a:cubicBezTo>
                    <a:pt x="2006" y="3381"/>
                    <a:pt x="1570" y="3202"/>
                    <a:pt x="1249" y="2806"/>
                  </a:cubicBezTo>
                  <a:cubicBezTo>
                    <a:pt x="398" y="1782"/>
                    <a:pt x="1160" y="268"/>
                    <a:pt x="2427" y="268"/>
                  </a:cubicBezTo>
                  <a:close/>
                  <a:moveTo>
                    <a:pt x="2436" y="0"/>
                  </a:moveTo>
                  <a:cubicBezTo>
                    <a:pt x="2017" y="0"/>
                    <a:pt x="1588" y="147"/>
                    <a:pt x="1223" y="477"/>
                  </a:cubicBezTo>
                  <a:cubicBezTo>
                    <a:pt x="0" y="1570"/>
                    <a:pt x="755" y="3599"/>
                    <a:pt x="2394" y="3651"/>
                  </a:cubicBezTo>
                  <a:cubicBezTo>
                    <a:pt x="2418" y="3652"/>
                    <a:pt x="2443" y="3653"/>
                    <a:pt x="2467" y="3653"/>
                  </a:cubicBezTo>
                  <a:cubicBezTo>
                    <a:pt x="3423" y="3653"/>
                    <a:pt x="4216" y="2912"/>
                    <a:pt x="4267" y="1960"/>
                  </a:cubicBezTo>
                  <a:cubicBezTo>
                    <a:pt x="4349" y="811"/>
                    <a:pt x="3420" y="0"/>
                    <a:pt x="24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6" name="Google Shape;1304;p45">
              <a:extLst>
                <a:ext uri="{FF2B5EF4-FFF2-40B4-BE49-F238E27FC236}">
                  <a16:creationId xmlns:a16="http://schemas.microsoft.com/office/drawing/2014/main" id="{567D5BB1-194C-64B5-C93B-238B56332DE5}"/>
                </a:ext>
              </a:extLst>
            </p:cNvPr>
            <p:cNvSpPr/>
            <p:nvPr/>
          </p:nvSpPr>
          <p:spPr>
            <a:xfrm>
              <a:off x="3718275" y="2674425"/>
              <a:ext cx="41975" cy="16750"/>
            </a:xfrm>
            <a:custGeom>
              <a:avLst/>
              <a:gdLst/>
              <a:ahLst/>
              <a:cxnLst/>
              <a:rect l="l" t="t" r="r" b="b"/>
              <a:pathLst>
                <a:path w="1679" h="670" extrusionOk="0">
                  <a:moveTo>
                    <a:pt x="860" y="0"/>
                  </a:moveTo>
                  <a:cubicBezTo>
                    <a:pt x="798" y="0"/>
                    <a:pt x="737" y="6"/>
                    <a:pt x="677" y="19"/>
                  </a:cubicBezTo>
                  <a:cubicBezTo>
                    <a:pt x="391" y="97"/>
                    <a:pt x="144" y="292"/>
                    <a:pt x="1" y="552"/>
                  </a:cubicBezTo>
                  <a:lnTo>
                    <a:pt x="235" y="669"/>
                  </a:lnTo>
                  <a:cubicBezTo>
                    <a:pt x="339" y="487"/>
                    <a:pt x="521" y="344"/>
                    <a:pt x="729" y="279"/>
                  </a:cubicBezTo>
                  <a:cubicBezTo>
                    <a:pt x="767" y="273"/>
                    <a:pt x="806" y="269"/>
                    <a:pt x="846" y="269"/>
                  </a:cubicBezTo>
                  <a:cubicBezTo>
                    <a:pt x="1049" y="269"/>
                    <a:pt x="1270" y="354"/>
                    <a:pt x="1510" y="539"/>
                  </a:cubicBezTo>
                  <a:lnTo>
                    <a:pt x="1679" y="331"/>
                  </a:lnTo>
                  <a:cubicBezTo>
                    <a:pt x="1395" y="110"/>
                    <a:pt x="1120" y="0"/>
                    <a:pt x="8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7" name="Google Shape;1305;p45">
              <a:extLst>
                <a:ext uri="{FF2B5EF4-FFF2-40B4-BE49-F238E27FC236}">
                  <a16:creationId xmlns:a16="http://schemas.microsoft.com/office/drawing/2014/main" id="{A1C1A83E-E974-69D1-1061-B32D5FA61571}"/>
                </a:ext>
              </a:extLst>
            </p:cNvPr>
            <p:cNvSpPr/>
            <p:nvPr/>
          </p:nvSpPr>
          <p:spPr>
            <a:xfrm>
              <a:off x="3625925" y="2550275"/>
              <a:ext cx="125550" cy="137325"/>
            </a:xfrm>
            <a:custGeom>
              <a:avLst/>
              <a:gdLst/>
              <a:ahLst/>
              <a:cxnLst/>
              <a:rect l="l" t="t" r="r" b="b"/>
              <a:pathLst>
                <a:path w="5022" h="5493" extrusionOk="0">
                  <a:moveTo>
                    <a:pt x="4529" y="1"/>
                  </a:moveTo>
                  <a:cubicBezTo>
                    <a:pt x="4430" y="1"/>
                    <a:pt x="4332" y="14"/>
                    <a:pt x="4241" y="42"/>
                  </a:cubicBezTo>
                  <a:cubicBezTo>
                    <a:pt x="3278" y="224"/>
                    <a:pt x="2264" y="458"/>
                    <a:pt x="1561" y="1147"/>
                  </a:cubicBezTo>
                  <a:cubicBezTo>
                    <a:pt x="1080" y="1616"/>
                    <a:pt x="807" y="2266"/>
                    <a:pt x="599" y="2904"/>
                  </a:cubicBezTo>
                  <a:cubicBezTo>
                    <a:pt x="326" y="3710"/>
                    <a:pt x="169" y="4569"/>
                    <a:pt x="130" y="5427"/>
                  </a:cubicBezTo>
                  <a:lnTo>
                    <a:pt x="0" y="5492"/>
                  </a:lnTo>
                  <a:cubicBezTo>
                    <a:pt x="1210" y="5115"/>
                    <a:pt x="2394" y="4556"/>
                    <a:pt x="3330" y="3710"/>
                  </a:cubicBezTo>
                  <a:cubicBezTo>
                    <a:pt x="4267" y="2852"/>
                    <a:pt x="4943" y="1668"/>
                    <a:pt x="5022" y="393"/>
                  </a:cubicBezTo>
                  <a:cubicBezTo>
                    <a:pt x="5022" y="315"/>
                    <a:pt x="5009" y="237"/>
                    <a:pt x="4982" y="172"/>
                  </a:cubicBezTo>
                  <a:cubicBezTo>
                    <a:pt x="4943" y="94"/>
                    <a:pt x="4865" y="42"/>
                    <a:pt x="4787" y="29"/>
                  </a:cubicBezTo>
                  <a:cubicBezTo>
                    <a:pt x="4703" y="11"/>
                    <a:pt x="4616" y="1"/>
                    <a:pt x="4529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8" name="Google Shape;1306;p45">
              <a:extLst>
                <a:ext uri="{FF2B5EF4-FFF2-40B4-BE49-F238E27FC236}">
                  <a16:creationId xmlns:a16="http://schemas.microsoft.com/office/drawing/2014/main" id="{B8F8F248-5787-93E1-9839-376DB8F7174F}"/>
                </a:ext>
              </a:extLst>
            </p:cNvPr>
            <p:cNvSpPr/>
            <p:nvPr/>
          </p:nvSpPr>
          <p:spPr>
            <a:xfrm>
              <a:off x="3726725" y="2551075"/>
              <a:ext cx="121975" cy="70975"/>
            </a:xfrm>
            <a:custGeom>
              <a:avLst/>
              <a:gdLst/>
              <a:ahLst/>
              <a:cxnLst/>
              <a:rect l="l" t="t" r="r" b="b"/>
              <a:pathLst>
                <a:path w="4879" h="2839" extrusionOk="0">
                  <a:moveTo>
                    <a:pt x="1203" y="1"/>
                  </a:moveTo>
                  <a:cubicBezTo>
                    <a:pt x="840" y="1"/>
                    <a:pt x="481" y="65"/>
                    <a:pt x="144" y="205"/>
                  </a:cubicBezTo>
                  <a:lnTo>
                    <a:pt x="1" y="296"/>
                  </a:lnTo>
                  <a:cubicBezTo>
                    <a:pt x="79" y="556"/>
                    <a:pt x="196" y="803"/>
                    <a:pt x="365" y="1024"/>
                  </a:cubicBezTo>
                  <a:cubicBezTo>
                    <a:pt x="1219" y="2177"/>
                    <a:pt x="2553" y="2839"/>
                    <a:pt x="3953" y="2839"/>
                  </a:cubicBezTo>
                  <a:cubicBezTo>
                    <a:pt x="4260" y="2839"/>
                    <a:pt x="4570" y="2807"/>
                    <a:pt x="4879" y="2741"/>
                  </a:cubicBezTo>
                  <a:cubicBezTo>
                    <a:pt x="4450" y="1844"/>
                    <a:pt x="3825" y="1024"/>
                    <a:pt x="2980" y="517"/>
                  </a:cubicBezTo>
                  <a:cubicBezTo>
                    <a:pt x="2447" y="189"/>
                    <a:pt x="1821" y="1"/>
                    <a:pt x="1203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29" name="Google Shape;1307;p45">
              <a:extLst>
                <a:ext uri="{FF2B5EF4-FFF2-40B4-BE49-F238E27FC236}">
                  <a16:creationId xmlns:a16="http://schemas.microsoft.com/office/drawing/2014/main" id="{A63CBB45-AE20-DE27-6A33-3F327F57D376}"/>
                </a:ext>
              </a:extLst>
            </p:cNvPr>
            <p:cNvSpPr/>
            <p:nvPr/>
          </p:nvSpPr>
          <p:spPr>
            <a:xfrm>
              <a:off x="3771625" y="2991950"/>
              <a:ext cx="216600" cy="127525"/>
            </a:xfrm>
            <a:custGeom>
              <a:avLst/>
              <a:gdLst/>
              <a:ahLst/>
              <a:cxnLst/>
              <a:rect l="l" t="t" r="r" b="b"/>
              <a:pathLst>
                <a:path w="8664" h="5101" extrusionOk="0">
                  <a:moveTo>
                    <a:pt x="7584" y="1"/>
                  </a:moveTo>
                  <a:cubicBezTo>
                    <a:pt x="6881" y="326"/>
                    <a:pt x="6153" y="599"/>
                    <a:pt x="5411" y="807"/>
                  </a:cubicBezTo>
                  <a:cubicBezTo>
                    <a:pt x="4917" y="951"/>
                    <a:pt x="4514" y="1263"/>
                    <a:pt x="4033" y="1445"/>
                  </a:cubicBezTo>
                  <a:cubicBezTo>
                    <a:pt x="3291" y="1718"/>
                    <a:pt x="2537" y="1926"/>
                    <a:pt x="1795" y="2199"/>
                  </a:cubicBezTo>
                  <a:cubicBezTo>
                    <a:pt x="1665" y="2251"/>
                    <a:pt x="742" y="2590"/>
                    <a:pt x="143" y="2850"/>
                  </a:cubicBezTo>
                  <a:cubicBezTo>
                    <a:pt x="0" y="3669"/>
                    <a:pt x="273" y="4515"/>
                    <a:pt x="859" y="5100"/>
                  </a:cubicBezTo>
                  <a:lnTo>
                    <a:pt x="1054" y="5100"/>
                  </a:lnTo>
                  <a:cubicBezTo>
                    <a:pt x="1548" y="5087"/>
                    <a:pt x="2055" y="5061"/>
                    <a:pt x="2550" y="5009"/>
                  </a:cubicBezTo>
                  <a:cubicBezTo>
                    <a:pt x="3746" y="4879"/>
                    <a:pt x="4917" y="4645"/>
                    <a:pt x="6075" y="4320"/>
                  </a:cubicBezTo>
                  <a:cubicBezTo>
                    <a:pt x="7220" y="4007"/>
                    <a:pt x="8664" y="3669"/>
                    <a:pt x="8338" y="2160"/>
                  </a:cubicBezTo>
                  <a:cubicBezTo>
                    <a:pt x="8169" y="1419"/>
                    <a:pt x="7922" y="690"/>
                    <a:pt x="7584" y="1"/>
                  </a:cubicBez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0" name="Google Shape;1308;p45">
              <a:extLst>
                <a:ext uri="{FF2B5EF4-FFF2-40B4-BE49-F238E27FC236}">
                  <a16:creationId xmlns:a16="http://schemas.microsoft.com/office/drawing/2014/main" id="{8246246F-7303-2EC6-650F-FAC49D6E6645}"/>
                </a:ext>
              </a:extLst>
            </p:cNvPr>
            <p:cNvSpPr/>
            <p:nvPr/>
          </p:nvSpPr>
          <p:spPr>
            <a:xfrm>
              <a:off x="3419425" y="2962375"/>
              <a:ext cx="267000" cy="177925"/>
            </a:xfrm>
            <a:custGeom>
              <a:avLst/>
              <a:gdLst/>
              <a:ahLst/>
              <a:cxnLst/>
              <a:rect l="l" t="t" r="r" b="b"/>
              <a:pathLst>
                <a:path w="10680" h="7117" extrusionOk="0">
                  <a:moveTo>
                    <a:pt x="2745" y="0"/>
                  </a:moveTo>
                  <a:lnTo>
                    <a:pt x="0" y="1665"/>
                  </a:lnTo>
                  <a:cubicBezTo>
                    <a:pt x="1340" y="3226"/>
                    <a:pt x="2797" y="4735"/>
                    <a:pt x="4566" y="5789"/>
                  </a:cubicBezTo>
                  <a:cubicBezTo>
                    <a:pt x="5942" y="6592"/>
                    <a:pt x="7526" y="7116"/>
                    <a:pt x="9105" y="7116"/>
                  </a:cubicBezTo>
                  <a:cubicBezTo>
                    <a:pt x="9572" y="7116"/>
                    <a:pt x="10038" y="7071"/>
                    <a:pt x="10498" y="6973"/>
                  </a:cubicBezTo>
                  <a:cubicBezTo>
                    <a:pt x="10498" y="6296"/>
                    <a:pt x="10654" y="5581"/>
                    <a:pt x="10680" y="4878"/>
                  </a:cubicBezTo>
                  <a:cubicBezTo>
                    <a:pt x="7545" y="4241"/>
                    <a:pt x="4735" y="2498"/>
                    <a:pt x="2745" y="0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1" name="Google Shape;1309;p45">
              <a:extLst>
                <a:ext uri="{FF2B5EF4-FFF2-40B4-BE49-F238E27FC236}">
                  <a16:creationId xmlns:a16="http://schemas.microsoft.com/office/drawing/2014/main" id="{6C3085D1-746B-EF9B-CDD3-64303DF65454}"/>
                </a:ext>
              </a:extLst>
            </p:cNvPr>
            <p:cNvSpPr/>
            <p:nvPr/>
          </p:nvSpPr>
          <p:spPr>
            <a:xfrm>
              <a:off x="3390150" y="2866650"/>
              <a:ext cx="144100" cy="168600"/>
            </a:xfrm>
            <a:custGeom>
              <a:avLst/>
              <a:gdLst/>
              <a:ahLst/>
              <a:cxnLst/>
              <a:rect l="l" t="t" r="r" b="b"/>
              <a:pathLst>
                <a:path w="5764" h="6744" extrusionOk="0">
                  <a:moveTo>
                    <a:pt x="464" y="0"/>
                  </a:moveTo>
                  <a:cubicBezTo>
                    <a:pt x="307" y="0"/>
                    <a:pt x="150" y="29"/>
                    <a:pt x="0" y="96"/>
                  </a:cubicBezTo>
                  <a:lnTo>
                    <a:pt x="3409" y="6743"/>
                  </a:lnTo>
                  <a:cubicBezTo>
                    <a:pt x="4462" y="6301"/>
                    <a:pt x="5295" y="5468"/>
                    <a:pt x="5763" y="4441"/>
                  </a:cubicBezTo>
                  <a:cubicBezTo>
                    <a:pt x="4215" y="3400"/>
                    <a:pt x="3278" y="1631"/>
                    <a:pt x="1782" y="525"/>
                  </a:cubicBezTo>
                  <a:cubicBezTo>
                    <a:pt x="1396" y="245"/>
                    <a:pt x="922" y="0"/>
                    <a:pt x="464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2" name="Google Shape;1310;p45">
              <a:extLst>
                <a:ext uri="{FF2B5EF4-FFF2-40B4-BE49-F238E27FC236}">
                  <a16:creationId xmlns:a16="http://schemas.microsoft.com/office/drawing/2014/main" id="{6FE39A78-E413-AF88-FB38-FCAD9886CF57}"/>
                </a:ext>
              </a:extLst>
            </p:cNvPr>
            <p:cNvSpPr/>
            <p:nvPr/>
          </p:nvSpPr>
          <p:spPr>
            <a:xfrm>
              <a:off x="3338450" y="2785125"/>
              <a:ext cx="77750" cy="144875"/>
            </a:xfrm>
            <a:custGeom>
              <a:avLst/>
              <a:gdLst/>
              <a:ahLst/>
              <a:cxnLst/>
              <a:rect l="l" t="t" r="r" b="b"/>
              <a:pathLst>
                <a:path w="3110" h="5795" extrusionOk="0">
                  <a:moveTo>
                    <a:pt x="143" y="1"/>
                  </a:moveTo>
                  <a:lnTo>
                    <a:pt x="208" y="4762"/>
                  </a:lnTo>
                  <a:lnTo>
                    <a:pt x="0" y="4814"/>
                  </a:lnTo>
                  <a:lnTo>
                    <a:pt x="442" y="5633"/>
                  </a:lnTo>
                  <a:cubicBezTo>
                    <a:pt x="468" y="5698"/>
                    <a:pt x="507" y="5750"/>
                    <a:pt x="572" y="5776"/>
                  </a:cubicBezTo>
                  <a:cubicBezTo>
                    <a:pt x="600" y="5786"/>
                    <a:pt x="634" y="5795"/>
                    <a:pt x="670" y="5795"/>
                  </a:cubicBezTo>
                  <a:cubicBezTo>
                    <a:pt x="685" y="5795"/>
                    <a:pt x="700" y="5793"/>
                    <a:pt x="716" y="5789"/>
                  </a:cubicBezTo>
                  <a:cubicBezTo>
                    <a:pt x="1509" y="5737"/>
                    <a:pt x="2316" y="5646"/>
                    <a:pt x="3109" y="5503"/>
                  </a:cubicBezTo>
                  <a:cubicBezTo>
                    <a:pt x="3057" y="4710"/>
                    <a:pt x="2849" y="3981"/>
                    <a:pt x="2732" y="3227"/>
                  </a:cubicBezTo>
                  <a:cubicBezTo>
                    <a:pt x="2602" y="2381"/>
                    <a:pt x="2771" y="1380"/>
                    <a:pt x="2927" y="560"/>
                  </a:cubicBezTo>
                  <a:cubicBezTo>
                    <a:pt x="1964" y="560"/>
                    <a:pt x="1028" y="365"/>
                    <a:pt x="143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3" name="Google Shape;1311;p45">
              <a:extLst>
                <a:ext uri="{FF2B5EF4-FFF2-40B4-BE49-F238E27FC236}">
                  <a16:creationId xmlns:a16="http://schemas.microsoft.com/office/drawing/2014/main" id="{D6959BA7-933E-1A61-FEDC-13DAD4234F26}"/>
                </a:ext>
              </a:extLst>
            </p:cNvPr>
            <p:cNvSpPr/>
            <p:nvPr/>
          </p:nvSpPr>
          <p:spPr>
            <a:xfrm>
              <a:off x="3273075" y="2897975"/>
              <a:ext cx="290425" cy="374975"/>
            </a:xfrm>
            <a:custGeom>
              <a:avLst/>
              <a:gdLst/>
              <a:ahLst/>
              <a:cxnLst/>
              <a:rect l="l" t="t" r="r" b="b"/>
              <a:pathLst>
                <a:path w="11617" h="14999" extrusionOk="0">
                  <a:moveTo>
                    <a:pt x="5997" y="1"/>
                  </a:moveTo>
                  <a:cubicBezTo>
                    <a:pt x="5584" y="212"/>
                    <a:pt x="5132" y="352"/>
                    <a:pt x="4687" y="352"/>
                  </a:cubicBezTo>
                  <a:cubicBezTo>
                    <a:pt x="4501" y="352"/>
                    <a:pt x="4317" y="327"/>
                    <a:pt x="4137" y="274"/>
                  </a:cubicBezTo>
                  <a:lnTo>
                    <a:pt x="1301" y="1939"/>
                  </a:lnTo>
                  <a:cubicBezTo>
                    <a:pt x="1392" y="3799"/>
                    <a:pt x="1600" y="5659"/>
                    <a:pt x="1913" y="7506"/>
                  </a:cubicBezTo>
                  <a:cubicBezTo>
                    <a:pt x="1991" y="7832"/>
                    <a:pt x="2017" y="8170"/>
                    <a:pt x="2017" y="8508"/>
                  </a:cubicBezTo>
                  <a:cubicBezTo>
                    <a:pt x="1991" y="9054"/>
                    <a:pt x="1757" y="9562"/>
                    <a:pt x="1535" y="10056"/>
                  </a:cubicBezTo>
                  <a:lnTo>
                    <a:pt x="352" y="12632"/>
                  </a:lnTo>
                  <a:cubicBezTo>
                    <a:pt x="222" y="12918"/>
                    <a:pt x="104" y="13204"/>
                    <a:pt x="0" y="13503"/>
                  </a:cubicBezTo>
                  <a:cubicBezTo>
                    <a:pt x="1241" y="14654"/>
                    <a:pt x="3115" y="14999"/>
                    <a:pt x="4815" y="14999"/>
                  </a:cubicBezTo>
                  <a:cubicBezTo>
                    <a:pt x="5093" y="14999"/>
                    <a:pt x="5367" y="14990"/>
                    <a:pt x="5633" y="14973"/>
                  </a:cubicBezTo>
                  <a:cubicBezTo>
                    <a:pt x="6791" y="14882"/>
                    <a:pt x="7948" y="14661"/>
                    <a:pt x="9054" y="14323"/>
                  </a:cubicBezTo>
                  <a:cubicBezTo>
                    <a:pt x="10030" y="14023"/>
                    <a:pt x="10953" y="13672"/>
                    <a:pt x="11617" y="12970"/>
                  </a:cubicBezTo>
                  <a:cubicBezTo>
                    <a:pt x="10862" y="10914"/>
                    <a:pt x="9952" y="8937"/>
                    <a:pt x="8911" y="7012"/>
                  </a:cubicBezTo>
                  <a:cubicBezTo>
                    <a:pt x="8794" y="6830"/>
                    <a:pt x="8703" y="6635"/>
                    <a:pt x="8664" y="6414"/>
                  </a:cubicBezTo>
                  <a:cubicBezTo>
                    <a:pt x="8638" y="6258"/>
                    <a:pt x="8638" y="6101"/>
                    <a:pt x="8664" y="5945"/>
                  </a:cubicBezTo>
                  <a:cubicBezTo>
                    <a:pt x="8768" y="4801"/>
                    <a:pt x="8742" y="3357"/>
                    <a:pt x="8144" y="2368"/>
                  </a:cubicBezTo>
                  <a:cubicBezTo>
                    <a:pt x="7597" y="1483"/>
                    <a:pt x="6817" y="677"/>
                    <a:pt x="5997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4" name="Google Shape;1312;p45">
              <a:extLst>
                <a:ext uri="{FF2B5EF4-FFF2-40B4-BE49-F238E27FC236}">
                  <a16:creationId xmlns:a16="http://schemas.microsoft.com/office/drawing/2014/main" id="{0AB932E9-9F44-98CB-6D8E-F3C79F3945E3}"/>
                </a:ext>
              </a:extLst>
            </p:cNvPr>
            <p:cNvSpPr/>
            <p:nvPr/>
          </p:nvSpPr>
          <p:spPr>
            <a:xfrm>
              <a:off x="3957300" y="2554050"/>
              <a:ext cx="438400" cy="443850"/>
            </a:xfrm>
            <a:custGeom>
              <a:avLst/>
              <a:gdLst/>
              <a:ahLst/>
              <a:cxnLst/>
              <a:rect l="l" t="t" r="r" b="b"/>
              <a:pathLst>
                <a:path w="17536" h="17754" extrusionOk="0">
                  <a:moveTo>
                    <a:pt x="7588" y="0"/>
                  </a:moveTo>
                  <a:cubicBezTo>
                    <a:pt x="6838" y="0"/>
                    <a:pt x="6070" y="148"/>
                    <a:pt x="5542" y="658"/>
                  </a:cubicBezTo>
                  <a:cubicBezTo>
                    <a:pt x="5503" y="710"/>
                    <a:pt x="5438" y="749"/>
                    <a:pt x="5373" y="788"/>
                  </a:cubicBezTo>
                  <a:cubicBezTo>
                    <a:pt x="5334" y="795"/>
                    <a:pt x="5295" y="798"/>
                    <a:pt x="5256" y="798"/>
                  </a:cubicBezTo>
                  <a:cubicBezTo>
                    <a:pt x="5217" y="798"/>
                    <a:pt x="5178" y="795"/>
                    <a:pt x="5139" y="788"/>
                  </a:cubicBezTo>
                  <a:cubicBezTo>
                    <a:pt x="4991" y="768"/>
                    <a:pt x="4853" y="757"/>
                    <a:pt x="4721" y="757"/>
                  </a:cubicBezTo>
                  <a:cubicBezTo>
                    <a:pt x="4189" y="757"/>
                    <a:pt x="3768" y="933"/>
                    <a:pt x="3331" y="1361"/>
                  </a:cubicBezTo>
                  <a:cubicBezTo>
                    <a:pt x="2199" y="2466"/>
                    <a:pt x="1939" y="3689"/>
                    <a:pt x="1770" y="5224"/>
                  </a:cubicBezTo>
                  <a:cubicBezTo>
                    <a:pt x="1653" y="6291"/>
                    <a:pt x="1549" y="7344"/>
                    <a:pt x="1419" y="8411"/>
                  </a:cubicBezTo>
                  <a:cubicBezTo>
                    <a:pt x="1276" y="9543"/>
                    <a:pt x="924" y="10571"/>
                    <a:pt x="586" y="11663"/>
                  </a:cubicBezTo>
                  <a:cubicBezTo>
                    <a:pt x="248" y="12743"/>
                    <a:pt x="1" y="13927"/>
                    <a:pt x="326" y="15019"/>
                  </a:cubicBezTo>
                  <a:cubicBezTo>
                    <a:pt x="612" y="15943"/>
                    <a:pt x="1263" y="16723"/>
                    <a:pt x="2108" y="17179"/>
                  </a:cubicBezTo>
                  <a:cubicBezTo>
                    <a:pt x="2811" y="17562"/>
                    <a:pt x="3591" y="17753"/>
                    <a:pt x="4379" y="17753"/>
                  </a:cubicBezTo>
                  <a:cubicBezTo>
                    <a:pt x="4554" y="17753"/>
                    <a:pt x="4730" y="17744"/>
                    <a:pt x="4905" y="17725"/>
                  </a:cubicBezTo>
                  <a:lnTo>
                    <a:pt x="15077" y="17517"/>
                  </a:lnTo>
                  <a:cubicBezTo>
                    <a:pt x="16534" y="17127"/>
                    <a:pt x="17536" y="15449"/>
                    <a:pt x="17159" y="13979"/>
                  </a:cubicBezTo>
                  <a:cubicBezTo>
                    <a:pt x="17003" y="13458"/>
                    <a:pt x="16768" y="12951"/>
                    <a:pt x="16469" y="12496"/>
                  </a:cubicBezTo>
                  <a:cubicBezTo>
                    <a:pt x="15962" y="11650"/>
                    <a:pt x="15455" y="10818"/>
                    <a:pt x="14908" y="10011"/>
                  </a:cubicBezTo>
                  <a:cubicBezTo>
                    <a:pt x="14362" y="9205"/>
                    <a:pt x="13776" y="8398"/>
                    <a:pt x="13425" y="7501"/>
                  </a:cubicBezTo>
                  <a:cubicBezTo>
                    <a:pt x="12710" y="5718"/>
                    <a:pt x="12866" y="3598"/>
                    <a:pt x="11721" y="2063"/>
                  </a:cubicBezTo>
                  <a:cubicBezTo>
                    <a:pt x="11032" y="1127"/>
                    <a:pt x="9835" y="255"/>
                    <a:pt x="8677" y="86"/>
                  </a:cubicBezTo>
                  <a:cubicBezTo>
                    <a:pt x="8341" y="38"/>
                    <a:pt x="7967" y="0"/>
                    <a:pt x="7588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5" name="Google Shape;1313;p45">
              <a:extLst>
                <a:ext uri="{FF2B5EF4-FFF2-40B4-BE49-F238E27FC236}">
                  <a16:creationId xmlns:a16="http://schemas.microsoft.com/office/drawing/2014/main" id="{24CB38E2-8838-0848-FC4F-B16749F1F8F5}"/>
                </a:ext>
              </a:extLst>
            </p:cNvPr>
            <p:cNvSpPr/>
            <p:nvPr/>
          </p:nvSpPr>
          <p:spPr>
            <a:xfrm>
              <a:off x="3987550" y="2791300"/>
              <a:ext cx="428325" cy="454125"/>
            </a:xfrm>
            <a:custGeom>
              <a:avLst/>
              <a:gdLst/>
              <a:ahLst/>
              <a:cxnLst/>
              <a:rect l="l" t="t" r="r" b="b"/>
              <a:pathLst>
                <a:path w="17133" h="18165" extrusionOk="0">
                  <a:moveTo>
                    <a:pt x="7701" y="1"/>
                  </a:moveTo>
                  <a:cubicBezTo>
                    <a:pt x="7259" y="131"/>
                    <a:pt x="5477" y="456"/>
                    <a:pt x="5425" y="885"/>
                  </a:cubicBezTo>
                  <a:cubicBezTo>
                    <a:pt x="5399" y="1094"/>
                    <a:pt x="5737" y="1744"/>
                    <a:pt x="5789" y="1991"/>
                  </a:cubicBezTo>
                  <a:lnTo>
                    <a:pt x="6114" y="3396"/>
                  </a:lnTo>
                  <a:cubicBezTo>
                    <a:pt x="5022" y="3409"/>
                    <a:pt x="3812" y="3461"/>
                    <a:pt x="3005" y="4202"/>
                  </a:cubicBezTo>
                  <a:cubicBezTo>
                    <a:pt x="2199" y="4931"/>
                    <a:pt x="2056" y="5907"/>
                    <a:pt x="1561" y="6817"/>
                  </a:cubicBezTo>
                  <a:cubicBezTo>
                    <a:pt x="1106" y="7728"/>
                    <a:pt x="573" y="8612"/>
                    <a:pt x="1" y="9458"/>
                  </a:cubicBezTo>
                  <a:cubicBezTo>
                    <a:pt x="911" y="10212"/>
                    <a:pt x="1887" y="10863"/>
                    <a:pt x="2849" y="11539"/>
                  </a:cubicBezTo>
                  <a:cubicBezTo>
                    <a:pt x="3135" y="11227"/>
                    <a:pt x="3214" y="10720"/>
                    <a:pt x="3448" y="10355"/>
                  </a:cubicBezTo>
                  <a:lnTo>
                    <a:pt x="3448" y="10355"/>
                  </a:lnTo>
                  <a:cubicBezTo>
                    <a:pt x="4124" y="11669"/>
                    <a:pt x="3435" y="13620"/>
                    <a:pt x="3096" y="14947"/>
                  </a:cubicBezTo>
                  <a:cubicBezTo>
                    <a:pt x="3005" y="15312"/>
                    <a:pt x="2914" y="15663"/>
                    <a:pt x="2810" y="16027"/>
                  </a:cubicBezTo>
                  <a:cubicBezTo>
                    <a:pt x="2758" y="16209"/>
                    <a:pt x="2485" y="16768"/>
                    <a:pt x="2459" y="17055"/>
                  </a:cubicBezTo>
                  <a:cubicBezTo>
                    <a:pt x="2420" y="17367"/>
                    <a:pt x="4176" y="17757"/>
                    <a:pt x="4410" y="17796"/>
                  </a:cubicBezTo>
                  <a:cubicBezTo>
                    <a:pt x="5588" y="18012"/>
                    <a:pt x="6804" y="18164"/>
                    <a:pt x="8012" y="18164"/>
                  </a:cubicBezTo>
                  <a:cubicBezTo>
                    <a:pt x="8766" y="18164"/>
                    <a:pt x="9516" y="18105"/>
                    <a:pt x="10251" y="17965"/>
                  </a:cubicBezTo>
                  <a:cubicBezTo>
                    <a:pt x="10615" y="17900"/>
                    <a:pt x="13997" y="17432"/>
                    <a:pt x="13893" y="17055"/>
                  </a:cubicBezTo>
                  <a:cubicBezTo>
                    <a:pt x="13815" y="16768"/>
                    <a:pt x="13620" y="16430"/>
                    <a:pt x="13568" y="16248"/>
                  </a:cubicBezTo>
                  <a:lnTo>
                    <a:pt x="13074" y="14752"/>
                  </a:lnTo>
                  <a:cubicBezTo>
                    <a:pt x="13048" y="14674"/>
                    <a:pt x="13035" y="14596"/>
                    <a:pt x="13048" y="14518"/>
                  </a:cubicBezTo>
                  <a:cubicBezTo>
                    <a:pt x="13100" y="14427"/>
                    <a:pt x="13178" y="14362"/>
                    <a:pt x="13269" y="14323"/>
                  </a:cubicBezTo>
                  <a:cubicBezTo>
                    <a:pt x="14049" y="13972"/>
                    <a:pt x="14869" y="13699"/>
                    <a:pt x="15662" y="13347"/>
                  </a:cubicBezTo>
                  <a:cubicBezTo>
                    <a:pt x="16170" y="13126"/>
                    <a:pt x="16924" y="12957"/>
                    <a:pt x="17015" y="12372"/>
                  </a:cubicBezTo>
                  <a:cubicBezTo>
                    <a:pt x="17132" y="11708"/>
                    <a:pt x="16755" y="10759"/>
                    <a:pt x="16482" y="10160"/>
                  </a:cubicBezTo>
                  <a:cubicBezTo>
                    <a:pt x="16118" y="9393"/>
                    <a:pt x="15884" y="8573"/>
                    <a:pt x="15519" y="7806"/>
                  </a:cubicBezTo>
                  <a:cubicBezTo>
                    <a:pt x="14882" y="6466"/>
                    <a:pt x="14153" y="5152"/>
                    <a:pt x="13139" y="4059"/>
                  </a:cubicBezTo>
                  <a:cubicBezTo>
                    <a:pt x="12566" y="3435"/>
                    <a:pt x="11903" y="2798"/>
                    <a:pt x="11058" y="2668"/>
                  </a:cubicBezTo>
                  <a:cubicBezTo>
                    <a:pt x="10925" y="2646"/>
                    <a:pt x="10793" y="2637"/>
                    <a:pt x="10661" y="2637"/>
                  </a:cubicBezTo>
                  <a:cubicBezTo>
                    <a:pt x="10095" y="2637"/>
                    <a:pt x="9527" y="2798"/>
                    <a:pt x="8952" y="2798"/>
                  </a:cubicBezTo>
                  <a:cubicBezTo>
                    <a:pt x="8934" y="2798"/>
                    <a:pt x="8916" y="2798"/>
                    <a:pt x="8898" y="2798"/>
                  </a:cubicBezTo>
                  <a:cubicBezTo>
                    <a:pt x="8495" y="1861"/>
                    <a:pt x="8105" y="924"/>
                    <a:pt x="7701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6" name="Google Shape;1314;p45">
              <a:extLst>
                <a:ext uri="{FF2B5EF4-FFF2-40B4-BE49-F238E27FC236}">
                  <a16:creationId xmlns:a16="http://schemas.microsoft.com/office/drawing/2014/main" id="{8F02090D-958A-0934-FF91-E73C97AF6729}"/>
                </a:ext>
              </a:extLst>
            </p:cNvPr>
            <p:cNvSpPr/>
            <p:nvPr/>
          </p:nvSpPr>
          <p:spPr>
            <a:xfrm>
              <a:off x="3847375" y="2940250"/>
              <a:ext cx="256600" cy="196750"/>
            </a:xfrm>
            <a:custGeom>
              <a:avLst/>
              <a:gdLst/>
              <a:ahLst/>
              <a:cxnLst/>
              <a:rect l="l" t="t" r="r" b="b"/>
              <a:pathLst>
                <a:path w="10264" h="7870" extrusionOk="0">
                  <a:moveTo>
                    <a:pt x="10045" y="1"/>
                  </a:moveTo>
                  <a:cubicBezTo>
                    <a:pt x="10044" y="1"/>
                    <a:pt x="10044" y="1"/>
                    <a:pt x="10043" y="1"/>
                  </a:cubicBezTo>
                  <a:cubicBezTo>
                    <a:pt x="9585" y="22"/>
                    <a:pt x="9127" y="32"/>
                    <a:pt x="8671" y="32"/>
                  </a:cubicBezTo>
                  <a:cubicBezTo>
                    <a:pt x="8298" y="32"/>
                    <a:pt x="7927" y="25"/>
                    <a:pt x="7559" y="14"/>
                  </a:cubicBezTo>
                  <a:cubicBezTo>
                    <a:pt x="7051" y="885"/>
                    <a:pt x="6583" y="1770"/>
                    <a:pt x="6089" y="2628"/>
                  </a:cubicBezTo>
                  <a:cubicBezTo>
                    <a:pt x="5907" y="2953"/>
                    <a:pt x="5725" y="3305"/>
                    <a:pt x="5542" y="3630"/>
                  </a:cubicBezTo>
                  <a:cubicBezTo>
                    <a:pt x="5438" y="3812"/>
                    <a:pt x="5217" y="4371"/>
                    <a:pt x="4996" y="4449"/>
                  </a:cubicBezTo>
                  <a:cubicBezTo>
                    <a:pt x="4981" y="4453"/>
                    <a:pt x="4965" y="4455"/>
                    <a:pt x="4946" y="4455"/>
                  </a:cubicBezTo>
                  <a:cubicBezTo>
                    <a:pt x="4783" y="4455"/>
                    <a:pt x="4487" y="4315"/>
                    <a:pt x="4359" y="4280"/>
                  </a:cubicBezTo>
                  <a:cubicBezTo>
                    <a:pt x="4151" y="4228"/>
                    <a:pt x="3942" y="4176"/>
                    <a:pt x="3734" y="4124"/>
                  </a:cubicBezTo>
                  <a:cubicBezTo>
                    <a:pt x="3305" y="3994"/>
                    <a:pt x="2876" y="3877"/>
                    <a:pt x="2447" y="3747"/>
                  </a:cubicBezTo>
                  <a:cubicBezTo>
                    <a:pt x="2017" y="3617"/>
                    <a:pt x="1588" y="3487"/>
                    <a:pt x="1159" y="3370"/>
                  </a:cubicBezTo>
                  <a:cubicBezTo>
                    <a:pt x="1107" y="3344"/>
                    <a:pt x="833" y="3253"/>
                    <a:pt x="560" y="3162"/>
                  </a:cubicBezTo>
                  <a:cubicBezTo>
                    <a:pt x="157" y="3942"/>
                    <a:pt x="1" y="4814"/>
                    <a:pt x="118" y="5685"/>
                  </a:cubicBezTo>
                  <a:cubicBezTo>
                    <a:pt x="391" y="5828"/>
                    <a:pt x="690" y="5945"/>
                    <a:pt x="977" y="6062"/>
                  </a:cubicBezTo>
                  <a:cubicBezTo>
                    <a:pt x="1705" y="6336"/>
                    <a:pt x="2329" y="6713"/>
                    <a:pt x="3045" y="6999"/>
                  </a:cubicBezTo>
                  <a:cubicBezTo>
                    <a:pt x="3786" y="7311"/>
                    <a:pt x="4554" y="7558"/>
                    <a:pt x="5334" y="7741"/>
                  </a:cubicBezTo>
                  <a:cubicBezTo>
                    <a:pt x="5711" y="7813"/>
                    <a:pt x="6036" y="7870"/>
                    <a:pt x="6325" y="7870"/>
                  </a:cubicBezTo>
                  <a:cubicBezTo>
                    <a:pt x="6863" y="7870"/>
                    <a:pt x="7278" y="7672"/>
                    <a:pt x="7676" y="7012"/>
                  </a:cubicBezTo>
                  <a:cubicBezTo>
                    <a:pt x="8144" y="6232"/>
                    <a:pt x="8651" y="5451"/>
                    <a:pt x="9081" y="4632"/>
                  </a:cubicBezTo>
                  <a:cubicBezTo>
                    <a:pt x="9445" y="3955"/>
                    <a:pt x="9874" y="3474"/>
                    <a:pt x="10030" y="2706"/>
                  </a:cubicBezTo>
                  <a:lnTo>
                    <a:pt x="10030" y="2654"/>
                  </a:lnTo>
                  <a:cubicBezTo>
                    <a:pt x="10069" y="2434"/>
                    <a:pt x="10263" y="1"/>
                    <a:pt x="10045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7" name="Google Shape;1315;p45">
              <a:extLst>
                <a:ext uri="{FF2B5EF4-FFF2-40B4-BE49-F238E27FC236}">
                  <a16:creationId xmlns:a16="http://schemas.microsoft.com/office/drawing/2014/main" id="{ADA6604A-4408-6B97-A6B1-FAFE7C2E8BFC}"/>
                </a:ext>
              </a:extLst>
            </p:cNvPr>
            <p:cNvSpPr/>
            <p:nvPr/>
          </p:nvSpPr>
          <p:spPr>
            <a:xfrm>
              <a:off x="4048050" y="2932625"/>
              <a:ext cx="302450" cy="312800"/>
            </a:xfrm>
            <a:custGeom>
              <a:avLst/>
              <a:gdLst/>
              <a:ahLst/>
              <a:cxnLst/>
              <a:rect l="l" t="t" r="r" b="b"/>
              <a:pathLst>
                <a:path w="12098" h="12512" extrusionOk="0">
                  <a:moveTo>
                    <a:pt x="9172" y="1"/>
                  </a:moveTo>
                  <a:cubicBezTo>
                    <a:pt x="8680" y="1"/>
                    <a:pt x="8163" y="139"/>
                    <a:pt x="7753" y="267"/>
                  </a:cubicBezTo>
                  <a:cubicBezTo>
                    <a:pt x="6491" y="657"/>
                    <a:pt x="5333" y="1333"/>
                    <a:pt x="4371" y="2244"/>
                  </a:cubicBezTo>
                  <a:cubicBezTo>
                    <a:pt x="3733" y="1437"/>
                    <a:pt x="3070" y="618"/>
                    <a:pt x="2133" y="228"/>
                  </a:cubicBezTo>
                  <a:cubicBezTo>
                    <a:pt x="2043" y="191"/>
                    <a:pt x="1959" y="175"/>
                    <a:pt x="1880" y="175"/>
                  </a:cubicBezTo>
                  <a:cubicBezTo>
                    <a:pt x="1506" y="175"/>
                    <a:pt x="1253" y="540"/>
                    <a:pt x="1028" y="852"/>
                  </a:cubicBezTo>
                  <a:cubicBezTo>
                    <a:pt x="715" y="1242"/>
                    <a:pt x="494" y="1697"/>
                    <a:pt x="351" y="2166"/>
                  </a:cubicBezTo>
                  <a:cubicBezTo>
                    <a:pt x="0" y="3402"/>
                    <a:pt x="715" y="4416"/>
                    <a:pt x="1171" y="5509"/>
                  </a:cubicBezTo>
                  <a:cubicBezTo>
                    <a:pt x="1639" y="6641"/>
                    <a:pt x="963" y="8163"/>
                    <a:pt x="676" y="9294"/>
                  </a:cubicBezTo>
                  <a:cubicBezTo>
                    <a:pt x="585" y="9659"/>
                    <a:pt x="494" y="10010"/>
                    <a:pt x="390" y="10374"/>
                  </a:cubicBezTo>
                  <a:cubicBezTo>
                    <a:pt x="338" y="10556"/>
                    <a:pt x="65" y="11115"/>
                    <a:pt x="39" y="11402"/>
                  </a:cubicBezTo>
                  <a:cubicBezTo>
                    <a:pt x="0" y="11714"/>
                    <a:pt x="1756" y="12104"/>
                    <a:pt x="1990" y="12143"/>
                  </a:cubicBezTo>
                  <a:cubicBezTo>
                    <a:pt x="3168" y="12359"/>
                    <a:pt x="4384" y="12511"/>
                    <a:pt x="5592" y="12511"/>
                  </a:cubicBezTo>
                  <a:cubicBezTo>
                    <a:pt x="6346" y="12511"/>
                    <a:pt x="7096" y="12452"/>
                    <a:pt x="7831" y="12312"/>
                  </a:cubicBezTo>
                  <a:cubicBezTo>
                    <a:pt x="8156" y="12247"/>
                    <a:pt x="10979" y="11857"/>
                    <a:pt x="11408" y="11506"/>
                  </a:cubicBezTo>
                  <a:cubicBezTo>
                    <a:pt x="11369" y="11337"/>
                    <a:pt x="11343" y="11154"/>
                    <a:pt x="11304" y="10985"/>
                  </a:cubicBezTo>
                  <a:cubicBezTo>
                    <a:pt x="11239" y="10829"/>
                    <a:pt x="11174" y="10686"/>
                    <a:pt x="11148" y="10595"/>
                  </a:cubicBezTo>
                  <a:lnTo>
                    <a:pt x="10823" y="9580"/>
                  </a:lnTo>
                  <a:cubicBezTo>
                    <a:pt x="10758" y="9411"/>
                    <a:pt x="10693" y="9242"/>
                    <a:pt x="10654" y="9060"/>
                  </a:cubicBezTo>
                  <a:cubicBezTo>
                    <a:pt x="10615" y="8865"/>
                    <a:pt x="10680" y="8865"/>
                    <a:pt x="10771" y="8722"/>
                  </a:cubicBezTo>
                  <a:cubicBezTo>
                    <a:pt x="10784" y="8696"/>
                    <a:pt x="10797" y="8670"/>
                    <a:pt x="10823" y="8657"/>
                  </a:cubicBezTo>
                  <a:cubicBezTo>
                    <a:pt x="10823" y="8618"/>
                    <a:pt x="10836" y="8592"/>
                    <a:pt x="10836" y="8566"/>
                  </a:cubicBezTo>
                  <a:cubicBezTo>
                    <a:pt x="10836" y="8488"/>
                    <a:pt x="10784" y="8410"/>
                    <a:pt x="10810" y="8332"/>
                  </a:cubicBezTo>
                  <a:cubicBezTo>
                    <a:pt x="10862" y="8189"/>
                    <a:pt x="11005" y="8150"/>
                    <a:pt x="11135" y="8098"/>
                  </a:cubicBezTo>
                  <a:cubicBezTo>
                    <a:pt x="11460" y="7967"/>
                    <a:pt x="11786" y="7824"/>
                    <a:pt x="12098" y="7668"/>
                  </a:cubicBezTo>
                  <a:cubicBezTo>
                    <a:pt x="11799" y="7122"/>
                    <a:pt x="11330" y="6706"/>
                    <a:pt x="11083" y="6120"/>
                  </a:cubicBezTo>
                  <a:cubicBezTo>
                    <a:pt x="10888" y="5678"/>
                    <a:pt x="10771" y="5197"/>
                    <a:pt x="10706" y="4715"/>
                  </a:cubicBezTo>
                  <a:cubicBezTo>
                    <a:pt x="10602" y="3857"/>
                    <a:pt x="10693" y="3011"/>
                    <a:pt x="10706" y="2153"/>
                  </a:cubicBezTo>
                  <a:cubicBezTo>
                    <a:pt x="10719" y="1567"/>
                    <a:pt x="10732" y="813"/>
                    <a:pt x="10277" y="384"/>
                  </a:cubicBezTo>
                  <a:cubicBezTo>
                    <a:pt x="9980" y="99"/>
                    <a:pt x="9585" y="1"/>
                    <a:pt x="9172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8" name="Google Shape;1316;p45">
              <a:extLst>
                <a:ext uri="{FF2B5EF4-FFF2-40B4-BE49-F238E27FC236}">
                  <a16:creationId xmlns:a16="http://schemas.microsoft.com/office/drawing/2014/main" id="{51107451-C8CF-FB5E-DAF5-554DCE89BD27}"/>
                </a:ext>
              </a:extLst>
            </p:cNvPr>
            <p:cNvSpPr/>
            <p:nvPr/>
          </p:nvSpPr>
          <p:spPr>
            <a:xfrm>
              <a:off x="4122500" y="2790975"/>
              <a:ext cx="78725" cy="64750"/>
            </a:xfrm>
            <a:custGeom>
              <a:avLst/>
              <a:gdLst/>
              <a:ahLst/>
              <a:cxnLst/>
              <a:rect l="l" t="t" r="r" b="b"/>
              <a:pathLst>
                <a:path w="3149" h="2590" extrusionOk="0">
                  <a:moveTo>
                    <a:pt x="2303" y="1"/>
                  </a:moveTo>
                  <a:cubicBezTo>
                    <a:pt x="1861" y="144"/>
                    <a:pt x="79" y="469"/>
                    <a:pt x="27" y="885"/>
                  </a:cubicBezTo>
                  <a:cubicBezTo>
                    <a:pt x="1" y="1107"/>
                    <a:pt x="339" y="1744"/>
                    <a:pt x="391" y="1991"/>
                  </a:cubicBezTo>
                  <a:cubicBezTo>
                    <a:pt x="443" y="2199"/>
                    <a:pt x="482" y="2394"/>
                    <a:pt x="534" y="2589"/>
                  </a:cubicBezTo>
                  <a:cubicBezTo>
                    <a:pt x="1419" y="2498"/>
                    <a:pt x="2303" y="2290"/>
                    <a:pt x="3149" y="1978"/>
                  </a:cubicBezTo>
                  <a:cubicBezTo>
                    <a:pt x="2863" y="1328"/>
                    <a:pt x="2590" y="664"/>
                    <a:pt x="2303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39" name="Google Shape;1317;p45">
              <a:extLst>
                <a:ext uri="{FF2B5EF4-FFF2-40B4-BE49-F238E27FC236}">
                  <a16:creationId xmlns:a16="http://schemas.microsoft.com/office/drawing/2014/main" id="{604050A7-A81C-BB0B-DB35-F94B51753319}"/>
                </a:ext>
              </a:extLst>
            </p:cNvPr>
            <p:cNvSpPr/>
            <p:nvPr/>
          </p:nvSpPr>
          <p:spPr>
            <a:xfrm>
              <a:off x="4015525" y="2589250"/>
              <a:ext cx="236450" cy="239475"/>
            </a:xfrm>
            <a:custGeom>
              <a:avLst/>
              <a:gdLst/>
              <a:ahLst/>
              <a:cxnLst/>
              <a:rect l="l" t="t" r="r" b="b"/>
              <a:pathLst>
                <a:path w="9458" h="9579" extrusionOk="0">
                  <a:moveTo>
                    <a:pt x="4706" y="1"/>
                  </a:moveTo>
                  <a:cubicBezTo>
                    <a:pt x="4179" y="1"/>
                    <a:pt x="3660" y="67"/>
                    <a:pt x="3200" y="187"/>
                  </a:cubicBezTo>
                  <a:cubicBezTo>
                    <a:pt x="2134" y="473"/>
                    <a:pt x="1158" y="1058"/>
                    <a:pt x="742" y="2073"/>
                  </a:cubicBezTo>
                  <a:cubicBezTo>
                    <a:pt x="117" y="3569"/>
                    <a:pt x="0" y="5442"/>
                    <a:pt x="560" y="6990"/>
                  </a:cubicBezTo>
                  <a:cubicBezTo>
                    <a:pt x="898" y="7953"/>
                    <a:pt x="1639" y="8915"/>
                    <a:pt x="2628" y="9280"/>
                  </a:cubicBezTo>
                  <a:cubicBezTo>
                    <a:pt x="3167" y="9480"/>
                    <a:pt x="3758" y="9579"/>
                    <a:pt x="4354" y="9579"/>
                  </a:cubicBezTo>
                  <a:cubicBezTo>
                    <a:pt x="6048" y="9579"/>
                    <a:pt x="7786" y="8779"/>
                    <a:pt x="8508" y="7211"/>
                  </a:cubicBezTo>
                  <a:cubicBezTo>
                    <a:pt x="9457" y="5195"/>
                    <a:pt x="9145" y="1605"/>
                    <a:pt x="6934" y="473"/>
                  </a:cubicBezTo>
                  <a:cubicBezTo>
                    <a:pt x="6288" y="146"/>
                    <a:pt x="5489" y="1"/>
                    <a:pt x="4706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0" name="Google Shape;1318;p45">
              <a:extLst>
                <a:ext uri="{FF2B5EF4-FFF2-40B4-BE49-F238E27FC236}">
                  <a16:creationId xmlns:a16="http://schemas.microsoft.com/office/drawing/2014/main" id="{0BB2F539-C6C2-E970-B9F4-8179CF8A54E2}"/>
                </a:ext>
              </a:extLst>
            </p:cNvPr>
            <p:cNvSpPr/>
            <p:nvPr/>
          </p:nvSpPr>
          <p:spPr>
            <a:xfrm>
              <a:off x="4218125" y="2706725"/>
              <a:ext cx="65375" cy="70050"/>
            </a:xfrm>
            <a:custGeom>
              <a:avLst/>
              <a:gdLst/>
              <a:ahLst/>
              <a:cxnLst/>
              <a:rect l="l" t="t" r="r" b="b"/>
              <a:pathLst>
                <a:path w="2615" h="2802" extrusionOk="0">
                  <a:moveTo>
                    <a:pt x="1786" y="0"/>
                  </a:moveTo>
                  <a:cubicBezTo>
                    <a:pt x="1698" y="0"/>
                    <a:pt x="1609" y="14"/>
                    <a:pt x="1522" y="41"/>
                  </a:cubicBezTo>
                  <a:cubicBezTo>
                    <a:pt x="1028" y="171"/>
                    <a:pt x="625" y="522"/>
                    <a:pt x="430" y="1003"/>
                  </a:cubicBezTo>
                  <a:lnTo>
                    <a:pt x="0" y="2785"/>
                  </a:lnTo>
                  <a:cubicBezTo>
                    <a:pt x="72" y="2796"/>
                    <a:pt x="143" y="2801"/>
                    <a:pt x="214" y="2801"/>
                  </a:cubicBezTo>
                  <a:cubicBezTo>
                    <a:pt x="567" y="2801"/>
                    <a:pt x="909" y="2675"/>
                    <a:pt x="1223" y="2512"/>
                  </a:cubicBezTo>
                  <a:cubicBezTo>
                    <a:pt x="1652" y="2330"/>
                    <a:pt x="2017" y="2031"/>
                    <a:pt x="2290" y="1641"/>
                  </a:cubicBezTo>
                  <a:cubicBezTo>
                    <a:pt x="2550" y="1250"/>
                    <a:pt x="2615" y="717"/>
                    <a:pt x="2368" y="327"/>
                  </a:cubicBezTo>
                  <a:cubicBezTo>
                    <a:pt x="2316" y="223"/>
                    <a:pt x="2238" y="145"/>
                    <a:pt x="2147" y="80"/>
                  </a:cubicBezTo>
                  <a:cubicBezTo>
                    <a:pt x="2033" y="27"/>
                    <a:pt x="1910" y="0"/>
                    <a:pt x="1786" y="0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1" name="Google Shape;1319;p45">
              <a:extLst>
                <a:ext uri="{FF2B5EF4-FFF2-40B4-BE49-F238E27FC236}">
                  <a16:creationId xmlns:a16="http://schemas.microsoft.com/office/drawing/2014/main" id="{DA3D5B9F-7FE4-A6CA-9713-897503C9C43C}"/>
                </a:ext>
              </a:extLst>
            </p:cNvPr>
            <p:cNvSpPr/>
            <p:nvPr/>
          </p:nvSpPr>
          <p:spPr>
            <a:xfrm>
              <a:off x="4236975" y="2723900"/>
              <a:ext cx="32550" cy="42075"/>
            </a:xfrm>
            <a:custGeom>
              <a:avLst/>
              <a:gdLst/>
              <a:ahLst/>
              <a:cxnLst/>
              <a:rect l="l" t="t" r="r" b="b"/>
              <a:pathLst>
                <a:path w="1302" h="1683" extrusionOk="0">
                  <a:moveTo>
                    <a:pt x="1243" y="1"/>
                  </a:moveTo>
                  <a:cubicBezTo>
                    <a:pt x="1146" y="1"/>
                    <a:pt x="1052" y="28"/>
                    <a:pt x="976" y="82"/>
                  </a:cubicBezTo>
                  <a:cubicBezTo>
                    <a:pt x="729" y="199"/>
                    <a:pt x="521" y="381"/>
                    <a:pt x="378" y="616"/>
                  </a:cubicBezTo>
                  <a:cubicBezTo>
                    <a:pt x="235" y="850"/>
                    <a:pt x="131" y="1097"/>
                    <a:pt x="66" y="1357"/>
                  </a:cubicBezTo>
                  <a:cubicBezTo>
                    <a:pt x="27" y="1461"/>
                    <a:pt x="1" y="1565"/>
                    <a:pt x="1" y="1682"/>
                  </a:cubicBezTo>
                  <a:cubicBezTo>
                    <a:pt x="40" y="1578"/>
                    <a:pt x="79" y="1474"/>
                    <a:pt x="118" y="1370"/>
                  </a:cubicBezTo>
                  <a:cubicBezTo>
                    <a:pt x="196" y="1123"/>
                    <a:pt x="300" y="876"/>
                    <a:pt x="443" y="655"/>
                  </a:cubicBezTo>
                  <a:cubicBezTo>
                    <a:pt x="573" y="433"/>
                    <a:pt x="768" y="251"/>
                    <a:pt x="1002" y="121"/>
                  </a:cubicBezTo>
                  <a:cubicBezTo>
                    <a:pt x="1172" y="30"/>
                    <a:pt x="1302" y="17"/>
                    <a:pt x="1302" y="4"/>
                  </a:cubicBezTo>
                  <a:cubicBezTo>
                    <a:pt x="1282" y="2"/>
                    <a:pt x="1263" y="1"/>
                    <a:pt x="1243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2" name="Google Shape;1320;p45">
              <a:extLst>
                <a:ext uri="{FF2B5EF4-FFF2-40B4-BE49-F238E27FC236}">
                  <a16:creationId xmlns:a16="http://schemas.microsoft.com/office/drawing/2014/main" id="{38696F08-D13C-2B1A-EFBC-0E28970524E6}"/>
                </a:ext>
              </a:extLst>
            </p:cNvPr>
            <p:cNvSpPr/>
            <p:nvPr/>
          </p:nvSpPr>
          <p:spPr>
            <a:xfrm>
              <a:off x="4244800" y="2732125"/>
              <a:ext cx="9125" cy="24075"/>
            </a:xfrm>
            <a:custGeom>
              <a:avLst/>
              <a:gdLst/>
              <a:ahLst/>
              <a:cxnLst/>
              <a:rect l="l" t="t" r="r" b="b"/>
              <a:pathLst>
                <a:path w="365" h="963" extrusionOk="0">
                  <a:moveTo>
                    <a:pt x="286" y="0"/>
                  </a:moveTo>
                  <a:lnTo>
                    <a:pt x="286" y="0"/>
                  </a:lnTo>
                  <a:cubicBezTo>
                    <a:pt x="324" y="343"/>
                    <a:pt x="226" y="686"/>
                    <a:pt x="16" y="944"/>
                  </a:cubicBezTo>
                  <a:lnTo>
                    <a:pt x="16" y="944"/>
                  </a:lnTo>
                  <a:cubicBezTo>
                    <a:pt x="37" y="934"/>
                    <a:pt x="78" y="911"/>
                    <a:pt x="130" y="859"/>
                  </a:cubicBezTo>
                  <a:cubicBezTo>
                    <a:pt x="221" y="768"/>
                    <a:pt x="286" y="651"/>
                    <a:pt x="312" y="534"/>
                  </a:cubicBezTo>
                  <a:cubicBezTo>
                    <a:pt x="351" y="417"/>
                    <a:pt x="364" y="287"/>
                    <a:pt x="338" y="156"/>
                  </a:cubicBezTo>
                  <a:cubicBezTo>
                    <a:pt x="325" y="52"/>
                    <a:pt x="286" y="0"/>
                    <a:pt x="286" y="0"/>
                  </a:cubicBezTo>
                  <a:close/>
                  <a:moveTo>
                    <a:pt x="16" y="944"/>
                  </a:moveTo>
                  <a:lnTo>
                    <a:pt x="16" y="944"/>
                  </a:lnTo>
                  <a:cubicBezTo>
                    <a:pt x="6" y="949"/>
                    <a:pt x="0" y="950"/>
                    <a:pt x="0" y="950"/>
                  </a:cubicBezTo>
                  <a:lnTo>
                    <a:pt x="0" y="963"/>
                  </a:lnTo>
                  <a:cubicBezTo>
                    <a:pt x="5" y="957"/>
                    <a:pt x="11" y="950"/>
                    <a:pt x="16" y="944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3" name="Google Shape;1321;p45">
              <a:extLst>
                <a:ext uri="{FF2B5EF4-FFF2-40B4-BE49-F238E27FC236}">
                  <a16:creationId xmlns:a16="http://schemas.microsoft.com/office/drawing/2014/main" id="{06893C79-ACE5-0E52-B8EE-1D59A302CC1D}"/>
                </a:ext>
              </a:extLst>
            </p:cNvPr>
            <p:cNvSpPr/>
            <p:nvPr/>
          </p:nvSpPr>
          <p:spPr>
            <a:xfrm>
              <a:off x="4076650" y="2663500"/>
              <a:ext cx="27675" cy="77100"/>
            </a:xfrm>
            <a:custGeom>
              <a:avLst/>
              <a:gdLst/>
              <a:ahLst/>
              <a:cxnLst/>
              <a:rect l="l" t="t" r="r" b="b"/>
              <a:pathLst>
                <a:path w="1107" h="3084" extrusionOk="0">
                  <a:moveTo>
                    <a:pt x="625" y="1"/>
                  </a:moveTo>
                  <a:lnTo>
                    <a:pt x="1" y="3045"/>
                  </a:lnTo>
                  <a:lnTo>
                    <a:pt x="1106" y="3084"/>
                  </a:lnTo>
                  <a:lnTo>
                    <a:pt x="1106" y="3084"/>
                  </a:lnTo>
                  <a:lnTo>
                    <a:pt x="625" y="1"/>
                  </a:lnTo>
                  <a:close/>
                </a:path>
              </a:pathLst>
            </a:custGeom>
            <a:solidFill>
              <a:srgbClr val="E5929A">
                <a:alpha val="71350"/>
              </a:srgbClr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4" name="Google Shape;1322;p45">
              <a:extLst>
                <a:ext uri="{FF2B5EF4-FFF2-40B4-BE49-F238E27FC236}">
                  <a16:creationId xmlns:a16="http://schemas.microsoft.com/office/drawing/2014/main" id="{56F745D0-A10E-1489-9405-FA7E4EA333E4}"/>
                </a:ext>
              </a:extLst>
            </p:cNvPr>
            <p:cNvSpPr/>
            <p:nvPr/>
          </p:nvSpPr>
          <p:spPr>
            <a:xfrm>
              <a:off x="4084125" y="2581875"/>
              <a:ext cx="163625" cy="144425"/>
            </a:xfrm>
            <a:custGeom>
              <a:avLst/>
              <a:gdLst/>
              <a:ahLst/>
              <a:cxnLst/>
              <a:rect l="l" t="t" r="r" b="b"/>
              <a:pathLst>
                <a:path w="6545" h="5777" extrusionOk="0">
                  <a:moveTo>
                    <a:pt x="203" y="45"/>
                  </a:moveTo>
                  <a:lnTo>
                    <a:pt x="203" y="45"/>
                  </a:lnTo>
                  <a:cubicBezTo>
                    <a:pt x="109" y="55"/>
                    <a:pt x="27" y="84"/>
                    <a:pt x="1" y="170"/>
                  </a:cubicBezTo>
                  <a:lnTo>
                    <a:pt x="203" y="45"/>
                  </a:lnTo>
                  <a:close/>
                  <a:moveTo>
                    <a:pt x="274" y="1"/>
                  </a:moveTo>
                  <a:lnTo>
                    <a:pt x="203" y="45"/>
                  </a:lnTo>
                  <a:lnTo>
                    <a:pt x="203" y="45"/>
                  </a:lnTo>
                  <a:cubicBezTo>
                    <a:pt x="221" y="43"/>
                    <a:pt x="240" y="42"/>
                    <a:pt x="259" y="41"/>
                  </a:cubicBezTo>
                  <a:lnTo>
                    <a:pt x="259" y="41"/>
                  </a:lnTo>
                  <a:cubicBezTo>
                    <a:pt x="61" y="603"/>
                    <a:pt x="227" y="1224"/>
                    <a:pt x="417" y="1796"/>
                  </a:cubicBezTo>
                  <a:cubicBezTo>
                    <a:pt x="860" y="3109"/>
                    <a:pt x="1510" y="4436"/>
                    <a:pt x="2668" y="5191"/>
                  </a:cubicBezTo>
                  <a:cubicBezTo>
                    <a:pt x="3290" y="5580"/>
                    <a:pt x="3998" y="5777"/>
                    <a:pt x="4706" y="5777"/>
                  </a:cubicBezTo>
                  <a:cubicBezTo>
                    <a:pt x="5300" y="5777"/>
                    <a:pt x="5894" y="5639"/>
                    <a:pt x="6440" y="5360"/>
                  </a:cubicBezTo>
                  <a:cubicBezTo>
                    <a:pt x="6544" y="5217"/>
                    <a:pt x="6466" y="5022"/>
                    <a:pt x="6401" y="4866"/>
                  </a:cubicBezTo>
                  <a:cubicBezTo>
                    <a:pt x="6011" y="3994"/>
                    <a:pt x="5555" y="3149"/>
                    <a:pt x="5035" y="2355"/>
                  </a:cubicBezTo>
                  <a:cubicBezTo>
                    <a:pt x="4736" y="1861"/>
                    <a:pt x="4372" y="1418"/>
                    <a:pt x="3942" y="1054"/>
                  </a:cubicBezTo>
                  <a:cubicBezTo>
                    <a:pt x="2967" y="248"/>
                    <a:pt x="1614" y="105"/>
                    <a:pt x="352" y="40"/>
                  </a:cubicBezTo>
                  <a:cubicBezTo>
                    <a:pt x="322" y="40"/>
                    <a:pt x="290" y="40"/>
                    <a:pt x="259" y="41"/>
                  </a:cubicBezTo>
                  <a:lnTo>
                    <a:pt x="259" y="41"/>
                  </a:lnTo>
                  <a:cubicBezTo>
                    <a:pt x="264" y="27"/>
                    <a:pt x="269" y="14"/>
                    <a:pt x="274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5" name="Google Shape;1323;p45">
              <a:extLst>
                <a:ext uri="{FF2B5EF4-FFF2-40B4-BE49-F238E27FC236}">
                  <a16:creationId xmlns:a16="http://schemas.microsoft.com/office/drawing/2014/main" id="{C606E3FF-FB3B-693E-52E4-4D6D6D4513A9}"/>
                </a:ext>
              </a:extLst>
            </p:cNvPr>
            <p:cNvSpPr/>
            <p:nvPr/>
          </p:nvSpPr>
          <p:spPr>
            <a:xfrm>
              <a:off x="4134225" y="2698300"/>
              <a:ext cx="5225" cy="27350"/>
            </a:xfrm>
            <a:custGeom>
              <a:avLst/>
              <a:gdLst/>
              <a:ahLst/>
              <a:cxnLst/>
              <a:rect l="l" t="t" r="r" b="b"/>
              <a:pathLst>
                <a:path w="209" h="1094" extrusionOk="0">
                  <a:moveTo>
                    <a:pt x="78" y="0"/>
                  </a:moveTo>
                  <a:cubicBezTo>
                    <a:pt x="26" y="0"/>
                    <a:pt x="0" y="248"/>
                    <a:pt x="13" y="547"/>
                  </a:cubicBezTo>
                  <a:cubicBezTo>
                    <a:pt x="13" y="846"/>
                    <a:pt x="39" y="1093"/>
                    <a:pt x="104" y="1093"/>
                  </a:cubicBezTo>
                  <a:cubicBezTo>
                    <a:pt x="156" y="1093"/>
                    <a:pt x="208" y="846"/>
                    <a:pt x="208" y="547"/>
                  </a:cubicBezTo>
                  <a:cubicBezTo>
                    <a:pt x="195" y="235"/>
                    <a:pt x="130" y="0"/>
                    <a:pt x="78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6" name="Google Shape;1324;p45">
              <a:extLst>
                <a:ext uri="{FF2B5EF4-FFF2-40B4-BE49-F238E27FC236}">
                  <a16:creationId xmlns:a16="http://schemas.microsoft.com/office/drawing/2014/main" id="{84B9066F-14A9-8664-22C0-F3014F98785F}"/>
                </a:ext>
              </a:extLst>
            </p:cNvPr>
            <p:cNvSpPr/>
            <p:nvPr/>
          </p:nvSpPr>
          <p:spPr>
            <a:xfrm>
              <a:off x="4117300" y="2652800"/>
              <a:ext cx="43600" cy="18025"/>
            </a:xfrm>
            <a:custGeom>
              <a:avLst/>
              <a:gdLst/>
              <a:ahLst/>
              <a:cxnLst/>
              <a:rect l="l" t="t" r="r" b="b"/>
              <a:pathLst>
                <a:path w="1744" h="721" extrusionOk="0">
                  <a:moveTo>
                    <a:pt x="592" y="0"/>
                  </a:moveTo>
                  <a:cubicBezTo>
                    <a:pt x="486" y="0"/>
                    <a:pt x="380" y="13"/>
                    <a:pt x="274" y="38"/>
                  </a:cubicBezTo>
                  <a:cubicBezTo>
                    <a:pt x="92" y="90"/>
                    <a:pt x="1" y="168"/>
                    <a:pt x="14" y="194"/>
                  </a:cubicBezTo>
                  <a:cubicBezTo>
                    <a:pt x="40" y="285"/>
                    <a:pt x="443" y="194"/>
                    <a:pt x="898" y="338"/>
                  </a:cubicBezTo>
                  <a:cubicBezTo>
                    <a:pt x="1316" y="469"/>
                    <a:pt x="1603" y="721"/>
                    <a:pt x="1697" y="721"/>
                  </a:cubicBezTo>
                  <a:cubicBezTo>
                    <a:pt x="1706" y="721"/>
                    <a:pt x="1713" y="719"/>
                    <a:pt x="1718" y="715"/>
                  </a:cubicBezTo>
                  <a:cubicBezTo>
                    <a:pt x="1744" y="689"/>
                    <a:pt x="1718" y="572"/>
                    <a:pt x="1588" y="442"/>
                  </a:cubicBezTo>
                  <a:cubicBezTo>
                    <a:pt x="1324" y="158"/>
                    <a:pt x="965" y="0"/>
                    <a:pt x="592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7" name="Google Shape;1325;p45">
              <a:extLst>
                <a:ext uri="{FF2B5EF4-FFF2-40B4-BE49-F238E27FC236}">
                  <a16:creationId xmlns:a16="http://schemas.microsoft.com/office/drawing/2014/main" id="{7CF4363A-9D47-0199-E386-3D5CDF245471}"/>
                </a:ext>
              </a:extLst>
            </p:cNvPr>
            <p:cNvSpPr/>
            <p:nvPr/>
          </p:nvSpPr>
          <p:spPr>
            <a:xfrm>
              <a:off x="4089350" y="2746750"/>
              <a:ext cx="31225" cy="15825"/>
            </a:xfrm>
            <a:custGeom>
              <a:avLst/>
              <a:gdLst/>
              <a:ahLst/>
              <a:cxnLst/>
              <a:rect l="l" t="t" r="r" b="b"/>
              <a:pathLst>
                <a:path w="1249" h="633" extrusionOk="0">
                  <a:moveTo>
                    <a:pt x="1236" y="1"/>
                  </a:moveTo>
                  <a:cubicBezTo>
                    <a:pt x="1210" y="1"/>
                    <a:pt x="1171" y="66"/>
                    <a:pt x="1093" y="170"/>
                  </a:cubicBezTo>
                  <a:cubicBezTo>
                    <a:pt x="976" y="287"/>
                    <a:pt x="846" y="378"/>
                    <a:pt x="703" y="430"/>
                  </a:cubicBezTo>
                  <a:cubicBezTo>
                    <a:pt x="582" y="480"/>
                    <a:pt x="453" y="500"/>
                    <a:pt x="328" y="500"/>
                  </a:cubicBezTo>
                  <a:cubicBezTo>
                    <a:pt x="292" y="500"/>
                    <a:pt x="256" y="498"/>
                    <a:pt x="221" y="495"/>
                  </a:cubicBezTo>
                  <a:cubicBezTo>
                    <a:pt x="140" y="486"/>
                    <a:pt x="72" y="471"/>
                    <a:pt x="37" y="471"/>
                  </a:cubicBezTo>
                  <a:cubicBezTo>
                    <a:pt x="22" y="471"/>
                    <a:pt x="13" y="474"/>
                    <a:pt x="13" y="482"/>
                  </a:cubicBezTo>
                  <a:cubicBezTo>
                    <a:pt x="0" y="495"/>
                    <a:pt x="65" y="547"/>
                    <a:pt x="208" y="599"/>
                  </a:cubicBezTo>
                  <a:cubicBezTo>
                    <a:pt x="287" y="621"/>
                    <a:pt x="367" y="632"/>
                    <a:pt x="447" y="632"/>
                  </a:cubicBezTo>
                  <a:cubicBezTo>
                    <a:pt x="737" y="632"/>
                    <a:pt x="1021" y="487"/>
                    <a:pt x="1184" y="222"/>
                  </a:cubicBezTo>
                  <a:cubicBezTo>
                    <a:pt x="1249" y="105"/>
                    <a:pt x="1249" y="14"/>
                    <a:pt x="1236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8" name="Google Shape;1326;p45">
              <a:extLst>
                <a:ext uri="{FF2B5EF4-FFF2-40B4-BE49-F238E27FC236}">
                  <a16:creationId xmlns:a16="http://schemas.microsoft.com/office/drawing/2014/main" id="{5CE0371C-E064-0D6B-2798-EBFD3B4C1922}"/>
                </a:ext>
              </a:extLst>
            </p:cNvPr>
            <p:cNvSpPr/>
            <p:nvPr/>
          </p:nvSpPr>
          <p:spPr>
            <a:xfrm>
              <a:off x="4051950" y="2695350"/>
              <a:ext cx="5225" cy="26725"/>
            </a:xfrm>
            <a:custGeom>
              <a:avLst/>
              <a:gdLst/>
              <a:ahLst/>
              <a:cxnLst/>
              <a:rect l="l" t="t" r="r" b="b"/>
              <a:pathLst>
                <a:path w="209" h="1069" extrusionOk="0">
                  <a:moveTo>
                    <a:pt x="113" y="1"/>
                  </a:moveTo>
                  <a:cubicBezTo>
                    <a:pt x="63" y="1"/>
                    <a:pt x="13" y="243"/>
                    <a:pt x="13" y="522"/>
                  </a:cubicBezTo>
                  <a:cubicBezTo>
                    <a:pt x="0" y="821"/>
                    <a:pt x="39" y="1068"/>
                    <a:pt x="91" y="1068"/>
                  </a:cubicBezTo>
                  <a:cubicBezTo>
                    <a:pt x="143" y="1068"/>
                    <a:pt x="195" y="821"/>
                    <a:pt x="208" y="535"/>
                  </a:cubicBezTo>
                  <a:cubicBezTo>
                    <a:pt x="208" y="236"/>
                    <a:pt x="169" y="1"/>
                    <a:pt x="117" y="1"/>
                  </a:cubicBezTo>
                  <a:cubicBezTo>
                    <a:pt x="116" y="1"/>
                    <a:pt x="115" y="1"/>
                    <a:pt x="113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49" name="Google Shape;1327;p45">
              <a:extLst>
                <a:ext uri="{FF2B5EF4-FFF2-40B4-BE49-F238E27FC236}">
                  <a16:creationId xmlns:a16="http://schemas.microsoft.com/office/drawing/2014/main" id="{95EFD2BA-E0C9-F075-72B4-7A4231F8948A}"/>
                </a:ext>
              </a:extLst>
            </p:cNvPr>
            <p:cNvSpPr/>
            <p:nvPr/>
          </p:nvSpPr>
          <p:spPr>
            <a:xfrm>
              <a:off x="4036975" y="2653750"/>
              <a:ext cx="30600" cy="20500"/>
            </a:xfrm>
            <a:custGeom>
              <a:avLst/>
              <a:gdLst/>
              <a:ahLst/>
              <a:cxnLst/>
              <a:rect l="l" t="t" r="r" b="b"/>
              <a:pathLst>
                <a:path w="1224" h="820" extrusionOk="0">
                  <a:moveTo>
                    <a:pt x="976" y="0"/>
                  </a:moveTo>
                  <a:cubicBezTo>
                    <a:pt x="794" y="13"/>
                    <a:pt x="625" y="78"/>
                    <a:pt x="469" y="169"/>
                  </a:cubicBezTo>
                  <a:cubicBezTo>
                    <a:pt x="300" y="274"/>
                    <a:pt x="170" y="404"/>
                    <a:pt x="79" y="573"/>
                  </a:cubicBezTo>
                  <a:cubicBezTo>
                    <a:pt x="1" y="703"/>
                    <a:pt x="27" y="807"/>
                    <a:pt x="66" y="820"/>
                  </a:cubicBezTo>
                  <a:cubicBezTo>
                    <a:pt x="105" y="820"/>
                    <a:pt x="157" y="768"/>
                    <a:pt x="248" y="690"/>
                  </a:cubicBezTo>
                  <a:cubicBezTo>
                    <a:pt x="365" y="599"/>
                    <a:pt x="482" y="508"/>
                    <a:pt x="625" y="430"/>
                  </a:cubicBezTo>
                  <a:cubicBezTo>
                    <a:pt x="924" y="234"/>
                    <a:pt x="1224" y="143"/>
                    <a:pt x="1211" y="65"/>
                  </a:cubicBezTo>
                  <a:cubicBezTo>
                    <a:pt x="1211" y="26"/>
                    <a:pt x="1119" y="0"/>
                    <a:pt x="976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0" name="Google Shape;1328;p45">
              <a:extLst>
                <a:ext uri="{FF2B5EF4-FFF2-40B4-BE49-F238E27FC236}">
                  <a16:creationId xmlns:a16="http://schemas.microsoft.com/office/drawing/2014/main" id="{B339117F-356F-57BC-D5D0-A9A23025EE93}"/>
                </a:ext>
              </a:extLst>
            </p:cNvPr>
            <p:cNvSpPr/>
            <p:nvPr/>
          </p:nvSpPr>
          <p:spPr>
            <a:xfrm>
              <a:off x="4096175" y="2582325"/>
              <a:ext cx="158725" cy="143775"/>
            </a:xfrm>
            <a:custGeom>
              <a:avLst/>
              <a:gdLst/>
              <a:ahLst/>
              <a:cxnLst/>
              <a:rect l="l" t="t" r="r" b="b"/>
              <a:pathLst>
                <a:path w="6349" h="5751" extrusionOk="0">
                  <a:moveTo>
                    <a:pt x="1905" y="1"/>
                  </a:moveTo>
                  <a:cubicBezTo>
                    <a:pt x="1279" y="1"/>
                    <a:pt x="656" y="167"/>
                    <a:pt x="49" y="365"/>
                  </a:cubicBezTo>
                  <a:lnTo>
                    <a:pt x="49" y="365"/>
                  </a:lnTo>
                  <a:cubicBezTo>
                    <a:pt x="29" y="247"/>
                    <a:pt x="13" y="128"/>
                    <a:pt x="0" y="9"/>
                  </a:cubicBezTo>
                  <a:lnTo>
                    <a:pt x="0" y="9"/>
                  </a:lnTo>
                  <a:lnTo>
                    <a:pt x="26" y="373"/>
                  </a:lnTo>
                  <a:cubicBezTo>
                    <a:pt x="34" y="370"/>
                    <a:pt x="41" y="368"/>
                    <a:pt x="49" y="365"/>
                  </a:cubicBezTo>
                  <a:lnTo>
                    <a:pt x="49" y="365"/>
                  </a:lnTo>
                  <a:cubicBezTo>
                    <a:pt x="206" y="1327"/>
                    <a:pt x="577" y="2240"/>
                    <a:pt x="1145" y="3039"/>
                  </a:cubicBezTo>
                  <a:cubicBezTo>
                    <a:pt x="1951" y="4224"/>
                    <a:pt x="3417" y="5750"/>
                    <a:pt x="4998" y="5750"/>
                  </a:cubicBezTo>
                  <a:cubicBezTo>
                    <a:pt x="5049" y="5750"/>
                    <a:pt x="5100" y="5748"/>
                    <a:pt x="5152" y="5745"/>
                  </a:cubicBezTo>
                  <a:cubicBezTo>
                    <a:pt x="5451" y="5732"/>
                    <a:pt x="6049" y="5628"/>
                    <a:pt x="6192" y="5316"/>
                  </a:cubicBezTo>
                  <a:cubicBezTo>
                    <a:pt x="6348" y="4978"/>
                    <a:pt x="6114" y="4210"/>
                    <a:pt x="6036" y="3859"/>
                  </a:cubicBezTo>
                  <a:cubicBezTo>
                    <a:pt x="5789" y="2805"/>
                    <a:pt x="5230" y="1843"/>
                    <a:pt x="4436" y="1088"/>
                  </a:cubicBezTo>
                  <a:cubicBezTo>
                    <a:pt x="3890" y="555"/>
                    <a:pt x="3200" y="191"/>
                    <a:pt x="2459" y="48"/>
                  </a:cubicBezTo>
                  <a:cubicBezTo>
                    <a:pt x="2274" y="15"/>
                    <a:pt x="2089" y="1"/>
                    <a:pt x="1905" y="1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1" name="Google Shape;1329;p45">
              <a:extLst>
                <a:ext uri="{FF2B5EF4-FFF2-40B4-BE49-F238E27FC236}">
                  <a16:creationId xmlns:a16="http://schemas.microsoft.com/office/drawing/2014/main" id="{604D88CB-88C1-A9C8-1D27-7D94A2EE9F10}"/>
                </a:ext>
              </a:extLst>
            </p:cNvPr>
            <p:cNvSpPr/>
            <p:nvPr/>
          </p:nvSpPr>
          <p:spPr>
            <a:xfrm>
              <a:off x="4234050" y="2723850"/>
              <a:ext cx="38400" cy="44825"/>
            </a:xfrm>
            <a:custGeom>
              <a:avLst/>
              <a:gdLst/>
              <a:ahLst/>
              <a:cxnLst/>
              <a:rect l="l" t="t" r="r" b="b"/>
              <a:pathLst>
                <a:path w="1536" h="1793" extrusionOk="0">
                  <a:moveTo>
                    <a:pt x="1270" y="0"/>
                  </a:moveTo>
                  <a:cubicBezTo>
                    <a:pt x="1012" y="0"/>
                    <a:pt x="650" y="420"/>
                    <a:pt x="534" y="565"/>
                  </a:cubicBezTo>
                  <a:cubicBezTo>
                    <a:pt x="248" y="904"/>
                    <a:pt x="66" y="1307"/>
                    <a:pt x="14" y="1736"/>
                  </a:cubicBezTo>
                  <a:cubicBezTo>
                    <a:pt x="1" y="1749"/>
                    <a:pt x="1" y="1762"/>
                    <a:pt x="14" y="1775"/>
                  </a:cubicBezTo>
                  <a:cubicBezTo>
                    <a:pt x="24" y="1787"/>
                    <a:pt x="43" y="1793"/>
                    <a:pt x="68" y="1793"/>
                  </a:cubicBezTo>
                  <a:cubicBezTo>
                    <a:pt x="254" y="1793"/>
                    <a:pt x="790" y="1481"/>
                    <a:pt x="859" y="1424"/>
                  </a:cubicBezTo>
                  <a:cubicBezTo>
                    <a:pt x="1119" y="1229"/>
                    <a:pt x="1328" y="956"/>
                    <a:pt x="1458" y="644"/>
                  </a:cubicBezTo>
                  <a:cubicBezTo>
                    <a:pt x="1523" y="500"/>
                    <a:pt x="1536" y="331"/>
                    <a:pt x="1484" y="175"/>
                  </a:cubicBezTo>
                  <a:cubicBezTo>
                    <a:pt x="1434" y="49"/>
                    <a:pt x="1358" y="0"/>
                    <a:pt x="1270" y="0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2" name="Google Shape;1330;p45">
              <a:extLst>
                <a:ext uri="{FF2B5EF4-FFF2-40B4-BE49-F238E27FC236}">
                  <a16:creationId xmlns:a16="http://schemas.microsoft.com/office/drawing/2014/main" id="{A67EE4AC-6224-9714-3F2C-CC5653C075A6}"/>
                </a:ext>
              </a:extLst>
            </p:cNvPr>
            <p:cNvSpPr/>
            <p:nvPr/>
          </p:nvSpPr>
          <p:spPr>
            <a:xfrm>
              <a:off x="4088700" y="2875875"/>
              <a:ext cx="15175" cy="75900"/>
            </a:xfrm>
            <a:custGeom>
              <a:avLst/>
              <a:gdLst/>
              <a:ahLst/>
              <a:cxnLst/>
              <a:rect l="l" t="t" r="r" b="b"/>
              <a:pathLst>
                <a:path w="607" h="3036" extrusionOk="0">
                  <a:moveTo>
                    <a:pt x="487" y="0"/>
                  </a:moveTo>
                  <a:cubicBezTo>
                    <a:pt x="468" y="0"/>
                    <a:pt x="447" y="8"/>
                    <a:pt x="429" y="26"/>
                  </a:cubicBezTo>
                  <a:cubicBezTo>
                    <a:pt x="130" y="312"/>
                    <a:pt x="65" y="689"/>
                    <a:pt x="39" y="1093"/>
                  </a:cubicBezTo>
                  <a:cubicBezTo>
                    <a:pt x="0" y="1717"/>
                    <a:pt x="26" y="2341"/>
                    <a:pt x="117" y="2953"/>
                  </a:cubicBezTo>
                  <a:cubicBezTo>
                    <a:pt x="124" y="3006"/>
                    <a:pt x="172" y="3036"/>
                    <a:pt x="213" y="3036"/>
                  </a:cubicBezTo>
                  <a:cubicBezTo>
                    <a:pt x="253" y="3036"/>
                    <a:pt x="286" y="3010"/>
                    <a:pt x="273" y="2953"/>
                  </a:cubicBezTo>
                  <a:lnTo>
                    <a:pt x="286" y="2953"/>
                  </a:lnTo>
                  <a:cubicBezTo>
                    <a:pt x="221" y="2498"/>
                    <a:pt x="195" y="2029"/>
                    <a:pt x="195" y="1561"/>
                  </a:cubicBezTo>
                  <a:cubicBezTo>
                    <a:pt x="195" y="1067"/>
                    <a:pt x="169" y="507"/>
                    <a:pt x="546" y="143"/>
                  </a:cubicBezTo>
                  <a:cubicBezTo>
                    <a:pt x="606" y="83"/>
                    <a:pt x="551" y="0"/>
                    <a:pt x="487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3" name="Google Shape;1331;p45">
              <a:extLst>
                <a:ext uri="{FF2B5EF4-FFF2-40B4-BE49-F238E27FC236}">
                  <a16:creationId xmlns:a16="http://schemas.microsoft.com/office/drawing/2014/main" id="{1FFDE9A1-5075-911E-2858-A30656E026F8}"/>
                </a:ext>
              </a:extLst>
            </p:cNvPr>
            <p:cNvSpPr/>
            <p:nvPr/>
          </p:nvSpPr>
          <p:spPr>
            <a:xfrm>
              <a:off x="3340725" y="2792925"/>
              <a:ext cx="70900" cy="61500"/>
            </a:xfrm>
            <a:custGeom>
              <a:avLst/>
              <a:gdLst/>
              <a:ahLst/>
              <a:cxnLst/>
              <a:rect l="l" t="t" r="r" b="b"/>
              <a:pathLst>
                <a:path w="2836" h="2460" extrusionOk="0">
                  <a:moveTo>
                    <a:pt x="130" y="1"/>
                  </a:moveTo>
                  <a:lnTo>
                    <a:pt x="130" y="1"/>
                  </a:lnTo>
                  <a:cubicBezTo>
                    <a:pt x="143" y="638"/>
                    <a:pt x="104" y="1289"/>
                    <a:pt x="0" y="1926"/>
                  </a:cubicBezTo>
                  <a:cubicBezTo>
                    <a:pt x="429" y="2134"/>
                    <a:pt x="872" y="2277"/>
                    <a:pt x="1340" y="2355"/>
                  </a:cubicBezTo>
                  <a:cubicBezTo>
                    <a:pt x="1769" y="2420"/>
                    <a:pt x="2199" y="2459"/>
                    <a:pt x="2641" y="2459"/>
                  </a:cubicBezTo>
                  <a:cubicBezTo>
                    <a:pt x="2641" y="1718"/>
                    <a:pt x="2706" y="989"/>
                    <a:pt x="2836" y="261"/>
                  </a:cubicBezTo>
                  <a:cubicBezTo>
                    <a:pt x="1925" y="248"/>
                    <a:pt x="1015" y="157"/>
                    <a:pt x="130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4" name="Google Shape;1332;p45">
              <a:extLst>
                <a:ext uri="{FF2B5EF4-FFF2-40B4-BE49-F238E27FC236}">
                  <a16:creationId xmlns:a16="http://schemas.microsoft.com/office/drawing/2014/main" id="{9507FE14-E4BC-867F-906D-A1D7A8FD176D}"/>
                </a:ext>
              </a:extLst>
            </p:cNvPr>
            <p:cNvSpPr/>
            <p:nvPr/>
          </p:nvSpPr>
          <p:spPr>
            <a:xfrm>
              <a:off x="3231775" y="2546425"/>
              <a:ext cx="312225" cy="212350"/>
            </a:xfrm>
            <a:custGeom>
              <a:avLst/>
              <a:gdLst/>
              <a:ahLst/>
              <a:cxnLst/>
              <a:rect l="l" t="t" r="r" b="b"/>
              <a:pathLst>
                <a:path w="12489" h="8494" extrusionOk="0">
                  <a:moveTo>
                    <a:pt x="5282" y="1"/>
                  </a:moveTo>
                  <a:cubicBezTo>
                    <a:pt x="4202" y="1"/>
                    <a:pt x="3174" y="456"/>
                    <a:pt x="2342" y="1119"/>
                  </a:cubicBezTo>
                  <a:cubicBezTo>
                    <a:pt x="2069" y="1327"/>
                    <a:pt x="1835" y="1575"/>
                    <a:pt x="1639" y="1848"/>
                  </a:cubicBezTo>
                  <a:cubicBezTo>
                    <a:pt x="1457" y="2134"/>
                    <a:pt x="1340" y="2446"/>
                    <a:pt x="1288" y="2784"/>
                  </a:cubicBezTo>
                  <a:cubicBezTo>
                    <a:pt x="1301" y="2901"/>
                    <a:pt x="1249" y="3019"/>
                    <a:pt x="1171" y="3110"/>
                  </a:cubicBezTo>
                  <a:cubicBezTo>
                    <a:pt x="1119" y="3149"/>
                    <a:pt x="1054" y="3175"/>
                    <a:pt x="1002" y="3188"/>
                  </a:cubicBezTo>
                  <a:cubicBezTo>
                    <a:pt x="521" y="3357"/>
                    <a:pt x="195" y="3838"/>
                    <a:pt x="78" y="4332"/>
                  </a:cubicBezTo>
                  <a:cubicBezTo>
                    <a:pt x="0" y="4827"/>
                    <a:pt x="26" y="5347"/>
                    <a:pt x="156" y="5841"/>
                  </a:cubicBezTo>
                  <a:cubicBezTo>
                    <a:pt x="339" y="6661"/>
                    <a:pt x="586" y="7454"/>
                    <a:pt x="924" y="8235"/>
                  </a:cubicBezTo>
                  <a:lnTo>
                    <a:pt x="9991" y="8469"/>
                  </a:lnTo>
                  <a:cubicBezTo>
                    <a:pt x="10111" y="8486"/>
                    <a:pt x="10231" y="8494"/>
                    <a:pt x="10350" y="8494"/>
                  </a:cubicBezTo>
                  <a:cubicBezTo>
                    <a:pt x="10697" y="8494"/>
                    <a:pt x="11037" y="8426"/>
                    <a:pt x="11357" y="8300"/>
                  </a:cubicBezTo>
                  <a:cubicBezTo>
                    <a:pt x="11799" y="8118"/>
                    <a:pt x="12137" y="7767"/>
                    <a:pt x="12293" y="7324"/>
                  </a:cubicBezTo>
                  <a:cubicBezTo>
                    <a:pt x="12449" y="6869"/>
                    <a:pt x="12306" y="6362"/>
                    <a:pt x="11942" y="6049"/>
                  </a:cubicBezTo>
                  <a:cubicBezTo>
                    <a:pt x="12345" y="5828"/>
                    <a:pt x="12488" y="5295"/>
                    <a:pt x="12384" y="4866"/>
                  </a:cubicBezTo>
                  <a:cubicBezTo>
                    <a:pt x="12241" y="4423"/>
                    <a:pt x="11968" y="4046"/>
                    <a:pt x="11617" y="3773"/>
                  </a:cubicBezTo>
                  <a:cubicBezTo>
                    <a:pt x="12150" y="3487"/>
                    <a:pt x="12293" y="2771"/>
                    <a:pt x="12267" y="2160"/>
                  </a:cubicBezTo>
                  <a:cubicBezTo>
                    <a:pt x="12280" y="1861"/>
                    <a:pt x="12215" y="1575"/>
                    <a:pt x="12072" y="1327"/>
                  </a:cubicBezTo>
                  <a:cubicBezTo>
                    <a:pt x="11838" y="963"/>
                    <a:pt x="11383" y="794"/>
                    <a:pt x="10953" y="768"/>
                  </a:cubicBezTo>
                  <a:cubicBezTo>
                    <a:pt x="10920" y="767"/>
                    <a:pt x="10888" y="767"/>
                    <a:pt x="10855" y="767"/>
                  </a:cubicBezTo>
                  <a:cubicBezTo>
                    <a:pt x="10458" y="767"/>
                    <a:pt x="10062" y="834"/>
                    <a:pt x="9665" y="846"/>
                  </a:cubicBezTo>
                  <a:cubicBezTo>
                    <a:pt x="9643" y="847"/>
                    <a:pt x="9621" y="847"/>
                    <a:pt x="9600" y="847"/>
                  </a:cubicBezTo>
                  <a:cubicBezTo>
                    <a:pt x="8129" y="847"/>
                    <a:pt x="6756" y="1"/>
                    <a:pt x="5282" y="1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5" name="Google Shape;1333;p45">
              <a:extLst>
                <a:ext uri="{FF2B5EF4-FFF2-40B4-BE49-F238E27FC236}">
                  <a16:creationId xmlns:a16="http://schemas.microsoft.com/office/drawing/2014/main" id="{B06AFAFF-570E-6220-281A-7C6408E85417}"/>
                </a:ext>
              </a:extLst>
            </p:cNvPr>
            <p:cNvSpPr/>
            <p:nvPr/>
          </p:nvSpPr>
          <p:spPr>
            <a:xfrm>
              <a:off x="3271150" y="2592450"/>
              <a:ext cx="221450" cy="239200"/>
            </a:xfrm>
            <a:custGeom>
              <a:avLst/>
              <a:gdLst/>
              <a:ahLst/>
              <a:cxnLst/>
              <a:rect l="l" t="t" r="r" b="b"/>
              <a:pathLst>
                <a:path w="8858" h="9568" extrusionOk="0">
                  <a:moveTo>
                    <a:pt x="4380" y="1"/>
                  </a:moveTo>
                  <a:cubicBezTo>
                    <a:pt x="3887" y="1"/>
                    <a:pt x="3393" y="63"/>
                    <a:pt x="2913" y="189"/>
                  </a:cubicBezTo>
                  <a:cubicBezTo>
                    <a:pt x="1534" y="579"/>
                    <a:pt x="338" y="1542"/>
                    <a:pt x="220" y="3051"/>
                  </a:cubicBezTo>
                  <a:cubicBezTo>
                    <a:pt x="0" y="5851"/>
                    <a:pt x="1007" y="9568"/>
                    <a:pt x="4413" y="9568"/>
                  </a:cubicBezTo>
                  <a:cubicBezTo>
                    <a:pt x="4424" y="9568"/>
                    <a:pt x="4436" y="9568"/>
                    <a:pt x="4448" y="9568"/>
                  </a:cubicBezTo>
                  <a:cubicBezTo>
                    <a:pt x="4510" y="9568"/>
                    <a:pt x="4573" y="9568"/>
                    <a:pt x="4637" y="9568"/>
                  </a:cubicBezTo>
                  <a:cubicBezTo>
                    <a:pt x="5303" y="9568"/>
                    <a:pt x="6028" y="9557"/>
                    <a:pt x="6634" y="9308"/>
                  </a:cubicBezTo>
                  <a:cubicBezTo>
                    <a:pt x="7128" y="9113"/>
                    <a:pt x="7908" y="8735"/>
                    <a:pt x="8234" y="8293"/>
                  </a:cubicBezTo>
                  <a:cubicBezTo>
                    <a:pt x="8819" y="7513"/>
                    <a:pt x="8858" y="6290"/>
                    <a:pt x="8832" y="5353"/>
                  </a:cubicBezTo>
                  <a:cubicBezTo>
                    <a:pt x="8793" y="4208"/>
                    <a:pt x="8754" y="3350"/>
                    <a:pt x="8208" y="2348"/>
                  </a:cubicBezTo>
                  <a:cubicBezTo>
                    <a:pt x="7713" y="1490"/>
                    <a:pt x="7076" y="553"/>
                    <a:pt x="6087" y="254"/>
                  </a:cubicBezTo>
                  <a:cubicBezTo>
                    <a:pt x="5533" y="86"/>
                    <a:pt x="4957" y="1"/>
                    <a:pt x="4380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6" name="Google Shape;1334;p45">
              <a:extLst>
                <a:ext uri="{FF2B5EF4-FFF2-40B4-BE49-F238E27FC236}">
                  <a16:creationId xmlns:a16="http://schemas.microsoft.com/office/drawing/2014/main" id="{C8F7A679-76F8-2566-DF29-7202EF680C54}"/>
                </a:ext>
              </a:extLst>
            </p:cNvPr>
            <p:cNvSpPr/>
            <p:nvPr/>
          </p:nvSpPr>
          <p:spPr>
            <a:xfrm>
              <a:off x="3242825" y="2739575"/>
              <a:ext cx="72550" cy="62275"/>
            </a:xfrm>
            <a:custGeom>
              <a:avLst/>
              <a:gdLst/>
              <a:ahLst/>
              <a:cxnLst/>
              <a:rect l="l" t="t" r="r" b="b"/>
              <a:pathLst>
                <a:path w="2902" h="2491" extrusionOk="0">
                  <a:moveTo>
                    <a:pt x="975" y="1"/>
                  </a:moveTo>
                  <a:cubicBezTo>
                    <a:pt x="910" y="1"/>
                    <a:pt x="846" y="5"/>
                    <a:pt x="781" y="15"/>
                  </a:cubicBezTo>
                  <a:cubicBezTo>
                    <a:pt x="313" y="106"/>
                    <a:pt x="1" y="600"/>
                    <a:pt x="27" y="1081"/>
                  </a:cubicBezTo>
                  <a:cubicBezTo>
                    <a:pt x="92" y="1563"/>
                    <a:pt x="391" y="1979"/>
                    <a:pt x="820" y="2200"/>
                  </a:cubicBezTo>
                  <a:cubicBezTo>
                    <a:pt x="1202" y="2397"/>
                    <a:pt x="1625" y="2490"/>
                    <a:pt x="2053" y="2490"/>
                  </a:cubicBezTo>
                  <a:cubicBezTo>
                    <a:pt x="2106" y="2490"/>
                    <a:pt x="2159" y="2489"/>
                    <a:pt x="2212" y="2486"/>
                  </a:cubicBezTo>
                  <a:cubicBezTo>
                    <a:pt x="2232" y="2487"/>
                    <a:pt x="2252" y="2488"/>
                    <a:pt x="2272" y="2488"/>
                  </a:cubicBezTo>
                  <a:cubicBezTo>
                    <a:pt x="2488" y="2488"/>
                    <a:pt x="2711" y="2424"/>
                    <a:pt x="2901" y="2317"/>
                  </a:cubicBezTo>
                  <a:lnTo>
                    <a:pt x="1809" y="288"/>
                  </a:lnTo>
                  <a:cubicBezTo>
                    <a:pt x="1666" y="158"/>
                    <a:pt x="1497" y="80"/>
                    <a:pt x="1327" y="41"/>
                  </a:cubicBezTo>
                  <a:cubicBezTo>
                    <a:pt x="1210" y="15"/>
                    <a:pt x="1092" y="1"/>
                    <a:pt x="975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7" name="Google Shape;1335;p45">
              <a:extLst>
                <a:ext uri="{FF2B5EF4-FFF2-40B4-BE49-F238E27FC236}">
                  <a16:creationId xmlns:a16="http://schemas.microsoft.com/office/drawing/2014/main" id="{ABB2CE96-CED1-C627-E4A6-C2A1B39E38A6}"/>
                </a:ext>
              </a:extLst>
            </p:cNvPr>
            <p:cNvSpPr/>
            <p:nvPr/>
          </p:nvSpPr>
          <p:spPr>
            <a:xfrm>
              <a:off x="3392750" y="2661875"/>
              <a:ext cx="31575" cy="69950"/>
            </a:xfrm>
            <a:custGeom>
              <a:avLst/>
              <a:gdLst/>
              <a:ahLst/>
              <a:cxnLst/>
              <a:rect l="l" t="t" r="r" b="b"/>
              <a:pathLst>
                <a:path w="1263" h="2798" extrusionOk="0">
                  <a:moveTo>
                    <a:pt x="0" y="1"/>
                  </a:moveTo>
                  <a:lnTo>
                    <a:pt x="196" y="2797"/>
                  </a:lnTo>
                  <a:lnTo>
                    <a:pt x="1262" y="258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65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8" name="Google Shape;1336;p45">
              <a:extLst>
                <a:ext uri="{FF2B5EF4-FFF2-40B4-BE49-F238E27FC236}">
                  <a16:creationId xmlns:a16="http://schemas.microsoft.com/office/drawing/2014/main" id="{4977727F-FC50-6A44-BD9B-0CD8068C206A}"/>
                </a:ext>
              </a:extLst>
            </p:cNvPr>
            <p:cNvSpPr/>
            <p:nvPr/>
          </p:nvSpPr>
          <p:spPr>
            <a:xfrm>
              <a:off x="3252575" y="2753825"/>
              <a:ext cx="44250" cy="39775"/>
            </a:xfrm>
            <a:custGeom>
              <a:avLst/>
              <a:gdLst/>
              <a:ahLst/>
              <a:cxnLst/>
              <a:rect l="l" t="t" r="r" b="b"/>
              <a:pathLst>
                <a:path w="1770" h="1591" extrusionOk="0">
                  <a:moveTo>
                    <a:pt x="62" y="1"/>
                  </a:moveTo>
                  <a:cubicBezTo>
                    <a:pt x="41" y="1"/>
                    <a:pt x="21" y="2"/>
                    <a:pt x="1" y="4"/>
                  </a:cubicBezTo>
                  <a:cubicBezTo>
                    <a:pt x="1" y="17"/>
                    <a:pt x="131" y="30"/>
                    <a:pt x="339" y="121"/>
                  </a:cubicBezTo>
                  <a:cubicBezTo>
                    <a:pt x="599" y="225"/>
                    <a:pt x="846" y="394"/>
                    <a:pt x="1042" y="602"/>
                  </a:cubicBezTo>
                  <a:cubicBezTo>
                    <a:pt x="1237" y="810"/>
                    <a:pt x="1406" y="1045"/>
                    <a:pt x="1562" y="1292"/>
                  </a:cubicBezTo>
                  <a:cubicBezTo>
                    <a:pt x="1614" y="1396"/>
                    <a:pt x="1692" y="1500"/>
                    <a:pt x="1770" y="1591"/>
                  </a:cubicBezTo>
                  <a:cubicBezTo>
                    <a:pt x="1731" y="1474"/>
                    <a:pt x="1666" y="1370"/>
                    <a:pt x="1601" y="1266"/>
                  </a:cubicBezTo>
                  <a:cubicBezTo>
                    <a:pt x="1471" y="1006"/>
                    <a:pt x="1289" y="771"/>
                    <a:pt x="1094" y="550"/>
                  </a:cubicBezTo>
                  <a:cubicBezTo>
                    <a:pt x="885" y="329"/>
                    <a:pt x="638" y="160"/>
                    <a:pt x="365" y="69"/>
                  </a:cubicBezTo>
                  <a:cubicBezTo>
                    <a:pt x="268" y="26"/>
                    <a:pt x="162" y="1"/>
                    <a:pt x="62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59" name="Google Shape;1337;p45">
              <a:extLst>
                <a:ext uri="{FF2B5EF4-FFF2-40B4-BE49-F238E27FC236}">
                  <a16:creationId xmlns:a16="http://schemas.microsoft.com/office/drawing/2014/main" id="{7F2294A4-1321-DF60-02A9-47D3DD0938E1}"/>
                </a:ext>
              </a:extLst>
            </p:cNvPr>
            <p:cNvSpPr/>
            <p:nvPr/>
          </p:nvSpPr>
          <p:spPr>
            <a:xfrm>
              <a:off x="3265275" y="2759775"/>
              <a:ext cx="22775" cy="26525"/>
            </a:xfrm>
            <a:custGeom>
              <a:avLst/>
              <a:gdLst/>
              <a:ahLst/>
              <a:cxnLst/>
              <a:rect l="l" t="t" r="r" b="b"/>
              <a:pathLst>
                <a:path w="911" h="1061" extrusionOk="0">
                  <a:moveTo>
                    <a:pt x="78" y="0"/>
                  </a:moveTo>
                  <a:cubicBezTo>
                    <a:pt x="39" y="65"/>
                    <a:pt x="13" y="143"/>
                    <a:pt x="26" y="221"/>
                  </a:cubicBezTo>
                  <a:cubicBezTo>
                    <a:pt x="0" y="624"/>
                    <a:pt x="286" y="963"/>
                    <a:pt x="677" y="1041"/>
                  </a:cubicBezTo>
                  <a:cubicBezTo>
                    <a:pt x="716" y="1054"/>
                    <a:pt x="755" y="1060"/>
                    <a:pt x="794" y="1060"/>
                  </a:cubicBezTo>
                  <a:cubicBezTo>
                    <a:pt x="833" y="1060"/>
                    <a:pt x="872" y="1054"/>
                    <a:pt x="911" y="1041"/>
                  </a:cubicBezTo>
                  <a:cubicBezTo>
                    <a:pt x="911" y="1028"/>
                    <a:pt x="820" y="1028"/>
                    <a:pt x="690" y="989"/>
                  </a:cubicBezTo>
                  <a:cubicBezTo>
                    <a:pt x="521" y="950"/>
                    <a:pt x="364" y="846"/>
                    <a:pt x="260" y="715"/>
                  </a:cubicBezTo>
                  <a:cubicBezTo>
                    <a:pt x="143" y="572"/>
                    <a:pt x="91" y="403"/>
                    <a:pt x="78" y="221"/>
                  </a:cubicBezTo>
                  <a:cubicBezTo>
                    <a:pt x="78" y="91"/>
                    <a:pt x="104" y="0"/>
                    <a:pt x="78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0" name="Google Shape;1338;p45">
              <a:extLst>
                <a:ext uri="{FF2B5EF4-FFF2-40B4-BE49-F238E27FC236}">
                  <a16:creationId xmlns:a16="http://schemas.microsoft.com/office/drawing/2014/main" id="{474F4F14-A1FC-8F48-C741-196F50E04E80}"/>
                </a:ext>
              </a:extLst>
            </p:cNvPr>
            <p:cNvSpPr/>
            <p:nvPr/>
          </p:nvSpPr>
          <p:spPr>
            <a:xfrm>
              <a:off x="3348200" y="2704475"/>
              <a:ext cx="8150" cy="26700"/>
            </a:xfrm>
            <a:custGeom>
              <a:avLst/>
              <a:gdLst/>
              <a:ahLst/>
              <a:cxnLst/>
              <a:rect l="l" t="t" r="r" b="b"/>
              <a:pathLst>
                <a:path w="326" h="1068" extrusionOk="0">
                  <a:moveTo>
                    <a:pt x="65" y="1"/>
                  </a:moveTo>
                  <a:cubicBezTo>
                    <a:pt x="0" y="14"/>
                    <a:pt x="13" y="261"/>
                    <a:pt x="65" y="560"/>
                  </a:cubicBezTo>
                  <a:cubicBezTo>
                    <a:pt x="129" y="839"/>
                    <a:pt x="217" y="1068"/>
                    <a:pt x="269" y="1068"/>
                  </a:cubicBezTo>
                  <a:cubicBezTo>
                    <a:pt x="271" y="1068"/>
                    <a:pt x="272" y="1068"/>
                    <a:pt x="273" y="1067"/>
                  </a:cubicBezTo>
                  <a:cubicBezTo>
                    <a:pt x="326" y="1054"/>
                    <a:pt x="326" y="807"/>
                    <a:pt x="260" y="521"/>
                  </a:cubicBezTo>
                  <a:cubicBezTo>
                    <a:pt x="208" y="222"/>
                    <a:pt x="117" y="1"/>
                    <a:pt x="65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1" name="Google Shape;1339;p45">
              <a:extLst>
                <a:ext uri="{FF2B5EF4-FFF2-40B4-BE49-F238E27FC236}">
                  <a16:creationId xmlns:a16="http://schemas.microsoft.com/office/drawing/2014/main" id="{F0674F16-0671-2DF3-C30E-B7982C523035}"/>
                </a:ext>
              </a:extLst>
            </p:cNvPr>
            <p:cNvSpPr/>
            <p:nvPr/>
          </p:nvSpPr>
          <p:spPr>
            <a:xfrm>
              <a:off x="3444450" y="2684625"/>
              <a:ext cx="9125" cy="24450"/>
            </a:xfrm>
            <a:custGeom>
              <a:avLst/>
              <a:gdLst/>
              <a:ahLst/>
              <a:cxnLst/>
              <a:rect l="l" t="t" r="r" b="b"/>
              <a:pathLst>
                <a:path w="365" h="978" extrusionOk="0">
                  <a:moveTo>
                    <a:pt x="58" y="1"/>
                  </a:moveTo>
                  <a:cubicBezTo>
                    <a:pt x="56" y="1"/>
                    <a:pt x="54" y="1"/>
                    <a:pt x="53" y="1"/>
                  </a:cubicBezTo>
                  <a:cubicBezTo>
                    <a:pt x="1" y="27"/>
                    <a:pt x="14" y="248"/>
                    <a:pt x="92" y="521"/>
                  </a:cubicBezTo>
                  <a:cubicBezTo>
                    <a:pt x="155" y="774"/>
                    <a:pt x="255" y="977"/>
                    <a:pt x="308" y="977"/>
                  </a:cubicBezTo>
                  <a:cubicBezTo>
                    <a:pt x="310" y="977"/>
                    <a:pt x="311" y="977"/>
                    <a:pt x="313" y="977"/>
                  </a:cubicBezTo>
                  <a:cubicBezTo>
                    <a:pt x="365" y="964"/>
                    <a:pt x="352" y="743"/>
                    <a:pt x="274" y="469"/>
                  </a:cubicBezTo>
                  <a:cubicBezTo>
                    <a:pt x="211" y="204"/>
                    <a:pt x="111" y="1"/>
                    <a:pt x="58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2" name="Google Shape;1340;p45">
              <a:extLst>
                <a:ext uri="{FF2B5EF4-FFF2-40B4-BE49-F238E27FC236}">
                  <a16:creationId xmlns:a16="http://schemas.microsoft.com/office/drawing/2014/main" id="{08758050-F993-0A65-94C0-2341D89DD83A}"/>
                </a:ext>
              </a:extLst>
            </p:cNvPr>
            <p:cNvSpPr/>
            <p:nvPr/>
          </p:nvSpPr>
          <p:spPr>
            <a:xfrm>
              <a:off x="3313400" y="2666875"/>
              <a:ext cx="32875" cy="28225"/>
            </a:xfrm>
            <a:custGeom>
              <a:avLst/>
              <a:gdLst/>
              <a:ahLst/>
              <a:cxnLst/>
              <a:rect l="l" t="t" r="r" b="b"/>
              <a:pathLst>
                <a:path w="1315" h="1129" extrusionOk="0">
                  <a:moveTo>
                    <a:pt x="1195" y="0"/>
                  </a:moveTo>
                  <a:cubicBezTo>
                    <a:pt x="1149" y="0"/>
                    <a:pt x="1088" y="11"/>
                    <a:pt x="1015" y="35"/>
                  </a:cubicBezTo>
                  <a:cubicBezTo>
                    <a:pt x="807" y="87"/>
                    <a:pt x="612" y="191"/>
                    <a:pt x="456" y="334"/>
                  </a:cubicBezTo>
                  <a:cubicBezTo>
                    <a:pt x="287" y="477"/>
                    <a:pt x="157" y="646"/>
                    <a:pt x="78" y="854"/>
                  </a:cubicBezTo>
                  <a:cubicBezTo>
                    <a:pt x="13" y="997"/>
                    <a:pt x="0" y="1114"/>
                    <a:pt x="39" y="1127"/>
                  </a:cubicBezTo>
                  <a:cubicBezTo>
                    <a:pt x="43" y="1128"/>
                    <a:pt x="46" y="1129"/>
                    <a:pt x="49" y="1129"/>
                  </a:cubicBezTo>
                  <a:cubicBezTo>
                    <a:pt x="133" y="1129"/>
                    <a:pt x="326" y="830"/>
                    <a:pt x="651" y="555"/>
                  </a:cubicBezTo>
                  <a:cubicBezTo>
                    <a:pt x="976" y="282"/>
                    <a:pt x="1314" y="113"/>
                    <a:pt x="1288" y="35"/>
                  </a:cubicBezTo>
                  <a:cubicBezTo>
                    <a:pt x="1281" y="14"/>
                    <a:pt x="1248" y="0"/>
                    <a:pt x="1195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3" name="Google Shape;1341;p45">
              <a:extLst>
                <a:ext uri="{FF2B5EF4-FFF2-40B4-BE49-F238E27FC236}">
                  <a16:creationId xmlns:a16="http://schemas.microsoft.com/office/drawing/2014/main" id="{71EE5469-4F02-D57A-4B2B-AE4AD67FC385}"/>
                </a:ext>
              </a:extLst>
            </p:cNvPr>
            <p:cNvSpPr/>
            <p:nvPr/>
          </p:nvSpPr>
          <p:spPr>
            <a:xfrm>
              <a:off x="3416825" y="2641275"/>
              <a:ext cx="49775" cy="15900"/>
            </a:xfrm>
            <a:custGeom>
              <a:avLst/>
              <a:gdLst/>
              <a:ahLst/>
              <a:cxnLst/>
              <a:rect l="l" t="t" r="r" b="b"/>
              <a:pathLst>
                <a:path w="1991" h="636" extrusionOk="0">
                  <a:moveTo>
                    <a:pt x="824" y="0"/>
                  </a:moveTo>
                  <a:cubicBezTo>
                    <a:pt x="639" y="0"/>
                    <a:pt x="459" y="32"/>
                    <a:pt x="286" y="96"/>
                  </a:cubicBezTo>
                  <a:cubicBezTo>
                    <a:pt x="91" y="161"/>
                    <a:pt x="0" y="252"/>
                    <a:pt x="13" y="291"/>
                  </a:cubicBezTo>
                  <a:cubicBezTo>
                    <a:pt x="21" y="308"/>
                    <a:pt x="48" y="314"/>
                    <a:pt x="90" y="314"/>
                  </a:cubicBezTo>
                  <a:cubicBezTo>
                    <a:pt x="190" y="314"/>
                    <a:pt x="378" y="280"/>
                    <a:pt x="613" y="280"/>
                  </a:cubicBezTo>
                  <a:cubicBezTo>
                    <a:pt x="736" y="280"/>
                    <a:pt x="871" y="289"/>
                    <a:pt x="1015" y="317"/>
                  </a:cubicBezTo>
                  <a:cubicBezTo>
                    <a:pt x="1490" y="400"/>
                    <a:pt x="1836" y="636"/>
                    <a:pt x="1941" y="636"/>
                  </a:cubicBezTo>
                  <a:cubicBezTo>
                    <a:pt x="1951" y="636"/>
                    <a:pt x="1959" y="634"/>
                    <a:pt x="1964" y="629"/>
                  </a:cubicBezTo>
                  <a:cubicBezTo>
                    <a:pt x="1990" y="590"/>
                    <a:pt x="1925" y="486"/>
                    <a:pt x="1769" y="343"/>
                  </a:cubicBezTo>
                  <a:cubicBezTo>
                    <a:pt x="1574" y="174"/>
                    <a:pt x="1327" y="70"/>
                    <a:pt x="1067" y="18"/>
                  </a:cubicBezTo>
                  <a:cubicBezTo>
                    <a:pt x="985" y="6"/>
                    <a:pt x="904" y="0"/>
                    <a:pt x="824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4" name="Google Shape;1342;p45">
              <a:extLst>
                <a:ext uri="{FF2B5EF4-FFF2-40B4-BE49-F238E27FC236}">
                  <a16:creationId xmlns:a16="http://schemas.microsoft.com/office/drawing/2014/main" id="{0734D54A-6007-D4A4-7C56-A6EE5B4CE76F}"/>
                </a:ext>
              </a:extLst>
            </p:cNvPr>
            <p:cNvSpPr/>
            <p:nvPr/>
          </p:nvSpPr>
          <p:spPr>
            <a:xfrm>
              <a:off x="3381050" y="2748375"/>
              <a:ext cx="40675" cy="26050"/>
            </a:xfrm>
            <a:custGeom>
              <a:avLst/>
              <a:gdLst/>
              <a:ahLst/>
              <a:cxnLst/>
              <a:rect l="l" t="t" r="r" b="b"/>
              <a:pathLst>
                <a:path w="1627" h="1042" extrusionOk="0">
                  <a:moveTo>
                    <a:pt x="0" y="1"/>
                  </a:moveTo>
                  <a:cubicBezTo>
                    <a:pt x="0" y="573"/>
                    <a:pt x="364" y="1041"/>
                    <a:pt x="807" y="1041"/>
                  </a:cubicBezTo>
                  <a:cubicBezTo>
                    <a:pt x="1262" y="1041"/>
                    <a:pt x="1626" y="573"/>
                    <a:pt x="1626" y="1"/>
                  </a:cubicBezTo>
                  <a:close/>
                </a:path>
              </a:pathLst>
            </a:custGeom>
            <a:solidFill>
              <a:srgbClr val="893658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5" name="Google Shape;1343;p45">
              <a:extLst>
                <a:ext uri="{FF2B5EF4-FFF2-40B4-BE49-F238E27FC236}">
                  <a16:creationId xmlns:a16="http://schemas.microsoft.com/office/drawing/2014/main" id="{04AFC621-B7B5-780F-419F-5C9FE531BD67}"/>
                </a:ext>
              </a:extLst>
            </p:cNvPr>
            <p:cNvSpPr/>
            <p:nvPr/>
          </p:nvSpPr>
          <p:spPr>
            <a:xfrm>
              <a:off x="3385925" y="2759775"/>
              <a:ext cx="30600" cy="14575"/>
            </a:xfrm>
            <a:custGeom>
              <a:avLst/>
              <a:gdLst/>
              <a:ahLst/>
              <a:cxnLst/>
              <a:rect l="l" t="t" r="r" b="b"/>
              <a:pathLst>
                <a:path w="1224" h="583" extrusionOk="0">
                  <a:moveTo>
                    <a:pt x="612" y="0"/>
                  </a:moveTo>
                  <a:cubicBezTo>
                    <a:pt x="391" y="0"/>
                    <a:pt x="169" y="78"/>
                    <a:pt x="0" y="221"/>
                  </a:cubicBezTo>
                  <a:cubicBezTo>
                    <a:pt x="137" y="462"/>
                    <a:pt x="377" y="582"/>
                    <a:pt x="617" y="582"/>
                  </a:cubicBezTo>
                  <a:cubicBezTo>
                    <a:pt x="856" y="582"/>
                    <a:pt x="1093" y="462"/>
                    <a:pt x="1223" y="221"/>
                  </a:cubicBezTo>
                  <a:cubicBezTo>
                    <a:pt x="1054" y="78"/>
                    <a:pt x="833" y="0"/>
                    <a:pt x="612" y="0"/>
                  </a:cubicBezTo>
                  <a:close/>
                </a:path>
              </a:pathLst>
            </a:custGeom>
            <a:solidFill>
              <a:srgbClr val="F45D9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6" name="Google Shape;1344;p45">
              <a:extLst>
                <a:ext uri="{FF2B5EF4-FFF2-40B4-BE49-F238E27FC236}">
                  <a16:creationId xmlns:a16="http://schemas.microsoft.com/office/drawing/2014/main" id="{94B01AA1-E642-4193-08D7-98DE00870480}"/>
                </a:ext>
              </a:extLst>
            </p:cNvPr>
            <p:cNvSpPr/>
            <p:nvPr/>
          </p:nvSpPr>
          <p:spPr>
            <a:xfrm>
              <a:off x="3246300" y="2571575"/>
              <a:ext cx="179650" cy="178325"/>
            </a:xfrm>
            <a:custGeom>
              <a:avLst/>
              <a:gdLst/>
              <a:ahLst/>
              <a:cxnLst/>
              <a:rect l="l" t="t" r="r" b="b"/>
              <a:pathLst>
                <a:path w="7186" h="7133" extrusionOk="0">
                  <a:moveTo>
                    <a:pt x="5153" y="1"/>
                  </a:moveTo>
                  <a:cubicBezTo>
                    <a:pt x="2318" y="1"/>
                    <a:pt x="1" y="2769"/>
                    <a:pt x="889" y="5746"/>
                  </a:cubicBezTo>
                  <a:cubicBezTo>
                    <a:pt x="993" y="6071"/>
                    <a:pt x="1123" y="6813"/>
                    <a:pt x="1397" y="7047"/>
                  </a:cubicBezTo>
                  <a:cubicBezTo>
                    <a:pt x="1466" y="7106"/>
                    <a:pt x="1542" y="7132"/>
                    <a:pt x="1622" y="7132"/>
                  </a:cubicBezTo>
                  <a:cubicBezTo>
                    <a:pt x="2229" y="7132"/>
                    <a:pt x="3071" y="5609"/>
                    <a:pt x="3244" y="5265"/>
                  </a:cubicBezTo>
                  <a:cubicBezTo>
                    <a:pt x="3712" y="4354"/>
                    <a:pt x="4076" y="3274"/>
                    <a:pt x="3738" y="2325"/>
                  </a:cubicBezTo>
                  <a:cubicBezTo>
                    <a:pt x="4831" y="2286"/>
                    <a:pt x="5897" y="1921"/>
                    <a:pt x="6795" y="1284"/>
                  </a:cubicBezTo>
                  <a:cubicBezTo>
                    <a:pt x="6990" y="1154"/>
                    <a:pt x="7185" y="959"/>
                    <a:pt x="7159" y="738"/>
                  </a:cubicBezTo>
                  <a:cubicBezTo>
                    <a:pt x="7146" y="504"/>
                    <a:pt x="6873" y="334"/>
                    <a:pt x="6639" y="256"/>
                  </a:cubicBezTo>
                  <a:cubicBezTo>
                    <a:pt x="6137" y="82"/>
                    <a:pt x="5637" y="1"/>
                    <a:pt x="5153" y="1"/>
                  </a:cubicBezTo>
                  <a:close/>
                </a:path>
              </a:pathLst>
            </a:custGeom>
            <a:solidFill>
              <a:srgbClr val="FF913F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7" name="Google Shape;1345;p45">
              <a:extLst>
                <a:ext uri="{FF2B5EF4-FFF2-40B4-BE49-F238E27FC236}">
                  <a16:creationId xmlns:a16="http://schemas.microsoft.com/office/drawing/2014/main" id="{A10E9CC9-62DC-57D1-B7D2-0FBF3408B141}"/>
                </a:ext>
              </a:extLst>
            </p:cNvPr>
            <p:cNvSpPr/>
            <p:nvPr/>
          </p:nvSpPr>
          <p:spPr>
            <a:xfrm>
              <a:off x="3279900" y="3185775"/>
              <a:ext cx="274175" cy="57125"/>
            </a:xfrm>
            <a:custGeom>
              <a:avLst/>
              <a:gdLst/>
              <a:ahLst/>
              <a:cxnLst/>
              <a:rect l="l" t="t" r="r" b="b"/>
              <a:pathLst>
                <a:path w="10967" h="2285" extrusionOk="0">
                  <a:moveTo>
                    <a:pt x="10784" y="1"/>
                  </a:moveTo>
                  <a:cubicBezTo>
                    <a:pt x="8957" y="1174"/>
                    <a:pt x="6859" y="1774"/>
                    <a:pt x="4751" y="1774"/>
                  </a:cubicBezTo>
                  <a:cubicBezTo>
                    <a:pt x="3213" y="1774"/>
                    <a:pt x="1670" y="1455"/>
                    <a:pt x="222" y="807"/>
                  </a:cubicBezTo>
                  <a:lnTo>
                    <a:pt x="79" y="1120"/>
                  </a:lnTo>
                  <a:cubicBezTo>
                    <a:pt x="53" y="1172"/>
                    <a:pt x="27" y="1224"/>
                    <a:pt x="1" y="1276"/>
                  </a:cubicBezTo>
                  <a:cubicBezTo>
                    <a:pt x="1518" y="1951"/>
                    <a:pt x="3134" y="2285"/>
                    <a:pt x="4744" y="2285"/>
                  </a:cubicBezTo>
                  <a:cubicBezTo>
                    <a:pt x="6916" y="2285"/>
                    <a:pt x="9076" y="1677"/>
                    <a:pt x="10967" y="482"/>
                  </a:cubicBezTo>
                  <a:cubicBezTo>
                    <a:pt x="10901" y="326"/>
                    <a:pt x="10849" y="157"/>
                    <a:pt x="10784" y="1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8" name="Google Shape;1346;p45">
              <a:extLst>
                <a:ext uri="{FF2B5EF4-FFF2-40B4-BE49-F238E27FC236}">
                  <a16:creationId xmlns:a16="http://schemas.microsoft.com/office/drawing/2014/main" id="{B1FFA189-164B-C1C1-296B-72F195FC5CC1}"/>
                </a:ext>
              </a:extLst>
            </p:cNvPr>
            <p:cNvSpPr/>
            <p:nvPr/>
          </p:nvSpPr>
          <p:spPr>
            <a:xfrm>
              <a:off x="3349500" y="3010400"/>
              <a:ext cx="299200" cy="176950"/>
            </a:xfrm>
            <a:custGeom>
              <a:avLst/>
              <a:gdLst/>
              <a:ahLst/>
              <a:cxnLst/>
              <a:rect l="l" t="t" r="r" b="b"/>
              <a:pathLst>
                <a:path w="11968" h="7078" extrusionOk="0">
                  <a:moveTo>
                    <a:pt x="3202" y="1"/>
                  </a:moveTo>
                  <a:cubicBezTo>
                    <a:pt x="2989" y="1"/>
                    <a:pt x="254" y="1636"/>
                    <a:pt x="0" y="1852"/>
                  </a:cubicBezTo>
                  <a:cubicBezTo>
                    <a:pt x="781" y="3426"/>
                    <a:pt x="1678" y="4948"/>
                    <a:pt x="2680" y="6404"/>
                  </a:cubicBezTo>
                  <a:cubicBezTo>
                    <a:pt x="2784" y="6574"/>
                    <a:pt x="2914" y="6730"/>
                    <a:pt x="3083" y="6847"/>
                  </a:cubicBezTo>
                  <a:cubicBezTo>
                    <a:pt x="3291" y="6990"/>
                    <a:pt x="3552" y="7055"/>
                    <a:pt x="3812" y="7068"/>
                  </a:cubicBezTo>
                  <a:cubicBezTo>
                    <a:pt x="3908" y="7075"/>
                    <a:pt x="4004" y="7078"/>
                    <a:pt x="4100" y="7078"/>
                  </a:cubicBezTo>
                  <a:cubicBezTo>
                    <a:pt x="5103" y="7078"/>
                    <a:pt x="6075" y="6722"/>
                    <a:pt x="7025" y="6365"/>
                  </a:cubicBezTo>
                  <a:cubicBezTo>
                    <a:pt x="8703" y="5741"/>
                    <a:pt x="10394" y="5104"/>
                    <a:pt x="11955" y="4258"/>
                  </a:cubicBezTo>
                  <a:cubicBezTo>
                    <a:pt x="11968" y="4024"/>
                    <a:pt x="11955" y="3790"/>
                    <a:pt x="11942" y="3569"/>
                  </a:cubicBezTo>
                  <a:cubicBezTo>
                    <a:pt x="11864" y="2970"/>
                    <a:pt x="11682" y="2385"/>
                    <a:pt x="11383" y="1865"/>
                  </a:cubicBezTo>
                  <a:lnTo>
                    <a:pt x="6192" y="3087"/>
                  </a:lnTo>
                  <a:cubicBezTo>
                    <a:pt x="6107" y="3106"/>
                    <a:pt x="6028" y="3118"/>
                    <a:pt x="5946" y="3118"/>
                  </a:cubicBezTo>
                  <a:cubicBezTo>
                    <a:pt x="5916" y="3118"/>
                    <a:pt x="5885" y="3117"/>
                    <a:pt x="5854" y="3113"/>
                  </a:cubicBezTo>
                  <a:cubicBezTo>
                    <a:pt x="5711" y="3048"/>
                    <a:pt x="5581" y="2957"/>
                    <a:pt x="5503" y="2827"/>
                  </a:cubicBezTo>
                  <a:lnTo>
                    <a:pt x="3213" y="4"/>
                  </a:lnTo>
                  <a:cubicBezTo>
                    <a:pt x="3211" y="2"/>
                    <a:pt x="3207" y="1"/>
                    <a:pt x="3202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69" name="Google Shape;1347;p45">
              <a:extLst>
                <a:ext uri="{FF2B5EF4-FFF2-40B4-BE49-F238E27FC236}">
                  <a16:creationId xmlns:a16="http://schemas.microsoft.com/office/drawing/2014/main" id="{FFE18B35-35D6-39AF-F19D-B92B4590D89A}"/>
                </a:ext>
              </a:extLst>
            </p:cNvPr>
            <p:cNvSpPr/>
            <p:nvPr/>
          </p:nvSpPr>
          <p:spPr>
            <a:xfrm>
              <a:off x="3619750" y="3030575"/>
              <a:ext cx="81975" cy="96375"/>
            </a:xfrm>
            <a:custGeom>
              <a:avLst/>
              <a:gdLst/>
              <a:ahLst/>
              <a:cxnLst/>
              <a:rect l="l" t="t" r="r" b="b"/>
              <a:pathLst>
                <a:path w="3279" h="3855" extrusionOk="0">
                  <a:moveTo>
                    <a:pt x="2458" y="1"/>
                  </a:moveTo>
                  <a:cubicBezTo>
                    <a:pt x="2375" y="1"/>
                    <a:pt x="2300" y="26"/>
                    <a:pt x="2225" y="69"/>
                  </a:cubicBezTo>
                  <a:cubicBezTo>
                    <a:pt x="1470" y="472"/>
                    <a:pt x="807" y="1058"/>
                    <a:pt x="0" y="1331"/>
                  </a:cubicBezTo>
                  <a:lnTo>
                    <a:pt x="273" y="3854"/>
                  </a:lnTo>
                  <a:cubicBezTo>
                    <a:pt x="755" y="3789"/>
                    <a:pt x="1236" y="3659"/>
                    <a:pt x="1691" y="3490"/>
                  </a:cubicBezTo>
                  <a:cubicBezTo>
                    <a:pt x="2147" y="3321"/>
                    <a:pt x="2550" y="3022"/>
                    <a:pt x="2823" y="2606"/>
                  </a:cubicBezTo>
                  <a:cubicBezTo>
                    <a:pt x="3278" y="1890"/>
                    <a:pt x="3148" y="914"/>
                    <a:pt x="2693" y="186"/>
                  </a:cubicBezTo>
                  <a:cubicBezTo>
                    <a:pt x="2654" y="108"/>
                    <a:pt x="2589" y="43"/>
                    <a:pt x="2511" y="4"/>
                  </a:cubicBezTo>
                  <a:cubicBezTo>
                    <a:pt x="2493" y="2"/>
                    <a:pt x="2475" y="1"/>
                    <a:pt x="2458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0" name="Google Shape;1348;p45">
              <a:extLst>
                <a:ext uri="{FF2B5EF4-FFF2-40B4-BE49-F238E27FC236}">
                  <a16:creationId xmlns:a16="http://schemas.microsoft.com/office/drawing/2014/main" id="{78DB6525-D9B1-2D65-3E47-558C2D36089B}"/>
                </a:ext>
              </a:extLst>
            </p:cNvPr>
            <p:cNvSpPr/>
            <p:nvPr/>
          </p:nvSpPr>
          <p:spPr>
            <a:xfrm>
              <a:off x="3667225" y="3040425"/>
              <a:ext cx="22125" cy="21875"/>
            </a:xfrm>
            <a:custGeom>
              <a:avLst/>
              <a:gdLst/>
              <a:ahLst/>
              <a:cxnLst/>
              <a:rect l="l" t="t" r="r" b="b"/>
              <a:pathLst>
                <a:path w="885" h="875" extrusionOk="0">
                  <a:moveTo>
                    <a:pt x="885" y="0"/>
                  </a:moveTo>
                  <a:cubicBezTo>
                    <a:pt x="872" y="0"/>
                    <a:pt x="846" y="65"/>
                    <a:pt x="794" y="156"/>
                  </a:cubicBezTo>
                  <a:cubicBezTo>
                    <a:pt x="716" y="286"/>
                    <a:pt x="625" y="390"/>
                    <a:pt x="508" y="481"/>
                  </a:cubicBezTo>
                  <a:cubicBezTo>
                    <a:pt x="378" y="560"/>
                    <a:pt x="248" y="651"/>
                    <a:pt x="130" y="742"/>
                  </a:cubicBezTo>
                  <a:cubicBezTo>
                    <a:pt x="52" y="820"/>
                    <a:pt x="0" y="859"/>
                    <a:pt x="0" y="872"/>
                  </a:cubicBezTo>
                  <a:cubicBezTo>
                    <a:pt x="0" y="874"/>
                    <a:pt x="2" y="875"/>
                    <a:pt x="6" y="875"/>
                  </a:cubicBezTo>
                  <a:cubicBezTo>
                    <a:pt x="26" y="875"/>
                    <a:pt x="93" y="846"/>
                    <a:pt x="169" y="781"/>
                  </a:cubicBezTo>
                  <a:cubicBezTo>
                    <a:pt x="248" y="716"/>
                    <a:pt x="391" y="651"/>
                    <a:pt x="547" y="546"/>
                  </a:cubicBezTo>
                  <a:cubicBezTo>
                    <a:pt x="677" y="455"/>
                    <a:pt x="781" y="325"/>
                    <a:pt x="846" y="182"/>
                  </a:cubicBezTo>
                  <a:cubicBezTo>
                    <a:pt x="872" y="130"/>
                    <a:pt x="885" y="65"/>
                    <a:pt x="885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1" name="Google Shape;1349;p45">
              <a:extLst>
                <a:ext uri="{FF2B5EF4-FFF2-40B4-BE49-F238E27FC236}">
                  <a16:creationId xmlns:a16="http://schemas.microsoft.com/office/drawing/2014/main" id="{70FBD9F7-5503-CE07-C231-810EA653436C}"/>
                </a:ext>
              </a:extLst>
            </p:cNvPr>
            <p:cNvSpPr/>
            <p:nvPr/>
          </p:nvSpPr>
          <p:spPr>
            <a:xfrm>
              <a:off x="3671450" y="3054725"/>
              <a:ext cx="24425" cy="19325"/>
            </a:xfrm>
            <a:custGeom>
              <a:avLst/>
              <a:gdLst/>
              <a:ahLst/>
              <a:cxnLst/>
              <a:rect l="l" t="t" r="r" b="b"/>
              <a:pathLst>
                <a:path w="977" h="773" extrusionOk="0">
                  <a:moveTo>
                    <a:pt x="976" y="1"/>
                  </a:moveTo>
                  <a:cubicBezTo>
                    <a:pt x="963" y="1"/>
                    <a:pt x="937" y="66"/>
                    <a:pt x="872" y="170"/>
                  </a:cubicBezTo>
                  <a:cubicBezTo>
                    <a:pt x="794" y="287"/>
                    <a:pt x="677" y="391"/>
                    <a:pt x="560" y="469"/>
                  </a:cubicBezTo>
                  <a:cubicBezTo>
                    <a:pt x="430" y="560"/>
                    <a:pt x="300" y="625"/>
                    <a:pt x="170" y="690"/>
                  </a:cubicBezTo>
                  <a:cubicBezTo>
                    <a:pt x="66" y="729"/>
                    <a:pt x="0" y="768"/>
                    <a:pt x="0" y="768"/>
                  </a:cubicBezTo>
                  <a:cubicBezTo>
                    <a:pt x="0" y="771"/>
                    <a:pt x="5" y="773"/>
                    <a:pt x="14" y="773"/>
                  </a:cubicBezTo>
                  <a:cubicBezTo>
                    <a:pt x="41" y="773"/>
                    <a:pt x="105" y="758"/>
                    <a:pt x="183" y="729"/>
                  </a:cubicBezTo>
                  <a:cubicBezTo>
                    <a:pt x="339" y="690"/>
                    <a:pt x="469" y="612"/>
                    <a:pt x="599" y="534"/>
                  </a:cubicBezTo>
                  <a:cubicBezTo>
                    <a:pt x="729" y="443"/>
                    <a:pt x="846" y="326"/>
                    <a:pt x="924" y="196"/>
                  </a:cubicBezTo>
                  <a:cubicBezTo>
                    <a:pt x="976" y="79"/>
                    <a:pt x="976" y="14"/>
                    <a:pt x="976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2" name="Google Shape;1350;p45">
              <a:extLst>
                <a:ext uri="{FF2B5EF4-FFF2-40B4-BE49-F238E27FC236}">
                  <a16:creationId xmlns:a16="http://schemas.microsoft.com/office/drawing/2014/main" id="{22C77A11-6497-A5EC-AE16-785C86751762}"/>
                </a:ext>
              </a:extLst>
            </p:cNvPr>
            <p:cNvSpPr/>
            <p:nvPr/>
          </p:nvSpPr>
          <p:spPr>
            <a:xfrm>
              <a:off x="3670150" y="3076525"/>
              <a:ext cx="27025" cy="14250"/>
            </a:xfrm>
            <a:custGeom>
              <a:avLst/>
              <a:gdLst/>
              <a:ahLst/>
              <a:cxnLst/>
              <a:rect l="l" t="t" r="r" b="b"/>
              <a:pathLst>
                <a:path w="1081" h="570" extrusionOk="0">
                  <a:moveTo>
                    <a:pt x="1067" y="0"/>
                  </a:moveTo>
                  <a:cubicBezTo>
                    <a:pt x="937" y="156"/>
                    <a:pt x="781" y="286"/>
                    <a:pt x="599" y="377"/>
                  </a:cubicBezTo>
                  <a:cubicBezTo>
                    <a:pt x="469" y="442"/>
                    <a:pt x="326" y="481"/>
                    <a:pt x="183" y="507"/>
                  </a:cubicBezTo>
                  <a:cubicBezTo>
                    <a:pt x="79" y="520"/>
                    <a:pt x="0" y="546"/>
                    <a:pt x="0" y="559"/>
                  </a:cubicBezTo>
                  <a:cubicBezTo>
                    <a:pt x="33" y="566"/>
                    <a:pt x="66" y="569"/>
                    <a:pt x="98" y="569"/>
                  </a:cubicBezTo>
                  <a:cubicBezTo>
                    <a:pt x="131" y="569"/>
                    <a:pt x="163" y="566"/>
                    <a:pt x="196" y="559"/>
                  </a:cubicBezTo>
                  <a:cubicBezTo>
                    <a:pt x="339" y="546"/>
                    <a:pt x="495" y="507"/>
                    <a:pt x="638" y="442"/>
                  </a:cubicBezTo>
                  <a:cubicBezTo>
                    <a:pt x="768" y="377"/>
                    <a:pt x="898" y="286"/>
                    <a:pt x="989" y="156"/>
                  </a:cubicBezTo>
                  <a:cubicBezTo>
                    <a:pt x="1054" y="65"/>
                    <a:pt x="1080" y="0"/>
                    <a:pt x="1067" y="0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3" name="Google Shape;1351;p45">
              <a:extLst>
                <a:ext uri="{FF2B5EF4-FFF2-40B4-BE49-F238E27FC236}">
                  <a16:creationId xmlns:a16="http://schemas.microsoft.com/office/drawing/2014/main" id="{2BA2A5AE-6EA7-B019-32C9-E75F2CD0AEF8}"/>
                </a:ext>
              </a:extLst>
            </p:cNvPr>
            <p:cNvSpPr/>
            <p:nvPr/>
          </p:nvSpPr>
          <p:spPr>
            <a:xfrm>
              <a:off x="3248025" y="2755050"/>
              <a:ext cx="49450" cy="41900"/>
            </a:xfrm>
            <a:custGeom>
              <a:avLst/>
              <a:gdLst/>
              <a:ahLst/>
              <a:cxnLst/>
              <a:rect l="l" t="t" r="r" b="b"/>
              <a:pathLst>
                <a:path w="1978" h="1676" extrusionOk="0">
                  <a:moveTo>
                    <a:pt x="370" y="1"/>
                  </a:moveTo>
                  <a:cubicBezTo>
                    <a:pt x="289" y="1"/>
                    <a:pt x="212" y="21"/>
                    <a:pt x="144" y="59"/>
                  </a:cubicBezTo>
                  <a:cubicBezTo>
                    <a:pt x="53" y="124"/>
                    <a:pt x="1" y="228"/>
                    <a:pt x="1" y="345"/>
                  </a:cubicBezTo>
                  <a:cubicBezTo>
                    <a:pt x="1" y="462"/>
                    <a:pt x="14" y="566"/>
                    <a:pt x="66" y="670"/>
                  </a:cubicBezTo>
                  <a:cubicBezTo>
                    <a:pt x="222" y="1035"/>
                    <a:pt x="521" y="1334"/>
                    <a:pt x="885" y="1503"/>
                  </a:cubicBezTo>
                  <a:cubicBezTo>
                    <a:pt x="1118" y="1596"/>
                    <a:pt x="1376" y="1675"/>
                    <a:pt x="1629" y="1675"/>
                  </a:cubicBezTo>
                  <a:cubicBezTo>
                    <a:pt x="1730" y="1675"/>
                    <a:pt x="1829" y="1663"/>
                    <a:pt x="1926" y="1633"/>
                  </a:cubicBezTo>
                  <a:cubicBezTo>
                    <a:pt x="1978" y="1620"/>
                    <a:pt x="1445" y="735"/>
                    <a:pt x="1393" y="657"/>
                  </a:cubicBezTo>
                  <a:cubicBezTo>
                    <a:pt x="1185" y="371"/>
                    <a:pt x="885" y="150"/>
                    <a:pt x="547" y="33"/>
                  </a:cubicBezTo>
                  <a:cubicBezTo>
                    <a:pt x="487" y="11"/>
                    <a:pt x="428" y="1"/>
                    <a:pt x="370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4" name="Google Shape;1352;p45">
              <a:extLst>
                <a:ext uri="{FF2B5EF4-FFF2-40B4-BE49-F238E27FC236}">
                  <a16:creationId xmlns:a16="http://schemas.microsoft.com/office/drawing/2014/main" id="{1736D448-FD8C-0E2B-423D-777B9C2B7CBB}"/>
                </a:ext>
              </a:extLst>
            </p:cNvPr>
            <p:cNvSpPr/>
            <p:nvPr/>
          </p:nvSpPr>
          <p:spPr>
            <a:xfrm>
              <a:off x="3328025" y="2741525"/>
              <a:ext cx="48825" cy="39575"/>
            </a:xfrm>
            <a:custGeom>
              <a:avLst/>
              <a:gdLst/>
              <a:ahLst/>
              <a:cxnLst/>
              <a:rect l="l" t="t" r="r" b="b"/>
              <a:pathLst>
                <a:path w="1953" h="1583" extrusionOk="0">
                  <a:moveTo>
                    <a:pt x="1139" y="1"/>
                  </a:moveTo>
                  <a:cubicBezTo>
                    <a:pt x="778" y="1"/>
                    <a:pt x="392" y="159"/>
                    <a:pt x="196" y="405"/>
                  </a:cubicBezTo>
                  <a:cubicBezTo>
                    <a:pt x="66" y="561"/>
                    <a:pt x="1" y="756"/>
                    <a:pt x="14" y="951"/>
                  </a:cubicBezTo>
                  <a:cubicBezTo>
                    <a:pt x="66" y="1237"/>
                    <a:pt x="339" y="1445"/>
                    <a:pt x="625" y="1524"/>
                  </a:cubicBezTo>
                  <a:cubicBezTo>
                    <a:pt x="742" y="1563"/>
                    <a:pt x="863" y="1582"/>
                    <a:pt x="985" y="1582"/>
                  </a:cubicBezTo>
                  <a:cubicBezTo>
                    <a:pt x="1106" y="1582"/>
                    <a:pt x="1230" y="1563"/>
                    <a:pt x="1354" y="1524"/>
                  </a:cubicBezTo>
                  <a:cubicBezTo>
                    <a:pt x="1705" y="1393"/>
                    <a:pt x="1939" y="1055"/>
                    <a:pt x="1952" y="678"/>
                  </a:cubicBezTo>
                  <a:cubicBezTo>
                    <a:pt x="1939" y="574"/>
                    <a:pt x="1913" y="483"/>
                    <a:pt x="1874" y="392"/>
                  </a:cubicBezTo>
                  <a:cubicBezTo>
                    <a:pt x="1736" y="116"/>
                    <a:pt x="1447" y="1"/>
                    <a:pt x="1139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5" name="Google Shape;1353;p45">
              <a:extLst>
                <a:ext uri="{FF2B5EF4-FFF2-40B4-BE49-F238E27FC236}">
                  <a16:creationId xmlns:a16="http://schemas.microsoft.com/office/drawing/2014/main" id="{684AB0CC-ACEE-E906-557A-305FAC898517}"/>
                </a:ext>
              </a:extLst>
            </p:cNvPr>
            <p:cNvSpPr/>
            <p:nvPr/>
          </p:nvSpPr>
          <p:spPr>
            <a:xfrm>
              <a:off x="3431775" y="2726325"/>
              <a:ext cx="52375" cy="36725"/>
            </a:xfrm>
            <a:custGeom>
              <a:avLst/>
              <a:gdLst/>
              <a:ahLst/>
              <a:cxnLst/>
              <a:rect l="l" t="t" r="r" b="b"/>
              <a:pathLst>
                <a:path w="2095" h="1469" extrusionOk="0">
                  <a:moveTo>
                    <a:pt x="1072" y="1"/>
                  </a:moveTo>
                  <a:cubicBezTo>
                    <a:pt x="905" y="1"/>
                    <a:pt x="744" y="27"/>
                    <a:pt x="612" y="76"/>
                  </a:cubicBezTo>
                  <a:cubicBezTo>
                    <a:pt x="365" y="167"/>
                    <a:pt x="157" y="362"/>
                    <a:pt x="65" y="610"/>
                  </a:cubicBezTo>
                  <a:cubicBezTo>
                    <a:pt x="0" y="857"/>
                    <a:pt x="91" y="1117"/>
                    <a:pt x="300" y="1273"/>
                  </a:cubicBezTo>
                  <a:cubicBezTo>
                    <a:pt x="404" y="1351"/>
                    <a:pt x="521" y="1403"/>
                    <a:pt x="638" y="1429"/>
                  </a:cubicBezTo>
                  <a:cubicBezTo>
                    <a:pt x="755" y="1455"/>
                    <a:pt x="872" y="1468"/>
                    <a:pt x="989" y="1468"/>
                  </a:cubicBezTo>
                  <a:cubicBezTo>
                    <a:pt x="1106" y="1468"/>
                    <a:pt x="1223" y="1455"/>
                    <a:pt x="1340" y="1429"/>
                  </a:cubicBezTo>
                  <a:cubicBezTo>
                    <a:pt x="1470" y="1390"/>
                    <a:pt x="1587" y="1351"/>
                    <a:pt x="1691" y="1273"/>
                  </a:cubicBezTo>
                  <a:cubicBezTo>
                    <a:pt x="1991" y="1091"/>
                    <a:pt x="2095" y="714"/>
                    <a:pt x="1952" y="388"/>
                  </a:cubicBezTo>
                  <a:cubicBezTo>
                    <a:pt x="1809" y="122"/>
                    <a:pt x="1430" y="1"/>
                    <a:pt x="1072" y="1"/>
                  </a:cubicBezTo>
                  <a:close/>
                </a:path>
              </a:pathLst>
            </a:custGeom>
            <a:solidFill>
              <a:srgbClr val="FFD3B2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6" name="Google Shape;1354;p45">
              <a:extLst>
                <a:ext uri="{FF2B5EF4-FFF2-40B4-BE49-F238E27FC236}">
                  <a16:creationId xmlns:a16="http://schemas.microsoft.com/office/drawing/2014/main" id="{AA8F31E2-1355-67EF-F9D9-AD729D0567E8}"/>
                </a:ext>
              </a:extLst>
            </p:cNvPr>
            <p:cNvSpPr/>
            <p:nvPr/>
          </p:nvSpPr>
          <p:spPr>
            <a:xfrm>
              <a:off x="3349500" y="3012450"/>
              <a:ext cx="117425" cy="85550"/>
            </a:xfrm>
            <a:custGeom>
              <a:avLst/>
              <a:gdLst/>
              <a:ahLst/>
              <a:cxnLst/>
              <a:rect l="l" t="t" r="r" b="b"/>
              <a:pathLst>
                <a:path w="4697" h="3422" extrusionOk="0">
                  <a:moveTo>
                    <a:pt x="3278" y="0"/>
                  </a:moveTo>
                  <a:cubicBezTo>
                    <a:pt x="2563" y="430"/>
                    <a:pt x="1808" y="807"/>
                    <a:pt x="1041" y="1119"/>
                  </a:cubicBezTo>
                  <a:cubicBezTo>
                    <a:pt x="521" y="1418"/>
                    <a:pt x="91" y="1692"/>
                    <a:pt x="0" y="1770"/>
                  </a:cubicBezTo>
                  <a:cubicBezTo>
                    <a:pt x="274" y="2316"/>
                    <a:pt x="560" y="2875"/>
                    <a:pt x="872" y="3422"/>
                  </a:cubicBezTo>
                  <a:cubicBezTo>
                    <a:pt x="2238" y="3148"/>
                    <a:pt x="3539" y="2589"/>
                    <a:pt x="4670" y="1770"/>
                  </a:cubicBezTo>
                  <a:lnTo>
                    <a:pt x="4696" y="1744"/>
                  </a:lnTo>
                  <a:lnTo>
                    <a:pt x="3278" y="0"/>
                  </a:ln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7" name="Google Shape;1355;p45">
              <a:extLst>
                <a:ext uri="{FF2B5EF4-FFF2-40B4-BE49-F238E27FC236}">
                  <a16:creationId xmlns:a16="http://schemas.microsoft.com/office/drawing/2014/main" id="{BD6B53E2-4B1F-E50D-1266-71E1D595FBCA}"/>
                </a:ext>
              </a:extLst>
            </p:cNvPr>
            <p:cNvSpPr/>
            <p:nvPr/>
          </p:nvSpPr>
          <p:spPr>
            <a:xfrm>
              <a:off x="3293225" y="2872575"/>
              <a:ext cx="168175" cy="208325"/>
            </a:xfrm>
            <a:custGeom>
              <a:avLst/>
              <a:gdLst/>
              <a:ahLst/>
              <a:cxnLst/>
              <a:rect l="l" t="t" r="r" b="b"/>
              <a:pathLst>
                <a:path w="6727" h="8333" extrusionOk="0">
                  <a:moveTo>
                    <a:pt x="1994" y="0"/>
                  </a:moveTo>
                  <a:cubicBezTo>
                    <a:pt x="1326" y="0"/>
                    <a:pt x="660" y="304"/>
                    <a:pt x="352" y="912"/>
                  </a:cubicBezTo>
                  <a:cubicBezTo>
                    <a:pt x="79" y="1498"/>
                    <a:pt x="1" y="2161"/>
                    <a:pt x="144" y="2799"/>
                  </a:cubicBezTo>
                  <a:cubicBezTo>
                    <a:pt x="274" y="3423"/>
                    <a:pt x="482" y="4034"/>
                    <a:pt x="755" y="4607"/>
                  </a:cubicBezTo>
                  <a:lnTo>
                    <a:pt x="2329" y="8327"/>
                  </a:lnTo>
                  <a:cubicBezTo>
                    <a:pt x="2382" y="8330"/>
                    <a:pt x="2434" y="8332"/>
                    <a:pt x="2488" y="8332"/>
                  </a:cubicBezTo>
                  <a:cubicBezTo>
                    <a:pt x="3281" y="8332"/>
                    <a:pt x="4165" y="7981"/>
                    <a:pt x="4775" y="7664"/>
                  </a:cubicBezTo>
                  <a:cubicBezTo>
                    <a:pt x="5204" y="7443"/>
                    <a:pt x="6219" y="6896"/>
                    <a:pt x="6726" y="6272"/>
                  </a:cubicBezTo>
                  <a:cubicBezTo>
                    <a:pt x="6700" y="6220"/>
                    <a:pt x="6674" y="6168"/>
                    <a:pt x="6648" y="6116"/>
                  </a:cubicBezTo>
                  <a:cubicBezTo>
                    <a:pt x="5777" y="4724"/>
                    <a:pt x="5048" y="3267"/>
                    <a:pt x="4203" y="1836"/>
                  </a:cubicBezTo>
                  <a:cubicBezTo>
                    <a:pt x="3877" y="1277"/>
                    <a:pt x="3617" y="626"/>
                    <a:pt x="3058" y="288"/>
                  </a:cubicBezTo>
                  <a:cubicBezTo>
                    <a:pt x="2744" y="96"/>
                    <a:pt x="2369" y="0"/>
                    <a:pt x="1994" y="0"/>
                  </a:cubicBezTo>
                  <a:close/>
                </a:path>
              </a:pathLst>
            </a:custGeom>
            <a:solidFill>
              <a:srgbClr val="1A4E6E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8" name="Google Shape;1356;p45">
              <a:extLst>
                <a:ext uri="{FF2B5EF4-FFF2-40B4-BE49-F238E27FC236}">
                  <a16:creationId xmlns:a16="http://schemas.microsoft.com/office/drawing/2014/main" id="{15958147-D82E-6DF6-FDBD-D2341520FB5F}"/>
                </a:ext>
              </a:extLst>
            </p:cNvPr>
            <p:cNvSpPr/>
            <p:nvPr/>
          </p:nvSpPr>
          <p:spPr>
            <a:xfrm>
              <a:off x="4092925" y="2854325"/>
              <a:ext cx="340825" cy="416375"/>
            </a:xfrm>
            <a:custGeom>
              <a:avLst/>
              <a:gdLst/>
              <a:ahLst/>
              <a:cxnLst/>
              <a:rect l="l" t="t" r="r" b="b"/>
              <a:pathLst>
                <a:path w="13633" h="16655" extrusionOk="0">
                  <a:moveTo>
                    <a:pt x="6930" y="1"/>
                  </a:moveTo>
                  <a:cubicBezTo>
                    <a:pt x="6501" y="1"/>
                    <a:pt x="6053" y="116"/>
                    <a:pt x="5698" y="290"/>
                  </a:cubicBezTo>
                  <a:cubicBezTo>
                    <a:pt x="5659" y="303"/>
                    <a:pt x="5607" y="329"/>
                    <a:pt x="5581" y="368"/>
                  </a:cubicBezTo>
                  <a:cubicBezTo>
                    <a:pt x="5555" y="420"/>
                    <a:pt x="5542" y="459"/>
                    <a:pt x="5529" y="511"/>
                  </a:cubicBezTo>
                  <a:cubicBezTo>
                    <a:pt x="5386" y="1395"/>
                    <a:pt x="5529" y="2111"/>
                    <a:pt x="5880" y="2917"/>
                  </a:cubicBezTo>
                  <a:cubicBezTo>
                    <a:pt x="6127" y="3503"/>
                    <a:pt x="6231" y="4114"/>
                    <a:pt x="6504" y="4686"/>
                  </a:cubicBezTo>
                  <a:cubicBezTo>
                    <a:pt x="6764" y="5259"/>
                    <a:pt x="7103" y="5831"/>
                    <a:pt x="7389" y="6416"/>
                  </a:cubicBezTo>
                  <a:cubicBezTo>
                    <a:pt x="8026" y="7756"/>
                    <a:pt x="8690" y="9096"/>
                    <a:pt x="9353" y="10436"/>
                  </a:cubicBezTo>
                  <a:cubicBezTo>
                    <a:pt x="7714" y="11282"/>
                    <a:pt x="6036" y="12062"/>
                    <a:pt x="4332" y="12778"/>
                  </a:cubicBezTo>
                  <a:lnTo>
                    <a:pt x="3551" y="13077"/>
                  </a:lnTo>
                  <a:cubicBezTo>
                    <a:pt x="3317" y="13181"/>
                    <a:pt x="3057" y="13246"/>
                    <a:pt x="2784" y="13272"/>
                  </a:cubicBezTo>
                  <a:cubicBezTo>
                    <a:pt x="2664" y="13277"/>
                    <a:pt x="2545" y="13280"/>
                    <a:pt x="2425" y="13280"/>
                  </a:cubicBezTo>
                  <a:cubicBezTo>
                    <a:pt x="1947" y="13280"/>
                    <a:pt x="1470" y="13238"/>
                    <a:pt x="1002" y="13155"/>
                  </a:cubicBezTo>
                  <a:cubicBezTo>
                    <a:pt x="949" y="13146"/>
                    <a:pt x="865" y="13125"/>
                    <a:pt x="796" y="13125"/>
                  </a:cubicBezTo>
                  <a:cubicBezTo>
                    <a:pt x="765" y="13125"/>
                    <a:pt x="736" y="13129"/>
                    <a:pt x="716" y="13142"/>
                  </a:cubicBezTo>
                  <a:cubicBezTo>
                    <a:pt x="573" y="13233"/>
                    <a:pt x="690" y="13376"/>
                    <a:pt x="807" y="13428"/>
                  </a:cubicBezTo>
                  <a:cubicBezTo>
                    <a:pt x="963" y="13493"/>
                    <a:pt x="1158" y="13519"/>
                    <a:pt x="1327" y="13571"/>
                  </a:cubicBezTo>
                  <a:cubicBezTo>
                    <a:pt x="1561" y="13662"/>
                    <a:pt x="1808" y="13714"/>
                    <a:pt x="2055" y="13740"/>
                  </a:cubicBezTo>
                  <a:cubicBezTo>
                    <a:pt x="1600" y="13831"/>
                    <a:pt x="1158" y="13961"/>
                    <a:pt x="716" y="14130"/>
                  </a:cubicBezTo>
                  <a:cubicBezTo>
                    <a:pt x="481" y="14195"/>
                    <a:pt x="273" y="14299"/>
                    <a:pt x="78" y="14443"/>
                  </a:cubicBezTo>
                  <a:cubicBezTo>
                    <a:pt x="26" y="14495"/>
                    <a:pt x="0" y="14573"/>
                    <a:pt x="0" y="14638"/>
                  </a:cubicBezTo>
                  <a:cubicBezTo>
                    <a:pt x="6" y="14674"/>
                    <a:pt x="58" y="14687"/>
                    <a:pt x="135" y="14687"/>
                  </a:cubicBezTo>
                  <a:cubicBezTo>
                    <a:pt x="395" y="14687"/>
                    <a:pt x="942" y="14531"/>
                    <a:pt x="1002" y="14521"/>
                  </a:cubicBezTo>
                  <a:cubicBezTo>
                    <a:pt x="1301" y="14456"/>
                    <a:pt x="1574" y="14378"/>
                    <a:pt x="1847" y="14260"/>
                  </a:cubicBezTo>
                  <a:lnTo>
                    <a:pt x="1847" y="14260"/>
                  </a:lnTo>
                  <a:lnTo>
                    <a:pt x="768" y="14807"/>
                  </a:lnTo>
                  <a:cubicBezTo>
                    <a:pt x="573" y="14885"/>
                    <a:pt x="390" y="15002"/>
                    <a:pt x="221" y="15145"/>
                  </a:cubicBezTo>
                  <a:cubicBezTo>
                    <a:pt x="143" y="15223"/>
                    <a:pt x="91" y="15327"/>
                    <a:pt x="91" y="15431"/>
                  </a:cubicBezTo>
                  <a:cubicBezTo>
                    <a:pt x="142" y="15456"/>
                    <a:pt x="203" y="15471"/>
                    <a:pt x="264" y="15471"/>
                  </a:cubicBezTo>
                  <a:cubicBezTo>
                    <a:pt x="298" y="15471"/>
                    <a:pt x="332" y="15466"/>
                    <a:pt x="364" y="15457"/>
                  </a:cubicBezTo>
                  <a:cubicBezTo>
                    <a:pt x="612" y="15379"/>
                    <a:pt x="872" y="15288"/>
                    <a:pt x="1106" y="15171"/>
                  </a:cubicBezTo>
                  <a:lnTo>
                    <a:pt x="2016" y="14833"/>
                  </a:lnTo>
                  <a:lnTo>
                    <a:pt x="2016" y="14833"/>
                  </a:lnTo>
                  <a:cubicBezTo>
                    <a:pt x="1834" y="14963"/>
                    <a:pt x="1652" y="15093"/>
                    <a:pt x="1457" y="15197"/>
                  </a:cubicBezTo>
                  <a:cubicBezTo>
                    <a:pt x="1106" y="15366"/>
                    <a:pt x="703" y="15535"/>
                    <a:pt x="573" y="15900"/>
                  </a:cubicBezTo>
                  <a:cubicBezTo>
                    <a:pt x="560" y="15926"/>
                    <a:pt x="560" y="15965"/>
                    <a:pt x="573" y="15991"/>
                  </a:cubicBezTo>
                  <a:cubicBezTo>
                    <a:pt x="591" y="16000"/>
                    <a:pt x="609" y="16009"/>
                    <a:pt x="623" y="16009"/>
                  </a:cubicBezTo>
                  <a:cubicBezTo>
                    <a:pt x="629" y="16009"/>
                    <a:pt x="634" y="16007"/>
                    <a:pt x="638" y="16004"/>
                  </a:cubicBezTo>
                  <a:cubicBezTo>
                    <a:pt x="911" y="15991"/>
                    <a:pt x="1184" y="15847"/>
                    <a:pt x="1431" y="15756"/>
                  </a:cubicBezTo>
                  <a:cubicBezTo>
                    <a:pt x="1743" y="15665"/>
                    <a:pt x="2029" y="15470"/>
                    <a:pt x="2342" y="15405"/>
                  </a:cubicBezTo>
                  <a:lnTo>
                    <a:pt x="2342" y="15405"/>
                  </a:lnTo>
                  <a:cubicBezTo>
                    <a:pt x="2068" y="15587"/>
                    <a:pt x="1808" y="15808"/>
                    <a:pt x="1574" y="16056"/>
                  </a:cubicBezTo>
                  <a:cubicBezTo>
                    <a:pt x="1483" y="16134"/>
                    <a:pt x="1171" y="16472"/>
                    <a:pt x="1262" y="16615"/>
                  </a:cubicBezTo>
                  <a:cubicBezTo>
                    <a:pt x="1278" y="16643"/>
                    <a:pt x="1304" y="16655"/>
                    <a:pt x="1336" y="16655"/>
                  </a:cubicBezTo>
                  <a:cubicBezTo>
                    <a:pt x="1483" y="16655"/>
                    <a:pt x="1762" y="16408"/>
                    <a:pt x="1847" y="16355"/>
                  </a:cubicBezTo>
                  <a:cubicBezTo>
                    <a:pt x="2121" y="16160"/>
                    <a:pt x="2420" y="16017"/>
                    <a:pt x="2745" y="15926"/>
                  </a:cubicBezTo>
                  <a:cubicBezTo>
                    <a:pt x="3083" y="15821"/>
                    <a:pt x="3421" y="15860"/>
                    <a:pt x="3773" y="15808"/>
                  </a:cubicBezTo>
                  <a:cubicBezTo>
                    <a:pt x="3838" y="15795"/>
                    <a:pt x="3916" y="15782"/>
                    <a:pt x="3994" y="15756"/>
                  </a:cubicBezTo>
                  <a:lnTo>
                    <a:pt x="4007" y="15782"/>
                  </a:lnTo>
                  <a:cubicBezTo>
                    <a:pt x="5503" y="15483"/>
                    <a:pt x="6986" y="15106"/>
                    <a:pt x="8443" y="14625"/>
                  </a:cubicBezTo>
                  <a:cubicBezTo>
                    <a:pt x="10082" y="14052"/>
                    <a:pt x="11838" y="13415"/>
                    <a:pt x="12995" y="12049"/>
                  </a:cubicBezTo>
                  <a:cubicBezTo>
                    <a:pt x="13633" y="11256"/>
                    <a:pt x="13308" y="10176"/>
                    <a:pt x="12943" y="9252"/>
                  </a:cubicBezTo>
                  <a:cubicBezTo>
                    <a:pt x="12826" y="8940"/>
                    <a:pt x="12709" y="8641"/>
                    <a:pt x="12618" y="8381"/>
                  </a:cubicBezTo>
                  <a:cubicBezTo>
                    <a:pt x="12124" y="6885"/>
                    <a:pt x="11669" y="5337"/>
                    <a:pt x="10888" y="3958"/>
                  </a:cubicBezTo>
                  <a:cubicBezTo>
                    <a:pt x="10303" y="2917"/>
                    <a:pt x="9639" y="1877"/>
                    <a:pt x="8794" y="1005"/>
                  </a:cubicBezTo>
                  <a:cubicBezTo>
                    <a:pt x="8430" y="641"/>
                    <a:pt x="8052" y="264"/>
                    <a:pt x="7545" y="94"/>
                  </a:cubicBezTo>
                  <a:cubicBezTo>
                    <a:pt x="7354" y="29"/>
                    <a:pt x="7145" y="1"/>
                    <a:pt x="6930" y="1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79" name="Google Shape;1357;p45">
              <a:extLst>
                <a:ext uri="{FF2B5EF4-FFF2-40B4-BE49-F238E27FC236}">
                  <a16:creationId xmlns:a16="http://schemas.microsoft.com/office/drawing/2014/main" id="{9C1806A9-7F27-DAB0-04E5-38D016A41EA8}"/>
                </a:ext>
              </a:extLst>
            </p:cNvPr>
            <p:cNvSpPr/>
            <p:nvPr/>
          </p:nvSpPr>
          <p:spPr>
            <a:xfrm>
              <a:off x="4232100" y="2855225"/>
              <a:ext cx="20700" cy="104925"/>
            </a:xfrm>
            <a:custGeom>
              <a:avLst/>
              <a:gdLst/>
              <a:ahLst/>
              <a:cxnLst/>
              <a:rect l="l" t="t" r="r" b="b"/>
              <a:pathLst>
                <a:path w="828" h="4197" extrusionOk="0">
                  <a:moveTo>
                    <a:pt x="691" y="0"/>
                  </a:moveTo>
                  <a:cubicBezTo>
                    <a:pt x="672" y="0"/>
                    <a:pt x="654" y="6"/>
                    <a:pt x="638" y="19"/>
                  </a:cubicBezTo>
                  <a:cubicBezTo>
                    <a:pt x="92" y="462"/>
                    <a:pt x="14" y="1229"/>
                    <a:pt x="1" y="1893"/>
                  </a:cubicBezTo>
                  <a:cubicBezTo>
                    <a:pt x="1" y="2673"/>
                    <a:pt x="196" y="3454"/>
                    <a:pt x="560" y="4156"/>
                  </a:cubicBezTo>
                  <a:cubicBezTo>
                    <a:pt x="576" y="4184"/>
                    <a:pt x="601" y="4196"/>
                    <a:pt x="626" y="4196"/>
                  </a:cubicBezTo>
                  <a:cubicBezTo>
                    <a:pt x="682" y="4196"/>
                    <a:pt x="739" y="4137"/>
                    <a:pt x="703" y="4065"/>
                  </a:cubicBezTo>
                  <a:cubicBezTo>
                    <a:pt x="378" y="3441"/>
                    <a:pt x="196" y="2738"/>
                    <a:pt x="170" y="2036"/>
                  </a:cubicBezTo>
                  <a:cubicBezTo>
                    <a:pt x="144" y="1385"/>
                    <a:pt x="222" y="566"/>
                    <a:pt x="755" y="137"/>
                  </a:cubicBezTo>
                  <a:cubicBezTo>
                    <a:pt x="828" y="85"/>
                    <a:pt x="760" y="0"/>
                    <a:pt x="691" y="0"/>
                  </a:cubicBezTo>
                  <a:close/>
                </a:path>
              </a:pathLst>
            </a:custGeom>
            <a:solidFill>
              <a:srgbClr val="FFC900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0" name="Google Shape;1358;p45">
              <a:extLst>
                <a:ext uri="{FF2B5EF4-FFF2-40B4-BE49-F238E27FC236}">
                  <a16:creationId xmlns:a16="http://schemas.microsoft.com/office/drawing/2014/main" id="{EC16C639-C839-FE5F-8E8A-E3CBEA6BE940}"/>
                </a:ext>
              </a:extLst>
            </p:cNvPr>
            <p:cNvSpPr/>
            <p:nvPr/>
          </p:nvSpPr>
          <p:spPr>
            <a:xfrm>
              <a:off x="3737150" y="3045300"/>
              <a:ext cx="114500" cy="78425"/>
            </a:xfrm>
            <a:custGeom>
              <a:avLst/>
              <a:gdLst/>
              <a:ahLst/>
              <a:cxnLst/>
              <a:rect l="l" t="t" r="r" b="b"/>
              <a:pathLst>
                <a:path w="4580" h="3137" extrusionOk="0">
                  <a:moveTo>
                    <a:pt x="3564" y="0"/>
                  </a:moveTo>
                  <a:cubicBezTo>
                    <a:pt x="2667" y="143"/>
                    <a:pt x="1834" y="560"/>
                    <a:pt x="924" y="716"/>
                  </a:cubicBezTo>
                  <a:cubicBezTo>
                    <a:pt x="716" y="755"/>
                    <a:pt x="442" y="703"/>
                    <a:pt x="260" y="859"/>
                  </a:cubicBezTo>
                  <a:cubicBezTo>
                    <a:pt x="0" y="1093"/>
                    <a:pt x="182" y="1444"/>
                    <a:pt x="273" y="1704"/>
                  </a:cubicBezTo>
                  <a:cubicBezTo>
                    <a:pt x="338" y="1952"/>
                    <a:pt x="442" y="2186"/>
                    <a:pt x="586" y="2407"/>
                  </a:cubicBezTo>
                  <a:cubicBezTo>
                    <a:pt x="755" y="2628"/>
                    <a:pt x="963" y="2836"/>
                    <a:pt x="1210" y="2992"/>
                  </a:cubicBezTo>
                  <a:cubicBezTo>
                    <a:pt x="1372" y="3100"/>
                    <a:pt x="1583" y="3136"/>
                    <a:pt x="1805" y="3136"/>
                  </a:cubicBezTo>
                  <a:cubicBezTo>
                    <a:pt x="2118" y="3136"/>
                    <a:pt x="2455" y="3064"/>
                    <a:pt x="2706" y="3018"/>
                  </a:cubicBezTo>
                  <a:cubicBezTo>
                    <a:pt x="3343" y="2914"/>
                    <a:pt x="3968" y="2771"/>
                    <a:pt x="4579" y="2589"/>
                  </a:cubicBezTo>
                  <a:lnTo>
                    <a:pt x="3564" y="0"/>
                  </a:lnTo>
                  <a:close/>
                </a:path>
              </a:pathLst>
            </a:custGeom>
            <a:solidFill>
              <a:srgbClr val="DB899B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1" name="Google Shape;1359;p45">
              <a:extLst>
                <a:ext uri="{FF2B5EF4-FFF2-40B4-BE49-F238E27FC236}">
                  <a16:creationId xmlns:a16="http://schemas.microsoft.com/office/drawing/2014/main" id="{70D66F00-676A-4393-2481-FD6042E3E9E6}"/>
                </a:ext>
              </a:extLst>
            </p:cNvPr>
            <p:cNvSpPr/>
            <p:nvPr/>
          </p:nvSpPr>
          <p:spPr>
            <a:xfrm>
              <a:off x="3810325" y="3014075"/>
              <a:ext cx="81000" cy="78600"/>
            </a:xfrm>
            <a:custGeom>
              <a:avLst/>
              <a:gdLst/>
              <a:ahLst/>
              <a:cxnLst/>
              <a:rect l="l" t="t" r="r" b="b"/>
              <a:pathLst>
                <a:path w="3240" h="3144" extrusionOk="0">
                  <a:moveTo>
                    <a:pt x="663" y="0"/>
                  </a:moveTo>
                  <a:cubicBezTo>
                    <a:pt x="494" y="53"/>
                    <a:pt x="377" y="196"/>
                    <a:pt x="351" y="378"/>
                  </a:cubicBezTo>
                  <a:cubicBezTo>
                    <a:pt x="338" y="547"/>
                    <a:pt x="429" y="716"/>
                    <a:pt x="585" y="794"/>
                  </a:cubicBezTo>
                  <a:cubicBezTo>
                    <a:pt x="156" y="859"/>
                    <a:pt x="0" y="1392"/>
                    <a:pt x="325" y="1692"/>
                  </a:cubicBezTo>
                  <a:cubicBezTo>
                    <a:pt x="0" y="1718"/>
                    <a:pt x="52" y="2095"/>
                    <a:pt x="208" y="2277"/>
                  </a:cubicBezTo>
                  <a:cubicBezTo>
                    <a:pt x="325" y="2394"/>
                    <a:pt x="468" y="2485"/>
                    <a:pt x="624" y="2537"/>
                  </a:cubicBezTo>
                  <a:cubicBezTo>
                    <a:pt x="1007" y="2708"/>
                    <a:pt x="1918" y="3143"/>
                    <a:pt x="2554" y="3143"/>
                  </a:cubicBezTo>
                  <a:cubicBezTo>
                    <a:pt x="2935" y="3143"/>
                    <a:pt x="3216" y="2987"/>
                    <a:pt x="3226" y="2524"/>
                  </a:cubicBezTo>
                  <a:cubicBezTo>
                    <a:pt x="3239" y="1679"/>
                    <a:pt x="2524" y="794"/>
                    <a:pt x="1639" y="547"/>
                  </a:cubicBezTo>
                  <a:lnTo>
                    <a:pt x="663" y="0"/>
                  </a:ln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2" name="Google Shape;1360;p45">
              <a:extLst>
                <a:ext uri="{FF2B5EF4-FFF2-40B4-BE49-F238E27FC236}">
                  <a16:creationId xmlns:a16="http://schemas.microsoft.com/office/drawing/2014/main" id="{7CCFD347-B0B7-4532-D0D7-26FF90DBEAF7}"/>
                </a:ext>
              </a:extLst>
            </p:cNvPr>
            <p:cNvSpPr/>
            <p:nvPr/>
          </p:nvSpPr>
          <p:spPr>
            <a:xfrm>
              <a:off x="3741375" y="3080875"/>
              <a:ext cx="32550" cy="3200"/>
            </a:xfrm>
            <a:custGeom>
              <a:avLst/>
              <a:gdLst/>
              <a:ahLst/>
              <a:cxnLst/>
              <a:rect l="l" t="t" r="r" b="b"/>
              <a:pathLst>
                <a:path w="1302" h="128" extrusionOk="0">
                  <a:moveTo>
                    <a:pt x="1270" y="1"/>
                  </a:moveTo>
                  <a:cubicBezTo>
                    <a:pt x="1186" y="1"/>
                    <a:pt x="944" y="37"/>
                    <a:pt x="651" y="47"/>
                  </a:cubicBezTo>
                  <a:cubicBezTo>
                    <a:pt x="338" y="47"/>
                    <a:pt x="67" y="6"/>
                    <a:pt x="11" y="6"/>
                  </a:cubicBezTo>
                  <a:cubicBezTo>
                    <a:pt x="4" y="6"/>
                    <a:pt x="0" y="7"/>
                    <a:pt x="0" y="8"/>
                  </a:cubicBezTo>
                  <a:cubicBezTo>
                    <a:pt x="182" y="88"/>
                    <a:pt x="374" y="128"/>
                    <a:pt x="568" y="128"/>
                  </a:cubicBezTo>
                  <a:cubicBezTo>
                    <a:pt x="595" y="128"/>
                    <a:pt x="623" y="127"/>
                    <a:pt x="651" y="125"/>
                  </a:cubicBezTo>
                  <a:cubicBezTo>
                    <a:pt x="872" y="125"/>
                    <a:pt x="1093" y="86"/>
                    <a:pt x="1301" y="8"/>
                  </a:cubicBezTo>
                  <a:cubicBezTo>
                    <a:pt x="1301" y="3"/>
                    <a:pt x="1290" y="1"/>
                    <a:pt x="1270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3" name="Google Shape;1361;p45">
              <a:extLst>
                <a:ext uri="{FF2B5EF4-FFF2-40B4-BE49-F238E27FC236}">
                  <a16:creationId xmlns:a16="http://schemas.microsoft.com/office/drawing/2014/main" id="{00782623-030D-BF9F-BB85-6B0E700105C2}"/>
                </a:ext>
              </a:extLst>
            </p:cNvPr>
            <p:cNvSpPr/>
            <p:nvPr/>
          </p:nvSpPr>
          <p:spPr>
            <a:xfrm>
              <a:off x="3747225" y="3095525"/>
              <a:ext cx="34500" cy="3200"/>
            </a:xfrm>
            <a:custGeom>
              <a:avLst/>
              <a:gdLst/>
              <a:ahLst/>
              <a:cxnLst/>
              <a:rect l="l" t="t" r="r" b="b"/>
              <a:pathLst>
                <a:path w="1380" h="128" extrusionOk="0">
                  <a:moveTo>
                    <a:pt x="34" y="0"/>
                  </a:moveTo>
                  <a:cubicBezTo>
                    <a:pt x="12" y="0"/>
                    <a:pt x="0" y="2"/>
                    <a:pt x="0" y="8"/>
                  </a:cubicBezTo>
                  <a:cubicBezTo>
                    <a:pt x="194" y="87"/>
                    <a:pt x="397" y="127"/>
                    <a:pt x="602" y="127"/>
                  </a:cubicBezTo>
                  <a:cubicBezTo>
                    <a:pt x="631" y="127"/>
                    <a:pt x="661" y="126"/>
                    <a:pt x="690" y="125"/>
                  </a:cubicBezTo>
                  <a:cubicBezTo>
                    <a:pt x="720" y="126"/>
                    <a:pt x="749" y="127"/>
                    <a:pt x="779" y="127"/>
                  </a:cubicBezTo>
                  <a:cubicBezTo>
                    <a:pt x="983" y="127"/>
                    <a:pt x="1186" y="89"/>
                    <a:pt x="1379" y="21"/>
                  </a:cubicBezTo>
                  <a:cubicBezTo>
                    <a:pt x="1379" y="15"/>
                    <a:pt x="1367" y="13"/>
                    <a:pt x="1344" y="13"/>
                  </a:cubicBezTo>
                  <a:cubicBezTo>
                    <a:pt x="1252" y="13"/>
                    <a:pt x="992" y="47"/>
                    <a:pt x="690" y="47"/>
                  </a:cubicBezTo>
                  <a:cubicBezTo>
                    <a:pt x="386" y="36"/>
                    <a:pt x="125" y="0"/>
                    <a:pt x="34" y="0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4" name="Google Shape;1362;p45">
              <a:extLst>
                <a:ext uri="{FF2B5EF4-FFF2-40B4-BE49-F238E27FC236}">
                  <a16:creationId xmlns:a16="http://schemas.microsoft.com/office/drawing/2014/main" id="{7016CF0F-D1E6-07F0-F463-F004474FA956}"/>
                </a:ext>
              </a:extLst>
            </p:cNvPr>
            <p:cNvSpPr/>
            <p:nvPr/>
          </p:nvSpPr>
          <p:spPr>
            <a:xfrm>
              <a:off x="3759250" y="3110975"/>
              <a:ext cx="30275" cy="3750"/>
            </a:xfrm>
            <a:custGeom>
              <a:avLst/>
              <a:gdLst/>
              <a:ahLst/>
              <a:cxnLst/>
              <a:rect l="l" t="t" r="r" b="b"/>
              <a:pathLst>
                <a:path w="1211" h="150" extrusionOk="0">
                  <a:moveTo>
                    <a:pt x="1210" y="1"/>
                  </a:moveTo>
                  <a:cubicBezTo>
                    <a:pt x="1002" y="1"/>
                    <a:pt x="807" y="14"/>
                    <a:pt x="599" y="53"/>
                  </a:cubicBezTo>
                  <a:cubicBezTo>
                    <a:pt x="391" y="53"/>
                    <a:pt x="196" y="79"/>
                    <a:pt x="1" y="118"/>
                  </a:cubicBezTo>
                  <a:cubicBezTo>
                    <a:pt x="108" y="139"/>
                    <a:pt x="219" y="149"/>
                    <a:pt x="333" y="149"/>
                  </a:cubicBezTo>
                  <a:cubicBezTo>
                    <a:pt x="425" y="149"/>
                    <a:pt x="519" y="143"/>
                    <a:pt x="612" y="131"/>
                  </a:cubicBezTo>
                  <a:cubicBezTo>
                    <a:pt x="807" y="118"/>
                    <a:pt x="1015" y="79"/>
                    <a:pt x="1210" y="1"/>
                  </a:cubicBezTo>
                  <a:close/>
                </a:path>
              </a:pathLst>
            </a:custGeom>
            <a:solidFill>
              <a:srgbClr val="AF4857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  <p:sp>
          <p:nvSpPr>
            <p:cNvPr id="85" name="Google Shape;1364;p45">
              <a:extLst>
                <a:ext uri="{FF2B5EF4-FFF2-40B4-BE49-F238E27FC236}">
                  <a16:creationId xmlns:a16="http://schemas.microsoft.com/office/drawing/2014/main" id="{24F91BF5-1C8D-812A-AEA2-15B9CF53C96F}"/>
                </a:ext>
              </a:extLst>
            </p:cNvPr>
            <p:cNvSpPr/>
            <p:nvPr/>
          </p:nvSpPr>
          <p:spPr>
            <a:xfrm>
              <a:off x="3816500" y="3000700"/>
              <a:ext cx="70575" cy="79250"/>
            </a:xfrm>
            <a:custGeom>
              <a:avLst/>
              <a:gdLst/>
              <a:ahLst/>
              <a:cxnLst/>
              <a:rect l="l" t="t" r="r" b="b"/>
              <a:pathLst>
                <a:path w="2823" h="3170" extrusionOk="0">
                  <a:moveTo>
                    <a:pt x="327" y="0"/>
                  </a:moveTo>
                  <a:cubicBezTo>
                    <a:pt x="204" y="0"/>
                    <a:pt x="107" y="40"/>
                    <a:pt x="52" y="132"/>
                  </a:cubicBezTo>
                  <a:cubicBezTo>
                    <a:pt x="0" y="262"/>
                    <a:pt x="13" y="405"/>
                    <a:pt x="104" y="522"/>
                  </a:cubicBezTo>
                  <a:cubicBezTo>
                    <a:pt x="195" y="627"/>
                    <a:pt x="299" y="705"/>
                    <a:pt x="429" y="770"/>
                  </a:cubicBezTo>
                  <a:lnTo>
                    <a:pt x="924" y="1056"/>
                  </a:lnTo>
                  <a:cubicBezTo>
                    <a:pt x="950" y="1069"/>
                    <a:pt x="989" y="1095"/>
                    <a:pt x="1015" y="1134"/>
                  </a:cubicBezTo>
                  <a:cubicBezTo>
                    <a:pt x="1041" y="1173"/>
                    <a:pt x="1054" y="1225"/>
                    <a:pt x="1054" y="1277"/>
                  </a:cubicBezTo>
                  <a:cubicBezTo>
                    <a:pt x="1067" y="1615"/>
                    <a:pt x="1132" y="1953"/>
                    <a:pt x="1236" y="2279"/>
                  </a:cubicBezTo>
                  <a:cubicBezTo>
                    <a:pt x="1314" y="2552"/>
                    <a:pt x="1457" y="2799"/>
                    <a:pt x="1678" y="2981"/>
                  </a:cubicBezTo>
                  <a:cubicBezTo>
                    <a:pt x="1835" y="3109"/>
                    <a:pt x="2036" y="3169"/>
                    <a:pt x="2237" y="3169"/>
                  </a:cubicBezTo>
                  <a:cubicBezTo>
                    <a:pt x="2303" y="3169"/>
                    <a:pt x="2369" y="3163"/>
                    <a:pt x="2433" y="3150"/>
                  </a:cubicBezTo>
                  <a:cubicBezTo>
                    <a:pt x="2823" y="3059"/>
                    <a:pt x="2758" y="2747"/>
                    <a:pt x="2732" y="2409"/>
                  </a:cubicBezTo>
                  <a:cubicBezTo>
                    <a:pt x="2706" y="2018"/>
                    <a:pt x="2654" y="1615"/>
                    <a:pt x="2433" y="1290"/>
                  </a:cubicBezTo>
                  <a:cubicBezTo>
                    <a:pt x="2195" y="955"/>
                    <a:pt x="933" y="0"/>
                    <a:pt x="327" y="0"/>
                  </a:cubicBezTo>
                  <a:close/>
                </a:path>
              </a:pathLst>
            </a:custGeom>
            <a:solidFill>
              <a:srgbClr val="F9A0A9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400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723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5A370-9FF1-2A0B-19D1-366187581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114AB239-D464-3EC6-15EB-F76E8A7C96AE}"/>
              </a:ext>
            </a:extLst>
          </p:cNvPr>
          <p:cNvSpPr/>
          <p:nvPr/>
        </p:nvSpPr>
        <p:spPr>
          <a:xfrm>
            <a:off x="2996382" y="1763147"/>
            <a:ext cx="6199234" cy="781669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Nhiệm vụ 1: Trao đổi trong nhóm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3A9E91-BF00-3399-E82D-95A322F15A83}"/>
              </a:ext>
            </a:extLst>
          </p:cNvPr>
          <p:cNvSpPr txBox="1"/>
          <p:nvPr/>
        </p:nvSpPr>
        <p:spPr>
          <a:xfrm>
            <a:off x="3215458" y="2673417"/>
            <a:ext cx="5761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nhóm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nội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dung </a:t>
            </a: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: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4F34FA-41F0-03D9-F89B-81C1BA09C809}"/>
              </a:ext>
            </a:extLst>
          </p:cNvPr>
          <p:cNvSpPr/>
          <p:nvPr/>
        </p:nvSpPr>
        <p:spPr>
          <a:xfrm>
            <a:off x="1182929" y="3411118"/>
            <a:ext cx="4606445" cy="27813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7A694-DC1B-20A5-AB5B-FDD6D1544123}"/>
              </a:ext>
            </a:extLst>
          </p:cNvPr>
          <p:cNvSpPr txBox="1"/>
          <p:nvPr/>
        </p:nvSpPr>
        <p:spPr>
          <a:xfrm>
            <a:off x="1279646" y="3686846"/>
            <a:ext cx="4413010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Đề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1:</a:t>
            </a:r>
            <a:r>
              <a:rPr lang="en-US" sz="24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Giới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thiệu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Nghề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ích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lợi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gia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đình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xã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hội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bản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thân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lao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n-US" sz="2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DCD22D1-FC05-C5CD-F996-88D23207CED0}"/>
              </a:ext>
            </a:extLst>
          </p:cNvPr>
          <p:cNvSpPr/>
          <p:nvPr/>
        </p:nvSpPr>
        <p:spPr>
          <a:xfrm>
            <a:off x="6402628" y="3429644"/>
            <a:ext cx="4606445" cy="27813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E0BABB-B462-49FF-AFC4-25C56951D856}"/>
              </a:ext>
            </a:extLst>
          </p:cNvPr>
          <p:cNvSpPr txBox="1"/>
          <p:nvPr/>
        </p:nvSpPr>
        <p:spPr>
          <a:xfrm>
            <a:off x="6596062" y="3686846"/>
            <a:ext cx="4219575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j-lt"/>
              </a:rPr>
              <a:t>Đề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vi-VN" sz="2400" b="1" dirty="0">
                <a:solidFill>
                  <a:schemeClr val="tx1"/>
                </a:solidFill>
                <a:latin typeface="+mj-lt"/>
              </a:rPr>
              <a:t>2: </a:t>
            </a:r>
            <a:r>
              <a:rPr lang="vi-VN" sz="2400" dirty="0">
                <a:solidFill>
                  <a:schemeClr val="tx1"/>
                </a:solidFill>
                <a:latin typeface="+mj-lt"/>
              </a:rPr>
              <a:t>Giới thiệu nghề mà em thích? Vì sao em thích nghề đó? Ước mơ của em sau này sẽ làm nghề gì?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959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9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660F9-2958-32DC-895C-838F1ABE0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3">
            <a:extLst>
              <a:ext uri="{FF2B5EF4-FFF2-40B4-BE49-F238E27FC236}">
                <a16:creationId xmlns:a16="http://schemas.microsoft.com/office/drawing/2014/main" id="{626EEA3B-3043-B60A-5284-218B8C66FA75}"/>
              </a:ext>
            </a:extLst>
          </p:cNvPr>
          <p:cNvSpPr/>
          <p:nvPr/>
        </p:nvSpPr>
        <p:spPr>
          <a:xfrm>
            <a:off x="1620940" y="1810579"/>
            <a:ext cx="8950115" cy="83532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Nhiệm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vụ</a:t>
            </a:r>
            <a:r>
              <a:rPr lang="en-US" sz="2400" b="1" dirty="0">
                <a:solidFill>
                  <a:schemeClr val="tx1"/>
                </a:solidFill>
              </a:rPr>
              <a:t> 2: </a:t>
            </a:r>
            <a:r>
              <a:rPr lang="vi-VN" sz="2400" b="1" dirty="0">
                <a:solidFill>
                  <a:schemeClr val="tx1"/>
                </a:solidFill>
              </a:rPr>
              <a:t>Trao đổi trước lớp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93F02B-5D27-3123-837A-C06C6D1C9C44}"/>
              </a:ext>
            </a:extLst>
          </p:cNvPr>
          <p:cNvSpPr txBox="1"/>
          <p:nvPr/>
        </p:nvSpPr>
        <p:spPr>
          <a:xfrm>
            <a:off x="1620940" y="2738667"/>
            <a:ext cx="8950115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GV mời một số HS phát biểu trước lớp (theo từng đề bài), GV hướng dẫn HS ghi chép vắn tắt ý kiến của bạn, điều cần hỏi th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êm</a:t>
            </a:r>
            <a:r>
              <a:rPr lang="en-US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Sau mỗi ý kiến, GV mời HS trong lớp đặt CH các em chưa rõ và hướng dẫn các em trao đổi, nêu cảm nghĩ về bài trình bày của bạn. </a:t>
            </a:r>
            <a:endParaRPr lang="en-US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32020" indent="-43202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GV nhận xét, bổ sung; biểu dương HS.</a:t>
            </a:r>
            <a:endParaRPr lang="en-US" sz="2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74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7C53657-8A18-0A33-C74C-4228C56AF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BB94396-CB5B-9E52-5999-61610BE63161}"/>
              </a:ext>
            </a:extLst>
          </p:cNvPr>
          <p:cNvSpPr/>
          <p:nvPr/>
        </p:nvSpPr>
        <p:spPr>
          <a:xfrm>
            <a:off x="601249" y="2467628"/>
            <a:ext cx="3482236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xét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cả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lớp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rút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kinh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nghiệm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C2A33FE-F97C-194F-B67B-E09AC6C38431}"/>
              </a:ext>
            </a:extLst>
          </p:cNvPr>
          <p:cNvSpPr/>
          <p:nvPr/>
        </p:nvSpPr>
        <p:spPr>
          <a:xfrm>
            <a:off x="4354881" y="2430050"/>
            <a:ext cx="3482237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Phát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biểu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cảm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tưởng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về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buổi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trao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đổi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576247A-195D-5F6E-0E8F-5706DCA09D36}"/>
              </a:ext>
            </a:extLst>
          </p:cNvPr>
          <p:cNvSpPr/>
          <p:nvPr/>
        </p:nvSpPr>
        <p:spPr>
          <a:xfrm>
            <a:off x="8108513" y="2430050"/>
            <a:ext cx="3482238" cy="26429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Về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nhà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làm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bài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tập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Tự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đánh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i="1" dirty="0" err="1">
                <a:solidFill>
                  <a:schemeClr val="tx1"/>
                </a:solidFill>
              </a:rPr>
              <a:t>giá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E1AF9797-8D95-5357-E47B-A5DF7D161B0A}"/>
              </a:ext>
            </a:extLst>
          </p:cNvPr>
          <p:cNvSpPr/>
          <p:nvPr/>
        </p:nvSpPr>
        <p:spPr>
          <a:xfrm rot="21143076">
            <a:off x="2008127" y="2066451"/>
            <a:ext cx="668481" cy="785294"/>
          </a:xfrm>
          <a:custGeom>
            <a:avLst/>
            <a:gdLst/>
            <a:ahLst/>
            <a:cxnLst/>
            <a:rect l="l" t="t" r="r" b="b"/>
            <a:pathLst>
              <a:path w="1482837" h="1741953">
                <a:moveTo>
                  <a:pt x="0" y="0"/>
                </a:moveTo>
                <a:lnTo>
                  <a:pt x="1482837" y="0"/>
                </a:lnTo>
                <a:lnTo>
                  <a:pt x="1482837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6D0104C2-B4B0-945E-1D55-AD2B00BF4A1D}"/>
              </a:ext>
            </a:extLst>
          </p:cNvPr>
          <p:cNvSpPr/>
          <p:nvPr/>
        </p:nvSpPr>
        <p:spPr>
          <a:xfrm>
            <a:off x="5862374" y="2025619"/>
            <a:ext cx="467249" cy="785293"/>
          </a:xfrm>
          <a:custGeom>
            <a:avLst/>
            <a:gdLst/>
            <a:ahLst/>
            <a:cxnLst/>
            <a:rect l="l" t="t" r="r" b="b"/>
            <a:pathLst>
              <a:path w="1036462" h="1741953">
                <a:moveTo>
                  <a:pt x="0" y="0"/>
                </a:moveTo>
                <a:lnTo>
                  <a:pt x="1036462" y="0"/>
                </a:lnTo>
                <a:lnTo>
                  <a:pt x="1036462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49154138-3F2B-0561-2571-C0608091A033}"/>
              </a:ext>
            </a:extLst>
          </p:cNvPr>
          <p:cNvSpPr/>
          <p:nvPr/>
        </p:nvSpPr>
        <p:spPr>
          <a:xfrm>
            <a:off x="9746020" y="1990180"/>
            <a:ext cx="703820" cy="785294"/>
          </a:xfrm>
          <a:custGeom>
            <a:avLst/>
            <a:gdLst/>
            <a:ahLst/>
            <a:cxnLst/>
            <a:rect l="l" t="t" r="r" b="b"/>
            <a:pathLst>
              <a:path w="1561225" h="1741953">
                <a:moveTo>
                  <a:pt x="0" y="0"/>
                </a:moveTo>
                <a:lnTo>
                  <a:pt x="1561225" y="0"/>
                </a:lnTo>
                <a:lnTo>
                  <a:pt x="1561225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674</Words>
  <Application>Microsoft Office PowerPoint</Application>
  <PresentationFormat>Widescreen</PresentationFormat>
  <Paragraphs>53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UTM Avo</vt:lpstr>
      <vt:lpstr>Times New Roman</vt:lpstr>
      <vt:lpstr>Arial</vt:lpstr>
      <vt:lpstr>Calibri</vt:lpstr>
      <vt:lpstr>2_Office Theme</vt:lpstr>
      <vt:lpstr>Tuần 10  Trao đổi: Câu chuyện nghề nghiệp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111</cp:revision>
  <dcterms:created xsi:type="dcterms:W3CDTF">2023-10-19T01:39:18Z</dcterms:created>
  <dcterms:modified xsi:type="dcterms:W3CDTF">2024-12-16T08:17:41Z</dcterms:modified>
</cp:coreProperties>
</file>