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353" r:id="rId4"/>
    <p:sldId id="341" r:id="rId5"/>
    <p:sldId id="363" r:id="rId6"/>
    <p:sldId id="356" r:id="rId7"/>
    <p:sldId id="361" r:id="rId8"/>
    <p:sldId id="358" r:id="rId9"/>
    <p:sldId id="348" r:id="rId10"/>
    <p:sldId id="360" r:id="rId11"/>
    <p:sldId id="276" r:id="rId12"/>
    <p:sldId id="275" r:id="rId13"/>
  </p:sldIdLst>
  <p:sldSz cx="12192000" cy="6858000"/>
  <p:notesSz cx="6858000" cy="9144000"/>
  <p:embeddedFontLst>
    <p:embeddedFont>
      <p:font typeface="UTM Avo" panose="02040603050506020204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46"/>
    <p:restoredTop sz="95431"/>
  </p:normalViewPr>
  <p:slideViewPr>
    <p:cSldViewPr snapToGrid="0">
      <p:cViewPr varScale="1">
        <p:scale>
          <a:sx n="111" d="100"/>
          <a:sy n="111" d="100"/>
        </p:scale>
        <p:origin x="7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8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8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hyperlink" Target="https://www.youtube.com/@hoc1biet1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00539" y="1497496"/>
            <a:ext cx="10190922" cy="32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11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Góc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tạo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Bức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tranh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nghiệp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6">
            <a:extLst>
              <a:ext uri="{FF2B5EF4-FFF2-40B4-BE49-F238E27FC236}">
                <a16:creationId xmlns:a16="http://schemas.microsoft.com/office/drawing/2014/main" id="{0C1B24C1-3EC5-0772-040C-8E3A3D31AB4E}"/>
              </a:ext>
            </a:extLst>
          </p:cNvPr>
          <p:cNvSpPr/>
          <p:nvPr/>
        </p:nvSpPr>
        <p:spPr>
          <a:xfrm>
            <a:off x="685800" y="1726095"/>
            <a:ext cx="10744199" cy="8382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Các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em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hãy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cùng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xem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video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</a:rPr>
              <a:t>về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phổ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biến</a:t>
            </a:r>
            <a:r>
              <a:rPr lang="vi-VN" sz="2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dirty="0">
              <a:solidFill>
                <a:schemeClr val="tx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Tìm hiểu về các nghề phổ biến">
            <a:hlinkClick r:id="" action="ppaction://media"/>
            <a:extLst>
              <a:ext uri="{FF2B5EF4-FFF2-40B4-BE49-F238E27FC236}">
                <a16:creationId xmlns:a16="http://schemas.microsoft.com/office/drawing/2014/main" id="{4461E5C9-DA28-BD4D-A434-AF639D8F4C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44233" y="2746021"/>
            <a:ext cx="6903534" cy="38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95CE253-095F-A525-5DE5-099FC3792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9AD718-ACEF-C383-E7D1-CA7C6D11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4D523389-F768-AF51-BA02-3DDC8EFC10DF}"/>
              </a:ext>
            </a:extLst>
          </p:cNvPr>
          <p:cNvSpPr/>
          <p:nvPr/>
        </p:nvSpPr>
        <p:spPr>
          <a:xfrm rot="480260">
            <a:off x="-1607642" y="5489949"/>
            <a:ext cx="16263355" cy="6302050"/>
          </a:xfrm>
          <a:custGeom>
            <a:avLst/>
            <a:gdLst/>
            <a:ahLst/>
            <a:cxnLst/>
            <a:rect l="l" t="t" r="r" b="b"/>
            <a:pathLst>
              <a:path w="24395033" h="9453075">
                <a:moveTo>
                  <a:pt x="0" y="0"/>
                </a:moveTo>
                <a:lnTo>
                  <a:pt x="24395033" y="0"/>
                </a:lnTo>
                <a:lnTo>
                  <a:pt x="24395033" y="9453076"/>
                </a:lnTo>
                <a:lnTo>
                  <a:pt x="0" y="9453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36DA10F-4AB5-AD55-8352-60F63E9D574C}"/>
              </a:ext>
            </a:extLst>
          </p:cNvPr>
          <p:cNvSpPr/>
          <p:nvPr/>
        </p:nvSpPr>
        <p:spPr>
          <a:xfrm>
            <a:off x="6442762" y="5080228"/>
            <a:ext cx="3965173" cy="1843632"/>
          </a:xfrm>
          <a:custGeom>
            <a:avLst/>
            <a:gdLst/>
            <a:ahLst/>
            <a:cxnLst/>
            <a:rect l="l" t="t" r="r" b="b"/>
            <a:pathLst>
              <a:path w="4331247" h="2013840">
                <a:moveTo>
                  <a:pt x="0" y="0"/>
                </a:moveTo>
                <a:lnTo>
                  <a:pt x="4331248" y="0"/>
                </a:lnTo>
                <a:lnTo>
                  <a:pt x="4331248" y="2013840"/>
                </a:lnTo>
                <a:lnTo>
                  <a:pt x="0" y="201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157" b="-117256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5C24BC7-4799-D3A2-AC51-3AC1A7A266B5}"/>
              </a:ext>
            </a:extLst>
          </p:cNvPr>
          <p:cNvSpPr/>
          <p:nvPr/>
        </p:nvSpPr>
        <p:spPr>
          <a:xfrm>
            <a:off x="2410778" y="5080228"/>
            <a:ext cx="3965173" cy="1843632"/>
          </a:xfrm>
          <a:custGeom>
            <a:avLst/>
            <a:gdLst/>
            <a:ahLst/>
            <a:cxnLst/>
            <a:rect l="l" t="t" r="r" b="b"/>
            <a:pathLst>
              <a:path w="4331247" h="2013840">
                <a:moveTo>
                  <a:pt x="0" y="0"/>
                </a:moveTo>
                <a:lnTo>
                  <a:pt x="4331248" y="0"/>
                </a:lnTo>
                <a:lnTo>
                  <a:pt x="4331248" y="2013840"/>
                </a:lnTo>
                <a:lnTo>
                  <a:pt x="0" y="201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157" b="-117256"/>
            </a:stretch>
          </a:blipFill>
        </p:spPr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EABB761-8546-8717-0BDE-94636295FDC7}"/>
              </a:ext>
            </a:extLst>
          </p:cNvPr>
          <p:cNvSpPr/>
          <p:nvPr/>
        </p:nvSpPr>
        <p:spPr>
          <a:xfrm>
            <a:off x="10474747" y="5037587"/>
            <a:ext cx="1907635" cy="1848695"/>
          </a:xfrm>
          <a:custGeom>
            <a:avLst/>
            <a:gdLst/>
            <a:ahLst/>
            <a:cxnLst/>
            <a:rect l="l" t="t" r="r" b="b"/>
            <a:pathLst>
              <a:path w="2209411" h="2141148">
                <a:moveTo>
                  <a:pt x="0" y="0"/>
                </a:moveTo>
                <a:lnTo>
                  <a:pt x="2209410" y="0"/>
                </a:lnTo>
                <a:lnTo>
                  <a:pt x="2209410" y="2141148"/>
                </a:lnTo>
                <a:lnTo>
                  <a:pt x="0" y="21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0241"/>
            </a:stretch>
          </a:blipFill>
        </p:spPr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849FDEC-83E4-19CD-2A1C-6D0D3AA84E62}"/>
              </a:ext>
            </a:extLst>
          </p:cNvPr>
          <p:cNvSpPr/>
          <p:nvPr/>
        </p:nvSpPr>
        <p:spPr>
          <a:xfrm>
            <a:off x="162449" y="5037587"/>
            <a:ext cx="1907635" cy="1848695"/>
          </a:xfrm>
          <a:custGeom>
            <a:avLst/>
            <a:gdLst/>
            <a:ahLst/>
            <a:cxnLst/>
            <a:rect l="l" t="t" r="r" b="b"/>
            <a:pathLst>
              <a:path w="2209411" h="2141148">
                <a:moveTo>
                  <a:pt x="0" y="0"/>
                </a:moveTo>
                <a:lnTo>
                  <a:pt x="2209410" y="0"/>
                </a:lnTo>
                <a:lnTo>
                  <a:pt x="2209410" y="2141148"/>
                </a:lnTo>
                <a:lnTo>
                  <a:pt x="0" y="21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0241"/>
            </a:stretch>
          </a:blipFill>
        </p:spPr>
      </p:sp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AD1B7BFF-928C-D741-2CFE-6D45826AE8D8}"/>
              </a:ext>
            </a:extLst>
          </p:cNvPr>
          <p:cNvSpPr/>
          <p:nvPr/>
        </p:nvSpPr>
        <p:spPr>
          <a:xfrm>
            <a:off x="2503525" y="1906525"/>
            <a:ext cx="7184949" cy="24818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rgbClr val="C00000"/>
                </a:solidFill>
                <a:latin typeface="UTM Avo" panose="02040603050506020204" pitchFamily="18"/>
              </a:rPr>
              <a:t>HOẠT ĐỘNG 1: </a:t>
            </a:r>
          </a:p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chemeClr val="tx1"/>
                </a:solidFill>
                <a:latin typeface="UTM Avo" panose="02040603050506020204" pitchFamily="18"/>
              </a:rPr>
              <a:t>CHUẨN BỊ </a:t>
            </a:r>
          </a:p>
        </p:txBody>
      </p:sp>
    </p:spTree>
    <p:extLst>
      <p:ext uri="{BB962C8B-B14F-4D97-AF65-F5344CB8AC3E}">
        <p14:creationId xmlns:p14="http://schemas.microsoft.com/office/powerpoint/2010/main" val="13674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B558F3-184A-84C2-7300-8F8E1CB31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9">
            <a:extLst>
              <a:ext uri="{FF2B5EF4-FFF2-40B4-BE49-F238E27FC236}">
                <a16:creationId xmlns:a16="http://schemas.microsoft.com/office/drawing/2014/main" id="{B2A4BABA-9E07-DC9C-CAA4-D237257C0CEC}"/>
              </a:ext>
            </a:extLst>
          </p:cNvPr>
          <p:cNvSpPr/>
          <p:nvPr/>
        </p:nvSpPr>
        <p:spPr>
          <a:xfrm>
            <a:off x="4411694" y="1449092"/>
            <a:ext cx="3368597" cy="565641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BÀI TẬP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F19D6-A55D-233A-BA51-364D496DE276}"/>
              </a:ext>
            </a:extLst>
          </p:cNvPr>
          <p:cNvSpPr txBox="1"/>
          <p:nvPr/>
        </p:nvSpPr>
        <p:spPr>
          <a:xfrm>
            <a:off x="2486698" y="1901898"/>
            <a:ext cx="721859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quy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to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Diagonal Corners Rounded 11">
            <a:extLst>
              <a:ext uri="{FF2B5EF4-FFF2-40B4-BE49-F238E27FC236}">
                <a16:creationId xmlns:a16="http://schemas.microsoft.com/office/drawing/2014/main" id="{BEBE2A1F-A96B-2FDD-14F6-42293F210A40}"/>
              </a:ext>
            </a:extLst>
          </p:cNvPr>
          <p:cNvSpPr/>
          <p:nvPr/>
        </p:nvSpPr>
        <p:spPr>
          <a:xfrm>
            <a:off x="842982" y="3243771"/>
            <a:ext cx="5253012" cy="3196776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a) 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sưu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tầm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(ở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Trao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80)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Diagonal Corners Rounded 19">
            <a:extLst>
              <a:ext uri="{FF2B5EF4-FFF2-40B4-BE49-F238E27FC236}">
                <a16:creationId xmlns:a16="http://schemas.microsoft.com/office/drawing/2014/main" id="{8646AEF0-A5DB-9723-1989-6A7C7C588EBF}"/>
              </a:ext>
            </a:extLst>
          </p:cNvPr>
          <p:cNvSpPr/>
          <p:nvPr/>
        </p:nvSpPr>
        <p:spPr>
          <a:xfrm>
            <a:off x="6463826" y="3270273"/>
            <a:ext cx="4885192" cy="3170274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b) 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trò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diễn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kịch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,…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10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EBAD7-0B0F-5AF6-718D-42571AB53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5">
            <a:extLst>
              <a:ext uri="{FF2B5EF4-FFF2-40B4-BE49-F238E27FC236}">
                <a16:creationId xmlns:a16="http://schemas.microsoft.com/office/drawing/2014/main" id="{1FE3F600-6762-D0AB-61A8-3B2EC514EC02}"/>
              </a:ext>
            </a:extLst>
          </p:cNvPr>
          <p:cNvSpPr/>
          <p:nvPr/>
        </p:nvSpPr>
        <p:spPr>
          <a:xfrm>
            <a:off x="2070084" y="1950471"/>
            <a:ext cx="8051831" cy="21354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rgbClr val="C00000"/>
                </a:solidFill>
                <a:latin typeface="UTM Avo" panose="02040603050506020204" pitchFamily="18"/>
              </a:rPr>
              <a:t>HOẠT ĐỘNG 2: 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UTM Avo" panose="02040603050506020204" pitchFamily="18"/>
              </a:rPr>
              <a:t>TRƯNG BÀY VÀ GIỚI THIỆU 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20D47BE-8C8D-7538-0737-5EA3E5EFB237}"/>
              </a:ext>
            </a:extLst>
          </p:cNvPr>
          <p:cNvSpPr/>
          <p:nvPr/>
        </p:nvSpPr>
        <p:spPr>
          <a:xfrm rot="480260">
            <a:off x="-1607642" y="5489949"/>
            <a:ext cx="16263355" cy="6302050"/>
          </a:xfrm>
          <a:custGeom>
            <a:avLst/>
            <a:gdLst/>
            <a:ahLst/>
            <a:cxnLst/>
            <a:rect l="l" t="t" r="r" b="b"/>
            <a:pathLst>
              <a:path w="24395033" h="9453075">
                <a:moveTo>
                  <a:pt x="0" y="0"/>
                </a:moveTo>
                <a:lnTo>
                  <a:pt x="24395033" y="0"/>
                </a:lnTo>
                <a:lnTo>
                  <a:pt x="24395033" y="9453076"/>
                </a:lnTo>
                <a:lnTo>
                  <a:pt x="0" y="9453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902FB6B-2878-E320-7B3D-92FD3B888509}"/>
              </a:ext>
            </a:extLst>
          </p:cNvPr>
          <p:cNvSpPr/>
          <p:nvPr/>
        </p:nvSpPr>
        <p:spPr>
          <a:xfrm>
            <a:off x="6442762" y="5080228"/>
            <a:ext cx="3965173" cy="1843632"/>
          </a:xfrm>
          <a:custGeom>
            <a:avLst/>
            <a:gdLst/>
            <a:ahLst/>
            <a:cxnLst/>
            <a:rect l="l" t="t" r="r" b="b"/>
            <a:pathLst>
              <a:path w="4331247" h="2013840">
                <a:moveTo>
                  <a:pt x="0" y="0"/>
                </a:moveTo>
                <a:lnTo>
                  <a:pt x="4331248" y="0"/>
                </a:lnTo>
                <a:lnTo>
                  <a:pt x="4331248" y="2013840"/>
                </a:lnTo>
                <a:lnTo>
                  <a:pt x="0" y="201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157" b="-117256"/>
            </a:stretch>
          </a:blipFill>
        </p:spPr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2714C1C-52B7-B884-6E9F-A863AEBBE635}"/>
              </a:ext>
            </a:extLst>
          </p:cNvPr>
          <p:cNvSpPr/>
          <p:nvPr/>
        </p:nvSpPr>
        <p:spPr>
          <a:xfrm>
            <a:off x="2410778" y="5080228"/>
            <a:ext cx="3965173" cy="1843632"/>
          </a:xfrm>
          <a:custGeom>
            <a:avLst/>
            <a:gdLst/>
            <a:ahLst/>
            <a:cxnLst/>
            <a:rect l="l" t="t" r="r" b="b"/>
            <a:pathLst>
              <a:path w="4331247" h="2013840">
                <a:moveTo>
                  <a:pt x="0" y="0"/>
                </a:moveTo>
                <a:lnTo>
                  <a:pt x="4331248" y="0"/>
                </a:lnTo>
                <a:lnTo>
                  <a:pt x="4331248" y="2013840"/>
                </a:lnTo>
                <a:lnTo>
                  <a:pt x="0" y="201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157" b="-117256"/>
            </a:stretch>
          </a:blipFill>
        </p:spPr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6C00715-D3FE-978A-1F96-6DF5D1DA5389}"/>
              </a:ext>
            </a:extLst>
          </p:cNvPr>
          <p:cNvSpPr/>
          <p:nvPr/>
        </p:nvSpPr>
        <p:spPr>
          <a:xfrm>
            <a:off x="10474747" y="5037587"/>
            <a:ext cx="1907635" cy="1848695"/>
          </a:xfrm>
          <a:custGeom>
            <a:avLst/>
            <a:gdLst/>
            <a:ahLst/>
            <a:cxnLst/>
            <a:rect l="l" t="t" r="r" b="b"/>
            <a:pathLst>
              <a:path w="2209411" h="2141148">
                <a:moveTo>
                  <a:pt x="0" y="0"/>
                </a:moveTo>
                <a:lnTo>
                  <a:pt x="2209410" y="0"/>
                </a:lnTo>
                <a:lnTo>
                  <a:pt x="2209410" y="2141148"/>
                </a:lnTo>
                <a:lnTo>
                  <a:pt x="0" y="21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0241"/>
            </a:stretch>
          </a:blipFill>
        </p:spPr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83E92F5D-1B5B-DFA4-5353-D978F5269830}"/>
              </a:ext>
            </a:extLst>
          </p:cNvPr>
          <p:cNvSpPr/>
          <p:nvPr/>
        </p:nvSpPr>
        <p:spPr>
          <a:xfrm>
            <a:off x="162449" y="5037587"/>
            <a:ext cx="1907635" cy="1848695"/>
          </a:xfrm>
          <a:custGeom>
            <a:avLst/>
            <a:gdLst/>
            <a:ahLst/>
            <a:cxnLst/>
            <a:rect l="l" t="t" r="r" b="b"/>
            <a:pathLst>
              <a:path w="2209411" h="2141148">
                <a:moveTo>
                  <a:pt x="0" y="0"/>
                </a:moveTo>
                <a:lnTo>
                  <a:pt x="2209410" y="0"/>
                </a:lnTo>
                <a:lnTo>
                  <a:pt x="2209410" y="2141148"/>
                </a:lnTo>
                <a:lnTo>
                  <a:pt x="0" y="2141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0241"/>
            </a:stretch>
          </a:blipFill>
        </p:spPr>
      </p:sp>
    </p:spTree>
    <p:extLst>
      <p:ext uri="{BB962C8B-B14F-4D97-AF65-F5344CB8AC3E}">
        <p14:creationId xmlns:p14="http://schemas.microsoft.com/office/powerpoint/2010/main" val="77055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D36EB-54DC-48D4-7A27-42AF21FC0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533762-C45E-8B79-7CB1-FBBE383935AF}"/>
              </a:ext>
            </a:extLst>
          </p:cNvPr>
          <p:cNvSpPr/>
          <p:nvPr/>
        </p:nvSpPr>
        <p:spPr>
          <a:xfrm>
            <a:off x="1310303" y="2963737"/>
            <a:ext cx="9571382" cy="32945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A0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phòng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HS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thăm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HS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hay,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rrow: Pentagon 10">
            <a:extLst>
              <a:ext uri="{FF2B5EF4-FFF2-40B4-BE49-F238E27FC236}">
                <a16:creationId xmlns:a16="http://schemas.microsoft.com/office/drawing/2014/main" id="{3754DBA5-45D5-4783-04F2-1390170AF8E9}"/>
              </a:ext>
            </a:extLst>
          </p:cNvPr>
          <p:cNvSpPr/>
          <p:nvPr/>
        </p:nvSpPr>
        <p:spPr>
          <a:xfrm>
            <a:off x="4696056" y="1376298"/>
            <a:ext cx="2799873" cy="977039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BÀI TẬP 2: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A67F5-B131-F6B1-1DDB-98207CEC02CE}"/>
              </a:ext>
            </a:extLst>
          </p:cNvPr>
          <p:cNvSpPr txBox="1"/>
          <p:nvPr/>
        </p:nvSpPr>
        <p:spPr>
          <a:xfrm>
            <a:off x="2062062" y="2183445"/>
            <a:ext cx="8067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Bình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hay. </a:t>
            </a:r>
          </a:p>
        </p:txBody>
      </p:sp>
    </p:spTree>
    <p:extLst>
      <p:ext uri="{BB962C8B-B14F-4D97-AF65-F5344CB8AC3E}">
        <p14:creationId xmlns:p14="http://schemas.microsoft.com/office/powerpoint/2010/main" val="118908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6D8CB23-C8BD-6AE8-7E99-758F2AC44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38F50-D081-6E36-86DF-9FECAC2CF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FF51A1D4-A3CF-D88B-D994-45BEED1E17F6}"/>
              </a:ext>
            </a:extLst>
          </p:cNvPr>
          <p:cNvSpPr/>
          <p:nvPr/>
        </p:nvSpPr>
        <p:spPr>
          <a:xfrm>
            <a:off x="532223" y="2624130"/>
            <a:ext cx="3519812" cy="24116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vi-VN" sz="2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hát biểu cảm tưởng về buổi biểu diễn.</a:t>
            </a:r>
            <a:endParaRPr lang="en-US" sz="23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11E5D9CD-BA33-5529-E763-84518886421D}"/>
              </a:ext>
            </a:extLst>
          </p:cNvPr>
          <p:cNvSpPr/>
          <p:nvPr/>
        </p:nvSpPr>
        <p:spPr>
          <a:xfrm>
            <a:off x="4336094" y="2624130"/>
            <a:ext cx="3519812" cy="24116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vi-VN" sz="2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hát biểu tổng kết.</a:t>
            </a:r>
            <a:endParaRPr lang="en-US" sz="23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F419F053-4D31-BBB3-3B95-72B36AE4A13F}"/>
              </a:ext>
            </a:extLst>
          </p:cNvPr>
          <p:cNvSpPr/>
          <p:nvPr/>
        </p:nvSpPr>
        <p:spPr>
          <a:xfrm>
            <a:off x="8139965" y="2624129"/>
            <a:ext cx="3519812" cy="24116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</a:rPr>
              <a:t>Hoàn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</a:rPr>
              <a:t>thành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vi-VN" sz="2300" dirty="0">
                <a:solidFill>
                  <a:srgbClr val="000000"/>
                </a:solidFill>
                <a:ea typeface="Calibri" panose="020F0502020204030204" pitchFamily="34" charset="0"/>
              </a:rPr>
              <a:t>BT </a:t>
            </a:r>
          </a:p>
          <a:p>
            <a:pPr algn="ctr">
              <a:lnSpc>
                <a:spcPct val="150000"/>
              </a:lnSpc>
            </a:pPr>
            <a:r>
              <a:rPr lang="en-US" sz="2300" i="1" dirty="0">
                <a:solidFill>
                  <a:srgbClr val="000000"/>
                </a:solidFill>
                <a:ea typeface="Calibri" panose="020F0502020204030204" pitchFamily="34" charset="0"/>
              </a:rPr>
              <a:t>T</a:t>
            </a:r>
            <a:r>
              <a:rPr lang="vi-VN" sz="2300" i="1" dirty="0">
                <a:solidFill>
                  <a:srgbClr val="000000"/>
                </a:solidFill>
                <a:ea typeface="Calibri" panose="020F0502020204030204" pitchFamily="34" charset="0"/>
              </a:rPr>
              <a:t>ự đánh giá</a:t>
            </a:r>
            <a:r>
              <a:rPr lang="en-US" sz="2300" i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</a:rPr>
              <a:t>tại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</a:rPr>
              <a:t>nhà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endParaRPr lang="en-US" sz="2300" dirty="0"/>
          </a:p>
        </p:txBody>
      </p:sp>
      <p:sp>
        <p:nvSpPr>
          <p:cNvPr id="2" name="Freeform 20">
            <a:extLst>
              <a:ext uri="{FF2B5EF4-FFF2-40B4-BE49-F238E27FC236}">
                <a16:creationId xmlns:a16="http://schemas.microsoft.com/office/drawing/2014/main" id="{A5930E78-ABED-01E3-5CF4-0F86625F34CA}"/>
              </a:ext>
            </a:extLst>
          </p:cNvPr>
          <p:cNvSpPr>
            <a:spLocks noChangeAspect="1"/>
          </p:cNvSpPr>
          <p:nvPr/>
        </p:nvSpPr>
        <p:spPr>
          <a:xfrm>
            <a:off x="9633809" y="2201913"/>
            <a:ext cx="801540" cy="894326"/>
          </a:xfrm>
          <a:custGeom>
            <a:avLst/>
            <a:gdLst/>
            <a:ahLst/>
            <a:cxnLst/>
            <a:rect l="l" t="t" r="r" b="b"/>
            <a:pathLst>
              <a:path w="1561225" h="1741953">
                <a:moveTo>
                  <a:pt x="0" y="0"/>
                </a:moveTo>
                <a:lnTo>
                  <a:pt x="1561225" y="0"/>
                </a:lnTo>
                <a:lnTo>
                  <a:pt x="1561225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15">
            <a:extLst>
              <a:ext uri="{FF2B5EF4-FFF2-40B4-BE49-F238E27FC236}">
                <a16:creationId xmlns:a16="http://schemas.microsoft.com/office/drawing/2014/main" id="{1F4BEB70-A5FE-5181-C764-1F10C3FD4AAB}"/>
              </a:ext>
            </a:extLst>
          </p:cNvPr>
          <p:cNvSpPr>
            <a:spLocks noChangeAspect="1"/>
          </p:cNvSpPr>
          <p:nvPr/>
        </p:nvSpPr>
        <p:spPr>
          <a:xfrm>
            <a:off x="5829938" y="2201913"/>
            <a:ext cx="532124" cy="894326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EC3F58F2-CC3B-E0C7-30FA-1B379FD79A0A}"/>
              </a:ext>
            </a:extLst>
          </p:cNvPr>
          <p:cNvSpPr>
            <a:spLocks noChangeAspect="1"/>
          </p:cNvSpPr>
          <p:nvPr/>
        </p:nvSpPr>
        <p:spPr>
          <a:xfrm rot="21143076">
            <a:off x="1947337" y="2244034"/>
            <a:ext cx="689583" cy="810083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8555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234</Words>
  <Application>Microsoft Office PowerPoint</Application>
  <PresentationFormat>Widescreen</PresentationFormat>
  <Paragraphs>22</Paragraphs>
  <Slides>12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UTM Avo</vt:lpstr>
      <vt:lpstr>Calibri</vt:lpstr>
      <vt:lpstr>Arial</vt:lpstr>
      <vt:lpstr>2_Office Theme</vt:lpstr>
      <vt:lpstr>Tuần 11  Góc sáng tạo:  Bức tranh nghề nghiệp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121</cp:revision>
  <dcterms:created xsi:type="dcterms:W3CDTF">2023-10-19T01:39:18Z</dcterms:created>
  <dcterms:modified xsi:type="dcterms:W3CDTF">2024-12-16T08:19:54Z</dcterms:modified>
</cp:coreProperties>
</file>