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6"/>
  </p:notesMasterIdLst>
  <p:sldIdLst>
    <p:sldId id="256" r:id="rId2"/>
    <p:sldId id="281" r:id="rId3"/>
    <p:sldId id="353" r:id="rId4"/>
    <p:sldId id="278" r:id="rId5"/>
    <p:sldId id="351" r:id="rId6"/>
    <p:sldId id="356" r:id="rId7"/>
    <p:sldId id="357" r:id="rId8"/>
    <p:sldId id="358" r:id="rId9"/>
    <p:sldId id="359" r:id="rId10"/>
    <p:sldId id="360" r:id="rId11"/>
    <p:sldId id="361" r:id="rId12"/>
    <p:sldId id="362" r:id="rId13"/>
    <p:sldId id="363" r:id="rId14"/>
    <p:sldId id="376" r:id="rId15"/>
    <p:sldId id="365" r:id="rId16"/>
    <p:sldId id="366" r:id="rId17"/>
    <p:sldId id="367" r:id="rId18"/>
    <p:sldId id="368" r:id="rId19"/>
    <p:sldId id="369" r:id="rId20"/>
    <p:sldId id="370" r:id="rId21"/>
    <p:sldId id="371" r:id="rId22"/>
    <p:sldId id="344" r:id="rId23"/>
    <p:sldId id="354" r:id="rId24"/>
    <p:sldId id="378" r:id="rId25"/>
    <p:sldId id="379" r:id="rId26"/>
    <p:sldId id="377" r:id="rId27"/>
    <p:sldId id="372" r:id="rId28"/>
    <p:sldId id="373" r:id="rId29"/>
    <p:sldId id="375" r:id="rId30"/>
    <p:sldId id="374" r:id="rId31"/>
    <p:sldId id="348" r:id="rId32"/>
    <p:sldId id="352" r:id="rId33"/>
    <p:sldId id="276" r:id="rId34"/>
    <p:sldId id="275" r:id="rId35"/>
  </p:sldIdLst>
  <p:sldSz cx="12192000" cy="6858000"/>
  <p:notesSz cx="6858000" cy="9144000"/>
  <p:embeddedFontLs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uong Linh" initials="PL" lastIdx="1" clrIdx="0">
    <p:extLst>
      <p:ext uri="{19B8F6BF-5375-455C-9EA6-DF929625EA0E}">
        <p15:presenceInfo xmlns:p15="http://schemas.microsoft.com/office/powerpoint/2012/main" userId="7692e2801f9dbb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6"/>
    <p:restoredTop sz="94606"/>
  </p:normalViewPr>
  <p:slideViewPr>
    <p:cSldViewPr snapToGrid="0">
      <p:cViewPr varScale="1">
        <p:scale>
          <a:sx n="105" d="100"/>
          <a:sy n="105" d="100"/>
        </p:scale>
        <p:origin x="8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customschemas.google.com/relationships/presentationmetadata" Target="meta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theme" Target="theme/theme1.xml"/><Relationship Id="rId20"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a:t>
            </a:r>
            <a:r>
              <a:rPr lang="en-VN" b="1" dirty="0"/>
              <a:t>con cá </a:t>
            </a:r>
            <a:r>
              <a:rPr lang="en-VN" dirty="0"/>
              <a:t>để xuất hiện câu hỏi</a:t>
            </a:r>
          </a:p>
          <a:p>
            <a:r>
              <a:rPr lang="en-VN" dirty="0"/>
              <a:t>Click vào </a:t>
            </a:r>
            <a:r>
              <a:rPr lang="en-VN" b="1" dirty="0"/>
              <a:t>mũi tên màu đỏ</a:t>
            </a:r>
            <a:r>
              <a:rPr lang="en-VN" dirty="0"/>
              <a:t> để chuyển tới slide bài học tiếp theo</a:t>
            </a:r>
          </a:p>
        </p:txBody>
      </p:sp>
    </p:spTree>
    <p:extLst>
      <p:ext uri="{BB962C8B-B14F-4D97-AF65-F5344CB8AC3E}">
        <p14:creationId xmlns:p14="http://schemas.microsoft.com/office/powerpoint/2010/main" val="236897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vào đáp án để kiểm tra đáp án đó đúng/sai</a:t>
            </a:r>
            <a:endParaRPr lang="en-VN" b="0" dirty="0"/>
          </a:p>
          <a:p>
            <a:r>
              <a:rPr lang="en-VN" b="0" dirty="0"/>
              <a:t>Click vào </a:t>
            </a:r>
            <a:r>
              <a:rPr lang="en-VN" b="1" dirty="0"/>
              <a:t>mũi tên màu trắng </a:t>
            </a:r>
            <a:r>
              <a:rPr lang="en-VN" b="0" dirty="0"/>
              <a:t>để trở lại slide chọn câu hỏi</a:t>
            </a:r>
            <a:endParaRPr lang="en-VN" b="1" dirty="0"/>
          </a:p>
          <a:p>
            <a:endParaRPr lang="en-VN" dirty="0"/>
          </a:p>
          <a:p>
            <a:endParaRPr lang="en-VN" dirty="0"/>
          </a:p>
        </p:txBody>
      </p:sp>
    </p:spTree>
    <p:extLst>
      <p:ext uri="{BB962C8B-B14F-4D97-AF65-F5344CB8AC3E}">
        <p14:creationId xmlns:p14="http://schemas.microsoft.com/office/powerpoint/2010/main" val="1690130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0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100/"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hoc10.vn/doc-sach/tieng-viet-5-tap-1/1/678/100/"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slideLayout" Target="../slideLayouts/slideLayout2.xml"/><Relationship Id="rId7" Type="http://schemas.openxmlformats.org/officeDocument/2006/relationships/image" Target="../media/image31.png"/><Relationship Id="rId12" Type="http://schemas.openxmlformats.org/officeDocument/2006/relationships/image" Target="../media/image35.jp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slide" Target="slide7.xml"/><Relationship Id="rId11" Type="http://schemas.openxmlformats.org/officeDocument/2006/relationships/image" Target="../media/image34.svg"/><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jpg"/><Relationship Id="rId9"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5.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25.xml.rels><?xml version="1.0" encoding="UTF-8" standalone="yes"?>
<Relationships xmlns="http://schemas.openxmlformats.org/package/2006/relationships"><Relationship Id="rId8" Type="http://schemas.openxmlformats.org/officeDocument/2006/relationships/slide" Target="slide29.xml"/><Relationship Id="rId13" Type="http://schemas.openxmlformats.org/officeDocument/2006/relationships/slide" Target="slide26.xml"/><Relationship Id="rId18" Type="http://schemas.openxmlformats.org/officeDocument/2006/relationships/image" Target="../media/image46.png"/><Relationship Id="rId3" Type="http://schemas.openxmlformats.org/officeDocument/2006/relationships/image" Target="../media/image40.png"/><Relationship Id="rId21" Type="http://schemas.openxmlformats.org/officeDocument/2006/relationships/image" Target="../media/image49.svg"/><Relationship Id="rId7" Type="http://schemas.openxmlformats.org/officeDocument/2006/relationships/image" Target="../media/image34.svg"/><Relationship Id="rId12" Type="http://schemas.openxmlformats.org/officeDocument/2006/relationships/slide" Target="slide27.xml"/><Relationship Id="rId17" Type="http://schemas.openxmlformats.org/officeDocument/2006/relationships/image" Target="../media/image45.svg"/><Relationship Id="rId2" Type="http://schemas.openxmlformats.org/officeDocument/2006/relationships/notesSlide" Target="../notesSlides/notesSlide2.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slide" Target="slide28.xml"/><Relationship Id="rId5" Type="http://schemas.openxmlformats.org/officeDocument/2006/relationships/slide" Target="slide30.xml"/><Relationship Id="rId15" Type="http://schemas.openxmlformats.org/officeDocument/2006/relationships/image" Target="../media/image43.svg"/><Relationship Id="rId23" Type="http://schemas.openxmlformats.org/officeDocument/2006/relationships/image" Target="../media/image35.jpg"/><Relationship Id="rId10" Type="http://schemas.openxmlformats.org/officeDocument/2006/relationships/image" Target="../media/image32.svg"/><Relationship Id="rId19"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31.png"/><Relationship Id="rId14" Type="http://schemas.openxmlformats.org/officeDocument/2006/relationships/image" Target="../media/image42.png"/><Relationship Id="rId22" Type="http://schemas.openxmlformats.org/officeDocument/2006/relationships/slide" Target="slide31.xml"/></Relationships>
</file>

<file path=ppt/slides/_rels/slide26.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29.jpg"/><Relationship Id="rId7" Type="http://schemas.openxmlformats.org/officeDocument/2006/relationships/image" Target="../media/image53.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slide" Target="slide25.xml"/></Relationships>
</file>

<file path=ppt/slides/_rels/slide27.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50.png"/><Relationship Id="rId7" Type="http://schemas.openxmlformats.org/officeDocument/2006/relationships/image" Target="../media/image35.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8.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50.png"/><Relationship Id="rId7" Type="http://schemas.openxmlformats.org/officeDocument/2006/relationships/image" Target="../media/image35.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29.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50.png"/><Relationship Id="rId7" Type="http://schemas.openxmlformats.org/officeDocument/2006/relationships/image" Target="../media/image35.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0.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50.png"/><Relationship Id="rId7" Type="http://schemas.openxmlformats.org/officeDocument/2006/relationships/image" Target="../media/image35.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1.xml.rels><?xml version="1.0" encoding="UTF-8" standalone="yes"?>
<Relationships xmlns="http://schemas.openxmlformats.org/package/2006/relationships"><Relationship Id="rId3" Type="http://schemas.openxmlformats.org/officeDocument/2006/relationships/hyperlink" Target="https://www.hoc10.vn/doc-sach/tieng-viet-5-tap-1/1/678/100/" TargetMode="External"/><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1.jpg"/><Relationship Id="rId4" Type="http://schemas.openxmlformats.org/officeDocument/2006/relationships/hyperlink" Target="https://www.youtube.com/@hoc1biet1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401375"/>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a:solidFill>
                  <a:srgbClr val="002060"/>
                </a:solidFill>
                <a:latin typeface="UTM Avo" panose="02040603050506020204" pitchFamily="18"/>
                <a:ea typeface="Arial"/>
                <a:cs typeface="Arial"/>
                <a:sym typeface="Arial"/>
              </a:rPr>
              <a:t> 13 </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4: </a:t>
            </a:r>
            <a:r>
              <a:rPr lang="en-US" sz="4800" b="1" dirty="0" err="1">
                <a:solidFill>
                  <a:srgbClr val="FF0000"/>
                </a:solidFill>
                <a:latin typeface="UTM Avo" panose="02040603050506020204" pitchFamily="18"/>
                <a:ea typeface="Arial"/>
                <a:cs typeface="Arial"/>
                <a:sym typeface="Arial"/>
              </a:rPr>
              <a:t>Tiếng</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ru</a:t>
            </a:r>
            <a:r>
              <a:rPr lang="en-US" sz="4800" b="1" dirty="0">
                <a:solidFill>
                  <a:srgbClr val="FF0000"/>
                </a:solidFill>
                <a:latin typeface="UTM Avo" panose="02040603050506020204" pitchFamily="18"/>
                <a:ea typeface="Arial"/>
                <a:cs typeface="Arial"/>
                <a:sym typeface="Arial"/>
              </a:rPr>
              <a:t> </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8">
            <a:extLst>
              <a:ext uri="{FF2B5EF4-FFF2-40B4-BE49-F238E27FC236}">
                <a16:creationId xmlns:a16="http://schemas.microsoft.com/office/drawing/2014/main" id="{681D2BE8-A5A8-9941-34F4-319814FDA1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77437" y="1753661"/>
            <a:ext cx="3859395" cy="4656888"/>
          </a:xfrm>
          <a:prstGeom prst="rect">
            <a:avLst/>
          </a:prstGeom>
        </p:spPr>
      </p:pic>
      <p:sp>
        <p:nvSpPr>
          <p:cNvPr id="5" name="TextBox 4">
            <a:extLst>
              <a:ext uri="{FF2B5EF4-FFF2-40B4-BE49-F238E27FC236}">
                <a16:creationId xmlns:a16="http://schemas.microsoft.com/office/drawing/2014/main" id="{FB9B7CC8-20FB-D797-FFA9-B51D472F584D}"/>
              </a:ext>
            </a:extLst>
          </p:cNvPr>
          <p:cNvSpPr txBox="1"/>
          <p:nvPr/>
        </p:nvSpPr>
        <p:spPr>
          <a:xfrm>
            <a:off x="1797789" y="2392617"/>
            <a:ext cx="3418690" cy="1675843"/>
          </a:xfrm>
          <a:prstGeom prst="rect">
            <a:avLst/>
          </a:prstGeom>
          <a:noFill/>
        </p:spPr>
        <p:txBody>
          <a:bodyPr wrap="square" rtlCol="0">
            <a:spAutoFit/>
          </a:bodyPr>
          <a:lstStyle/>
          <a:p>
            <a:pPr algn="ctr">
              <a:lnSpc>
                <a:spcPct val="150000"/>
              </a:lnSpc>
            </a:pPr>
            <a:r>
              <a:rPr lang="en-US" sz="2400" dirty="0" err="1">
                <a:solidFill>
                  <a:schemeClr val="tx1"/>
                </a:solidFill>
                <a:latin typeface="+mn-lt"/>
                <a:ea typeface="Calibri" panose="020F0502020204030204" pitchFamily="34" charset="0"/>
                <a:cs typeface="Times New Roman" panose="02020603050405020304" pitchFamily="18" charset="0"/>
              </a:rPr>
              <a:t>Các</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em</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hãy</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mô</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tả</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xem</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bức</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tranh</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đang</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nói</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về</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điều</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gì</a:t>
            </a:r>
            <a:r>
              <a:rPr lang="en-US" sz="2400" dirty="0">
                <a:solidFill>
                  <a:schemeClr val="tx1"/>
                </a:solidFill>
                <a:latin typeface="+mn-lt"/>
                <a:ea typeface="Calibri" panose="020F0502020204030204" pitchFamily="34" charset="0"/>
                <a:cs typeface="Times New Roman" panose="02020603050405020304" pitchFamily="18" charset="0"/>
              </a:rPr>
              <a:t>? </a:t>
            </a:r>
          </a:p>
        </p:txBody>
      </p:sp>
      <p:pic>
        <p:nvPicPr>
          <p:cNvPr id="2" name="Picture 1">
            <a:extLst>
              <a:ext uri="{FF2B5EF4-FFF2-40B4-BE49-F238E27FC236}">
                <a16:creationId xmlns:a16="http://schemas.microsoft.com/office/drawing/2014/main" id="{66A63E4A-A441-05CC-86F4-E3D3601A9C36}"/>
              </a:ext>
            </a:extLst>
          </p:cNvPr>
          <p:cNvPicPr>
            <a:picLocks noChangeAspect="1"/>
          </p:cNvPicPr>
          <p:nvPr/>
        </p:nvPicPr>
        <p:blipFill>
          <a:blip r:embed="rId5"/>
          <a:stretch>
            <a:fillRect/>
          </a:stretch>
        </p:blipFill>
        <p:spPr>
          <a:xfrm>
            <a:off x="6525163" y="1670401"/>
            <a:ext cx="4089400" cy="45847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9B58BC9E-6439-FD5A-F92B-B11358FA9235}"/>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57;p47">
            <a:extLst>
              <a:ext uri="{FF2B5EF4-FFF2-40B4-BE49-F238E27FC236}">
                <a16:creationId xmlns:a16="http://schemas.microsoft.com/office/drawing/2014/main" id="{835DE62D-076A-8851-F0FA-639BA40341DB}"/>
              </a:ext>
            </a:extLst>
          </p:cNvPr>
          <p:cNvSpPr txBox="1">
            <a:spLocks/>
          </p:cNvSpPr>
          <p:nvPr/>
        </p:nvSpPr>
        <p:spPr>
          <a:xfrm>
            <a:off x="5704764" y="2659867"/>
            <a:ext cx="5767020" cy="2011408"/>
          </a:xfrm>
          <a:prstGeom prst="rect">
            <a:avLst/>
          </a:prstGeom>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4300" b="1" dirty="0" err="1">
                <a:solidFill>
                  <a:srgbClr val="C00000"/>
                </a:solidFill>
                <a:latin typeface="+mj-lt"/>
              </a:rPr>
              <a:t>Hoạt</a:t>
            </a:r>
            <a:r>
              <a:rPr lang="en-US" sz="4300" b="1" dirty="0">
                <a:solidFill>
                  <a:srgbClr val="C00000"/>
                </a:solidFill>
                <a:latin typeface="+mj-lt"/>
              </a:rPr>
              <a:t> </a:t>
            </a:r>
            <a:r>
              <a:rPr lang="en-US" sz="4300" b="1" dirty="0" err="1">
                <a:solidFill>
                  <a:srgbClr val="C00000"/>
                </a:solidFill>
                <a:latin typeface="+mj-lt"/>
              </a:rPr>
              <a:t>động</a:t>
            </a:r>
            <a:r>
              <a:rPr lang="en-US" sz="4300" b="1" dirty="0">
                <a:solidFill>
                  <a:srgbClr val="C00000"/>
                </a:solidFill>
                <a:latin typeface="+mj-lt"/>
              </a:rPr>
              <a:t> 1</a:t>
            </a:r>
          </a:p>
          <a:p>
            <a:pPr algn="ctr">
              <a:lnSpc>
                <a:spcPct val="150000"/>
              </a:lnSpc>
            </a:pPr>
            <a:r>
              <a:rPr lang="en-US" sz="4300" b="1" dirty="0">
                <a:latin typeface="+mj-lt"/>
              </a:rPr>
              <a:t>ĐỌC THÀNH TIẾNG </a:t>
            </a:r>
          </a:p>
        </p:txBody>
      </p:sp>
      <p:grpSp>
        <p:nvGrpSpPr>
          <p:cNvPr id="7" name="Google Shape;663;p47">
            <a:extLst>
              <a:ext uri="{FF2B5EF4-FFF2-40B4-BE49-F238E27FC236}">
                <a16:creationId xmlns:a16="http://schemas.microsoft.com/office/drawing/2014/main" id="{14671150-7A91-4A01-0421-28CEAF39F6D0}"/>
              </a:ext>
            </a:extLst>
          </p:cNvPr>
          <p:cNvGrpSpPr/>
          <p:nvPr/>
        </p:nvGrpSpPr>
        <p:grpSpPr>
          <a:xfrm>
            <a:off x="0" y="1496669"/>
            <a:ext cx="5397910" cy="5361331"/>
            <a:chOff x="0" y="1296724"/>
            <a:chExt cx="4208976" cy="3846776"/>
          </a:xfrm>
        </p:grpSpPr>
        <p:pic>
          <p:nvPicPr>
            <p:cNvPr id="8" name="Google Shape;664;p47">
              <a:extLst>
                <a:ext uri="{FF2B5EF4-FFF2-40B4-BE49-F238E27FC236}">
                  <a16:creationId xmlns:a16="http://schemas.microsoft.com/office/drawing/2014/main" id="{7C107D51-D954-C0AC-FE3B-0C23FDBBF4BF}"/>
                </a:ext>
              </a:extLst>
            </p:cNvPr>
            <p:cNvPicPr preferRelativeResize="0"/>
            <p:nvPr/>
          </p:nvPicPr>
          <p:blipFill rotWithShape="1">
            <a:blip r:embed="rId3">
              <a:alphaModFix/>
            </a:blip>
            <a:srcRect l="27467" b="24511"/>
            <a:stretch/>
          </p:blipFill>
          <p:spPr>
            <a:xfrm>
              <a:off x="0" y="2910400"/>
              <a:ext cx="2145676" cy="2233100"/>
            </a:xfrm>
            <a:prstGeom prst="rect">
              <a:avLst/>
            </a:prstGeom>
            <a:noFill/>
            <a:ln>
              <a:noFill/>
            </a:ln>
          </p:spPr>
        </p:pic>
        <p:pic>
          <p:nvPicPr>
            <p:cNvPr id="9" name="Google Shape;665;p47">
              <a:extLst>
                <a:ext uri="{FF2B5EF4-FFF2-40B4-BE49-F238E27FC236}">
                  <a16:creationId xmlns:a16="http://schemas.microsoft.com/office/drawing/2014/main" id="{3AA0DCAF-F12C-BC8B-0F2F-5F9607166DBA}"/>
                </a:ext>
              </a:extLst>
            </p:cNvPr>
            <p:cNvPicPr preferRelativeResize="0"/>
            <p:nvPr/>
          </p:nvPicPr>
          <p:blipFill rotWithShape="1">
            <a:blip r:embed="rId4">
              <a:alphaModFix/>
            </a:blip>
            <a:srcRect b="5979"/>
            <a:stretch/>
          </p:blipFill>
          <p:spPr>
            <a:xfrm>
              <a:off x="117650" y="1296724"/>
              <a:ext cx="4091326" cy="3846776"/>
            </a:xfrm>
            <a:prstGeom prst="rect">
              <a:avLst/>
            </a:prstGeom>
            <a:noFill/>
            <a:ln>
              <a:noFill/>
            </a:ln>
          </p:spPr>
        </p:pic>
      </p:gr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CB3313-8D85-82DD-0105-327172F4DBD5}"/>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9D8CAABE-9EC9-51D7-4E17-EFA3320420E4}"/>
              </a:ext>
            </a:extLst>
          </p:cNvPr>
          <p:cNvSpPr/>
          <p:nvPr/>
        </p:nvSpPr>
        <p:spPr>
          <a:xfrm>
            <a:off x="1152525" y="2902991"/>
            <a:ext cx="4933120" cy="2371725"/>
          </a:xfrm>
          <a:prstGeom prst="roundRect">
            <a:avLst/>
          </a:prstGeom>
          <a:solidFill>
            <a:schemeClr val="accent5">
              <a:lumMod val="20000"/>
              <a:lumOff val="8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nl-NL" sz="2400" dirty="0" err="1">
                <a:solidFill>
                  <a:schemeClr val="tx1"/>
                </a:solidFill>
                <a:latin typeface="+mj-lt"/>
                <a:ea typeface="Calibri" panose="020F0502020204030204" pitchFamily="34" charset="0"/>
                <a:cs typeface="Times New Roman" panose="02020603050405020304" pitchFamily="18" charset="0"/>
              </a:rPr>
              <a:t>Đọc</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diễn</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cảm</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giọng</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nhẹ</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nhàng</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tình</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cảm</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nhấn</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mạnh</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ở</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những</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từ</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ngữ</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so</a:t>
            </a:r>
            <a:r>
              <a:rPr lang="nl-NL" sz="2400" dirty="0">
                <a:solidFill>
                  <a:schemeClr val="tx1"/>
                </a:solidFill>
                <a:latin typeface="+mj-lt"/>
                <a:ea typeface="Calibri" panose="020F0502020204030204" pitchFamily="34" charset="0"/>
                <a:cs typeface="Times New Roman" panose="02020603050405020304" pitchFamily="18" charset="0"/>
              </a:rPr>
              <a:t> </a:t>
            </a:r>
            <a:r>
              <a:rPr lang="nl-NL" sz="2400" dirty="0" err="1">
                <a:solidFill>
                  <a:schemeClr val="tx1"/>
                </a:solidFill>
                <a:latin typeface="+mj-lt"/>
                <a:ea typeface="Calibri" panose="020F0502020204030204" pitchFamily="34" charset="0"/>
                <a:cs typeface="Times New Roman" panose="02020603050405020304" pitchFamily="18" charset="0"/>
              </a:rPr>
              <a:t>sánh</a:t>
            </a:r>
            <a:r>
              <a:rPr lang="nl-NL" sz="2400" dirty="0">
                <a:solidFill>
                  <a:schemeClr val="tx1"/>
                </a:solidFill>
                <a:latin typeface="+mj-lt"/>
                <a:ea typeface="Calibri" panose="020F0502020204030204" pitchFamily="34" charset="0"/>
                <a:cs typeface="Times New Roman" panose="02020603050405020304" pitchFamily="18" charset="0"/>
              </a:rPr>
              <a:t>. </a:t>
            </a:r>
            <a:endParaRPr lang="en-US" sz="2400" dirty="0">
              <a:solidFill>
                <a:schemeClr val="tx1"/>
              </a:solidFill>
              <a:latin typeface="+mj-lt"/>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C2AD5E79-7728-44F6-68A8-2EE99F05A31E}"/>
              </a:ext>
            </a:extLst>
          </p:cNvPr>
          <p:cNvSpPr txBox="1"/>
          <p:nvPr/>
        </p:nvSpPr>
        <p:spPr>
          <a:xfrm>
            <a:off x="816528" y="2267709"/>
            <a:ext cx="5605113" cy="461665"/>
          </a:xfrm>
          <a:prstGeom prst="rect">
            <a:avLst/>
          </a:prstGeom>
          <a:noFill/>
        </p:spPr>
        <p:txBody>
          <a:bodyPr wrap="square" rtlCol="0">
            <a:spAutoFit/>
          </a:bodyPr>
          <a:lstStyle/>
          <a:p>
            <a:pPr algn="ctr"/>
            <a:r>
              <a:rPr lang="en-US" sz="2400" b="1" dirty="0">
                <a:latin typeface="+mj-lt"/>
              </a:rPr>
              <a:t>HƯỚNG DẪN ĐỌC</a:t>
            </a:r>
          </a:p>
        </p:txBody>
      </p:sp>
      <p:sp>
        <p:nvSpPr>
          <p:cNvPr id="2" name="Freeform 2">
            <a:extLst>
              <a:ext uri="{FF2B5EF4-FFF2-40B4-BE49-F238E27FC236}">
                <a16:creationId xmlns:a16="http://schemas.microsoft.com/office/drawing/2014/main" id="{89BB7E60-936C-242F-5B8C-F7D7B61D8EB2}"/>
              </a:ext>
            </a:extLst>
          </p:cNvPr>
          <p:cNvSpPr/>
          <p:nvPr/>
        </p:nvSpPr>
        <p:spPr>
          <a:xfrm>
            <a:off x="6653656" y="2047588"/>
            <a:ext cx="4385819" cy="3574442"/>
          </a:xfrm>
          <a:custGeom>
            <a:avLst/>
            <a:gdLst/>
            <a:ahLst/>
            <a:cxnLst/>
            <a:rect l="l" t="t" r="r" b="b"/>
            <a:pathLst>
              <a:path w="6826063" h="5563241">
                <a:moveTo>
                  <a:pt x="6826063" y="0"/>
                </a:moveTo>
                <a:lnTo>
                  <a:pt x="0" y="0"/>
                </a:lnTo>
                <a:lnTo>
                  <a:pt x="0" y="5563241"/>
                </a:lnTo>
                <a:lnTo>
                  <a:pt x="6826063" y="5563241"/>
                </a:lnTo>
                <a:lnTo>
                  <a:pt x="6826063" y="0"/>
                </a:lnTo>
                <a:close/>
              </a:path>
            </a:pathLst>
          </a:custGeom>
          <a:blipFill>
            <a:blip r:embed="rId3"/>
            <a:stretch>
              <a:fillRect/>
            </a:stretch>
          </a:blipFill>
        </p:spPr>
      </p:sp>
    </p:spTree>
    <p:extLst>
      <p:ext uri="{BB962C8B-B14F-4D97-AF65-F5344CB8AC3E}">
        <p14:creationId xmlns:p14="http://schemas.microsoft.com/office/powerpoint/2010/main" val="1371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9888C47-2F16-7717-D762-EBDC78DA73C4}"/>
            </a:ext>
          </a:extLst>
        </p:cNvPr>
        <p:cNvGrpSpPr/>
        <p:nvPr/>
      </p:nvGrpSpPr>
      <p:grpSpPr>
        <a:xfrm>
          <a:off x="0" y="0"/>
          <a:ext cx="0" cy="0"/>
          <a:chOff x="0" y="0"/>
          <a:chExt cx="0" cy="0"/>
        </a:xfrm>
      </p:grpSpPr>
      <p:sp>
        <p:nvSpPr>
          <p:cNvPr id="3" name="Rectangle: Diagonal Corners Rounded 12">
            <a:extLst>
              <a:ext uri="{FF2B5EF4-FFF2-40B4-BE49-F238E27FC236}">
                <a16:creationId xmlns:a16="http://schemas.microsoft.com/office/drawing/2014/main" id="{C5786965-F688-0227-7813-C5D2FE82FD7C}"/>
              </a:ext>
            </a:extLst>
          </p:cNvPr>
          <p:cNvSpPr/>
          <p:nvPr/>
        </p:nvSpPr>
        <p:spPr>
          <a:xfrm>
            <a:off x="1666911" y="2965391"/>
            <a:ext cx="3908156" cy="2592429"/>
          </a:xfrm>
          <a:prstGeom prst="round2Diag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tx1"/>
                </a:solidFill>
                <a:latin typeface="+mj-lt"/>
              </a:rPr>
              <a:t>Măng non</a:t>
            </a:r>
          </a:p>
        </p:txBody>
      </p:sp>
      <p:sp>
        <p:nvSpPr>
          <p:cNvPr id="4" name="Rectangle: Diagonal Corners Rounded 21">
            <a:extLst>
              <a:ext uri="{FF2B5EF4-FFF2-40B4-BE49-F238E27FC236}">
                <a16:creationId xmlns:a16="http://schemas.microsoft.com/office/drawing/2014/main" id="{7FB58A78-2081-A144-64E8-56EC1257DD34}"/>
              </a:ext>
            </a:extLst>
          </p:cNvPr>
          <p:cNvSpPr/>
          <p:nvPr/>
        </p:nvSpPr>
        <p:spPr>
          <a:xfrm>
            <a:off x="6616935" y="2889191"/>
            <a:ext cx="3908156" cy="2592429"/>
          </a:xfrm>
          <a:prstGeom prst="round2Diag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tx1"/>
                </a:solidFill>
                <a:latin typeface="+mj-lt"/>
              </a:rPr>
              <a:t>Chắt chiu</a:t>
            </a:r>
          </a:p>
        </p:txBody>
      </p:sp>
      <p:sp>
        <p:nvSpPr>
          <p:cNvPr id="7" name="TextBox 6">
            <a:extLst>
              <a:ext uri="{FF2B5EF4-FFF2-40B4-BE49-F238E27FC236}">
                <a16:creationId xmlns:a16="http://schemas.microsoft.com/office/drawing/2014/main" id="{E795E8DB-62DF-4E52-E4BC-FFFF9C3C62F5}"/>
              </a:ext>
            </a:extLst>
          </p:cNvPr>
          <p:cNvSpPr txBox="1"/>
          <p:nvPr/>
        </p:nvSpPr>
        <p:spPr>
          <a:xfrm>
            <a:off x="3048000" y="2132965"/>
            <a:ext cx="6096000" cy="461665"/>
          </a:xfrm>
          <a:prstGeom prst="rect">
            <a:avLst/>
          </a:prstGeom>
          <a:noFill/>
        </p:spPr>
        <p:txBody>
          <a:bodyPr wrap="square">
            <a:spAutoFit/>
          </a:bodyPr>
          <a:lstStyle/>
          <a:p>
            <a:pPr algn="ctr"/>
            <a:r>
              <a:rPr lang="en-US" sz="2400" b="1" dirty="0" err="1">
                <a:solidFill>
                  <a:schemeClr val="tx1"/>
                </a:solidFill>
                <a:latin typeface="+mj-lt"/>
              </a:rPr>
              <a:t>Luyện</a:t>
            </a:r>
            <a:r>
              <a:rPr lang="en-US" sz="2400" b="1" dirty="0">
                <a:solidFill>
                  <a:schemeClr val="tx1"/>
                </a:solidFill>
                <a:latin typeface="+mj-lt"/>
              </a:rPr>
              <a:t> </a:t>
            </a:r>
            <a:r>
              <a:rPr lang="en-US" sz="2400" b="1" dirty="0" err="1">
                <a:solidFill>
                  <a:schemeClr val="tx1"/>
                </a:solidFill>
                <a:latin typeface="+mj-lt"/>
              </a:rPr>
              <a:t>đọc</a:t>
            </a:r>
            <a:r>
              <a:rPr lang="en-US" sz="2400" b="1" dirty="0">
                <a:solidFill>
                  <a:schemeClr val="tx1"/>
                </a:solidFill>
                <a:latin typeface="+mj-lt"/>
              </a:rPr>
              <a:t> </a:t>
            </a:r>
            <a:r>
              <a:rPr lang="en-US" sz="2400" b="1" dirty="0" err="1">
                <a:solidFill>
                  <a:schemeClr val="tx1"/>
                </a:solidFill>
                <a:latin typeface="+mj-lt"/>
              </a:rPr>
              <a:t>một</a:t>
            </a:r>
            <a:r>
              <a:rPr lang="en-US" sz="2400" b="1" dirty="0">
                <a:solidFill>
                  <a:schemeClr val="tx1"/>
                </a:solidFill>
                <a:latin typeface="+mj-lt"/>
              </a:rPr>
              <a:t> </a:t>
            </a:r>
            <a:r>
              <a:rPr lang="en-US" sz="2400" b="1" dirty="0" err="1">
                <a:solidFill>
                  <a:schemeClr val="tx1"/>
                </a:solidFill>
                <a:latin typeface="+mj-lt"/>
              </a:rPr>
              <a:t>số</a:t>
            </a:r>
            <a:r>
              <a:rPr lang="en-US" sz="2400" b="1" dirty="0">
                <a:solidFill>
                  <a:schemeClr val="tx1"/>
                </a:solidFill>
                <a:latin typeface="+mj-lt"/>
              </a:rPr>
              <a:t> </a:t>
            </a:r>
            <a:r>
              <a:rPr lang="en-US" sz="2400" b="1" dirty="0" err="1">
                <a:solidFill>
                  <a:schemeClr val="tx1"/>
                </a:solidFill>
                <a:latin typeface="+mj-lt"/>
              </a:rPr>
              <a:t>từ</a:t>
            </a:r>
            <a:r>
              <a:rPr lang="en-US" sz="2400" b="1" dirty="0">
                <a:solidFill>
                  <a:schemeClr val="tx1"/>
                </a:solidFill>
                <a:latin typeface="+mj-lt"/>
              </a:rPr>
              <a:t> </a:t>
            </a:r>
            <a:r>
              <a:rPr lang="en-US" sz="2400" b="1" dirty="0" err="1">
                <a:solidFill>
                  <a:schemeClr val="tx1"/>
                </a:solidFill>
                <a:latin typeface="+mj-lt"/>
              </a:rPr>
              <a:t>khó</a:t>
            </a:r>
            <a:endParaRPr lang="en-US" sz="2400" b="1" dirty="0">
              <a:solidFill>
                <a:schemeClr val="tx1"/>
              </a:solidFill>
              <a:latin typeface="+mj-lt"/>
            </a:endParaRPr>
          </a:p>
        </p:txBody>
      </p:sp>
    </p:spTree>
    <p:extLst>
      <p:ext uri="{BB962C8B-B14F-4D97-AF65-F5344CB8AC3E}">
        <p14:creationId xmlns:p14="http://schemas.microsoft.com/office/powerpoint/2010/main" val="206143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9C0C0F-2333-7A00-28EC-7500882791B7}"/>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87E8AE68-E070-96AC-F888-F2F1F2A1A41F}"/>
              </a:ext>
            </a:extLst>
          </p:cNvPr>
          <p:cNvSpPr/>
          <p:nvPr/>
        </p:nvSpPr>
        <p:spPr>
          <a:xfrm>
            <a:off x="419100" y="2814991"/>
            <a:ext cx="7709915" cy="2903419"/>
          </a:xfrm>
          <a:prstGeom prst="roundRect">
            <a:avLst/>
          </a:prstGeom>
          <a:solidFill>
            <a:schemeClr val="accent4">
              <a:lumMod val="20000"/>
              <a:lumOff val="8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685800" algn="just">
              <a:lnSpc>
                <a:spcPct val="150000"/>
              </a:lnSpc>
            </a:pP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Con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ong</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làm</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mật</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yêu</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hoa</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p>
          <a:p>
            <a:pPr algn="just">
              <a:lnSpc>
                <a:spcPct val="150000"/>
              </a:lnSpc>
            </a:pP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Con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cá</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bơi</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yêu</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nước</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con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chim</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ca,</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yêu</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trời</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p>
          <a:p>
            <a:pPr indent="685800" algn="just">
              <a:lnSpc>
                <a:spcPct val="150000"/>
              </a:lnSpc>
            </a:pP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Con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người</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muốn</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sống</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con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ơi</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p>
          <a:p>
            <a:pPr algn="just">
              <a:lnSpc>
                <a:spcPct val="150000"/>
              </a:lnSpc>
            </a:pP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Phải</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yêu</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đồng</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chí</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yêu</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người</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anh</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tx1"/>
                </a:solidFill>
                <a:latin typeface="UTM Avo" panose="02040603050506020204" pitchFamily="18"/>
                <a:ea typeface="Calibri" panose="020F0502020204030204" pitchFamily="34" charset="0"/>
                <a:cs typeface="Times New Roman" panose="02020603050405020304" pitchFamily="18" charset="0"/>
              </a:rPr>
              <a:t>em</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en-US" sz="2400" dirty="0">
                <a:solidFill>
                  <a:srgbClr val="C00000"/>
                </a:solidFill>
                <a:latin typeface="UTM Avo" panose="02040603050506020204" pitchFamily="18"/>
                <a:ea typeface="Calibri" panose="020F0502020204030204" pitchFamily="34" charset="0"/>
                <a:cs typeface="Times New Roman" panose="02020603050405020304" pitchFamily="18" charset="0"/>
              </a:rPr>
              <a:t>//</a:t>
            </a:r>
          </a:p>
        </p:txBody>
      </p:sp>
      <p:sp>
        <p:nvSpPr>
          <p:cNvPr id="9" name="TextBox 8">
            <a:extLst>
              <a:ext uri="{FF2B5EF4-FFF2-40B4-BE49-F238E27FC236}">
                <a16:creationId xmlns:a16="http://schemas.microsoft.com/office/drawing/2014/main" id="{3A12B899-24C6-3C38-2F37-EB85BFAED979}"/>
              </a:ext>
            </a:extLst>
          </p:cNvPr>
          <p:cNvSpPr txBox="1"/>
          <p:nvPr/>
        </p:nvSpPr>
        <p:spPr>
          <a:xfrm>
            <a:off x="1168731" y="2009110"/>
            <a:ext cx="6229350" cy="574388"/>
          </a:xfrm>
          <a:prstGeom prst="rect">
            <a:avLst/>
          </a:prstGeom>
          <a:noFill/>
        </p:spPr>
        <p:txBody>
          <a:bodyPr wrap="square">
            <a:spAutoFit/>
          </a:bodyPr>
          <a:lstStyle/>
          <a:p>
            <a:pPr algn="ctr">
              <a:lnSpc>
                <a:spcPct val="150000"/>
              </a:lnSpc>
            </a:pPr>
            <a:r>
              <a:rPr lang="en-US" sz="2400" b="1" dirty="0" err="1">
                <a:solidFill>
                  <a:schemeClr val="tx1"/>
                </a:solidFill>
                <a:latin typeface="+mj-lt"/>
              </a:rPr>
              <a:t>Luyện</a:t>
            </a:r>
            <a:r>
              <a:rPr lang="en-US" sz="2400" b="1" dirty="0">
                <a:solidFill>
                  <a:schemeClr val="tx1"/>
                </a:solidFill>
                <a:latin typeface="+mj-lt"/>
              </a:rPr>
              <a:t> </a:t>
            </a:r>
            <a:r>
              <a:rPr lang="en-US" sz="2400" b="1" dirty="0" err="1">
                <a:solidFill>
                  <a:schemeClr val="tx1"/>
                </a:solidFill>
                <a:latin typeface="+mj-lt"/>
              </a:rPr>
              <a:t>đọc</a:t>
            </a:r>
            <a:r>
              <a:rPr lang="en-US" sz="2400" b="1" dirty="0">
                <a:solidFill>
                  <a:schemeClr val="tx1"/>
                </a:solidFill>
                <a:latin typeface="+mj-lt"/>
              </a:rPr>
              <a:t> </a:t>
            </a:r>
            <a:r>
              <a:rPr lang="en-US" sz="2400" b="1" dirty="0" err="1">
                <a:solidFill>
                  <a:schemeClr val="tx1"/>
                </a:solidFill>
                <a:latin typeface="+mj-lt"/>
              </a:rPr>
              <a:t>ngắt</a:t>
            </a:r>
            <a:r>
              <a:rPr lang="en-US" sz="2400" b="1" dirty="0">
                <a:solidFill>
                  <a:schemeClr val="tx1"/>
                </a:solidFill>
                <a:latin typeface="+mj-lt"/>
              </a:rPr>
              <a:t> </a:t>
            </a:r>
            <a:r>
              <a:rPr lang="en-US" sz="2400" b="1" dirty="0" err="1">
                <a:solidFill>
                  <a:schemeClr val="tx1"/>
                </a:solidFill>
                <a:latin typeface="+mj-lt"/>
              </a:rPr>
              <a:t>giọng</a:t>
            </a:r>
            <a:r>
              <a:rPr lang="en-US" sz="2400" b="1" dirty="0">
                <a:solidFill>
                  <a:schemeClr val="tx1"/>
                </a:solidFill>
                <a:latin typeface="+mj-lt"/>
              </a:rPr>
              <a:t> </a:t>
            </a:r>
            <a:r>
              <a:rPr lang="en-US" sz="2400" b="1" dirty="0" err="1">
                <a:solidFill>
                  <a:schemeClr val="tx1"/>
                </a:solidFill>
                <a:latin typeface="+mj-lt"/>
              </a:rPr>
              <a:t>ở</a:t>
            </a:r>
            <a:r>
              <a:rPr lang="en-US" sz="2400" b="1" dirty="0">
                <a:solidFill>
                  <a:schemeClr val="tx1"/>
                </a:solidFill>
                <a:latin typeface="+mj-lt"/>
              </a:rPr>
              <a:t> </a:t>
            </a:r>
            <a:r>
              <a:rPr lang="en-US" sz="2400" b="1" dirty="0" err="1">
                <a:solidFill>
                  <a:schemeClr val="tx1"/>
                </a:solidFill>
                <a:latin typeface="+mj-lt"/>
              </a:rPr>
              <a:t>câu</a:t>
            </a:r>
            <a:r>
              <a:rPr lang="en-US" sz="2400" b="1" dirty="0">
                <a:solidFill>
                  <a:schemeClr val="tx1"/>
                </a:solidFill>
                <a:latin typeface="+mj-lt"/>
              </a:rPr>
              <a:t> </a:t>
            </a:r>
            <a:r>
              <a:rPr lang="en-US" sz="2400" b="1" dirty="0" err="1">
                <a:solidFill>
                  <a:schemeClr val="tx1"/>
                </a:solidFill>
                <a:latin typeface="+mj-lt"/>
              </a:rPr>
              <a:t>dài</a:t>
            </a:r>
            <a:endParaRPr lang="en-US" sz="2400" b="1" dirty="0">
              <a:solidFill>
                <a:schemeClr val="tx1"/>
              </a:solidFill>
              <a:latin typeface="+mj-lt"/>
            </a:endParaRPr>
          </a:p>
        </p:txBody>
      </p:sp>
      <p:sp>
        <p:nvSpPr>
          <p:cNvPr id="3" name="Freeform 4">
            <a:extLst>
              <a:ext uri="{FF2B5EF4-FFF2-40B4-BE49-F238E27FC236}">
                <a16:creationId xmlns:a16="http://schemas.microsoft.com/office/drawing/2014/main" id="{2C6CA3FC-A35D-1112-E067-42AEC0BA1E6E}"/>
              </a:ext>
            </a:extLst>
          </p:cNvPr>
          <p:cNvSpPr/>
          <p:nvPr/>
        </p:nvSpPr>
        <p:spPr>
          <a:xfrm>
            <a:off x="8360961" y="1886280"/>
            <a:ext cx="3411939" cy="4167253"/>
          </a:xfrm>
          <a:custGeom>
            <a:avLst/>
            <a:gdLst/>
            <a:ahLst/>
            <a:cxnLst/>
            <a:rect l="l" t="t" r="r" b="b"/>
            <a:pathLst>
              <a:path w="7335575" h="8959481">
                <a:moveTo>
                  <a:pt x="0" y="0"/>
                </a:moveTo>
                <a:lnTo>
                  <a:pt x="7335575" y="0"/>
                </a:lnTo>
                <a:lnTo>
                  <a:pt x="7335575" y="8959481"/>
                </a:lnTo>
                <a:lnTo>
                  <a:pt x="0" y="8959481"/>
                </a:lnTo>
                <a:lnTo>
                  <a:pt x="0" y="0"/>
                </a:lnTo>
                <a:close/>
              </a:path>
            </a:pathLst>
          </a:custGeom>
          <a:blipFill>
            <a:blip r:embed="rId3"/>
            <a:stretch>
              <a:fillRect/>
            </a:stretch>
          </a:blipFill>
        </p:spPr>
      </p:sp>
    </p:spTree>
    <p:extLst>
      <p:ext uri="{BB962C8B-B14F-4D97-AF65-F5344CB8AC3E}">
        <p14:creationId xmlns:p14="http://schemas.microsoft.com/office/powerpoint/2010/main" val="332369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CD4D7F-ADDD-CF65-BE23-F7FCA5017647}"/>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3404618-AA3C-E28A-A600-4C63C8284DF9}"/>
              </a:ext>
            </a:extLst>
          </p:cNvPr>
          <p:cNvSpPr/>
          <p:nvPr/>
        </p:nvSpPr>
        <p:spPr>
          <a:xfrm>
            <a:off x="476378" y="2741662"/>
            <a:ext cx="7236411" cy="3305175"/>
          </a:xfrm>
          <a:prstGeom prst="roundRect">
            <a:avLst/>
          </a:prstGeom>
          <a:solidFill>
            <a:schemeClr val="accent2">
              <a:lumMod val="20000"/>
              <a:lumOff val="8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57200" algn="just">
              <a:lnSpc>
                <a:spcPct val="150000"/>
              </a:lnSpc>
            </a:pPr>
            <a:r>
              <a:rPr lang="en-US" sz="2400" dirty="0" err="1">
                <a:solidFill>
                  <a:schemeClr val="tx1"/>
                </a:solidFill>
                <a:latin typeface="+mj-lt"/>
                <a:ea typeface="Calibri" panose="020F0502020204030204" pitchFamily="34" charset="0"/>
                <a:cs typeface="Times New Roman" panose="02020603050405020304" pitchFamily="18" charset="0"/>
              </a:rPr>
              <a:t>Một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ngôi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sao</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chẳng</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sáng</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đêm</a:t>
            </a:r>
            <a:r>
              <a:rPr lang="en-US" sz="2400" dirty="0">
                <a:solidFill>
                  <a:srgbClr val="C00000"/>
                </a:solidFill>
                <a:latin typeface="+mj-lt"/>
                <a:ea typeface="Calibri" panose="020F0502020204030204" pitchFamily="34" charset="0"/>
                <a:cs typeface="Times New Roman" panose="02020603050405020304" pitchFamily="18" charset="0"/>
              </a:rPr>
              <a:t>//</a:t>
            </a:r>
          </a:p>
          <a:p>
            <a:pPr algn="just">
              <a:lnSpc>
                <a:spcPct val="150000"/>
              </a:lnSpc>
            </a:pPr>
            <a:r>
              <a:rPr lang="en-US" sz="2400" dirty="0" err="1">
                <a:solidFill>
                  <a:schemeClr val="tx1"/>
                </a:solidFill>
                <a:latin typeface="+mj-lt"/>
                <a:ea typeface="Calibri" panose="020F0502020204030204" pitchFamily="34" charset="0"/>
                <a:cs typeface="Times New Roman" panose="02020603050405020304" pitchFamily="18" charset="0"/>
              </a:rPr>
              <a:t>Một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thân</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lúa</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chín</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chẳng</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nên</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mùa</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vàng</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p>
          <a:p>
            <a:pPr indent="457200" algn="just">
              <a:lnSpc>
                <a:spcPct val="150000"/>
              </a:lnSpc>
            </a:pPr>
            <a:r>
              <a:rPr lang="en-US" sz="2400" dirty="0" err="1">
                <a:solidFill>
                  <a:schemeClr val="tx1"/>
                </a:solidFill>
                <a:latin typeface="+mj-lt"/>
                <a:ea typeface="Calibri" panose="020F0502020204030204" pitchFamily="34" charset="0"/>
                <a:cs typeface="Times New Roman" panose="02020603050405020304" pitchFamily="18" charset="0"/>
              </a:rPr>
              <a:t>Một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người</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solidFill>
                  <a:schemeClr val="tx1"/>
                </a:solidFill>
                <a:latin typeface="+mj-lt"/>
                <a:ea typeface="Calibri" panose="020F0502020204030204" pitchFamily="34" charset="0"/>
                <a:cs typeface="Times New Roman" panose="02020603050405020304" pitchFamily="18" charset="0"/>
              </a:rPr>
              <a:t> – </a:t>
            </a:r>
            <a:r>
              <a:rPr lang="en-US" sz="2400" dirty="0" err="1">
                <a:solidFill>
                  <a:schemeClr val="tx1"/>
                </a:solidFill>
                <a:latin typeface="+mj-lt"/>
                <a:ea typeface="Calibri" panose="020F0502020204030204" pitchFamily="34" charset="0"/>
                <a:cs typeface="Times New Roman" panose="02020603050405020304" pitchFamily="18" charset="0"/>
              </a:rPr>
              <a:t>đâu</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phải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nhân</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gian</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p>
          <a:p>
            <a:pPr algn="just">
              <a:lnSpc>
                <a:spcPct val="150000"/>
              </a:lnSpc>
            </a:pPr>
            <a:r>
              <a:rPr lang="en-US" sz="2400" dirty="0" err="1">
                <a:solidFill>
                  <a:schemeClr val="tx1"/>
                </a:solidFill>
                <a:latin typeface="+mj-lt"/>
                <a:ea typeface="Calibri" panose="020F0502020204030204" pitchFamily="34" charset="0"/>
                <a:cs typeface="Times New Roman" panose="02020603050405020304" pitchFamily="18" charset="0"/>
              </a:rPr>
              <a:t>Sống</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chăng</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một</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đốm</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lửa</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tàn</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mà</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thôi</a:t>
            </a:r>
            <a:r>
              <a:rPr lang="en-US" sz="2400" dirty="0">
                <a:solidFill>
                  <a:schemeClr val="tx1"/>
                </a:solidFill>
                <a:latin typeface="+mj-lt"/>
                <a:ea typeface="Calibri" panose="020F0502020204030204" pitchFamily="34" charset="0"/>
                <a:cs typeface="Times New Roman" panose="02020603050405020304" pitchFamily="18" charset="0"/>
              </a:rPr>
              <a:t>!</a:t>
            </a:r>
            <a:r>
              <a:rPr lang="en-US" sz="2400" dirty="0">
                <a:solidFill>
                  <a:srgbClr val="C00000"/>
                </a:solidFill>
                <a:latin typeface="+mj-lt"/>
                <a:ea typeface="Calibri" panose="020F0502020204030204" pitchFamily="34" charset="0"/>
                <a:cs typeface="Times New Roman" panose="02020603050405020304" pitchFamily="18" charset="0"/>
              </a:rPr>
              <a:t>//</a:t>
            </a:r>
          </a:p>
        </p:txBody>
      </p:sp>
      <p:sp>
        <p:nvSpPr>
          <p:cNvPr id="6" name="TextBox 5">
            <a:extLst>
              <a:ext uri="{FF2B5EF4-FFF2-40B4-BE49-F238E27FC236}">
                <a16:creationId xmlns:a16="http://schemas.microsoft.com/office/drawing/2014/main" id="{F6F67A3D-386B-E65B-360E-4C65F486E93D}"/>
              </a:ext>
            </a:extLst>
          </p:cNvPr>
          <p:cNvSpPr txBox="1"/>
          <p:nvPr/>
        </p:nvSpPr>
        <p:spPr>
          <a:xfrm>
            <a:off x="1046583" y="1929411"/>
            <a:ext cx="6096000" cy="574388"/>
          </a:xfrm>
          <a:prstGeom prst="rect">
            <a:avLst/>
          </a:prstGeom>
          <a:noFill/>
        </p:spPr>
        <p:txBody>
          <a:bodyPr wrap="square">
            <a:spAutoFit/>
          </a:bodyPr>
          <a:lstStyle/>
          <a:p>
            <a:pPr algn="ctr">
              <a:lnSpc>
                <a:spcPct val="150000"/>
              </a:lnSpc>
            </a:pPr>
            <a:r>
              <a:rPr lang="en-US" sz="2400" b="1" dirty="0" err="1">
                <a:solidFill>
                  <a:schemeClr val="tx1"/>
                </a:solidFill>
                <a:latin typeface="+mj-lt"/>
              </a:rPr>
              <a:t>Luyện</a:t>
            </a:r>
            <a:r>
              <a:rPr lang="en-US" sz="2400" b="1" dirty="0">
                <a:solidFill>
                  <a:schemeClr val="tx1"/>
                </a:solidFill>
                <a:latin typeface="+mj-lt"/>
              </a:rPr>
              <a:t> </a:t>
            </a:r>
            <a:r>
              <a:rPr lang="en-US" sz="2400" b="1" dirty="0" err="1">
                <a:solidFill>
                  <a:schemeClr val="tx1"/>
                </a:solidFill>
                <a:latin typeface="+mj-lt"/>
              </a:rPr>
              <a:t>đọc</a:t>
            </a:r>
            <a:r>
              <a:rPr lang="en-US" sz="2400" b="1" dirty="0">
                <a:solidFill>
                  <a:schemeClr val="tx1"/>
                </a:solidFill>
                <a:latin typeface="+mj-lt"/>
              </a:rPr>
              <a:t> </a:t>
            </a:r>
            <a:r>
              <a:rPr lang="en-US" sz="2400" b="1" dirty="0" err="1">
                <a:solidFill>
                  <a:schemeClr val="tx1"/>
                </a:solidFill>
                <a:latin typeface="+mj-lt"/>
              </a:rPr>
              <a:t>ngắt</a:t>
            </a:r>
            <a:r>
              <a:rPr lang="en-US" sz="2400" b="1" dirty="0">
                <a:solidFill>
                  <a:schemeClr val="tx1"/>
                </a:solidFill>
                <a:latin typeface="+mj-lt"/>
              </a:rPr>
              <a:t> </a:t>
            </a:r>
            <a:r>
              <a:rPr lang="en-US" sz="2400" b="1" dirty="0" err="1">
                <a:solidFill>
                  <a:schemeClr val="tx1"/>
                </a:solidFill>
                <a:latin typeface="+mj-lt"/>
              </a:rPr>
              <a:t>giọng</a:t>
            </a:r>
            <a:r>
              <a:rPr lang="en-US" sz="2400" b="1" dirty="0">
                <a:solidFill>
                  <a:schemeClr val="tx1"/>
                </a:solidFill>
                <a:latin typeface="+mj-lt"/>
              </a:rPr>
              <a:t> </a:t>
            </a:r>
            <a:r>
              <a:rPr lang="en-US" sz="2400" b="1" dirty="0" err="1">
                <a:solidFill>
                  <a:schemeClr val="tx1"/>
                </a:solidFill>
                <a:latin typeface="+mj-lt"/>
              </a:rPr>
              <a:t>ở</a:t>
            </a:r>
            <a:r>
              <a:rPr lang="en-US" sz="2400" b="1" dirty="0">
                <a:solidFill>
                  <a:schemeClr val="tx1"/>
                </a:solidFill>
                <a:latin typeface="+mj-lt"/>
              </a:rPr>
              <a:t> </a:t>
            </a:r>
            <a:r>
              <a:rPr lang="en-US" sz="2400" b="1" dirty="0" err="1">
                <a:solidFill>
                  <a:schemeClr val="tx1"/>
                </a:solidFill>
                <a:latin typeface="+mj-lt"/>
              </a:rPr>
              <a:t>câu</a:t>
            </a:r>
            <a:r>
              <a:rPr lang="en-US" sz="2400" b="1" dirty="0">
                <a:solidFill>
                  <a:schemeClr val="tx1"/>
                </a:solidFill>
                <a:latin typeface="+mj-lt"/>
              </a:rPr>
              <a:t> </a:t>
            </a:r>
            <a:r>
              <a:rPr lang="en-US" sz="2400" b="1" dirty="0" err="1">
                <a:solidFill>
                  <a:schemeClr val="tx1"/>
                </a:solidFill>
                <a:latin typeface="+mj-lt"/>
              </a:rPr>
              <a:t>dài</a:t>
            </a:r>
            <a:endParaRPr lang="en-US" sz="2400" b="1" dirty="0">
              <a:solidFill>
                <a:schemeClr val="tx1"/>
              </a:solidFill>
              <a:latin typeface="+mj-lt"/>
            </a:endParaRPr>
          </a:p>
        </p:txBody>
      </p:sp>
      <p:sp>
        <p:nvSpPr>
          <p:cNvPr id="2" name="Freeform 4">
            <a:extLst>
              <a:ext uri="{FF2B5EF4-FFF2-40B4-BE49-F238E27FC236}">
                <a16:creationId xmlns:a16="http://schemas.microsoft.com/office/drawing/2014/main" id="{FF664F84-3865-9694-1D87-14535451492C}"/>
              </a:ext>
            </a:extLst>
          </p:cNvPr>
          <p:cNvSpPr/>
          <p:nvPr/>
        </p:nvSpPr>
        <p:spPr>
          <a:xfrm>
            <a:off x="7712789" y="2741662"/>
            <a:ext cx="4909033" cy="3368824"/>
          </a:xfrm>
          <a:custGeom>
            <a:avLst/>
            <a:gdLst/>
            <a:ahLst/>
            <a:cxnLst/>
            <a:rect l="l" t="t" r="r" b="b"/>
            <a:pathLst>
              <a:path w="11992131" h="8229600">
                <a:moveTo>
                  <a:pt x="0" y="0"/>
                </a:moveTo>
                <a:lnTo>
                  <a:pt x="11992131" y="0"/>
                </a:lnTo>
                <a:lnTo>
                  <a:pt x="11992131" y="8229600"/>
                </a:lnTo>
                <a:lnTo>
                  <a:pt x="0" y="8229600"/>
                </a:lnTo>
                <a:lnTo>
                  <a:pt x="0" y="0"/>
                </a:lnTo>
                <a:close/>
              </a:path>
            </a:pathLst>
          </a:custGeom>
          <a:blipFill>
            <a:blip r:embed="rId3"/>
            <a:stretch>
              <a:fillRect/>
            </a:stretch>
          </a:blipFill>
        </p:spPr>
      </p:sp>
    </p:spTree>
    <p:extLst>
      <p:ext uri="{BB962C8B-B14F-4D97-AF65-F5344CB8AC3E}">
        <p14:creationId xmlns:p14="http://schemas.microsoft.com/office/powerpoint/2010/main" val="375427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742546-2EB1-81B0-4F04-9947CBE50EA3}"/>
            </a:ext>
          </a:extLst>
        </p:cNvPr>
        <p:cNvGrpSpPr/>
        <p:nvPr/>
      </p:nvGrpSpPr>
      <p:grpSpPr>
        <a:xfrm>
          <a:off x="0" y="0"/>
          <a:ext cx="0" cy="0"/>
          <a:chOff x="0" y="0"/>
          <a:chExt cx="0" cy="0"/>
        </a:xfrm>
      </p:grpSpPr>
      <p:sp>
        <p:nvSpPr>
          <p:cNvPr id="3" name="Google Shape;774;p55">
            <a:extLst>
              <a:ext uri="{FF2B5EF4-FFF2-40B4-BE49-F238E27FC236}">
                <a16:creationId xmlns:a16="http://schemas.microsoft.com/office/drawing/2014/main" id="{4B7FDB34-AA90-A6AA-DD41-A883743CB7BD}"/>
              </a:ext>
            </a:extLst>
          </p:cNvPr>
          <p:cNvSpPr txBox="1">
            <a:spLocks/>
          </p:cNvSpPr>
          <p:nvPr/>
        </p:nvSpPr>
        <p:spPr>
          <a:xfrm>
            <a:off x="2367983" y="3429000"/>
            <a:ext cx="3070792" cy="1060564"/>
          </a:xfrm>
          <a:prstGeom prst="rect">
            <a:avLst/>
          </a:prstGeom>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100"/>
            </a:pPr>
            <a:endParaRPr lang="en-US" sz="4300" b="1" dirty="0">
              <a:solidFill>
                <a:schemeClr val="tx1"/>
              </a:solidFill>
              <a:latin typeface="+mj-lt"/>
            </a:endParaRPr>
          </a:p>
        </p:txBody>
      </p:sp>
      <p:pic>
        <p:nvPicPr>
          <p:cNvPr id="5" name="Google Shape;776;p55">
            <a:extLst>
              <a:ext uri="{FF2B5EF4-FFF2-40B4-BE49-F238E27FC236}">
                <a16:creationId xmlns:a16="http://schemas.microsoft.com/office/drawing/2014/main" id="{BCDAB21D-276C-3089-D2BD-FC5957D47C76}"/>
              </a:ext>
            </a:extLst>
          </p:cNvPr>
          <p:cNvPicPr preferRelativeResize="0">
            <a:picLocks noChangeAspect="1"/>
          </p:cNvPicPr>
          <p:nvPr/>
        </p:nvPicPr>
        <p:blipFill rotWithShape="1">
          <a:blip r:embed="rId3">
            <a:alphaModFix/>
          </a:blip>
          <a:srcRect b="5150"/>
          <a:stretch/>
        </p:blipFill>
        <p:spPr>
          <a:xfrm>
            <a:off x="6753227" y="1367179"/>
            <a:ext cx="4479270" cy="5490821"/>
          </a:xfrm>
          <a:prstGeom prst="rect">
            <a:avLst/>
          </a:prstGeom>
          <a:noFill/>
          <a:ln>
            <a:noFill/>
          </a:ln>
        </p:spPr>
      </p:pic>
      <p:sp>
        <p:nvSpPr>
          <p:cNvPr id="6" name="Google Shape;657;p47">
            <a:extLst>
              <a:ext uri="{FF2B5EF4-FFF2-40B4-BE49-F238E27FC236}">
                <a16:creationId xmlns:a16="http://schemas.microsoft.com/office/drawing/2014/main" id="{E043CB0B-07A8-823C-BB0D-685A5C2EB162}"/>
              </a:ext>
            </a:extLst>
          </p:cNvPr>
          <p:cNvSpPr txBox="1">
            <a:spLocks/>
          </p:cNvSpPr>
          <p:nvPr/>
        </p:nvSpPr>
        <p:spPr>
          <a:xfrm>
            <a:off x="1427641" y="3599968"/>
            <a:ext cx="5325586" cy="1535002"/>
          </a:xfrm>
          <a:prstGeom prst="rect">
            <a:avLst/>
          </a:prstGeom>
          <a:noFill/>
          <a:ln>
            <a:noFill/>
          </a:ln>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Chelsea Market"/>
              <a:buNone/>
              <a:defRPr sz="16000" b="1" i="0" u="none" strike="noStrike" cap="none">
                <a:solidFill>
                  <a:schemeClr val="lt1"/>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2pPr>
            <a:lvl3pPr marR="0" lvl="2"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3pPr>
            <a:lvl4pPr marR="0" lvl="3"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4pPr>
            <a:lvl5pPr marR="0" lvl="4"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5pPr>
            <a:lvl6pPr marR="0" lvl="5"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6pPr>
            <a:lvl7pPr marR="0" lvl="6"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7pPr>
            <a:lvl8pPr marR="0" lvl="7"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8pPr>
            <a:lvl9pPr marR="0" lvl="8"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9pPr>
          </a:lstStyle>
          <a:p>
            <a:pPr>
              <a:lnSpc>
                <a:spcPct val="150000"/>
              </a:lnSpc>
            </a:pPr>
            <a:r>
              <a:rPr lang="en-US" sz="5400" dirty="0" err="1">
                <a:solidFill>
                  <a:srgbClr val="C00000"/>
                </a:solidFill>
                <a:latin typeface="+mj-lt"/>
              </a:rPr>
              <a:t>Hoạt</a:t>
            </a:r>
            <a:r>
              <a:rPr lang="en-US" sz="5400" dirty="0">
                <a:solidFill>
                  <a:srgbClr val="C00000"/>
                </a:solidFill>
                <a:latin typeface="+mj-lt"/>
              </a:rPr>
              <a:t> </a:t>
            </a:r>
            <a:r>
              <a:rPr lang="en-US" sz="5400" dirty="0" err="1">
                <a:solidFill>
                  <a:srgbClr val="C00000"/>
                </a:solidFill>
                <a:latin typeface="+mj-lt"/>
              </a:rPr>
              <a:t>động</a:t>
            </a:r>
            <a:r>
              <a:rPr lang="en-US" sz="5400" dirty="0">
                <a:solidFill>
                  <a:srgbClr val="C00000"/>
                </a:solidFill>
                <a:latin typeface="+mj-lt"/>
              </a:rPr>
              <a:t> 2</a:t>
            </a:r>
          </a:p>
          <a:p>
            <a:pPr>
              <a:lnSpc>
                <a:spcPct val="150000"/>
              </a:lnSpc>
            </a:pPr>
            <a:r>
              <a:rPr lang="en-US" sz="5400" b="1" dirty="0">
                <a:solidFill>
                  <a:schemeClr val="tx1"/>
                </a:solidFill>
                <a:latin typeface="+mj-lt"/>
              </a:rPr>
              <a:t>ĐỌC HIỂU</a:t>
            </a:r>
          </a:p>
        </p:txBody>
      </p:sp>
    </p:spTree>
    <p:extLst>
      <p:ext uri="{BB962C8B-B14F-4D97-AF65-F5344CB8AC3E}">
        <p14:creationId xmlns:p14="http://schemas.microsoft.com/office/powerpoint/2010/main" val="4135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B584F4-7D29-666D-A6F7-19D98773A08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4A8F789-C772-C045-AC29-6D1A782B1B5C}"/>
              </a:ext>
            </a:extLst>
          </p:cNvPr>
          <p:cNvSpPr txBox="1"/>
          <p:nvPr/>
        </p:nvSpPr>
        <p:spPr>
          <a:xfrm>
            <a:off x="4671914" y="1363999"/>
            <a:ext cx="2848171" cy="415498"/>
          </a:xfrm>
          <a:prstGeom prst="rect">
            <a:avLst/>
          </a:prstGeom>
          <a:noFill/>
        </p:spPr>
        <p:txBody>
          <a:bodyPr wrap="square" rtlCol="0">
            <a:spAutoFit/>
          </a:bodyPr>
          <a:lstStyle/>
          <a:p>
            <a:r>
              <a:rPr lang="en-US" sz="2100" b="1" dirty="0">
                <a:latin typeface="+mj-lt"/>
              </a:rPr>
              <a:t>GIẢI NGHĨA TỪ MỚI</a:t>
            </a:r>
          </a:p>
        </p:txBody>
      </p:sp>
      <p:sp>
        <p:nvSpPr>
          <p:cNvPr id="8" name="TextBox 7">
            <a:extLst>
              <a:ext uri="{FF2B5EF4-FFF2-40B4-BE49-F238E27FC236}">
                <a16:creationId xmlns:a16="http://schemas.microsoft.com/office/drawing/2014/main" id="{BAF4C1B5-5074-73D9-9E6A-2CDD803A0F2D}"/>
              </a:ext>
            </a:extLst>
          </p:cNvPr>
          <p:cNvSpPr txBox="1"/>
          <p:nvPr/>
        </p:nvSpPr>
        <p:spPr>
          <a:xfrm>
            <a:off x="673512" y="1999429"/>
            <a:ext cx="2848170" cy="1962717"/>
          </a:xfrm>
          <a:prstGeom prst="rect">
            <a:avLst/>
          </a:prstGeom>
          <a:noFill/>
        </p:spPr>
        <p:txBody>
          <a:bodyPr wrap="square">
            <a:spAutoFit/>
          </a:bodyPr>
          <a:lstStyle/>
          <a:p>
            <a:pPr>
              <a:lnSpc>
                <a:spcPct val="150000"/>
              </a:lnSpc>
            </a:pPr>
            <a:r>
              <a:rPr lang="nl-NL" sz="2100" i="1" dirty="0">
                <a:latin typeface="+mj-lt"/>
                <a:ea typeface="Calibri" panose="020F0502020204030204" pitchFamily="34" charset="0"/>
                <a:cs typeface="Times New Roman" panose="02020603050405020304" pitchFamily="18" charset="0"/>
              </a:rPr>
              <a:t>Đồng chí</a:t>
            </a:r>
            <a:r>
              <a:rPr lang="nl-NL" sz="2100" dirty="0">
                <a:latin typeface="+mj-lt"/>
                <a:ea typeface="Calibri" panose="020F0502020204030204" pitchFamily="34" charset="0"/>
                <a:cs typeface="Times New Roman" panose="02020603050405020304" pitchFamily="18" charset="0"/>
              </a:rPr>
              <a:t>: người cùng trong tổ chức cách mạng hoặc cùng chí hướng. </a:t>
            </a:r>
            <a:endParaRPr lang="en-US" sz="2100" dirty="0">
              <a:latin typeface="+mj-l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843B00FA-4696-7C03-D59A-C1E392DD7D7B}"/>
              </a:ext>
            </a:extLst>
          </p:cNvPr>
          <p:cNvSpPr txBox="1"/>
          <p:nvPr/>
        </p:nvSpPr>
        <p:spPr>
          <a:xfrm>
            <a:off x="586265" y="4798435"/>
            <a:ext cx="3022664" cy="993221"/>
          </a:xfrm>
          <a:prstGeom prst="rect">
            <a:avLst/>
          </a:prstGeom>
          <a:noFill/>
        </p:spPr>
        <p:txBody>
          <a:bodyPr wrap="square">
            <a:spAutoFit/>
          </a:bodyPr>
          <a:lstStyle/>
          <a:p>
            <a:pPr>
              <a:lnSpc>
                <a:spcPct val="150000"/>
              </a:lnSpc>
            </a:pPr>
            <a:r>
              <a:rPr lang="nl-NL" sz="2100" i="1" dirty="0">
                <a:latin typeface="+mj-lt"/>
                <a:ea typeface="Calibri" panose="020F0502020204030204" pitchFamily="34" charset="0"/>
              </a:rPr>
              <a:t>Nhân gian</a:t>
            </a:r>
            <a:r>
              <a:rPr lang="nl-NL" sz="2100" dirty="0">
                <a:latin typeface="+mj-lt"/>
                <a:ea typeface="Calibri" panose="020F0502020204030204" pitchFamily="34" charset="0"/>
              </a:rPr>
              <a:t>: loài người (nghĩa trong bài). </a:t>
            </a:r>
            <a:endParaRPr lang="en-US" sz="2100" dirty="0">
              <a:latin typeface="+mj-lt"/>
            </a:endParaRPr>
          </a:p>
        </p:txBody>
      </p:sp>
      <p:pic>
        <p:nvPicPr>
          <p:cNvPr id="10" name="Picture 4" descr="Top 16 Bài văn phân tích hình ảnh người lính trong bài thơ &quot;Đồng chí&quot; của  Chính Hữu (lớp 9) hay nhất - Alltop.vn | All top">
            <a:extLst>
              <a:ext uri="{FF2B5EF4-FFF2-40B4-BE49-F238E27FC236}">
                <a16:creationId xmlns:a16="http://schemas.microsoft.com/office/drawing/2014/main" id="{697F7488-BB66-E0CB-D4D9-F2CCC69DD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939" y="2154251"/>
            <a:ext cx="2851555" cy="16530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ƯỚNG DẪN] Vẽ Tranh Yêu Thương Con Người Đơn Giản">
            <a:extLst>
              <a:ext uri="{FF2B5EF4-FFF2-40B4-BE49-F238E27FC236}">
                <a16:creationId xmlns:a16="http://schemas.microsoft.com/office/drawing/2014/main" id="{CFAA3B6B-B401-A4F0-B01C-2DE94DCCFD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6939" y="4415101"/>
            <a:ext cx="2848171" cy="201047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604DF85-9EB9-FECE-6EA1-F932FC6A5B46}"/>
              </a:ext>
            </a:extLst>
          </p:cNvPr>
          <p:cNvSpPr txBox="1"/>
          <p:nvPr/>
        </p:nvSpPr>
        <p:spPr>
          <a:xfrm>
            <a:off x="6912507" y="2073863"/>
            <a:ext cx="2163335" cy="1477969"/>
          </a:xfrm>
          <a:prstGeom prst="rect">
            <a:avLst/>
          </a:prstGeom>
          <a:noFill/>
        </p:spPr>
        <p:txBody>
          <a:bodyPr wrap="square">
            <a:spAutoFit/>
          </a:bodyPr>
          <a:lstStyle/>
          <a:p>
            <a:pPr>
              <a:lnSpc>
                <a:spcPct val="150000"/>
              </a:lnSpc>
            </a:pPr>
            <a:r>
              <a:rPr lang="nl-NL" sz="2100" i="1" dirty="0">
                <a:latin typeface="+mj-lt"/>
                <a:ea typeface="Calibri" panose="020F0502020204030204" pitchFamily="34" charset="0"/>
                <a:cs typeface="Times New Roman" panose="02020603050405020304" pitchFamily="18" charset="0"/>
              </a:rPr>
              <a:t>Chắt chiu</a:t>
            </a:r>
            <a:r>
              <a:rPr lang="nl-NL" sz="2100" dirty="0">
                <a:latin typeface="+mj-lt"/>
                <a:ea typeface="Calibri" panose="020F0502020204030204" pitchFamily="34" charset="0"/>
                <a:cs typeface="Times New Roman" panose="02020603050405020304" pitchFamily="18" charset="0"/>
              </a:rPr>
              <a:t>: chăm chút, nâng niu.</a:t>
            </a:r>
            <a:endParaRPr lang="en-US" sz="2100" dirty="0">
              <a:latin typeface="+mj-lt"/>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D087A16F-F7C8-F1C0-9790-2FB3EFCE63D4}"/>
              </a:ext>
            </a:extLst>
          </p:cNvPr>
          <p:cNvSpPr txBox="1"/>
          <p:nvPr/>
        </p:nvSpPr>
        <p:spPr>
          <a:xfrm>
            <a:off x="6912507" y="4556062"/>
            <a:ext cx="2848171" cy="1477969"/>
          </a:xfrm>
          <a:prstGeom prst="rect">
            <a:avLst/>
          </a:prstGeom>
          <a:noFill/>
        </p:spPr>
        <p:txBody>
          <a:bodyPr wrap="square">
            <a:spAutoFit/>
          </a:bodyPr>
          <a:lstStyle/>
          <a:p>
            <a:pPr>
              <a:lnSpc>
                <a:spcPct val="150000"/>
              </a:lnSpc>
            </a:pPr>
            <a:r>
              <a:rPr lang="nl-NL" sz="2100" i="1" dirty="0">
                <a:latin typeface="+mj-lt"/>
                <a:ea typeface="Calibri" panose="020F0502020204030204" pitchFamily="34" charset="0"/>
                <a:cs typeface="Times New Roman" panose="02020603050405020304" pitchFamily="18" charset="0"/>
              </a:rPr>
              <a:t>Thầy</a:t>
            </a:r>
            <a:r>
              <a:rPr lang="nl-NL" sz="2100" dirty="0">
                <a:latin typeface="+mj-lt"/>
                <a:ea typeface="Calibri" panose="020F0502020204030204" pitchFamily="34" charset="0"/>
                <a:cs typeface="Times New Roman" panose="02020603050405020304" pitchFamily="18" charset="0"/>
              </a:rPr>
              <a:t>: cha </a:t>
            </a:r>
          </a:p>
          <a:p>
            <a:pPr>
              <a:lnSpc>
                <a:spcPct val="150000"/>
              </a:lnSpc>
            </a:pPr>
            <a:r>
              <a:rPr lang="nl-NL" sz="2100" dirty="0">
                <a:latin typeface="+mj-lt"/>
                <a:ea typeface="Calibri" panose="020F0502020204030204" pitchFamily="34" charset="0"/>
                <a:cs typeface="Times New Roman" panose="02020603050405020304" pitchFamily="18" charset="0"/>
              </a:rPr>
              <a:t>(từ được dùng ở một số địa phương). </a:t>
            </a:r>
            <a:endParaRPr lang="en-US" sz="2100" dirty="0">
              <a:latin typeface="+mj-lt"/>
              <a:ea typeface="Calibri" panose="020F0502020204030204" pitchFamily="34" charset="0"/>
              <a:cs typeface="Times New Roman" panose="02020603050405020304" pitchFamily="18" charset="0"/>
            </a:endParaRPr>
          </a:p>
        </p:txBody>
      </p:sp>
      <p:pic>
        <p:nvPicPr>
          <p:cNvPr id="14" name="Picture 2">
            <a:extLst>
              <a:ext uri="{FF2B5EF4-FFF2-40B4-BE49-F238E27FC236}">
                <a16:creationId xmlns:a16="http://schemas.microsoft.com/office/drawing/2014/main" id="{7F6D2EFB-5660-05D3-2F67-F3B2FBAEE9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5842" y="1523061"/>
            <a:ext cx="2360782" cy="238805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F29033E-B880-9A63-C16E-BFF95EBB7DDC}"/>
              </a:ext>
            </a:extLst>
          </p:cNvPr>
          <p:cNvPicPr>
            <a:picLocks noChangeAspect="1"/>
          </p:cNvPicPr>
          <p:nvPr/>
        </p:nvPicPr>
        <p:blipFill>
          <a:blip r:embed="rId6"/>
          <a:stretch>
            <a:fillRect/>
          </a:stretch>
        </p:blipFill>
        <p:spPr>
          <a:xfrm>
            <a:off x="9644361" y="4135905"/>
            <a:ext cx="2068488" cy="2318284"/>
          </a:xfrm>
          <a:prstGeom prst="rect">
            <a:avLst/>
          </a:prstGeom>
        </p:spPr>
      </p:pic>
    </p:spTree>
    <p:extLst>
      <p:ext uri="{BB962C8B-B14F-4D97-AF65-F5344CB8AC3E}">
        <p14:creationId xmlns:p14="http://schemas.microsoft.com/office/powerpoint/2010/main" val="29087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6" presetClass="entr" presetSubtype="2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6" presetClass="entr" presetSubtype="2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6" presetClass="entr" presetSubtype="21"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arn(inVertical)">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E87216-1295-1876-D19D-64BA7C62F6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08E0A3-4F3E-835B-5C23-8A65BD255257}"/>
              </a:ext>
            </a:extLst>
          </p:cNvPr>
          <p:cNvSpPr txBox="1"/>
          <p:nvPr/>
        </p:nvSpPr>
        <p:spPr>
          <a:xfrm>
            <a:off x="3121135" y="1631172"/>
            <a:ext cx="5949730" cy="430887"/>
          </a:xfrm>
          <a:prstGeom prst="rect">
            <a:avLst/>
          </a:prstGeom>
          <a:noFill/>
        </p:spPr>
        <p:txBody>
          <a:bodyPr wrap="square" rtlCol="0">
            <a:spAutoFit/>
          </a:bodyPr>
          <a:lstStyle/>
          <a:p>
            <a:pPr algn="ctr"/>
            <a:r>
              <a:rPr lang="en-US" sz="2200" b="1" dirty="0">
                <a:latin typeface="+mj-lt"/>
              </a:rPr>
              <a:t>TRẢ LỜI CÂU HỎI </a:t>
            </a:r>
          </a:p>
        </p:txBody>
      </p:sp>
      <p:sp>
        <p:nvSpPr>
          <p:cNvPr id="3" name="Rectangle: Rounded Corners 16">
            <a:extLst>
              <a:ext uri="{FF2B5EF4-FFF2-40B4-BE49-F238E27FC236}">
                <a16:creationId xmlns:a16="http://schemas.microsoft.com/office/drawing/2014/main" id="{62D6E7EF-44F4-F73E-0369-C1458044F9B8}"/>
              </a:ext>
            </a:extLst>
          </p:cNvPr>
          <p:cNvSpPr/>
          <p:nvPr/>
        </p:nvSpPr>
        <p:spPr>
          <a:xfrm>
            <a:off x="238627" y="2176651"/>
            <a:ext cx="5765015" cy="4306038"/>
          </a:xfrm>
          <a:prstGeom prst="round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err="1">
                <a:solidFill>
                  <a:srgbClr val="000000"/>
                </a:solidFill>
                <a:latin typeface="+mj-lt"/>
                <a:ea typeface="Calibri" panose="020F0502020204030204" pitchFamily="34" charset="0"/>
                <a:cs typeface="Times New Roman" panose="02020603050405020304" pitchFamily="18" charset="0"/>
              </a:rPr>
              <a:t>Câu</a:t>
            </a:r>
            <a:r>
              <a:rPr lang="en-US" sz="2200" b="1" dirty="0">
                <a:solidFill>
                  <a:srgbClr val="000000"/>
                </a:solidFill>
                <a:latin typeface="+mj-lt"/>
                <a:ea typeface="Calibri" panose="020F0502020204030204" pitchFamily="34" charset="0"/>
                <a:cs typeface="Times New Roman" panose="02020603050405020304" pitchFamily="18" charset="0"/>
              </a:rPr>
              <a:t> 1: </a:t>
            </a:r>
            <a:r>
              <a:rPr lang="en-US" sz="2200" dirty="0" err="1">
                <a:solidFill>
                  <a:srgbClr val="000000"/>
                </a:solidFill>
                <a:latin typeface="+mj-lt"/>
                <a:ea typeface="Calibri" panose="020F0502020204030204" pitchFamily="34" charset="0"/>
                <a:cs typeface="Times New Roman" panose="02020603050405020304" pitchFamily="18" charset="0"/>
              </a:rPr>
              <a:t>Bài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thơ</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là</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lời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của</a:t>
            </a:r>
            <a:r>
              <a:rPr lang="en-US" sz="2200" dirty="0">
                <a:solidFill>
                  <a:srgbClr val="000000"/>
                </a:solidFill>
                <a:latin typeface="+mj-lt"/>
                <a:ea typeface="Calibri" panose="020F0502020204030204" pitchFamily="34" charset="0"/>
                <a:cs typeface="Times New Roman" panose="02020603050405020304" pitchFamily="18" charset="0"/>
              </a:rPr>
              <a:t> ai, </a:t>
            </a:r>
            <a:r>
              <a:rPr lang="en-US" sz="2200" dirty="0" err="1">
                <a:solidFill>
                  <a:srgbClr val="000000"/>
                </a:solidFill>
                <a:latin typeface="+mj-lt"/>
                <a:ea typeface="Calibri" panose="020F0502020204030204" pitchFamily="34" charset="0"/>
                <a:cs typeface="Times New Roman" panose="02020603050405020304" pitchFamily="18" charset="0"/>
              </a:rPr>
              <a:t>nói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với</a:t>
            </a:r>
            <a:r>
              <a:rPr lang="en-US" sz="2200" dirty="0">
                <a:solidFill>
                  <a:srgbClr val="000000"/>
                </a:solidFill>
                <a:latin typeface="+mj-lt"/>
                <a:ea typeface="Calibri" panose="020F0502020204030204" pitchFamily="34" charset="0"/>
                <a:cs typeface="Times New Roman" panose="02020603050405020304" pitchFamily="18" charset="0"/>
              </a:rPr>
              <a:t> ai, </a:t>
            </a:r>
            <a:r>
              <a:rPr lang="en-US" sz="2200" dirty="0" err="1">
                <a:solidFill>
                  <a:srgbClr val="000000"/>
                </a:solidFill>
                <a:latin typeface="+mj-lt"/>
                <a:ea typeface="Calibri" panose="020F0502020204030204" pitchFamily="34" charset="0"/>
                <a:cs typeface="Times New Roman" panose="02020603050405020304" pitchFamily="18" charset="0"/>
              </a:rPr>
              <a:t>khi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nào</a:t>
            </a:r>
            <a:r>
              <a:rPr lang="en-US" sz="2200" dirty="0">
                <a:solidFill>
                  <a:srgbClr val="000000"/>
                </a:solidFill>
                <a:latin typeface="+mj-lt"/>
                <a:ea typeface="Calibri" panose="020F0502020204030204" pitchFamily="34" charset="0"/>
                <a:cs typeface="Times New Roman" panose="02020603050405020304" pitchFamily="18" charset="0"/>
              </a:rPr>
              <a:t>? </a:t>
            </a:r>
            <a:endParaRPr lang="en-US" sz="2200" dirty="0">
              <a:latin typeface="+mj-lt"/>
              <a:ea typeface="Calibri" panose="020F0502020204030204" pitchFamily="34" charset="0"/>
              <a:cs typeface="Times New Roman" panose="02020603050405020304" pitchFamily="18" charset="0"/>
            </a:endParaRPr>
          </a:p>
          <a:p>
            <a:pPr algn="just">
              <a:lnSpc>
                <a:spcPct val="150000"/>
              </a:lnSpc>
            </a:pPr>
            <a:r>
              <a:rPr lang="en-US" sz="2200" b="1" dirty="0" err="1">
                <a:solidFill>
                  <a:srgbClr val="000000"/>
                </a:solidFill>
                <a:latin typeface="+mj-lt"/>
                <a:ea typeface="Calibri" panose="020F0502020204030204" pitchFamily="34" charset="0"/>
                <a:cs typeface="Times New Roman" panose="02020603050405020304" pitchFamily="18" charset="0"/>
              </a:rPr>
              <a:t>Câu</a:t>
            </a:r>
            <a:r>
              <a:rPr lang="en-US" sz="2200" b="1" dirty="0">
                <a:solidFill>
                  <a:srgbClr val="000000"/>
                </a:solidFill>
                <a:latin typeface="+mj-lt"/>
                <a:ea typeface="Calibri" panose="020F0502020204030204" pitchFamily="34" charset="0"/>
                <a:cs typeface="Times New Roman" panose="02020603050405020304" pitchFamily="18" charset="0"/>
              </a:rPr>
              <a:t> 2: </a:t>
            </a:r>
            <a:r>
              <a:rPr lang="en-US" sz="2200" dirty="0" err="1">
                <a:solidFill>
                  <a:srgbClr val="000000"/>
                </a:solidFill>
                <a:latin typeface="+mj-lt"/>
                <a:ea typeface="Calibri" panose="020F0502020204030204" pitchFamily="34" charset="0"/>
                <a:cs typeface="Times New Roman" panose="02020603050405020304" pitchFamily="18" charset="0"/>
              </a:rPr>
              <a:t>Tìm</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những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hình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ảnh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trong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bài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thơ</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nói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lên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sự</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gắn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bó</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giữa</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các</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sự</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vật</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hiện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tượng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thiên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nhiên</a:t>
            </a:r>
            <a:r>
              <a:rPr lang="en-US" sz="2200" dirty="0">
                <a:solidFill>
                  <a:srgbClr val="000000"/>
                </a:solidFill>
                <a:latin typeface="+mj-lt"/>
                <a:ea typeface="Calibri" panose="020F0502020204030204" pitchFamily="34" charset="0"/>
                <a:cs typeface="Times New Roman" panose="02020603050405020304" pitchFamily="18" charset="0"/>
              </a:rPr>
              <a:t>? </a:t>
            </a:r>
            <a:endParaRPr lang="en-US" sz="2200" dirty="0">
              <a:latin typeface="+mj-lt"/>
              <a:ea typeface="Calibri" panose="020F0502020204030204" pitchFamily="34" charset="0"/>
              <a:cs typeface="Times New Roman" panose="02020603050405020304" pitchFamily="18" charset="0"/>
            </a:endParaRPr>
          </a:p>
        </p:txBody>
      </p:sp>
      <p:sp>
        <p:nvSpPr>
          <p:cNvPr id="4" name="Rectangle: Rounded Corners 28">
            <a:extLst>
              <a:ext uri="{FF2B5EF4-FFF2-40B4-BE49-F238E27FC236}">
                <a16:creationId xmlns:a16="http://schemas.microsoft.com/office/drawing/2014/main" id="{7C55318D-95C3-16FB-EF10-A4D17B092AF0}"/>
              </a:ext>
            </a:extLst>
          </p:cNvPr>
          <p:cNvSpPr/>
          <p:nvPr/>
        </p:nvSpPr>
        <p:spPr>
          <a:xfrm>
            <a:off x="6188360" y="2176651"/>
            <a:ext cx="5765015" cy="4306038"/>
          </a:xfrm>
          <a:prstGeom prst="round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err="1">
                <a:solidFill>
                  <a:srgbClr val="000000"/>
                </a:solidFill>
                <a:latin typeface="+mj-lt"/>
                <a:ea typeface="Calibri" panose="020F0502020204030204" pitchFamily="34" charset="0"/>
                <a:cs typeface="Times New Roman" panose="02020603050405020304" pitchFamily="18" charset="0"/>
              </a:rPr>
              <a:t>Câu</a:t>
            </a:r>
            <a:r>
              <a:rPr lang="en-US" sz="2200" b="1" dirty="0">
                <a:solidFill>
                  <a:srgbClr val="000000"/>
                </a:solidFill>
                <a:latin typeface="+mj-lt"/>
                <a:ea typeface="Calibri" panose="020F0502020204030204" pitchFamily="34" charset="0"/>
                <a:cs typeface="Times New Roman" panose="02020603050405020304" pitchFamily="18" charset="0"/>
              </a:rPr>
              <a:t> 3: </a:t>
            </a:r>
            <a:r>
              <a:rPr lang="en-US" sz="2200" dirty="0">
                <a:solidFill>
                  <a:srgbClr val="000000"/>
                </a:solidFill>
                <a:latin typeface="+mj-lt"/>
                <a:ea typeface="Calibri" panose="020F0502020204030204" pitchFamily="34" charset="0"/>
                <a:cs typeface="Times New Roman" panose="02020603050405020304" pitchFamily="18" charset="0"/>
              </a:rPr>
              <a:t>Em </a:t>
            </a:r>
            <a:r>
              <a:rPr lang="en-US" sz="2200" dirty="0" err="1">
                <a:solidFill>
                  <a:srgbClr val="000000"/>
                </a:solidFill>
                <a:latin typeface="+mj-lt"/>
                <a:ea typeface="Calibri" panose="020F0502020204030204" pitchFamily="34" charset="0"/>
                <a:cs typeface="Times New Roman" panose="02020603050405020304" pitchFamily="18" charset="0"/>
              </a:rPr>
              <a:t>hiểu</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như</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thế</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nào</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về</a:t>
            </a:r>
            <a:r>
              <a:rPr lang="en-US" sz="2200" dirty="0">
                <a:solidFill>
                  <a:srgbClr val="000000"/>
                </a:solidFill>
                <a:latin typeface="+mj-lt"/>
                <a:ea typeface="Calibri" panose="020F0502020204030204" pitchFamily="34" charset="0"/>
                <a:cs typeface="Times New Roman" panose="02020603050405020304" pitchFamily="18" charset="0"/>
              </a:rPr>
              <a:t> 2 </a:t>
            </a:r>
            <a:r>
              <a:rPr lang="en-US" sz="2200" dirty="0" err="1">
                <a:solidFill>
                  <a:srgbClr val="000000"/>
                </a:solidFill>
                <a:latin typeface="+mj-lt"/>
                <a:ea typeface="Calibri" panose="020F0502020204030204" pitchFamily="34" charset="0"/>
                <a:cs typeface="Times New Roman" panose="02020603050405020304" pitchFamily="18" charset="0"/>
              </a:rPr>
              <a:t>dòng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thơ</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Một</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người</a:t>
            </a:r>
            <a:r>
              <a:rPr lang="en-US" sz="2200" dirty="0">
                <a:solidFill>
                  <a:srgbClr val="000000"/>
                </a:solidFill>
                <a:latin typeface="+mj-lt"/>
                <a:ea typeface="Calibri" panose="020F0502020204030204" pitchFamily="34" charset="0"/>
                <a:cs typeface="Times New Roman" panose="02020603050405020304" pitchFamily="18" charset="0"/>
              </a:rPr>
              <a:t> – </a:t>
            </a:r>
            <a:r>
              <a:rPr lang="en-US" sz="2200" dirty="0" err="1">
                <a:solidFill>
                  <a:srgbClr val="000000"/>
                </a:solidFill>
                <a:latin typeface="+mj-lt"/>
                <a:ea typeface="Calibri" panose="020F0502020204030204" pitchFamily="34" charset="0"/>
                <a:cs typeface="Times New Roman" panose="02020603050405020304" pitchFamily="18" charset="0"/>
              </a:rPr>
              <a:t>đâu</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phải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nhân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gian</a:t>
            </a:r>
            <a:r>
              <a:rPr lang="en-US" sz="2200" dirty="0">
                <a:solidFill>
                  <a:srgbClr val="000000"/>
                </a:solidFill>
                <a:latin typeface="+mj-lt"/>
                <a:ea typeface="Calibri" panose="020F0502020204030204" pitchFamily="34" charset="0"/>
                <a:cs typeface="Times New Roman" panose="02020603050405020304" pitchFamily="18" charset="0"/>
              </a:rPr>
              <a:t>? / </a:t>
            </a:r>
            <a:r>
              <a:rPr lang="en-US" sz="2200" dirty="0" err="1">
                <a:solidFill>
                  <a:srgbClr val="000000"/>
                </a:solidFill>
                <a:latin typeface="+mj-lt"/>
                <a:ea typeface="Calibri" panose="020F0502020204030204" pitchFamily="34" charset="0"/>
                <a:cs typeface="Times New Roman" panose="02020603050405020304" pitchFamily="18" charset="0"/>
              </a:rPr>
              <a:t>Sống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chăng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một</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đốm</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lửa</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tàn</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mà</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thôi</a:t>
            </a:r>
            <a:r>
              <a:rPr lang="en-US" sz="2200" dirty="0">
                <a:solidFill>
                  <a:srgbClr val="000000"/>
                </a:solidFill>
                <a:latin typeface="+mj-lt"/>
                <a:ea typeface="Calibri" panose="020F0502020204030204" pitchFamily="34" charset="0"/>
                <a:cs typeface="Times New Roman" panose="02020603050405020304" pitchFamily="18" charset="0"/>
              </a:rPr>
              <a:t>!”? </a:t>
            </a:r>
            <a:endParaRPr lang="en-US" sz="2200" dirty="0">
              <a:latin typeface="+mj-lt"/>
              <a:ea typeface="Calibri" panose="020F0502020204030204" pitchFamily="34" charset="0"/>
              <a:cs typeface="Times New Roman" panose="02020603050405020304" pitchFamily="18" charset="0"/>
            </a:endParaRPr>
          </a:p>
          <a:p>
            <a:pPr algn="just">
              <a:lnSpc>
                <a:spcPct val="150000"/>
              </a:lnSpc>
            </a:pPr>
            <a:r>
              <a:rPr lang="en-US" sz="2200" b="1" dirty="0" err="1">
                <a:solidFill>
                  <a:srgbClr val="000000"/>
                </a:solidFill>
                <a:latin typeface="+mj-lt"/>
                <a:ea typeface="Calibri" panose="020F0502020204030204" pitchFamily="34" charset="0"/>
                <a:cs typeface="Times New Roman" panose="02020603050405020304" pitchFamily="18" charset="0"/>
              </a:rPr>
              <a:t>Câu</a:t>
            </a:r>
            <a:r>
              <a:rPr lang="en-US" sz="2200" b="1" dirty="0">
                <a:solidFill>
                  <a:srgbClr val="000000"/>
                </a:solidFill>
                <a:latin typeface="+mj-lt"/>
                <a:ea typeface="Calibri" panose="020F0502020204030204" pitchFamily="34" charset="0"/>
                <a:cs typeface="Times New Roman" panose="02020603050405020304" pitchFamily="18" charset="0"/>
              </a:rPr>
              <a:t> 4: </a:t>
            </a:r>
            <a:r>
              <a:rPr lang="en-US" sz="2200" dirty="0" err="1">
                <a:solidFill>
                  <a:srgbClr val="000000"/>
                </a:solidFill>
                <a:latin typeface="+mj-lt"/>
                <a:ea typeface="Calibri" panose="020F0502020204030204" pitchFamily="34" charset="0"/>
                <a:cs typeface="Times New Roman" panose="02020603050405020304" pitchFamily="18" charset="0"/>
              </a:rPr>
              <a:t>Tình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thương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yêu</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và</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niềm</a:t>
            </a:r>
            <a:r>
              <a:rPr lang="en-US" sz="2200" dirty="0">
                <a:solidFill>
                  <a:srgbClr val="000000"/>
                </a:solidFill>
                <a:latin typeface="+mj-lt"/>
                <a:ea typeface="Calibri" panose="020F0502020204030204" pitchFamily="34" charset="0"/>
                <a:cs typeface="Times New Roman" panose="02020603050405020304" pitchFamily="18" charset="0"/>
              </a:rPr>
              <a:t> hi </a:t>
            </a:r>
            <a:r>
              <a:rPr lang="en-US" sz="2200" dirty="0" err="1">
                <a:solidFill>
                  <a:srgbClr val="000000"/>
                </a:solidFill>
                <a:latin typeface="+mj-lt"/>
                <a:ea typeface="Calibri" panose="020F0502020204030204" pitchFamily="34" charset="0"/>
                <a:cs typeface="Times New Roman" panose="02020603050405020304" pitchFamily="18" charset="0"/>
              </a:rPr>
              <a:t>vọng</a:t>
            </a:r>
            <a:r>
              <a:rPr lang="en-US" sz="2200" dirty="0">
                <a:solidFill>
                  <a:srgbClr val="000000"/>
                </a:solidFill>
                <a:latin typeface="+mj-lt"/>
                <a:ea typeface="Calibri" panose="020F0502020204030204" pitchFamily="34" charset="0"/>
                <a:cs typeface="Times New Roman" panose="02020603050405020304" pitchFamily="18" charset="0"/>
              </a:rPr>
              <a:t> cha </a:t>
            </a:r>
            <a:r>
              <a:rPr lang="en-US" sz="2200" dirty="0" err="1">
                <a:solidFill>
                  <a:srgbClr val="000000"/>
                </a:solidFill>
                <a:latin typeface="+mj-lt"/>
                <a:ea typeface="Calibri" panose="020F0502020204030204" pitchFamily="34" charset="0"/>
                <a:cs typeface="Times New Roman" panose="02020603050405020304" pitchFamily="18" charset="0"/>
              </a:rPr>
              <a:t>mẹ</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dành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cho</a:t>
            </a:r>
            <a:r>
              <a:rPr lang="en-US" sz="2200" dirty="0">
                <a:solidFill>
                  <a:srgbClr val="000000"/>
                </a:solidFill>
                <a:latin typeface="+mj-lt"/>
                <a:ea typeface="Calibri" panose="020F0502020204030204" pitchFamily="34" charset="0"/>
                <a:cs typeface="Times New Roman" panose="02020603050405020304" pitchFamily="18" charset="0"/>
              </a:rPr>
              <a:t> con </a:t>
            </a:r>
            <a:r>
              <a:rPr lang="en-US" sz="2200" dirty="0" err="1">
                <a:solidFill>
                  <a:srgbClr val="000000"/>
                </a:solidFill>
                <a:latin typeface="+mj-lt"/>
                <a:ea typeface="Calibri" panose="020F0502020204030204" pitchFamily="34" charset="0"/>
                <a:cs typeface="Times New Roman" panose="02020603050405020304" pitchFamily="18" charset="0"/>
              </a:rPr>
              <a:t>cái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được</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thể</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hiện</a:t>
            </a:r>
            <a:r>
              <a:rPr lang="en-US" sz="2200" dirty="0">
                <a:solidFill>
                  <a:srgbClr val="000000"/>
                </a:solidFill>
                <a:latin typeface="+mj-lt"/>
                <a:ea typeface="Calibri" panose="020F0502020204030204" pitchFamily="34" charset="0"/>
                <a:cs typeface="Times New Roman" panose="02020603050405020304" pitchFamily="18" charset="0"/>
              </a:rPr>
              <a:t> qua </a:t>
            </a:r>
            <a:r>
              <a:rPr lang="en-US" sz="2200" dirty="0" err="1">
                <a:solidFill>
                  <a:srgbClr val="000000"/>
                </a:solidFill>
                <a:latin typeface="+mj-lt"/>
                <a:ea typeface="Calibri" panose="020F0502020204030204" pitchFamily="34" charset="0"/>
                <a:cs typeface="Times New Roman" panose="02020603050405020304" pitchFamily="18" charset="0"/>
              </a:rPr>
              <a:t>những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hình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ảnh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nào</a:t>
            </a:r>
            <a:r>
              <a:rPr lang="en-US" sz="2200" dirty="0">
                <a:solidFill>
                  <a:srgbClr val="000000"/>
                </a:solidFill>
                <a:latin typeface="+mj-lt"/>
                <a:ea typeface="Calibri" panose="020F0502020204030204" pitchFamily="34" charset="0"/>
                <a:cs typeface="Times New Roman" panose="02020603050405020304" pitchFamily="18" charset="0"/>
              </a:rPr>
              <a:t>? </a:t>
            </a:r>
            <a:endParaRPr lang="en-US" sz="22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354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576FD1-49B0-FF2B-CB32-2206CD1D765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EF06EA5-ED00-A5BC-8920-8839AC816D06}"/>
              </a:ext>
            </a:extLst>
          </p:cNvPr>
          <p:cNvGrpSpPr/>
          <p:nvPr/>
        </p:nvGrpSpPr>
        <p:grpSpPr>
          <a:xfrm>
            <a:off x="1036713" y="1638278"/>
            <a:ext cx="9813774" cy="1151925"/>
            <a:chOff x="324824" y="1760828"/>
            <a:chExt cx="8065542" cy="1272690"/>
          </a:xfrm>
        </p:grpSpPr>
        <p:sp>
          <p:nvSpPr>
            <p:cNvPr id="5" name="Rounded Rectangle 6">
              <a:extLst>
                <a:ext uri="{FF2B5EF4-FFF2-40B4-BE49-F238E27FC236}">
                  <a16:creationId xmlns:a16="http://schemas.microsoft.com/office/drawing/2014/main" id="{CE3AF029-C042-5473-C9FF-F8E4014B1016}"/>
                </a:ext>
              </a:extLst>
            </p:cNvPr>
            <p:cNvSpPr/>
            <p:nvPr/>
          </p:nvSpPr>
          <p:spPr>
            <a:xfrm>
              <a:off x="513944" y="1908158"/>
              <a:ext cx="7876422" cy="1125360"/>
            </a:xfrm>
            <a:prstGeom prst="roundRect">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a:buClrTx/>
                <a:defRPr/>
              </a:pPr>
              <a:r>
                <a:rPr lang="en-US" sz="2400" b="1" dirty="0" err="1">
                  <a:solidFill>
                    <a:schemeClr val="tx1"/>
                  </a:solidFill>
                  <a:latin typeface="+mj-lt"/>
                  <a:ea typeface="+mn-ea"/>
                  <a:cs typeface="+mn-cs"/>
                </a:rPr>
                <a:t>Câu</a:t>
              </a:r>
              <a:r>
                <a:rPr lang="en-US" sz="2400" b="1" dirty="0">
                  <a:solidFill>
                    <a:schemeClr val="tx1"/>
                  </a:solidFill>
                  <a:latin typeface="+mj-lt"/>
                  <a:ea typeface="+mn-ea"/>
                  <a:cs typeface="+mn-cs"/>
                </a:rPr>
                <a:t> 1: </a:t>
              </a:r>
              <a:r>
                <a:rPr lang="en-US" sz="2400" dirty="0" err="1">
                  <a:solidFill>
                    <a:schemeClr val="tx1"/>
                  </a:solidFill>
                  <a:latin typeface="+mj-lt"/>
                  <a:ea typeface="Calibri" panose="020F0502020204030204" pitchFamily="34" charset="0"/>
                  <a:cs typeface="Times New Roman" panose="02020603050405020304" pitchFamily="18" charset="0"/>
                </a:rPr>
                <a:t>Bài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thơ</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là</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lời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của</a:t>
              </a:r>
              <a:r>
                <a:rPr lang="en-US" sz="2400" dirty="0">
                  <a:solidFill>
                    <a:schemeClr val="tx1"/>
                  </a:solidFill>
                  <a:latin typeface="+mj-lt"/>
                  <a:ea typeface="Calibri" panose="020F0502020204030204" pitchFamily="34" charset="0"/>
                  <a:cs typeface="Times New Roman" panose="02020603050405020304" pitchFamily="18" charset="0"/>
                </a:rPr>
                <a:t> ai, </a:t>
              </a:r>
              <a:r>
                <a:rPr lang="en-US" sz="2400" dirty="0" err="1">
                  <a:solidFill>
                    <a:schemeClr val="tx1"/>
                  </a:solidFill>
                  <a:latin typeface="+mj-lt"/>
                  <a:ea typeface="Calibri" panose="020F0502020204030204" pitchFamily="34" charset="0"/>
                  <a:cs typeface="Times New Roman" panose="02020603050405020304" pitchFamily="18" charset="0"/>
                </a:rPr>
                <a:t>nói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với</a:t>
              </a:r>
              <a:r>
                <a:rPr lang="en-US" sz="2400" dirty="0">
                  <a:solidFill>
                    <a:schemeClr val="tx1"/>
                  </a:solidFill>
                  <a:latin typeface="+mj-lt"/>
                  <a:ea typeface="Calibri" panose="020F0502020204030204" pitchFamily="34" charset="0"/>
                  <a:cs typeface="Times New Roman" panose="02020603050405020304" pitchFamily="18" charset="0"/>
                </a:rPr>
                <a:t> ai, </a:t>
              </a:r>
              <a:r>
                <a:rPr lang="en-US" sz="2400" dirty="0" err="1">
                  <a:solidFill>
                    <a:schemeClr val="tx1"/>
                  </a:solidFill>
                  <a:latin typeface="+mj-lt"/>
                  <a:ea typeface="Calibri" panose="020F0502020204030204" pitchFamily="34" charset="0"/>
                  <a:cs typeface="Times New Roman" panose="02020603050405020304" pitchFamily="18" charset="0"/>
                </a:rPr>
                <a:t>khi</a:t>
              </a:r>
              <a:r>
                <a:rPr lang="en-US" sz="2400" dirty="0">
                  <a:solidFill>
                    <a:schemeClr val="tx1"/>
                  </a:solidFill>
                  <a:latin typeface="+mj-lt"/>
                  <a:ea typeface="Calibri" panose="020F0502020204030204" pitchFamily="34" charset="0"/>
                  <a:cs typeface="Times New Roman" panose="02020603050405020304" pitchFamily="18" charset="0"/>
                </a:rPr>
                <a:t> </a:t>
              </a:r>
              <a:r>
                <a:rPr lang="en-US" sz="2400" dirty="0" err="1">
                  <a:solidFill>
                    <a:schemeClr val="tx1"/>
                  </a:solidFill>
                  <a:latin typeface="+mj-lt"/>
                  <a:ea typeface="Calibri" panose="020F0502020204030204" pitchFamily="34" charset="0"/>
                  <a:cs typeface="Times New Roman" panose="02020603050405020304" pitchFamily="18" charset="0"/>
                </a:rPr>
                <a:t>nào</a:t>
              </a:r>
              <a:r>
                <a:rPr lang="en-US" sz="2400" dirty="0">
                  <a:solidFill>
                    <a:schemeClr val="tx1"/>
                  </a:solidFill>
                  <a:latin typeface="+mj-lt"/>
                  <a:ea typeface="Calibri" panose="020F0502020204030204" pitchFamily="34" charset="0"/>
                  <a:cs typeface="Times New Roman" panose="02020603050405020304" pitchFamily="18" charset="0"/>
                </a:rPr>
                <a:t>? </a:t>
              </a:r>
            </a:p>
          </p:txBody>
        </p:sp>
        <p:pic>
          <p:nvPicPr>
            <p:cNvPr id="6" name="Picture 2" descr="https://cdn-icons-png.flaticon.com/128/5184/5184592.png">
              <a:extLst>
                <a:ext uri="{FF2B5EF4-FFF2-40B4-BE49-F238E27FC236}">
                  <a16:creationId xmlns:a16="http://schemas.microsoft.com/office/drawing/2014/main" id="{0F48B3F7-B584-49F8-1FC4-7D0BFEA88F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4" y="1760828"/>
              <a:ext cx="421642" cy="570335"/>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F84E6202-F2A5-566E-F5BF-9032FF803AD4}"/>
              </a:ext>
            </a:extLst>
          </p:cNvPr>
          <p:cNvSpPr txBox="1"/>
          <p:nvPr/>
        </p:nvSpPr>
        <p:spPr>
          <a:xfrm>
            <a:off x="1293230" y="3035538"/>
            <a:ext cx="4271056" cy="1675843"/>
          </a:xfrm>
          <a:prstGeom prst="rect">
            <a:avLst/>
          </a:prstGeom>
          <a:noFill/>
        </p:spPr>
        <p:txBody>
          <a:bodyPr wrap="square" rtlCol="0">
            <a:spAutoFit/>
          </a:bodyPr>
          <a:lstStyle/>
          <a:p>
            <a:pPr algn="just" defTabSz="1152053">
              <a:lnSpc>
                <a:spcPct val="150000"/>
              </a:lnSpc>
              <a:buClrTx/>
              <a:defRPr/>
            </a:pPr>
            <a:r>
              <a:rPr lang="en-US" sz="2400">
                <a:latin typeface="+mj-lt"/>
                <a:ea typeface="Calibri" panose="020F0502020204030204" pitchFamily="34" charset="0"/>
              </a:rPr>
              <a:t>Bài thơ là lời yêu thương tâm tình của bố hoặc mẹ nói với con, khi ru con ngủ.</a:t>
            </a:r>
            <a:endParaRPr lang="en-US" sz="2400">
              <a:solidFill>
                <a:srgbClr val="FF0000"/>
              </a:solidFill>
              <a:latin typeface="+mj-lt"/>
            </a:endParaRPr>
          </a:p>
        </p:txBody>
      </p:sp>
      <p:pic>
        <p:nvPicPr>
          <p:cNvPr id="14" name="Picture 2" descr="50 lời bài hát ru con ngủ nhanh, dễ thuộc 3 miền được mẹ yêu thích">
            <a:extLst>
              <a:ext uri="{FF2B5EF4-FFF2-40B4-BE49-F238E27FC236}">
                <a16:creationId xmlns:a16="http://schemas.microsoft.com/office/drawing/2014/main" id="{59F370D6-B378-78BE-C35A-CF4911A93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75" y="3035538"/>
            <a:ext cx="4421112" cy="261604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47797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054FC1-D189-F42F-3752-0D78D45EE04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604AFD93-4669-9D0A-3ACF-3B90EBD2B720}"/>
              </a:ext>
            </a:extLst>
          </p:cNvPr>
          <p:cNvGrpSpPr/>
          <p:nvPr/>
        </p:nvGrpSpPr>
        <p:grpSpPr>
          <a:xfrm>
            <a:off x="1292182" y="3314588"/>
            <a:ext cx="7454368" cy="513694"/>
            <a:chOff x="579437" y="925773"/>
            <a:chExt cx="7043497" cy="513694"/>
          </a:xfrm>
        </p:grpSpPr>
        <p:sp>
          <p:nvSpPr>
            <p:cNvPr id="10" name="Arrow: Pentagon 24">
              <a:extLst>
                <a:ext uri="{FF2B5EF4-FFF2-40B4-BE49-F238E27FC236}">
                  <a16:creationId xmlns:a16="http://schemas.microsoft.com/office/drawing/2014/main" id="{F80E798D-F154-46CB-F10F-1D566E833854}"/>
                </a:ext>
              </a:extLst>
            </p:cNvPr>
            <p:cNvSpPr/>
            <p:nvPr/>
          </p:nvSpPr>
          <p:spPr>
            <a:xfrm>
              <a:off x="579438" y="925773"/>
              <a:ext cx="1409699" cy="513694"/>
            </a:xfrm>
            <a:prstGeom prst="homePlate">
              <a:avLst>
                <a:gd name="adj" fmla="val 32962"/>
              </a:avLst>
            </a:prstGeom>
            <a:solidFill>
              <a:srgbClr val="FFE4E5">
                <a:lumMod val="25000"/>
              </a:srgbClr>
            </a:solidFill>
            <a:ln w="25400" cap="flat" cmpd="sng" algn="ctr">
              <a:noFill/>
              <a:prstDash val="solid"/>
            </a:ln>
            <a:effectLst/>
          </p:spPr>
          <p:txBody>
            <a:bodyPr rtlCol="0" anchor="ctr"/>
            <a:lstStyle/>
            <a:p>
              <a:pPr algn="ctr">
                <a:buClrTx/>
                <a:defRPr/>
              </a:pPr>
              <a:r>
                <a:rPr lang="en-US" sz="2400" b="1">
                  <a:solidFill>
                    <a:srgbClr val="FFFFFF"/>
                  </a:solidFill>
                  <a:latin typeface="UTM Avo" panose="02040603050506020204" pitchFamily="18"/>
                  <a:ea typeface="+mn-ea"/>
                  <a:cs typeface="Arial" panose="020B0604020202020204" pitchFamily="34" charset="0"/>
                </a:rPr>
                <a:t>Đáp án</a:t>
              </a:r>
            </a:p>
          </p:txBody>
        </p:sp>
        <p:cxnSp>
          <p:nvCxnSpPr>
            <p:cNvPr id="11" name="Straight Connector 10">
              <a:extLst>
                <a:ext uri="{FF2B5EF4-FFF2-40B4-BE49-F238E27FC236}">
                  <a16:creationId xmlns:a16="http://schemas.microsoft.com/office/drawing/2014/main" id="{21B2C379-D875-343C-86BF-2B2210CC0773}"/>
                </a:ext>
              </a:extLst>
            </p:cNvPr>
            <p:cNvCxnSpPr>
              <a:cxnSpLocks/>
            </p:cNvCxnSpPr>
            <p:nvPr/>
          </p:nvCxnSpPr>
          <p:spPr>
            <a:xfrm>
              <a:off x="579437" y="1439439"/>
              <a:ext cx="4887520" cy="28"/>
            </a:xfrm>
            <a:prstGeom prst="line">
              <a:avLst/>
            </a:prstGeom>
            <a:noFill/>
            <a:ln w="38100" cap="flat" cmpd="sng" algn="ctr">
              <a:solidFill>
                <a:srgbClr val="FFE4E5">
                  <a:lumMod val="25000"/>
                </a:srgbClr>
              </a:solidFill>
              <a:prstDash val="solid"/>
            </a:ln>
            <a:effectLst/>
          </p:spPr>
        </p:cxnSp>
        <p:sp>
          <p:nvSpPr>
            <p:cNvPr id="12" name="Rectangle 11">
              <a:extLst>
                <a:ext uri="{FF2B5EF4-FFF2-40B4-BE49-F238E27FC236}">
                  <a16:creationId xmlns:a16="http://schemas.microsoft.com/office/drawing/2014/main" id="{ACE48895-4BCC-5FEF-F686-EB3A6512F5C7}"/>
                </a:ext>
              </a:extLst>
            </p:cNvPr>
            <p:cNvSpPr/>
            <p:nvPr/>
          </p:nvSpPr>
          <p:spPr>
            <a:xfrm>
              <a:off x="2175941" y="967176"/>
              <a:ext cx="5446993"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defRPr/>
              </a:pP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Những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hình</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ảnh</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đó</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là</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a:t>
              </a:r>
              <a:endParaRPr lang="vi-VN" sz="2400" b="1" dirty="0">
                <a:latin typeface="UTM Avo" panose="02040603050506020204" pitchFamily="18"/>
              </a:endParaRPr>
            </a:p>
          </p:txBody>
        </p:sp>
      </p:grpSp>
      <p:sp>
        <p:nvSpPr>
          <p:cNvPr id="15" name="TextBox 14">
            <a:extLst>
              <a:ext uri="{FF2B5EF4-FFF2-40B4-BE49-F238E27FC236}">
                <a16:creationId xmlns:a16="http://schemas.microsoft.com/office/drawing/2014/main" id="{46880117-789A-347E-2D0B-9B2ECBB91F68}"/>
              </a:ext>
            </a:extLst>
          </p:cNvPr>
          <p:cNvSpPr txBox="1"/>
          <p:nvPr/>
        </p:nvSpPr>
        <p:spPr>
          <a:xfrm>
            <a:off x="1266825" y="4154554"/>
            <a:ext cx="4474284" cy="2239652"/>
          </a:xfrm>
          <a:prstGeom prst="rect">
            <a:avLst/>
          </a:prstGeom>
          <a:noFill/>
        </p:spPr>
        <p:txBody>
          <a:bodyPr wrap="square">
            <a:spAutoFit/>
          </a:bodyPr>
          <a:lstStyle/>
          <a:p>
            <a:pPr algn="just">
              <a:lnSpc>
                <a:spcPct val="150000"/>
              </a:lnSpc>
            </a:pP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Con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ong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hoa</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cá</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nước</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chim</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trời</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ngôi</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sao</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đêm</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lúa</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mùa</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vàng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núi</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đất</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sông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biển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tre</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măng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a:t>
            </a:r>
            <a:endParaRPr lang="en-US" sz="24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16" name="Picture 2" descr="Giải Bài 3: Đọc: Họa mi hót SGK Tiếng Việt 2 tập 2 Kết nối tri thức với  cuộc sống | Tiếng Việt 2 - Kết nối tri thức">
            <a:extLst>
              <a:ext uri="{FF2B5EF4-FFF2-40B4-BE49-F238E27FC236}">
                <a16:creationId xmlns:a16="http://schemas.microsoft.com/office/drawing/2014/main" id="{3F806702-16B5-AD07-3B78-BB4C254F9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0893" y="4007322"/>
            <a:ext cx="4585321" cy="25341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D918EF42-D6F5-3398-BA50-9A5DE59B6C6D}"/>
              </a:ext>
            </a:extLst>
          </p:cNvPr>
          <p:cNvGrpSpPr/>
          <p:nvPr/>
        </p:nvGrpSpPr>
        <p:grpSpPr>
          <a:xfrm>
            <a:off x="1036713" y="1638278"/>
            <a:ext cx="9813774" cy="1391441"/>
            <a:chOff x="324824" y="1760828"/>
            <a:chExt cx="8065542" cy="1537316"/>
          </a:xfrm>
        </p:grpSpPr>
        <p:sp>
          <p:nvSpPr>
            <p:cNvPr id="18" name="Rounded Rectangle 6">
              <a:extLst>
                <a:ext uri="{FF2B5EF4-FFF2-40B4-BE49-F238E27FC236}">
                  <a16:creationId xmlns:a16="http://schemas.microsoft.com/office/drawing/2014/main" id="{CE2904AD-1D49-D9C9-D3E4-A2A7B0A92DC7}"/>
                </a:ext>
              </a:extLst>
            </p:cNvPr>
            <p:cNvSpPr/>
            <p:nvPr/>
          </p:nvSpPr>
          <p:spPr>
            <a:xfrm>
              <a:off x="513944" y="1908158"/>
              <a:ext cx="7876422" cy="1389986"/>
            </a:xfrm>
            <a:prstGeom prst="roundRect">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a:lnSpc>
                  <a:spcPct val="150000"/>
                </a:lnSpc>
                <a:buClrTx/>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a:rPr>
                <a:t>Câu </a:t>
              </a: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a:rPr>
                <a:t>2</a:t>
              </a: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a:rPr>
                <a:t>:</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Tìm</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những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hình</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ảnh</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trong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bài</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thơ</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nói</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lên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sự</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gắn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bó</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giữa</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các</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sự</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vật</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hiện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tượng</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thiên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r>
                <a:rPr lang="en-US" sz="24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nhiên</a:t>
              </a:r>
              <a:r>
                <a:rPr lang="en-US" sz="24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19" name="Picture 2" descr="https://cdn-icons-png.flaticon.com/128/5184/5184592.png">
              <a:extLst>
                <a:ext uri="{FF2B5EF4-FFF2-40B4-BE49-F238E27FC236}">
                  <a16:creationId xmlns:a16="http://schemas.microsoft.com/office/drawing/2014/main" id="{0C8CCBE3-369C-94BC-E2E1-F4950FFB9B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824" y="1760828"/>
              <a:ext cx="421642" cy="57033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3715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6A4DF1-5137-67F5-74F7-6CABB7C479C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66ACC42-44C3-30D9-D7F7-B88F9157C7AB}"/>
              </a:ext>
            </a:extLst>
          </p:cNvPr>
          <p:cNvGrpSpPr/>
          <p:nvPr/>
        </p:nvGrpSpPr>
        <p:grpSpPr>
          <a:xfrm>
            <a:off x="712558" y="1715790"/>
            <a:ext cx="10766884" cy="1318112"/>
            <a:chOff x="324825" y="1782890"/>
            <a:chExt cx="8545983" cy="1046223"/>
          </a:xfrm>
        </p:grpSpPr>
        <p:sp>
          <p:nvSpPr>
            <p:cNvPr id="3" name="Rounded Rectangle 6">
              <a:extLst>
                <a:ext uri="{FF2B5EF4-FFF2-40B4-BE49-F238E27FC236}">
                  <a16:creationId xmlns:a16="http://schemas.microsoft.com/office/drawing/2014/main" id="{687161C3-ED65-C39B-BFD1-84BE870539E5}"/>
                </a:ext>
              </a:extLst>
            </p:cNvPr>
            <p:cNvSpPr/>
            <p:nvPr/>
          </p:nvSpPr>
          <p:spPr>
            <a:xfrm>
              <a:off x="546976" y="2005043"/>
              <a:ext cx="8323832" cy="824070"/>
            </a:xfrm>
            <a:prstGeom prst="roundRect">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defTabSz="1152053">
                <a:lnSpc>
                  <a:spcPct val="150000"/>
                </a:lnSpc>
                <a:buClrTx/>
                <a:defRPr/>
              </a:pPr>
              <a:r>
                <a:rPr lang="en-US" sz="2300" b="1" dirty="0" err="1">
                  <a:solidFill>
                    <a:schemeClr val="tx1"/>
                  </a:solidFill>
                  <a:latin typeface="+mj-lt"/>
                  <a:ea typeface="+mn-ea"/>
                  <a:cs typeface="+mn-cs"/>
                </a:rPr>
                <a:t>Câu</a:t>
              </a:r>
              <a:r>
                <a:rPr lang="en-US" sz="2300" b="1" dirty="0">
                  <a:solidFill>
                    <a:schemeClr val="tx1"/>
                  </a:solidFill>
                  <a:latin typeface="+mj-lt"/>
                  <a:ea typeface="+mn-ea"/>
                  <a:cs typeface="+mn-cs"/>
                </a:rPr>
                <a:t> 3:</a:t>
              </a:r>
              <a:r>
                <a:rPr lang="en-US" sz="2300" dirty="0">
                  <a:solidFill>
                    <a:schemeClr val="tx1"/>
                  </a:solidFill>
                  <a:latin typeface="+mj-lt"/>
                  <a:ea typeface="+mn-ea"/>
                  <a:cs typeface="+mn-cs"/>
                </a:rPr>
                <a:t> </a:t>
              </a:r>
              <a:r>
                <a:rPr lang="en-US" sz="2300" dirty="0">
                  <a:solidFill>
                    <a:schemeClr val="tx1"/>
                  </a:solidFill>
                  <a:latin typeface="+mj-lt"/>
                  <a:ea typeface="Calibri" panose="020F0502020204030204" pitchFamily="34" charset="0"/>
                  <a:cs typeface="Times New Roman" panose="02020603050405020304" pitchFamily="18" charset="0"/>
                </a:rPr>
                <a:t>Em </a:t>
              </a:r>
              <a:r>
                <a:rPr lang="en-US" sz="2300" dirty="0" err="1">
                  <a:solidFill>
                    <a:schemeClr val="tx1"/>
                  </a:solidFill>
                  <a:latin typeface="+mj-lt"/>
                  <a:ea typeface="Calibri" panose="020F0502020204030204" pitchFamily="34" charset="0"/>
                  <a:cs typeface="Times New Roman" panose="02020603050405020304" pitchFamily="18" charset="0"/>
                </a:rPr>
                <a:t>hiểu</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như</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thế</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nào</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về</a:t>
              </a:r>
              <a:r>
                <a:rPr lang="en-US" sz="2300" dirty="0">
                  <a:solidFill>
                    <a:schemeClr val="tx1"/>
                  </a:solidFill>
                  <a:latin typeface="+mj-lt"/>
                  <a:ea typeface="Calibri" panose="020F0502020204030204" pitchFamily="34" charset="0"/>
                  <a:cs typeface="Times New Roman" panose="02020603050405020304" pitchFamily="18" charset="0"/>
                </a:rPr>
                <a:t> 2 </a:t>
              </a:r>
              <a:r>
                <a:rPr lang="en-US" sz="2300" dirty="0" err="1">
                  <a:solidFill>
                    <a:schemeClr val="tx1"/>
                  </a:solidFill>
                  <a:latin typeface="+mj-lt"/>
                  <a:ea typeface="Calibri" panose="020F0502020204030204" pitchFamily="34" charset="0"/>
                  <a:cs typeface="Times New Roman" panose="02020603050405020304" pitchFamily="18" charset="0"/>
                </a:rPr>
                <a:t>dòng</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thơ</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Một</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người</a:t>
              </a:r>
              <a:r>
                <a:rPr lang="en-US" sz="2300" dirty="0">
                  <a:solidFill>
                    <a:schemeClr val="tx1"/>
                  </a:solidFill>
                  <a:latin typeface="+mj-lt"/>
                  <a:ea typeface="Calibri" panose="020F0502020204030204" pitchFamily="34" charset="0"/>
                  <a:cs typeface="Times New Roman" panose="02020603050405020304" pitchFamily="18" charset="0"/>
                </a:rPr>
                <a:t> – </a:t>
              </a:r>
              <a:r>
                <a:rPr lang="en-US" sz="2300" dirty="0" err="1">
                  <a:solidFill>
                    <a:schemeClr val="tx1"/>
                  </a:solidFill>
                  <a:latin typeface="+mj-lt"/>
                  <a:ea typeface="Calibri" panose="020F0502020204030204" pitchFamily="34" charset="0"/>
                  <a:cs typeface="Times New Roman" panose="02020603050405020304" pitchFamily="18" charset="0"/>
                </a:rPr>
                <a:t>đâu</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phải</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nhân</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gian</a:t>
              </a:r>
              <a:r>
                <a:rPr lang="en-US" sz="2300" dirty="0">
                  <a:solidFill>
                    <a:schemeClr val="tx1"/>
                  </a:solidFill>
                  <a:latin typeface="+mj-lt"/>
                  <a:ea typeface="Calibri" panose="020F0502020204030204" pitchFamily="34" charset="0"/>
                  <a:cs typeface="Times New Roman" panose="02020603050405020304" pitchFamily="18" charset="0"/>
                </a:rPr>
                <a:t>? / </a:t>
              </a:r>
              <a:r>
                <a:rPr lang="en-US" sz="2300" dirty="0" err="1">
                  <a:solidFill>
                    <a:schemeClr val="tx1"/>
                  </a:solidFill>
                  <a:latin typeface="+mj-lt"/>
                  <a:ea typeface="Calibri" panose="020F0502020204030204" pitchFamily="34" charset="0"/>
                  <a:cs typeface="Times New Roman" panose="02020603050405020304" pitchFamily="18" charset="0"/>
                </a:rPr>
                <a:t>Sống</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chăng</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một</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đốm</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lửa</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tàn</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mà</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thôi</a:t>
              </a:r>
              <a:r>
                <a:rPr lang="en-US" sz="2300" dirty="0">
                  <a:solidFill>
                    <a:schemeClr val="tx1"/>
                  </a:solidFill>
                  <a:latin typeface="+mj-lt"/>
                  <a:ea typeface="Calibri" panose="020F0502020204030204" pitchFamily="34" charset="0"/>
                  <a:cs typeface="Times New Roman" panose="02020603050405020304" pitchFamily="18" charset="0"/>
                </a:rPr>
                <a:t>!”? </a:t>
              </a:r>
              <a:endParaRPr lang="en-US" sz="2300" dirty="0">
                <a:solidFill>
                  <a:schemeClr val="tx1"/>
                </a:solidFill>
                <a:latin typeface="+mj-lt"/>
                <a:ea typeface="+mn-ea"/>
                <a:cs typeface="+mn-cs"/>
              </a:endParaRPr>
            </a:p>
          </p:txBody>
        </p:sp>
        <p:pic>
          <p:nvPicPr>
            <p:cNvPr id="4" name="Picture 2" descr="https://cdn-icons-png.flaticon.com/128/5184/5184592.png">
              <a:extLst>
                <a:ext uri="{FF2B5EF4-FFF2-40B4-BE49-F238E27FC236}">
                  <a16:creationId xmlns:a16="http://schemas.microsoft.com/office/drawing/2014/main" id="{4C90C47C-92CF-5B00-8CB9-E5D2BD21AE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25" y="1782890"/>
              <a:ext cx="444304" cy="444305"/>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Rounded Corners 16">
            <a:extLst>
              <a:ext uri="{FF2B5EF4-FFF2-40B4-BE49-F238E27FC236}">
                <a16:creationId xmlns:a16="http://schemas.microsoft.com/office/drawing/2014/main" id="{C3CBF2FE-7183-524D-40FD-256EE4F7F92C}"/>
              </a:ext>
            </a:extLst>
          </p:cNvPr>
          <p:cNvSpPr/>
          <p:nvPr/>
        </p:nvSpPr>
        <p:spPr>
          <a:xfrm>
            <a:off x="712558" y="4090794"/>
            <a:ext cx="5264274" cy="2398981"/>
          </a:xfrm>
          <a:prstGeom prst="roundRect">
            <a:avLst/>
          </a:prstGeom>
          <a:solidFill>
            <a:srgbClr val="4BACC6">
              <a:lumMod val="20000"/>
              <a:lumOff val="80000"/>
            </a:srgbClr>
          </a:solidFill>
          <a:ln w="25400" cap="flat" cmpd="sng" algn="ctr">
            <a:noFill/>
            <a:prstDash val="solid"/>
          </a:ln>
          <a:effectLst/>
        </p:spPr>
        <p:txBody>
          <a:bodyPr rtlCol="0" anchor="ctr"/>
          <a:lstStyle/>
          <a:p>
            <a:pPr algn="just" defTabSz="576026">
              <a:lnSpc>
                <a:spcPct val="150000"/>
              </a:lnSpc>
              <a:buClrTx/>
            </a:pPr>
            <a:r>
              <a:rPr lang="en-US" sz="2300" dirty="0" err="1">
                <a:latin typeface="+mj-lt"/>
              </a:rPr>
              <a:t>Chỉ</a:t>
            </a:r>
            <a:r>
              <a:rPr lang="en-US" sz="2300" dirty="0">
                <a:latin typeface="+mj-lt"/>
              </a:rPr>
              <a:t> </a:t>
            </a:r>
            <a:r>
              <a:rPr lang="en-US" sz="2300" dirty="0" err="1">
                <a:latin typeface="+mj-lt"/>
              </a:rPr>
              <a:t>một</a:t>
            </a:r>
            <a:r>
              <a:rPr lang="en-US" sz="2300" dirty="0">
                <a:latin typeface="+mj-lt"/>
              </a:rPr>
              <a:t> </a:t>
            </a:r>
            <a:r>
              <a:rPr lang="en-US" sz="2300" dirty="0" err="1">
                <a:latin typeface="+mj-lt"/>
              </a:rPr>
              <a:t>người</a:t>
            </a:r>
            <a:r>
              <a:rPr lang="en-US" sz="2300" dirty="0">
                <a:latin typeface="+mj-lt"/>
              </a:rPr>
              <a:t> </a:t>
            </a:r>
            <a:r>
              <a:rPr lang="en-US" sz="2300" dirty="0" err="1">
                <a:latin typeface="+mj-lt"/>
              </a:rPr>
              <a:t>đơn</a:t>
            </a:r>
            <a:r>
              <a:rPr lang="en-US" sz="2300" dirty="0">
                <a:latin typeface="+mj-lt"/>
              </a:rPr>
              <a:t> </a:t>
            </a:r>
            <a:r>
              <a:rPr lang="en-US" sz="2300" dirty="0" err="1">
                <a:latin typeface="+mj-lt"/>
              </a:rPr>
              <a:t>lẻ</a:t>
            </a:r>
            <a:r>
              <a:rPr lang="en-US" sz="2300" dirty="0">
                <a:latin typeface="+mj-lt"/>
              </a:rPr>
              <a:t> </a:t>
            </a:r>
            <a:r>
              <a:rPr lang="en-US" sz="2300" dirty="0" err="1">
                <a:latin typeface="+mj-lt"/>
              </a:rPr>
              <a:t>thì</a:t>
            </a:r>
            <a:r>
              <a:rPr lang="en-US" sz="2300" dirty="0">
                <a:latin typeface="+mj-lt"/>
              </a:rPr>
              <a:t> </a:t>
            </a:r>
            <a:r>
              <a:rPr lang="en-US" sz="2300" dirty="0" err="1">
                <a:latin typeface="+mj-lt"/>
              </a:rPr>
              <a:t>không</a:t>
            </a:r>
            <a:r>
              <a:rPr lang="en-US" sz="2300" dirty="0">
                <a:latin typeface="+mj-lt"/>
              </a:rPr>
              <a:t> </a:t>
            </a:r>
            <a:r>
              <a:rPr lang="en-US" sz="2300" dirty="0" err="1">
                <a:latin typeface="+mj-lt"/>
              </a:rPr>
              <a:t>có</a:t>
            </a:r>
            <a:r>
              <a:rPr lang="en-US" sz="2300" dirty="0">
                <a:latin typeface="+mj-lt"/>
              </a:rPr>
              <a:t> </a:t>
            </a:r>
            <a:r>
              <a:rPr lang="en-US" sz="2300" dirty="0" err="1">
                <a:latin typeface="+mj-lt"/>
              </a:rPr>
              <a:t>sức</a:t>
            </a:r>
            <a:r>
              <a:rPr lang="en-US" sz="2300" dirty="0">
                <a:latin typeface="+mj-lt"/>
              </a:rPr>
              <a:t> </a:t>
            </a:r>
            <a:r>
              <a:rPr lang="en-US" sz="2300" dirty="0" err="1">
                <a:latin typeface="+mj-lt"/>
              </a:rPr>
              <a:t>mạnh</a:t>
            </a:r>
            <a:r>
              <a:rPr lang="en-US" sz="2300" dirty="0">
                <a:latin typeface="+mj-lt"/>
              </a:rPr>
              <a:t>, </a:t>
            </a:r>
            <a:r>
              <a:rPr lang="en-US" sz="2300" dirty="0" err="1">
                <a:latin typeface="+mj-lt"/>
              </a:rPr>
              <a:t>cũng</a:t>
            </a:r>
            <a:r>
              <a:rPr lang="en-US" sz="2300" dirty="0">
                <a:latin typeface="+mj-lt"/>
              </a:rPr>
              <a:t> </a:t>
            </a:r>
            <a:r>
              <a:rPr lang="en-US" sz="2300" dirty="0" err="1">
                <a:latin typeface="+mj-lt"/>
              </a:rPr>
              <a:t>giống</a:t>
            </a:r>
            <a:r>
              <a:rPr lang="en-US" sz="2300" dirty="0">
                <a:latin typeface="+mj-lt"/>
              </a:rPr>
              <a:t> </a:t>
            </a:r>
            <a:r>
              <a:rPr lang="en-US" sz="2300" dirty="0" err="1">
                <a:latin typeface="+mj-lt"/>
              </a:rPr>
              <a:t>như</a:t>
            </a:r>
            <a:r>
              <a:rPr lang="en-US" sz="2300" dirty="0">
                <a:latin typeface="+mj-lt"/>
              </a:rPr>
              <a:t> </a:t>
            </a:r>
            <a:r>
              <a:rPr lang="en-US" sz="2300" dirty="0" err="1">
                <a:latin typeface="+mj-lt"/>
              </a:rPr>
              <a:t>một</a:t>
            </a:r>
            <a:r>
              <a:rPr lang="en-US" sz="2300" dirty="0">
                <a:latin typeface="+mj-lt"/>
              </a:rPr>
              <a:t> </a:t>
            </a:r>
            <a:r>
              <a:rPr lang="en-US" sz="2300" dirty="0" err="1">
                <a:latin typeface="+mj-lt"/>
              </a:rPr>
              <a:t>đốm</a:t>
            </a:r>
            <a:r>
              <a:rPr lang="en-US" sz="2300" dirty="0">
                <a:latin typeface="+mj-lt"/>
              </a:rPr>
              <a:t> </a:t>
            </a:r>
            <a:r>
              <a:rPr lang="en-US" sz="2300" dirty="0" err="1">
                <a:latin typeface="+mj-lt"/>
              </a:rPr>
              <a:t>lửa</a:t>
            </a:r>
            <a:r>
              <a:rPr lang="en-US" sz="2300" dirty="0">
                <a:latin typeface="+mj-lt"/>
              </a:rPr>
              <a:t> </a:t>
            </a:r>
            <a:r>
              <a:rPr lang="en-US" sz="2300" dirty="0" err="1">
                <a:latin typeface="+mj-lt"/>
              </a:rPr>
              <a:t>nhanh</a:t>
            </a:r>
            <a:r>
              <a:rPr lang="en-US" sz="2300" dirty="0">
                <a:latin typeface="+mj-lt"/>
              </a:rPr>
              <a:t> </a:t>
            </a:r>
            <a:r>
              <a:rPr lang="en-US" sz="2300" dirty="0" err="1">
                <a:latin typeface="+mj-lt"/>
              </a:rPr>
              <a:t>tàn</a:t>
            </a:r>
            <a:r>
              <a:rPr lang="en-US" sz="2300" dirty="0">
                <a:latin typeface="+mj-lt"/>
              </a:rPr>
              <a:t> </a:t>
            </a:r>
            <a:r>
              <a:rPr lang="en-US" sz="2300" dirty="0" err="1">
                <a:latin typeface="+mj-lt"/>
              </a:rPr>
              <a:t>chứ</a:t>
            </a:r>
            <a:r>
              <a:rPr lang="en-US" sz="2300" dirty="0">
                <a:latin typeface="+mj-lt"/>
              </a:rPr>
              <a:t> </a:t>
            </a:r>
            <a:r>
              <a:rPr lang="en-US" sz="2300" dirty="0" err="1">
                <a:latin typeface="+mj-lt"/>
              </a:rPr>
              <a:t>không</a:t>
            </a:r>
            <a:r>
              <a:rPr lang="en-US" sz="2300" dirty="0">
                <a:latin typeface="+mj-lt"/>
              </a:rPr>
              <a:t> </a:t>
            </a:r>
            <a:r>
              <a:rPr lang="en-US" sz="2300" dirty="0" err="1">
                <a:latin typeface="+mj-lt"/>
              </a:rPr>
              <a:t>cháy</a:t>
            </a:r>
            <a:r>
              <a:rPr lang="en-US" sz="2300" dirty="0">
                <a:latin typeface="+mj-lt"/>
              </a:rPr>
              <a:t> to, </a:t>
            </a:r>
            <a:r>
              <a:rPr lang="en-US" sz="2300" dirty="0" err="1">
                <a:latin typeface="+mj-lt"/>
              </a:rPr>
              <a:t>cháy</a:t>
            </a:r>
            <a:r>
              <a:rPr lang="en-US" sz="2300" dirty="0">
                <a:latin typeface="+mj-lt"/>
              </a:rPr>
              <a:t> </a:t>
            </a:r>
            <a:r>
              <a:rPr lang="en-US" sz="2300" dirty="0" err="1">
                <a:latin typeface="+mj-lt"/>
              </a:rPr>
              <a:t>mãi</a:t>
            </a:r>
            <a:r>
              <a:rPr lang="en-US" sz="2300" dirty="0">
                <a:latin typeface="+mj-lt"/>
              </a:rPr>
              <a:t> </a:t>
            </a:r>
            <a:r>
              <a:rPr lang="en-US" sz="2300" dirty="0" err="1">
                <a:latin typeface="+mj-lt"/>
              </a:rPr>
              <a:t>được</a:t>
            </a:r>
            <a:r>
              <a:rPr lang="en-US" sz="2300" dirty="0">
                <a:latin typeface="+mj-lt"/>
              </a:rPr>
              <a:t>.</a:t>
            </a:r>
            <a:endParaRPr lang="vi-VN" sz="2300" kern="1200" dirty="0">
              <a:solidFill>
                <a:prstClr val="black"/>
              </a:solidFill>
              <a:latin typeface="+mj-lt"/>
              <a:ea typeface="+mn-ea"/>
              <a:cs typeface="Arial" panose="020B0604020202020204" pitchFamily="34" charset="0"/>
            </a:endParaRPr>
          </a:p>
        </p:txBody>
      </p:sp>
      <p:sp>
        <p:nvSpPr>
          <p:cNvPr id="6" name="Rectangle: Rounded Corners 17">
            <a:extLst>
              <a:ext uri="{FF2B5EF4-FFF2-40B4-BE49-F238E27FC236}">
                <a16:creationId xmlns:a16="http://schemas.microsoft.com/office/drawing/2014/main" id="{21589402-2BEE-5CF6-1D3C-8744CD3C67B8}"/>
              </a:ext>
            </a:extLst>
          </p:cNvPr>
          <p:cNvSpPr/>
          <p:nvPr/>
        </p:nvSpPr>
        <p:spPr>
          <a:xfrm>
            <a:off x="6606486" y="4090794"/>
            <a:ext cx="5021717" cy="2398981"/>
          </a:xfrm>
          <a:prstGeom prst="roundRect">
            <a:avLst/>
          </a:prstGeom>
          <a:solidFill>
            <a:srgbClr val="4BACC6">
              <a:lumMod val="20000"/>
              <a:lumOff val="80000"/>
            </a:srgbClr>
          </a:solidFill>
          <a:ln w="25400" cap="flat" cmpd="sng" algn="ctr">
            <a:noFill/>
            <a:prstDash val="solid"/>
          </a:ln>
          <a:effectLst/>
        </p:spPr>
        <p:txBody>
          <a:bodyPr rtlCol="0" anchor="ctr"/>
          <a:lstStyle/>
          <a:p>
            <a:pPr algn="just" defTabSz="576026">
              <a:lnSpc>
                <a:spcPct val="150000"/>
              </a:lnSpc>
              <a:buClrTx/>
            </a:pPr>
            <a:r>
              <a:rPr lang="en-US" sz="2300">
                <a:latin typeface="+mj-lt"/>
              </a:rPr>
              <a:t>Chính vì vậy, mọi người cần đoàn kết với nhau để làm nên sức mạnh.</a:t>
            </a:r>
          </a:p>
        </p:txBody>
      </p:sp>
      <p:sp>
        <p:nvSpPr>
          <p:cNvPr id="7" name="Arrow: Down 26">
            <a:extLst>
              <a:ext uri="{FF2B5EF4-FFF2-40B4-BE49-F238E27FC236}">
                <a16:creationId xmlns:a16="http://schemas.microsoft.com/office/drawing/2014/main" id="{3CDD4A2C-AFE1-B4EE-E11C-208FBE4B2C6B}"/>
              </a:ext>
            </a:extLst>
          </p:cNvPr>
          <p:cNvSpPr/>
          <p:nvPr/>
        </p:nvSpPr>
        <p:spPr>
          <a:xfrm>
            <a:off x="2750645" y="3370936"/>
            <a:ext cx="1188100" cy="599055"/>
          </a:xfrm>
          <a:prstGeom prst="downArrow">
            <a:avLst/>
          </a:prstGeom>
          <a:solidFill>
            <a:srgbClr val="002060"/>
          </a:solidFill>
          <a:ln w="28575" cap="flat" cmpd="sng" algn="ctr">
            <a:solidFill>
              <a:srgbClr val="002060"/>
            </a:solidFill>
            <a:prstDash val="solid"/>
          </a:ln>
          <a:effectLst/>
        </p:spPr>
        <p:txBody>
          <a:bodyPr rtlCol="0" anchor="ctr"/>
          <a:lstStyle/>
          <a:p>
            <a:pPr algn="ctr" defTabSz="576026">
              <a:buClrTx/>
              <a:defRPr/>
            </a:pPr>
            <a:endParaRPr lang="en-US" sz="2300" kern="1200">
              <a:solidFill>
                <a:prstClr val="white"/>
              </a:solidFill>
              <a:latin typeface="+mj-lt"/>
              <a:ea typeface="+mn-ea"/>
              <a:cs typeface="Arial" panose="020B0604020202020204" pitchFamily="34" charset="0"/>
            </a:endParaRPr>
          </a:p>
        </p:txBody>
      </p:sp>
      <p:sp>
        <p:nvSpPr>
          <p:cNvPr id="8" name="Arrow: Down 27">
            <a:extLst>
              <a:ext uri="{FF2B5EF4-FFF2-40B4-BE49-F238E27FC236}">
                <a16:creationId xmlns:a16="http://schemas.microsoft.com/office/drawing/2014/main" id="{0E857AF4-AD11-2872-4F64-7AB3F571E467}"/>
              </a:ext>
            </a:extLst>
          </p:cNvPr>
          <p:cNvSpPr/>
          <p:nvPr/>
        </p:nvSpPr>
        <p:spPr>
          <a:xfrm>
            <a:off x="8523294" y="3370935"/>
            <a:ext cx="1188100" cy="599055"/>
          </a:xfrm>
          <a:prstGeom prst="downArrow">
            <a:avLst/>
          </a:prstGeom>
          <a:solidFill>
            <a:srgbClr val="002060"/>
          </a:solidFill>
          <a:ln w="28575" cap="flat" cmpd="sng" algn="ctr">
            <a:solidFill>
              <a:srgbClr val="002060"/>
            </a:solidFill>
            <a:prstDash val="solid"/>
          </a:ln>
          <a:effectLst/>
        </p:spPr>
        <p:txBody>
          <a:bodyPr rtlCol="0" anchor="ctr"/>
          <a:lstStyle/>
          <a:p>
            <a:pPr algn="ctr" defTabSz="576026">
              <a:buClrTx/>
              <a:defRPr/>
            </a:pPr>
            <a:endParaRPr lang="en-US" sz="2300" kern="1200">
              <a:solidFill>
                <a:prstClr val="white"/>
              </a:solidFill>
              <a:latin typeface="+mj-lt"/>
              <a:ea typeface="+mn-ea"/>
              <a:cs typeface="Arial" panose="020B0604020202020204" pitchFamily="34" charset="0"/>
            </a:endParaRPr>
          </a:p>
        </p:txBody>
      </p:sp>
    </p:spTree>
    <p:extLst>
      <p:ext uri="{BB962C8B-B14F-4D97-AF65-F5344CB8AC3E}">
        <p14:creationId xmlns:p14="http://schemas.microsoft.com/office/powerpoint/2010/main" val="147476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51C133-F812-7DEE-CE74-6D946800D3E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492185B-CD79-7C16-0798-FBBF77A2558F}"/>
              </a:ext>
            </a:extLst>
          </p:cNvPr>
          <p:cNvGrpSpPr/>
          <p:nvPr/>
        </p:nvGrpSpPr>
        <p:grpSpPr>
          <a:xfrm>
            <a:off x="738297" y="1660039"/>
            <a:ext cx="10832460" cy="1130789"/>
            <a:chOff x="343640" y="2830510"/>
            <a:chExt cx="8598034" cy="897539"/>
          </a:xfrm>
        </p:grpSpPr>
        <p:sp>
          <p:nvSpPr>
            <p:cNvPr id="3" name="Rounded Rectangle 6">
              <a:extLst>
                <a:ext uri="{FF2B5EF4-FFF2-40B4-BE49-F238E27FC236}">
                  <a16:creationId xmlns:a16="http://schemas.microsoft.com/office/drawing/2014/main" id="{BCFDFCB8-8F4E-4E9C-13DA-FFB72395D72C}"/>
                </a:ext>
              </a:extLst>
            </p:cNvPr>
            <p:cNvSpPr/>
            <p:nvPr/>
          </p:nvSpPr>
          <p:spPr>
            <a:xfrm>
              <a:off x="528781" y="2919099"/>
              <a:ext cx="8412893" cy="808950"/>
            </a:xfrm>
            <a:prstGeom prst="roundRect">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defTabSz="1152053">
                <a:lnSpc>
                  <a:spcPct val="150000"/>
                </a:lnSpc>
                <a:buClrTx/>
                <a:defRPr/>
              </a:pPr>
              <a:r>
                <a:rPr lang="en-US" sz="2200" b="1" dirty="0" err="1">
                  <a:solidFill>
                    <a:schemeClr val="tx1"/>
                  </a:solidFill>
                  <a:latin typeface="+mj-lt"/>
                  <a:ea typeface="+mn-ea"/>
                  <a:cs typeface="+mn-cs"/>
                </a:rPr>
                <a:t>Câu</a:t>
              </a:r>
              <a:r>
                <a:rPr lang="en-US" sz="2200" b="1" dirty="0">
                  <a:solidFill>
                    <a:schemeClr val="tx1"/>
                  </a:solidFill>
                  <a:latin typeface="+mj-lt"/>
                  <a:ea typeface="+mn-ea"/>
                  <a:cs typeface="+mn-cs"/>
                </a:rPr>
                <a:t> 4:</a:t>
              </a:r>
              <a:r>
                <a:rPr lang="en-US" sz="2200" dirty="0">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Tình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thương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yêu</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và</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niềm</a:t>
              </a:r>
              <a:r>
                <a:rPr lang="en-US" sz="2200" dirty="0">
                  <a:solidFill>
                    <a:srgbClr val="000000"/>
                  </a:solidFill>
                  <a:latin typeface="+mj-lt"/>
                  <a:ea typeface="Calibri" panose="020F0502020204030204" pitchFamily="34" charset="0"/>
                  <a:cs typeface="Times New Roman" panose="02020603050405020304" pitchFamily="18" charset="0"/>
                </a:rPr>
                <a:t> hi </a:t>
              </a:r>
              <a:r>
                <a:rPr lang="en-US" sz="2200" dirty="0" err="1">
                  <a:solidFill>
                    <a:srgbClr val="000000"/>
                  </a:solidFill>
                  <a:latin typeface="+mj-lt"/>
                  <a:ea typeface="Calibri" panose="020F0502020204030204" pitchFamily="34" charset="0"/>
                  <a:cs typeface="Times New Roman" panose="02020603050405020304" pitchFamily="18" charset="0"/>
                </a:rPr>
                <a:t>vọng</a:t>
              </a:r>
              <a:r>
                <a:rPr lang="en-US" sz="2200" dirty="0">
                  <a:solidFill>
                    <a:srgbClr val="000000"/>
                  </a:solidFill>
                  <a:latin typeface="+mj-lt"/>
                  <a:ea typeface="Calibri" panose="020F0502020204030204" pitchFamily="34" charset="0"/>
                  <a:cs typeface="Times New Roman" panose="02020603050405020304" pitchFamily="18" charset="0"/>
                </a:rPr>
                <a:t> cha </a:t>
              </a:r>
              <a:r>
                <a:rPr lang="en-US" sz="2200" dirty="0" err="1">
                  <a:solidFill>
                    <a:srgbClr val="000000"/>
                  </a:solidFill>
                  <a:latin typeface="+mj-lt"/>
                  <a:ea typeface="Calibri" panose="020F0502020204030204" pitchFamily="34" charset="0"/>
                  <a:cs typeface="Times New Roman" panose="02020603050405020304" pitchFamily="18" charset="0"/>
                </a:rPr>
                <a:t>mẹ</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dành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cho</a:t>
              </a:r>
              <a:r>
                <a:rPr lang="en-US" sz="2200" dirty="0">
                  <a:solidFill>
                    <a:srgbClr val="000000"/>
                  </a:solidFill>
                  <a:latin typeface="+mj-lt"/>
                  <a:ea typeface="Calibri" panose="020F0502020204030204" pitchFamily="34" charset="0"/>
                  <a:cs typeface="Times New Roman" panose="02020603050405020304" pitchFamily="18" charset="0"/>
                </a:rPr>
                <a:t> con </a:t>
              </a:r>
              <a:r>
                <a:rPr lang="en-US" sz="2200" dirty="0" err="1">
                  <a:solidFill>
                    <a:srgbClr val="000000"/>
                  </a:solidFill>
                  <a:latin typeface="+mj-lt"/>
                  <a:ea typeface="Calibri" panose="020F0502020204030204" pitchFamily="34" charset="0"/>
                  <a:cs typeface="Times New Roman" panose="02020603050405020304" pitchFamily="18" charset="0"/>
                </a:rPr>
                <a:t>cái</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được</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thể</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hiện</a:t>
              </a:r>
              <a:r>
                <a:rPr lang="en-US" sz="2200" dirty="0">
                  <a:solidFill>
                    <a:srgbClr val="000000"/>
                  </a:solidFill>
                  <a:latin typeface="+mj-lt"/>
                  <a:ea typeface="Calibri" panose="020F0502020204030204" pitchFamily="34" charset="0"/>
                  <a:cs typeface="Times New Roman" panose="02020603050405020304" pitchFamily="18" charset="0"/>
                </a:rPr>
                <a:t> qua </a:t>
              </a:r>
              <a:r>
                <a:rPr lang="en-US" sz="2200" dirty="0" err="1">
                  <a:solidFill>
                    <a:srgbClr val="000000"/>
                  </a:solidFill>
                  <a:latin typeface="+mj-lt"/>
                  <a:ea typeface="Calibri" panose="020F0502020204030204" pitchFamily="34" charset="0"/>
                  <a:cs typeface="Times New Roman" panose="02020603050405020304" pitchFamily="18" charset="0"/>
                </a:rPr>
                <a:t>những</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hình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ảnh</a:t>
              </a:r>
              <a:r>
                <a:rPr lang="en-US" sz="2200" dirty="0">
                  <a:solidFill>
                    <a:srgbClr val="000000"/>
                  </a:solidFill>
                  <a:latin typeface="+mj-lt"/>
                  <a:ea typeface="Calibri" panose="020F0502020204030204" pitchFamily="34" charset="0"/>
                  <a:cs typeface="Times New Roman" panose="02020603050405020304" pitchFamily="18" charset="0"/>
                </a:rPr>
                <a:t> </a:t>
              </a:r>
              <a:r>
                <a:rPr lang="en-US" sz="2200" dirty="0" err="1">
                  <a:solidFill>
                    <a:srgbClr val="000000"/>
                  </a:solidFill>
                  <a:latin typeface="+mj-lt"/>
                  <a:ea typeface="Calibri" panose="020F0502020204030204" pitchFamily="34" charset="0"/>
                  <a:cs typeface="Times New Roman" panose="02020603050405020304" pitchFamily="18" charset="0"/>
                </a:rPr>
                <a:t>nào</a:t>
              </a:r>
              <a:r>
                <a:rPr lang="en-US" sz="2200" dirty="0">
                  <a:solidFill>
                    <a:srgbClr val="000000"/>
                  </a:solidFill>
                  <a:latin typeface="+mj-lt"/>
                  <a:ea typeface="Calibri" panose="020F0502020204030204" pitchFamily="34" charset="0"/>
                  <a:cs typeface="Times New Roman" panose="02020603050405020304" pitchFamily="18" charset="0"/>
                </a:rPr>
                <a:t>? </a:t>
              </a:r>
              <a:endParaRPr lang="en-US" sz="2200" dirty="0">
                <a:latin typeface="+mj-lt"/>
                <a:ea typeface="Calibri" panose="020F0502020204030204" pitchFamily="34" charset="0"/>
                <a:cs typeface="Times New Roman" panose="02020603050405020304" pitchFamily="18" charset="0"/>
              </a:endParaRPr>
            </a:p>
          </p:txBody>
        </p:sp>
        <p:pic>
          <p:nvPicPr>
            <p:cNvPr id="4" name="Picture 2" descr="https://cdn-icons-png.flaticon.com/128/5184/5184592.png">
              <a:extLst>
                <a:ext uri="{FF2B5EF4-FFF2-40B4-BE49-F238E27FC236}">
                  <a16:creationId xmlns:a16="http://schemas.microsoft.com/office/drawing/2014/main" id="{492361BC-20FE-A53E-83E5-7E24288F22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640" y="2830510"/>
              <a:ext cx="370282" cy="37028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Rounded Corners 18">
            <a:extLst>
              <a:ext uri="{FF2B5EF4-FFF2-40B4-BE49-F238E27FC236}">
                <a16:creationId xmlns:a16="http://schemas.microsoft.com/office/drawing/2014/main" id="{A78793A3-6DDC-EAED-8DAD-5DF4258FD7A0}"/>
              </a:ext>
            </a:extLst>
          </p:cNvPr>
          <p:cNvSpPr/>
          <p:nvPr/>
        </p:nvSpPr>
        <p:spPr>
          <a:xfrm>
            <a:off x="5050071" y="3159537"/>
            <a:ext cx="6520685" cy="3286200"/>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2053">
              <a:lnSpc>
                <a:spcPct val="150000"/>
              </a:lnSpc>
              <a:buClrTx/>
              <a:defRPr/>
            </a:pPr>
            <a:r>
              <a:rPr lang="en-US" sz="2200" dirty="0" err="1">
                <a:latin typeface="+mj-lt"/>
                <a:ea typeface="Calibri" panose="020F0502020204030204" pitchFamily="34" charset="0"/>
              </a:rPr>
              <a:t>Tình</a:t>
            </a:r>
            <a:r>
              <a:rPr lang="en-US" sz="2200" dirty="0">
                <a:latin typeface="+mj-lt"/>
                <a:ea typeface="Calibri" panose="020F0502020204030204" pitchFamily="34" charset="0"/>
              </a:rPr>
              <a:t> </a:t>
            </a:r>
            <a:r>
              <a:rPr lang="en-US" sz="2200" dirty="0" err="1">
                <a:latin typeface="+mj-lt"/>
                <a:ea typeface="Calibri" panose="020F0502020204030204" pitchFamily="34" charset="0"/>
              </a:rPr>
              <a:t>thương</a:t>
            </a:r>
            <a:r>
              <a:rPr lang="en-US" sz="2200" dirty="0">
                <a:latin typeface="+mj-lt"/>
                <a:ea typeface="Calibri" panose="020F0502020204030204" pitchFamily="34" charset="0"/>
              </a:rPr>
              <a:t> </a:t>
            </a:r>
            <a:r>
              <a:rPr lang="en-US" sz="2200" dirty="0" err="1">
                <a:latin typeface="+mj-lt"/>
                <a:ea typeface="Calibri" panose="020F0502020204030204" pitchFamily="34" charset="0"/>
              </a:rPr>
              <a:t>yêu</a:t>
            </a:r>
            <a:r>
              <a:rPr lang="en-US" sz="2200" dirty="0">
                <a:latin typeface="+mj-lt"/>
                <a:ea typeface="Calibri" panose="020F0502020204030204" pitchFamily="34" charset="0"/>
              </a:rPr>
              <a:t>, hi </a:t>
            </a:r>
            <a:r>
              <a:rPr lang="en-US" sz="2200" dirty="0" err="1">
                <a:latin typeface="+mj-lt"/>
                <a:ea typeface="Calibri" panose="020F0502020204030204" pitchFamily="34" charset="0"/>
              </a:rPr>
              <a:t>vọng</a:t>
            </a:r>
            <a:r>
              <a:rPr lang="en-US" sz="2200" dirty="0">
                <a:latin typeface="+mj-lt"/>
                <a:ea typeface="Calibri" panose="020F0502020204030204" pitchFamily="34" charset="0"/>
              </a:rPr>
              <a:t> </a:t>
            </a:r>
            <a:r>
              <a:rPr lang="en-US" sz="2200" dirty="0" err="1">
                <a:latin typeface="+mj-lt"/>
                <a:ea typeface="Calibri" panose="020F0502020204030204" pitchFamily="34" charset="0"/>
              </a:rPr>
              <a:t>của</a:t>
            </a:r>
            <a:r>
              <a:rPr lang="en-US" sz="2200" dirty="0">
                <a:latin typeface="+mj-lt"/>
                <a:ea typeface="Calibri" panose="020F0502020204030204" pitchFamily="34" charset="0"/>
              </a:rPr>
              <a:t> cha </a:t>
            </a:r>
            <a:r>
              <a:rPr lang="en-US" sz="2200" dirty="0" err="1">
                <a:latin typeface="+mj-lt"/>
                <a:ea typeface="Calibri" panose="020F0502020204030204" pitchFamily="34" charset="0"/>
              </a:rPr>
              <a:t>mẹ</a:t>
            </a:r>
            <a:r>
              <a:rPr lang="en-US" sz="2200" dirty="0">
                <a:latin typeface="+mj-lt"/>
                <a:ea typeface="Calibri" panose="020F0502020204030204" pitchFamily="34" charset="0"/>
              </a:rPr>
              <a:t> </a:t>
            </a:r>
            <a:r>
              <a:rPr lang="en-US" sz="2200" dirty="0" err="1">
                <a:latin typeface="+mj-lt"/>
                <a:ea typeface="Calibri" panose="020F0502020204030204" pitchFamily="34" charset="0"/>
              </a:rPr>
              <a:t>dành</a:t>
            </a:r>
            <a:r>
              <a:rPr lang="en-US" sz="2200" dirty="0">
                <a:latin typeface="+mj-lt"/>
                <a:ea typeface="Calibri" panose="020F0502020204030204" pitchFamily="34" charset="0"/>
              </a:rPr>
              <a:t> </a:t>
            </a:r>
            <a:r>
              <a:rPr lang="en-US" sz="2200" dirty="0" err="1">
                <a:latin typeface="+mj-lt"/>
                <a:ea typeface="Calibri" panose="020F0502020204030204" pitchFamily="34" charset="0"/>
              </a:rPr>
              <a:t>cho</a:t>
            </a:r>
            <a:r>
              <a:rPr lang="en-US" sz="2200" dirty="0">
                <a:latin typeface="+mj-lt"/>
                <a:ea typeface="Calibri" panose="020F0502020204030204" pitchFamily="34" charset="0"/>
              </a:rPr>
              <a:t> con </a:t>
            </a:r>
            <a:r>
              <a:rPr lang="en-US" sz="2200" dirty="0" err="1">
                <a:latin typeface="+mj-lt"/>
                <a:ea typeface="Calibri" panose="020F0502020204030204" pitchFamily="34" charset="0"/>
              </a:rPr>
              <a:t>được</a:t>
            </a:r>
            <a:r>
              <a:rPr lang="en-US" sz="2200" dirty="0">
                <a:latin typeface="+mj-lt"/>
                <a:ea typeface="Calibri" panose="020F0502020204030204" pitchFamily="34" charset="0"/>
              </a:rPr>
              <a:t> </a:t>
            </a:r>
            <a:r>
              <a:rPr lang="en-US" sz="2200" dirty="0" err="1">
                <a:latin typeface="+mj-lt"/>
                <a:ea typeface="Calibri" panose="020F0502020204030204" pitchFamily="34" charset="0"/>
              </a:rPr>
              <a:t>thể</a:t>
            </a:r>
            <a:r>
              <a:rPr lang="en-US" sz="2200" dirty="0">
                <a:latin typeface="+mj-lt"/>
                <a:ea typeface="Calibri" panose="020F0502020204030204" pitchFamily="34" charset="0"/>
              </a:rPr>
              <a:t> </a:t>
            </a:r>
            <a:r>
              <a:rPr lang="en-US" sz="2200" dirty="0" err="1">
                <a:latin typeface="+mj-lt"/>
                <a:ea typeface="Calibri" panose="020F0502020204030204" pitchFamily="34" charset="0"/>
              </a:rPr>
              <a:t>hiện</a:t>
            </a:r>
            <a:r>
              <a:rPr lang="en-US" sz="2200" dirty="0">
                <a:latin typeface="+mj-lt"/>
                <a:ea typeface="Calibri" panose="020F0502020204030204" pitchFamily="34" charset="0"/>
              </a:rPr>
              <a:t> qua </a:t>
            </a:r>
            <a:r>
              <a:rPr lang="en-US" sz="2200" dirty="0" err="1">
                <a:latin typeface="+mj-lt"/>
                <a:ea typeface="Calibri" panose="020F0502020204030204" pitchFamily="34" charset="0"/>
              </a:rPr>
              <a:t>hình</a:t>
            </a:r>
            <a:r>
              <a:rPr lang="en-US" sz="2200" dirty="0">
                <a:latin typeface="+mj-lt"/>
                <a:ea typeface="Calibri" panose="020F0502020204030204" pitchFamily="34" charset="0"/>
              </a:rPr>
              <a:t> </a:t>
            </a:r>
            <a:r>
              <a:rPr lang="en-US" sz="2200" dirty="0" err="1">
                <a:latin typeface="+mj-lt"/>
                <a:ea typeface="Calibri" panose="020F0502020204030204" pitchFamily="34" charset="0"/>
              </a:rPr>
              <a:t>ảnh</a:t>
            </a:r>
            <a:r>
              <a:rPr lang="en-US" sz="2200" dirty="0">
                <a:latin typeface="+mj-lt"/>
                <a:ea typeface="Calibri" panose="020F0502020204030204" pitchFamily="34" charset="0"/>
              </a:rPr>
              <a:t> </a:t>
            </a:r>
            <a:r>
              <a:rPr lang="en-US" sz="2200" dirty="0" err="1">
                <a:latin typeface="+mj-lt"/>
                <a:ea typeface="Calibri" panose="020F0502020204030204" pitchFamily="34" charset="0"/>
              </a:rPr>
              <a:t>gần</a:t>
            </a:r>
            <a:r>
              <a:rPr lang="en-US" sz="2200" dirty="0">
                <a:latin typeface="+mj-lt"/>
                <a:ea typeface="Calibri" panose="020F0502020204030204" pitchFamily="34" charset="0"/>
              </a:rPr>
              <a:t> </a:t>
            </a:r>
            <a:r>
              <a:rPr lang="en-US" sz="2200" dirty="0" err="1">
                <a:latin typeface="+mj-lt"/>
                <a:ea typeface="Calibri" panose="020F0502020204030204" pitchFamily="34" charset="0"/>
              </a:rPr>
              <a:t>gũi</a:t>
            </a:r>
            <a:r>
              <a:rPr lang="en-US" sz="2200" dirty="0">
                <a:latin typeface="+mj-lt"/>
                <a:ea typeface="Calibri" panose="020F0502020204030204" pitchFamily="34" charset="0"/>
              </a:rPr>
              <a:t> </a:t>
            </a:r>
            <a:r>
              <a:rPr lang="en-US" sz="2200" dirty="0" err="1">
                <a:latin typeface="+mj-lt"/>
                <a:ea typeface="Calibri" panose="020F0502020204030204" pitchFamily="34" charset="0"/>
              </a:rPr>
              <a:t>mang</a:t>
            </a:r>
            <a:r>
              <a:rPr lang="en-US" sz="2200" dirty="0">
                <a:latin typeface="+mj-lt"/>
                <a:ea typeface="Calibri" panose="020F0502020204030204" pitchFamily="34" charset="0"/>
              </a:rPr>
              <a:t> ý </a:t>
            </a:r>
            <a:r>
              <a:rPr lang="en-US" sz="2200" dirty="0" err="1">
                <a:latin typeface="+mj-lt"/>
                <a:ea typeface="Calibri" panose="020F0502020204030204" pitchFamily="34" charset="0"/>
              </a:rPr>
              <a:t>nghĩa</a:t>
            </a:r>
            <a:r>
              <a:rPr lang="en-US" sz="2200" dirty="0">
                <a:latin typeface="+mj-lt"/>
                <a:ea typeface="Calibri" panose="020F0502020204030204" pitchFamily="34" charset="0"/>
              </a:rPr>
              <a:t> </a:t>
            </a:r>
            <a:r>
              <a:rPr lang="en-US" sz="2200" dirty="0" err="1">
                <a:latin typeface="+mj-lt"/>
                <a:ea typeface="Calibri" panose="020F0502020204030204" pitchFamily="34" charset="0"/>
              </a:rPr>
              <a:t>sâu</a:t>
            </a:r>
            <a:r>
              <a:rPr lang="en-US" sz="2200" dirty="0">
                <a:latin typeface="+mj-lt"/>
                <a:ea typeface="Calibri" panose="020F0502020204030204" pitchFamily="34" charset="0"/>
              </a:rPr>
              <a:t> </a:t>
            </a:r>
            <a:r>
              <a:rPr lang="en-US" sz="2200" dirty="0" err="1">
                <a:latin typeface="+mj-lt"/>
                <a:ea typeface="Calibri" panose="020F0502020204030204" pitchFamily="34" charset="0"/>
              </a:rPr>
              <a:t>sắc</a:t>
            </a:r>
            <a:r>
              <a:rPr lang="en-US" sz="2200" dirty="0">
                <a:latin typeface="+mj-lt"/>
                <a:ea typeface="Calibri" panose="020F0502020204030204" pitchFamily="34" charset="0"/>
              </a:rPr>
              <a:t>: </a:t>
            </a:r>
            <a:r>
              <a:rPr lang="en-US" sz="2200" i="1" dirty="0">
                <a:latin typeface="+mj-lt"/>
                <a:ea typeface="Calibri" panose="020F0502020204030204" pitchFamily="34" charset="0"/>
              </a:rPr>
              <a:t>Tre </a:t>
            </a:r>
            <a:r>
              <a:rPr lang="en-US" sz="2200" i="1" dirty="0" err="1">
                <a:latin typeface="+mj-lt"/>
                <a:ea typeface="Calibri" panose="020F0502020204030204" pitchFamily="34" charset="0"/>
              </a:rPr>
              <a:t>già</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yêu</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lấy</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măng</a:t>
            </a:r>
            <a:r>
              <a:rPr lang="en-US" sz="2200" i="1" dirty="0">
                <a:latin typeface="+mj-lt"/>
                <a:ea typeface="Calibri" panose="020F0502020204030204" pitchFamily="34" charset="0"/>
              </a:rPr>
              <a:t> non </a:t>
            </a:r>
            <a:r>
              <a:rPr lang="en-US" sz="2200" dirty="0">
                <a:latin typeface="+mj-lt"/>
                <a:ea typeface="Calibri" panose="020F0502020204030204" pitchFamily="34" charset="0"/>
              </a:rPr>
              <a:t>(</a:t>
            </a:r>
            <a:r>
              <a:rPr lang="en-US" sz="2200" dirty="0" err="1">
                <a:latin typeface="+mj-lt"/>
                <a:ea typeface="Calibri" panose="020F0502020204030204" pitchFamily="34" charset="0"/>
              </a:rPr>
              <a:t>thương</a:t>
            </a:r>
            <a:r>
              <a:rPr lang="en-US" sz="2200" dirty="0">
                <a:latin typeface="+mj-lt"/>
                <a:ea typeface="Calibri" panose="020F0502020204030204" pitchFamily="34" charset="0"/>
              </a:rPr>
              <a:t> </a:t>
            </a:r>
            <a:r>
              <a:rPr lang="en-US" sz="2200" dirty="0" err="1">
                <a:latin typeface="+mj-lt"/>
                <a:ea typeface="Calibri" panose="020F0502020204030204" pitchFamily="34" charset="0"/>
              </a:rPr>
              <a:t>yêu</a:t>
            </a:r>
            <a:r>
              <a:rPr lang="en-US" sz="2200" dirty="0">
                <a:latin typeface="+mj-lt"/>
                <a:ea typeface="Calibri" panose="020F0502020204030204" pitchFamily="34" charset="0"/>
              </a:rPr>
              <a:t>, </a:t>
            </a:r>
            <a:r>
              <a:rPr lang="en-US" sz="2200" dirty="0" err="1">
                <a:latin typeface="+mj-lt"/>
                <a:ea typeface="Calibri" panose="020F0502020204030204" pitchFamily="34" charset="0"/>
              </a:rPr>
              <a:t>che</a:t>
            </a:r>
            <a:r>
              <a:rPr lang="en-US" sz="2200" dirty="0">
                <a:latin typeface="+mj-lt"/>
                <a:ea typeface="Calibri" panose="020F0502020204030204" pitchFamily="34" charset="0"/>
              </a:rPr>
              <a:t> </a:t>
            </a:r>
            <a:r>
              <a:rPr lang="en-US" sz="2200" dirty="0" err="1">
                <a:latin typeface="+mj-lt"/>
                <a:ea typeface="Calibri" panose="020F0502020204030204" pitchFamily="34" charset="0"/>
              </a:rPr>
              <a:t>chở</a:t>
            </a:r>
            <a:r>
              <a:rPr lang="en-US" sz="2200" dirty="0">
                <a:latin typeface="+mj-lt"/>
                <a:ea typeface="Calibri" panose="020F0502020204030204" pitchFamily="34" charset="0"/>
              </a:rPr>
              <a:t>); </a:t>
            </a:r>
            <a:r>
              <a:rPr lang="en-US" sz="2200" i="1" dirty="0" err="1">
                <a:latin typeface="+mj-lt"/>
                <a:ea typeface="Calibri" panose="020F0502020204030204" pitchFamily="34" charset="0"/>
              </a:rPr>
              <a:t>Các</a:t>
            </a:r>
            <a:r>
              <a:rPr lang="en-US" sz="2200" i="1" dirty="0">
                <a:latin typeface="+mj-lt"/>
                <a:ea typeface="Calibri" panose="020F0502020204030204" pitchFamily="34" charset="0"/>
              </a:rPr>
              <a:t> con </a:t>
            </a:r>
            <a:r>
              <a:rPr lang="en-US" sz="2200" i="1" dirty="0" err="1">
                <a:latin typeface="+mj-lt"/>
                <a:ea typeface="Calibri" panose="020F0502020204030204" pitchFamily="34" charset="0"/>
              </a:rPr>
              <a:t>ôm</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cả</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hai</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tay</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đất</a:t>
            </a:r>
            <a:r>
              <a:rPr lang="en-US" sz="2200" i="1" dirty="0">
                <a:latin typeface="+mj-lt"/>
                <a:ea typeface="Calibri" panose="020F0502020204030204" pitchFamily="34" charset="0"/>
              </a:rPr>
              <a:t> </a:t>
            </a:r>
            <a:r>
              <a:rPr lang="en-US" sz="2200" i="1" dirty="0" err="1">
                <a:latin typeface="+mj-lt"/>
                <a:ea typeface="Calibri" panose="020F0502020204030204" pitchFamily="34" charset="0"/>
              </a:rPr>
              <a:t>tròn</a:t>
            </a:r>
            <a:r>
              <a:rPr lang="en-US" sz="2200" i="1" dirty="0">
                <a:latin typeface="+mj-lt"/>
                <a:ea typeface="Calibri" panose="020F0502020204030204" pitchFamily="34" charset="0"/>
              </a:rPr>
              <a:t> </a:t>
            </a:r>
            <a:r>
              <a:rPr lang="en-US" sz="2200" dirty="0">
                <a:latin typeface="+mj-lt"/>
                <a:ea typeface="Calibri" panose="020F0502020204030204" pitchFamily="34" charset="0"/>
              </a:rPr>
              <a:t>(</a:t>
            </a:r>
            <a:r>
              <a:rPr lang="en-US" sz="2200" dirty="0" err="1">
                <a:latin typeface="+mj-lt"/>
                <a:ea typeface="Calibri" panose="020F0502020204030204" pitchFamily="34" charset="0"/>
              </a:rPr>
              <a:t>kì</a:t>
            </a:r>
            <a:r>
              <a:rPr lang="en-US" sz="2200" dirty="0">
                <a:latin typeface="+mj-lt"/>
                <a:ea typeface="Calibri" panose="020F0502020204030204" pitchFamily="34" charset="0"/>
              </a:rPr>
              <a:t> </a:t>
            </a:r>
            <a:r>
              <a:rPr lang="en-US" sz="2200" dirty="0" err="1">
                <a:latin typeface="+mj-lt"/>
                <a:ea typeface="Calibri" panose="020F0502020204030204" pitchFamily="34" charset="0"/>
              </a:rPr>
              <a:t>vọng</a:t>
            </a:r>
            <a:r>
              <a:rPr lang="en-US" sz="2200" dirty="0">
                <a:latin typeface="+mj-lt"/>
                <a:ea typeface="Calibri" panose="020F0502020204030204" pitchFamily="34" charset="0"/>
              </a:rPr>
              <a:t> </a:t>
            </a:r>
            <a:r>
              <a:rPr lang="en-US" sz="2200" dirty="0" err="1">
                <a:latin typeface="+mj-lt"/>
                <a:ea typeface="Calibri" panose="020F0502020204030204" pitchFamily="34" charset="0"/>
              </a:rPr>
              <a:t>về</a:t>
            </a:r>
            <a:r>
              <a:rPr lang="en-US" sz="2200" dirty="0">
                <a:latin typeface="+mj-lt"/>
                <a:ea typeface="Calibri" panose="020F0502020204030204" pitchFamily="34" charset="0"/>
              </a:rPr>
              <a:t> </a:t>
            </a:r>
            <a:r>
              <a:rPr lang="en-US" sz="2200" dirty="0" err="1">
                <a:latin typeface="+mj-lt"/>
                <a:ea typeface="Calibri" panose="020F0502020204030204" pitchFamily="34" charset="0"/>
              </a:rPr>
              <a:t>điều</a:t>
            </a:r>
            <a:r>
              <a:rPr lang="en-US" sz="2200" dirty="0">
                <a:latin typeface="+mj-lt"/>
                <a:ea typeface="Calibri" panose="020F0502020204030204" pitchFamily="34" charset="0"/>
              </a:rPr>
              <a:t> </a:t>
            </a:r>
            <a:r>
              <a:rPr lang="en-US" sz="2200" dirty="0" err="1">
                <a:latin typeface="+mj-lt"/>
                <a:ea typeface="Calibri" panose="020F0502020204030204" pitchFamily="34" charset="0"/>
              </a:rPr>
              <a:t>lớn</a:t>
            </a:r>
            <a:r>
              <a:rPr lang="en-US" sz="2200" dirty="0">
                <a:latin typeface="+mj-lt"/>
                <a:ea typeface="Calibri" panose="020F0502020204030204" pitchFamily="34" charset="0"/>
              </a:rPr>
              <a:t> </a:t>
            </a:r>
            <a:r>
              <a:rPr lang="en-US" sz="2200" dirty="0" err="1">
                <a:latin typeface="+mj-lt"/>
                <a:ea typeface="Calibri" panose="020F0502020204030204" pitchFamily="34" charset="0"/>
              </a:rPr>
              <a:t>lao</a:t>
            </a:r>
            <a:r>
              <a:rPr lang="en-US" sz="2200" dirty="0">
                <a:latin typeface="+mj-lt"/>
                <a:ea typeface="Calibri" panose="020F0502020204030204" pitchFamily="34" charset="0"/>
              </a:rPr>
              <a:t>, </a:t>
            </a:r>
            <a:r>
              <a:rPr lang="en-US" sz="2200" dirty="0" err="1">
                <a:latin typeface="+mj-lt"/>
                <a:ea typeface="Calibri" panose="020F0502020204030204" pitchFamily="34" charset="0"/>
              </a:rPr>
              <a:t>kì</a:t>
            </a:r>
            <a:r>
              <a:rPr lang="en-US" sz="2200" dirty="0">
                <a:latin typeface="+mj-lt"/>
                <a:ea typeface="Calibri" panose="020F0502020204030204" pitchFamily="34" charset="0"/>
              </a:rPr>
              <a:t> </a:t>
            </a:r>
            <a:r>
              <a:rPr lang="en-US" sz="2200" dirty="0" err="1">
                <a:latin typeface="+mj-lt"/>
                <a:ea typeface="Calibri" panose="020F0502020204030204" pitchFamily="34" charset="0"/>
              </a:rPr>
              <a:t>diệu</a:t>
            </a:r>
            <a:r>
              <a:rPr lang="en-US" sz="2200" dirty="0">
                <a:latin typeface="+mj-lt"/>
                <a:ea typeface="Calibri" panose="020F0502020204030204" pitchFamily="34" charset="0"/>
              </a:rPr>
              <a:t> </a:t>
            </a:r>
            <a:r>
              <a:rPr lang="en-US" sz="2200" dirty="0" err="1">
                <a:latin typeface="+mj-lt"/>
                <a:ea typeface="Calibri" panose="020F0502020204030204" pitchFamily="34" charset="0"/>
              </a:rPr>
              <a:t>mà</a:t>
            </a:r>
            <a:r>
              <a:rPr lang="en-US" sz="2200" dirty="0">
                <a:latin typeface="+mj-lt"/>
                <a:ea typeface="Calibri" panose="020F0502020204030204" pitchFamily="34" charset="0"/>
              </a:rPr>
              <a:t> con </a:t>
            </a:r>
            <a:r>
              <a:rPr lang="en-US" sz="2200" dirty="0" err="1">
                <a:latin typeface="+mj-lt"/>
                <a:ea typeface="Calibri" panose="020F0502020204030204" pitchFamily="34" charset="0"/>
              </a:rPr>
              <a:t>sẽ</a:t>
            </a:r>
            <a:r>
              <a:rPr lang="en-US" sz="2200" dirty="0">
                <a:latin typeface="+mj-lt"/>
                <a:ea typeface="Calibri" panose="020F0502020204030204" pitchFamily="34" charset="0"/>
              </a:rPr>
              <a:t> </a:t>
            </a:r>
            <a:r>
              <a:rPr lang="en-US" sz="2200" dirty="0" err="1">
                <a:latin typeface="+mj-lt"/>
                <a:ea typeface="Calibri" panose="020F0502020204030204" pitchFamily="34" charset="0"/>
              </a:rPr>
              <a:t>thực</a:t>
            </a:r>
            <a:r>
              <a:rPr lang="en-US" sz="2200" dirty="0">
                <a:latin typeface="+mj-lt"/>
                <a:ea typeface="Calibri" panose="020F0502020204030204" pitchFamily="34" charset="0"/>
              </a:rPr>
              <a:t> </a:t>
            </a:r>
            <a:r>
              <a:rPr lang="en-US" sz="2200" dirty="0" err="1">
                <a:latin typeface="+mj-lt"/>
                <a:ea typeface="Calibri" panose="020F0502020204030204" pitchFamily="34" charset="0"/>
              </a:rPr>
              <a:t>hiện</a:t>
            </a:r>
            <a:r>
              <a:rPr lang="en-US" sz="2200" dirty="0">
                <a:latin typeface="+mj-lt"/>
                <a:ea typeface="Calibri" panose="020F0502020204030204" pitchFamily="34" charset="0"/>
              </a:rPr>
              <a:t> </a:t>
            </a:r>
            <a:r>
              <a:rPr lang="en-US" sz="2200" dirty="0" err="1">
                <a:latin typeface="+mj-lt"/>
                <a:ea typeface="Calibri" panose="020F0502020204030204" pitchFamily="34" charset="0"/>
              </a:rPr>
              <a:t>được</a:t>
            </a:r>
            <a:r>
              <a:rPr lang="en-US" sz="2200" dirty="0">
                <a:latin typeface="+mj-lt"/>
                <a:ea typeface="Calibri" panose="020F0502020204030204" pitchFamily="34" charset="0"/>
              </a:rPr>
              <a:t>).</a:t>
            </a:r>
            <a:endParaRPr lang="en-US" sz="2200" dirty="0">
              <a:solidFill>
                <a:srgbClr val="071C30"/>
              </a:solidFill>
              <a:latin typeface="+mj-lt"/>
              <a:ea typeface="+mn-ea"/>
            </a:endParaRPr>
          </a:p>
        </p:txBody>
      </p:sp>
      <p:sp>
        <p:nvSpPr>
          <p:cNvPr id="5" name="Freeform 39">
            <a:extLst>
              <a:ext uri="{FF2B5EF4-FFF2-40B4-BE49-F238E27FC236}">
                <a16:creationId xmlns:a16="http://schemas.microsoft.com/office/drawing/2014/main" id="{FDD7AD06-0592-47D6-C29C-8D1784A995BD}"/>
              </a:ext>
            </a:extLst>
          </p:cNvPr>
          <p:cNvSpPr/>
          <p:nvPr/>
        </p:nvSpPr>
        <p:spPr>
          <a:xfrm>
            <a:off x="621244" y="3894956"/>
            <a:ext cx="4308143" cy="2550781"/>
          </a:xfrm>
          <a:custGeom>
            <a:avLst/>
            <a:gdLst/>
            <a:ahLst/>
            <a:cxnLst/>
            <a:rect l="l" t="t" r="r" b="b"/>
            <a:pathLst>
              <a:path w="3534042" h="2092448">
                <a:moveTo>
                  <a:pt x="0" y="0"/>
                </a:moveTo>
                <a:lnTo>
                  <a:pt x="3534043" y="0"/>
                </a:lnTo>
                <a:lnTo>
                  <a:pt x="3534043" y="2092448"/>
                </a:lnTo>
                <a:lnTo>
                  <a:pt x="0" y="2092448"/>
                </a:lnTo>
                <a:lnTo>
                  <a:pt x="0" y="0"/>
                </a:lnTo>
                <a:close/>
              </a:path>
            </a:pathLst>
          </a:custGeom>
          <a:blipFill>
            <a:blip r:embed="rId4"/>
            <a:stretch>
              <a:fillRect/>
            </a:stretch>
          </a:blipFill>
        </p:spPr>
      </p:sp>
    </p:spTree>
    <p:extLst>
      <p:ext uri="{BB962C8B-B14F-4D97-AF65-F5344CB8AC3E}">
        <p14:creationId xmlns:p14="http://schemas.microsoft.com/office/powerpoint/2010/main" val="49656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E295B2-BE48-9087-BE69-E28887DA17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01C0A0-4025-D4A8-7759-42566C68ECA1}"/>
              </a:ext>
            </a:extLst>
          </p:cNvPr>
          <p:cNvSpPr txBox="1"/>
          <p:nvPr/>
        </p:nvSpPr>
        <p:spPr>
          <a:xfrm>
            <a:off x="4302866" y="1140727"/>
            <a:ext cx="3586268" cy="415498"/>
          </a:xfrm>
          <a:prstGeom prst="rect">
            <a:avLst/>
          </a:prstGeom>
          <a:noFill/>
        </p:spPr>
        <p:txBody>
          <a:bodyPr wrap="square" rtlCol="0">
            <a:spAutoFit/>
          </a:bodyPr>
          <a:lstStyle/>
          <a:p>
            <a:pPr algn="ctr"/>
            <a:r>
              <a:rPr lang="en-US" sz="2100" b="1" dirty="0">
                <a:latin typeface="+mj-lt"/>
              </a:rPr>
              <a:t>BỐ CỤC BÀI ĐỌC </a:t>
            </a:r>
          </a:p>
        </p:txBody>
      </p:sp>
      <p:sp>
        <p:nvSpPr>
          <p:cNvPr id="3" name="Rectangle: Rounded Corners 6">
            <a:extLst>
              <a:ext uri="{FF2B5EF4-FFF2-40B4-BE49-F238E27FC236}">
                <a16:creationId xmlns:a16="http://schemas.microsoft.com/office/drawing/2014/main" id="{6C8DDA69-1DD1-6F13-2364-898CCA68D191}"/>
              </a:ext>
            </a:extLst>
          </p:cNvPr>
          <p:cNvSpPr/>
          <p:nvPr/>
        </p:nvSpPr>
        <p:spPr>
          <a:xfrm>
            <a:off x="274883" y="1722499"/>
            <a:ext cx="5563933" cy="1884424"/>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00" b="1" dirty="0" err="1">
                <a:solidFill>
                  <a:schemeClr val="tx1"/>
                </a:solidFill>
                <a:latin typeface="+mj-lt"/>
                <a:ea typeface="Calibri" panose="020F0502020204030204" pitchFamily="34" charset="0"/>
                <a:cs typeface="Times New Roman" panose="02020603050405020304" pitchFamily="18" charset="0"/>
              </a:rPr>
              <a:t>Đoạn</a:t>
            </a:r>
            <a:r>
              <a:rPr lang="en-US" sz="2100" b="1" dirty="0">
                <a:solidFill>
                  <a:schemeClr val="tx1"/>
                </a:solidFill>
                <a:latin typeface="+mj-lt"/>
                <a:ea typeface="Calibri" panose="020F0502020204030204" pitchFamily="34" charset="0"/>
                <a:cs typeface="Times New Roman" panose="02020603050405020304" pitchFamily="18" charset="0"/>
              </a:rPr>
              <a:t> 1: </a:t>
            </a:r>
            <a:r>
              <a:rPr lang="en-US" sz="2100" dirty="0" err="1">
                <a:solidFill>
                  <a:schemeClr val="tx1"/>
                </a:solidFill>
                <a:latin typeface="+mj-lt"/>
                <a:ea typeface="Calibri" panose="020F0502020204030204" pitchFamily="34" charset="0"/>
                <a:cs typeface="Times New Roman" panose="02020603050405020304" pitchFamily="18" charset="0"/>
              </a:rPr>
              <a:t>Từ</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đầu</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đến</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i="1" dirty="0" err="1">
                <a:solidFill>
                  <a:schemeClr val="tx1"/>
                </a:solidFill>
                <a:latin typeface="+mj-lt"/>
                <a:ea typeface="Calibri" panose="020F0502020204030204" pitchFamily="34" charset="0"/>
                <a:cs typeface="Times New Roman" panose="02020603050405020304" pitchFamily="18" charset="0"/>
              </a:rPr>
              <a:t>yêu</a:t>
            </a:r>
            <a:r>
              <a:rPr lang="en-US" sz="2100" i="1" dirty="0">
                <a:solidFill>
                  <a:schemeClr val="tx1"/>
                </a:solidFill>
                <a:latin typeface="+mj-lt"/>
                <a:ea typeface="Calibri" panose="020F0502020204030204" pitchFamily="34" charset="0"/>
                <a:cs typeface="Times New Roman" panose="02020603050405020304" pitchFamily="18" charset="0"/>
              </a:rPr>
              <a:t> </a:t>
            </a:r>
            <a:r>
              <a:rPr lang="en-US" sz="2100" i="1" dirty="0" err="1">
                <a:solidFill>
                  <a:schemeClr val="tx1"/>
                </a:solidFill>
                <a:latin typeface="+mj-lt"/>
                <a:ea typeface="Calibri" panose="020F0502020204030204" pitchFamily="34" charset="0"/>
                <a:cs typeface="Times New Roman" panose="02020603050405020304" pitchFamily="18" charset="0"/>
              </a:rPr>
              <a:t>người</a:t>
            </a:r>
            <a:r>
              <a:rPr lang="en-US" sz="2100" i="1" dirty="0">
                <a:solidFill>
                  <a:schemeClr val="tx1"/>
                </a:solidFill>
                <a:latin typeface="+mj-lt"/>
                <a:ea typeface="Calibri" panose="020F0502020204030204" pitchFamily="34" charset="0"/>
                <a:cs typeface="Times New Roman" panose="02020603050405020304" pitchFamily="18" charset="0"/>
              </a:rPr>
              <a:t> </a:t>
            </a:r>
            <a:r>
              <a:rPr lang="en-US" sz="2100" i="1" dirty="0" err="1">
                <a:solidFill>
                  <a:schemeClr val="tx1"/>
                </a:solidFill>
                <a:latin typeface="+mj-lt"/>
                <a:ea typeface="Calibri" panose="020F0502020204030204" pitchFamily="34" charset="0"/>
                <a:cs typeface="Times New Roman" panose="02020603050405020304" pitchFamily="18" charset="0"/>
              </a:rPr>
              <a:t>anh</a:t>
            </a:r>
            <a:r>
              <a:rPr lang="en-US" sz="2100" i="1" dirty="0">
                <a:solidFill>
                  <a:schemeClr val="tx1"/>
                </a:solidFill>
                <a:latin typeface="+mj-lt"/>
                <a:ea typeface="Calibri" panose="020F0502020204030204" pitchFamily="34" charset="0"/>
                <a:cs typeface="Times New Roman" panose="02020603050405020304" pitchFamily="18" charset="0"/>
              </a:rPr>
              <a:t> </a:t>
            </a:r>
            <a:r>
              <a:rPr lang="en-US" sz="2100" i="1" dirty="0" err="1">
                <a:solidFill>
                  <a:schemeClr val="tx1"/>
                </a:solidFill>
                <a:latin typeface="+mj-lt"/>
                <a:ea typeface="Calibri" panose="020F0502020204030204" pitchFamily="34" charset="0"/>
                <a:cs typeface="Times New Roman" panose="02020603050405020304" pitchFamily="18" charset="0"/>
              </a:rPr>
              <a:t>em</a:t>
            </a:r>
            <a:r>
              <a:rPr lang="en-US" sz="2100" i="1" dirty="0">
                <a:solidFill>
                  <a:schemeClr val="tx1"/>
                </a:solidFill>
                <a:latin typeface="+mj-lt"/>
                <a:ea typeface="Calibri" panose="020F0502020204030204" pitchFamily="34" charset="0"/>
                <a:cs typeface="Times New Roman" panose="02020603050405020304" pitchFamily="18" charset="0"/>
              </a:rPr>
              <a:t>.</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Lời</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nhắn</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nhủ</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của</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mẹ</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dành</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cho</a:t>
            </a:r>
            <a:r>
              <a:rPr lang="en-US" sz="2100" dirty="0">
                <a:solidFill>
                  <a:schemeClr val="tx1"/>
                </a:solidFill>
                <a:latin typeface="+mj-lt"/>
                <a:ea typeface="Calibri" panose="020F0502020204030204" pitchFamily="34" charset="0"/>
                <a:cs typeface="Times New Roman" panose="02020603050405020304" pitchFamily="18" charset="0"/>
              </a:rPr>
              <a:t> con </a:t>
            </a:r>
            <a:r>
              <a:rPr lang="en-US" sz="2100" dirty="0" err="1">
                <a:solidFill>
                  <a:schemeClr val="tx1"/>
                </a:solidFill>
                <a:latin typeface="+mj-lt"/>
                <a:ea typeface="Calibri" panose="020F0502020204030204" pitchFamily="34" charset="0"/>
                <a:cs typeface="Times New Roman" panose="02020603050405020304" pitchFamily="18" charset="0"/>
              </a:rPr>
              <a:t>phải</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biết</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gắn</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bó</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với</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cộng</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đồng</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yêu</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thương</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mọi</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chemeClr val="tx1"/>
                </a:solidFill>
                <a:latin typeface="+mj-lt"/>
                <a:ea typeface="Calibri" panose="020F0502020204030204" pitchFamily="34" charset="0"/>
                <a:cs typeface="Times New Roman" panose="02020603050405020304" pitchFamily="18" charset="0"/>
              </a:rPr>
              <a:t>người</a:t>
            </a:r>
            <a:r>
              <a:rPr lang="vi-VN" sz="2100" dirty="0">
                <a:solidFill>
                  <a:schemeClr val="tx1"/>
                </a:solidFill>
                <a:latin typeface="+mj-lt"/>
                <a:ea typeface="Calibri" panose="020F0502020204030204" pitchFamily="34" charset="0"/>
                <a:cs typeface="Times New Roman" panose="02020603050405020304" pitchFamily="18" charset="0"/>
              </a:rPr>
              <a:t>.</a:t>
            </a:r>
            <a:endParaRPr lang="en-US" sz="2100" dirty="0">
              <a:solidFill>
                <a:schemeClr val="tx1"/>
              </a:solidFill>
              <a:latin typeface="+mj-lt"/>
              <a:ea typeface="Calibri" panose="020F0502020204030204" pitchFamily="34" charset="0"/>
              <a:cs typeface="Times New Roman" panose="02020603050405020304" pitchFamily="18" charset="0"/>
            </a:endParaRPr>
          </a:p>
        </p:txBody>
      </p:sp>
      <p:sp>
        <p:nvSpPr>
          <p:cNvPr id="4" name="Rectangle: Rounded Corners 27">
            <a:extLst>
              <a:ext uri="{FF2B5EF4-FFF2-40B4-BE49-F238E27FC236}">
                <a16:creationId xmlns:a16="http://schemas.microsoft.com/office/drawing/2014/main" id="{897EA947-14DF-05C7-BC3B-E5A30B8AC5D8}"/>
              </a:ext>
            </a:extLst>
          </p:cNvPr>
          <p:cNvSpPr/>
          <p:nvPr/>
        </p:nvSpPr>
        <p:spPr>
          <a:xfrm>
            <a:off x="6353185" y="1722499"/>
            <a:ext cx="5563932" cy="1884424"/>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00" b="1" dirty="0">
                <a:solidFill>
                  <a:srgbClr val="000000"/>
                </a:solidFill>
                <a:latin typeface="+mj-lt"/>
                <a:ea typeface="Calibri" panose="020F0502020204030204" pitchFamily="34" charset="0"/>
                <a:cs typeface="Times New Roman" panose="02020603050405020304" pitchFamily="18" charset="0"/>
              </a:rPr>
              <a:t>Đoạn 2: </a:t>
            </a:r>
            <a:r>
              <a:rPr lang="en-US" sz="2100" dirty="0" err="1">
                <a:solidFill>
                  <a:srgbClr val="000000"/>
                </a:solidFill>
                <a:latin typeface="+mj-lt"/>
                <a:ea typeface="Calibri" panose="020F0502020204030204" pitchFamily="34" charset="0"/>
                <a:cs typeface="Times New Roman" panose="02020603050405020304" pitchFamily="18" charset="0"/>
              </a:rPr>
              <a:t>Từ</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Một</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ngôi</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sao</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chẳng</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sáng</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đêm</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đến</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một</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đốm</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lửa</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tàn</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mà</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i="1" dirty="0" err="1">
                <a:solidFill>
                  <a:srgbClr val="000000"/>
                </a:solidFill>
                <a:latin typeface="+mj-lt"/>
                <a:ea typeface="Calibri" panose="020F0502020204030204" pitchFamily="34" charset="0"/>
                <a:cs typeface="Times New Roman" panose="02020603050405020304" pitchFamily="18" charset="0"/>
              </a:rPr>
              <a:t>thôi</a:t>
            </a:r>
            <a:r>
              <a:rPr lang="en-US" sz="2100" i="1"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Sức</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mạnh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và</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vai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trò</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của</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sự</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đoàn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kết</a:t>
            </a:r>
            <a:r>
              <a:rPr lang="vi-VN" sz="2100" dirty="0">
                <a:solidFill>
                  <a:srgbClr val="000000"/>
                </a:solidFill>
                <a:latin typeface="+mj-lt"/>
                <a:ea typeface="Calibri" panose="020F0502020204030204" pitchFamily="34" charset="0"/>
                <a:cs typeface="Times New Roman" panose="02020603050405020304" pitchFamily="18" charset="0"/>
              </a:rPr>
              <a:t>.</a:t>
            </a:r>
            <a:endParaRPr lang="en-US" sz="2100" dirty="0">
              <a:latin typeface="+mj-lt"/>
              <a:ea typeface="Calibri" panose="020F0502020204030204" pitchFamily="34" charset="0"/>
              <a:cs typeface="Times New Roman" panose="02020603050405020304" pitchFamily="18" charset="0"/>
            </a:endParaRPr>
          </a:p>
        </p:txBody>
      </p:sp>
      <p:sp>
        <p:nvSpPr>
          <p:cNvPr id="5" name="Rectangle: Rounded Corners 1">
            <a:extLst>
              <a:ext uri="{FF2B5EF4-FFF2-40B4-BE49-F238E27FC236}">
                <a16:creationId xmlns:a16="http://schemas.microsoft.com/office/drawing/2014/main" id="{09E67AFA-771A-8FC6-C200-6545E59416D8}"/>
              </a:ext>
            </a:extLst>
          </p:cNvPr>
          <p:cNvSpPr/>
          <p:nvPr/>
        </p:nvSpPr>
        <p:spPr>
          <a:xfrm>
            <a:off x="274884" y="3773197"/>
            <a:ext cx="5563933" cy="2941925"/>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00" b="1" dirty="0" err="1">
                <a:solidFill>
                  <a:schemeClr val="tx1"/>
                </a:solidFill>
                <a:latin typeface="+mj-lt"/>
                <a:ea typeface="Calibri" panose="020F0502020204030204" pitchFamily="34" charset="0"/>
                <a:cs typeface="Times New Roman" panose="02020603050405020304" pitchFamily="18" charset="0"/>
              </a:rPr>
              <a:t>Đoạn</a:t>
            </a:r>
            <a:r>
              <a:rPr lang="en-US" sz="2100" b="1" dirty="0">
                <a:solidFill>
                  <a:schemeClr val="tx1"/>
                </a:solidFill>
                <a:latin typeface="+mj-lt"/>
                <a:ea typeface="Calibri" panose="020F0502020204030204" pitchFamily="34" charset="0"/>
                <a:cs typeface="Times New Roman" panose="02020603050405020304" pitchFamily="18" charset="0"/>
              </a:rPr>
              <a:t> 3:</a:t>
            </a:r>
            <a:r>
              <a:rPr lang="en-US" sz="2100" dirty="0">
                <a:solidFill>
                  <a:schemeClr val="tx1"/>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rPr>
              <a:t>Từ</a:t>
            </a:r>
            <a:r>
              <a:rPr lang="en-US" sz="2100"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Núi</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cao</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bởi</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có</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đất</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bồi</a:t>
            </a:r>
            <a:r>
              <a:rPr lang="en-US" sz="2100" i="1" dirty="0">
                <a:solidFill>
                  <a:srgbClr val="000000"/>
                </a:solidFill>
                <a:latin typeface="+mj-lt"/>
                <a:ea typeface="Calibri" panose="020F0502020204030204" pitchFamily="34" charset="0"/>
              </a:rPr>
              <a:t> </a:t>
            </a:r>
            <a:r>
              <a:rPr lang="en-US" sz="2100" dirty="0" err="1">
                <a:solidFill>
                  <a:srgbClr val="000000"/>
                </a:solidFill>
                <a:latin typeface="+mj-lt"/>
                <a:ea typeface="Calibri" panose="020F0502020204030204" pitchFamily="34" charset="0"/>
              </a:rPr>
              <a:t>đến</a:t>
            </a:r>
            <a:r>
              <a:rPr lang="en-US" sz="2100"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biển</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đâu</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nước</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còn</a:t>
            </a:r>
            <a:r>
              <a:rPr lang="en-US" sz="2100" i="1" dirty="0">
                <a:solidFill>
                  <a:srgbClr val="000000"/>
                </a:solidFill>
                <a:latin typeface="+mj-lt"/>
                <a:ea typeface="Calibri" panose="020F0502020204030204" pitchFamily="34" charset="0"/>
              </a:rPr>
              <a:t>?</a:t>
            </a:r>
            <a:r>
              <a:rPr lang="en-US" sz="2100" dirty="0">
                <a:solidFill>
                  <a:srgbClr val="000000"/>
                </a:solidFill>
                <a:latin typeface="+mj-lt"/>
                <a:ea typeface="Calibri" panose="020F0502020204030204" pitchFamily="34" charset="0"/>
              </a:rPr>
              <a:t>:</a:t>
            </a:r>
            <a:r>
              <a:rPr lang="en-US" sz="2100" i="1" dirty="0">
                <a:solidFill>
                  <a:srgbClr val="000000"/>
                </a:solidFill>
                <a:latin typeface="+mj-lt"/>
                <a:ea typeface="Calibri" panose="020F0502020204030204" pitchFamily="34" charset="0"/>
              </a:rPr>
              <a:t> </a:t>
            </a:r>
            <a:r>
              <a:rPr lang="en-US" sz="2100" dirty="0">
                <a:solidFill>
                  <a:srgbClr val="000000"/>
                </a:solidFill>
                <a:latin typeface="+mj-lt"/>
                <a:ea typeface="Calibri" panose="020F0502020204030204" pitchFamily="34" charset="0"/>
                <a:cs typeface="Times New Roman" panose="02020603050405020304" pitchFamily="18" charset="0"/>
              </a:rPr>
              <a:t>Khiêm </a:t>
            </a:r>
            <a:r>
              <a:rPr lang="en-US" sz="2100" dirty="0" err="1">
                <a:solidFill>
                  <a:srgbClr val="000000"/>
                </a:solidFill>
                <a:latin typeface="+mj-lt"/>
                <a:ea typeface="Calibri" panose="020F0502020204030204" pitchFamily="34" charset="0"/>
                <a:cs typeface="Times New Roman" panose="02020603050405020304" pitchFamily="18" charset="0"/>
              </a:rPr>
              <a:t>tốn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không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đề</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cao</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bản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thân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mình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hạ</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thấp</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người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khác</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bởi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mình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giỏi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sẽ</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có</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người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giỏi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hơn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không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nên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tự</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mãn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tự</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cao</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tự</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đại</a:t>
            </a:r>
            <a:r>
              <a:rPr lang="en-US" sz="2100" dirty="0">
                <a:solidFill>
                  <a:srgbClr val="000000"/>
                </a:solidFill>
                <a:latin typeface="+mj-lt"/>
                <a:ea typeface="Calibri" panose="020F0502020204030204" pitchFamily="34" charset="0"/>
                <a:cs typeface="Times New Roman" panose="02020603050405020304" pitchFamily="18" charset="0"/>
              </a:rPr>
              <a:t>.</a:t>
            </a:r>
            <a:endParaRPr lang="en-US" sz="2100" dirty="0">
              <a:latin typeface="+mj-lt"/>
              <a:ea typeface="Calibri" panose="020F0502020204030204" pitchFamily="34" charset="0"/>
              <a:cs typeface="Times New Roman" panose="02020603050405020304" pitchFamily="18" charset="0"/>
            </a:endParaRPr>
          </a:p>
        </p:txBody>
      </p:sp>
      <p:sp>
        <p:nvSpPr>
          <p:cNvPr id="6" name="Rectangle: Rounded Corners 2">
            <a:extLst>
              <a:ext uri="{FF2B5EF4-FFF2-40B4-BE49-F238E27FC236}">
                <a16:creationId xmlns:a16="http://schemas.microsoft.com/office/drawing/2014/main" id="{C140D5B9-0D46-A1B7-6207-239A6B7B5B96}"/>
              </a:ext>
            </a:extLst>
          </p:cNvPr>
          <p:cNvSpPr/>
          <p:nvPr/>
        </p:nvSpPr>
        <p:spPr>
          <a:xfrm>
            <a:off x="6353184" y="3773197"/>
            <a:ext cx="5563932" cy="294192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00" b="1" dirty="0" err="1">
                <a:solidFill>
                  <a:srgbClr val="000000"/>
                </a:solidFill>
                <a:latin typeface="+mj-lt"/>
                <a:ea typeface="Calibri" panose="020F0502020204030204" pitchFamily="34" charset="0"/>
              </a:rPr>
              <a:t>Đoạn</a:t>
            </a:r>
            <a:r>
              <a:rPr lang="en-US" sz="2100" b="1" dirty="0">
                <a:solidFill>
                  <a:srgbClr val="000000"/>
                </a:solidFill>
                <a:latin typeface="+mj-lt"/>
                <a:ea typeface="Calibri" panose="020F0502020204030204" pitchFamily="34" charset="0"/>
              </a:rPr>
              <a:t> 4:</a:t>
            </a:r>
            <a:r>
              <a:rPr lang="en-US" sz="2100" dirty="0">
                <a:solidFill>
                  <a:srgbClr val="000000"/>
                </a:solidFill>
                <a:latin typeface="+mj-lt"/>
                <a:ea typeface="Calibri" panose="020F0502020204030204" pitchFamily="34" charset="0"/>
              </a:rPr>
              <a:t> </a:t>
            </a:r>
            <a:r>
              <a:rPr lang="en-US" sz="2100" dirty="0" err="1">
                <a:solidFill>
                  <a:srgbClr val="000000"/>
                </a:solidFill>
                <a:latin typeface="+mj-lt"/>
                <a:ea typeface="Calibri" panose="020F0502020204030204" pitchFamily="34" charset="0"/>
              </a:rPr>
              <a:t>Từ</a:t>
            </a:r>
            <a:r>
              <a:rPr lang="en-US" sz="2100" dirty="0">
                <a:solidFill>
                  <a:srgbClr val="000000"/>
                </a:solidFill>
                <a:latin typeface="+mj-lt"/>
                <a:ea typeface="Calibri" panose="020F0502020204030204" pitchFamily="34" charset="0"/>
              </a:rPr>
              <a:t> </a:t>
            </a:r>
            <a:r>
              <a:rPr lang="en-US" sz="2100" i="1" dirty="0">
                <a:solidFill>
                  <a:srgbClr val="000000"/>
                </a:solidFill>
                <a:latin typeface="+mj-lt"/>
                <a:ea typeface="Calibri" panose="020F0502020204030204" pitchFamily="34" charset="0"/>
              </a:rPr>
              <a:t>Tre </a:t>
            </a:r>
            <a:r>
              <a:rPr lang="en-US" sz="2100" i="1" dirty="0" err="1">
                <a:solidFill>
                  <a:srgbClr val="000000"/>
                </a:solidFill>
                <a:latin typeface="+mj-lt"/>
                <a:ea typeface="Calibri" panose="020F0502020204030204" pitchFamily="34" charset="0"/>
              </a:rPr>
              <a:t>già</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yêu</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lấy</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măng</a:t>
            </a:r>
            <a:r>
              <a:rPr lang="en-US" sz="2100" i="1" dirty="0">
                <a:solidFill>
                  <a:srgbClr val="000000"/>
                </a:solidFill>
                <a:latin typeface="+mj-lt"/>
                <a:ea typeface="Calibri" panose="020F0502020204030204" pitchFamily="34" charset="0"/>
              </a:rPr>
              <a:t> non</a:t>
            </a:r>
            <a:r>
              <a:rPr lang="en-US" sz="2100" dirty="0">
                <a:solidFill>
                  <a:srgbClr val="000000"/>
                </a:solidFill>
                <a:latin typeface="+mj-lt"/>
                <a:ea typeface="Calibri" panose="020F0502020204030204" pitchFamily="34" charset="0"/>
              </a:rPr>
              <a:t> </a:t>
            </a:r>
            <a:r>
              <a:rPr lang="en-US" sz="2100" dirty="0" err="1">
                <a:solidFill>
                  <a:srgbClr val="000000"/>
                </a:solidFill>
                <a:latin typeface="+mj-lt"/>
                <a:ea typeface="Calibri" panose="020F0502020204030204" pitchFamily="34" charset="0"/>
              </a:rPr>
              <a:t>đến</a:t>
            </a:r>
            <a:r>
              <a:rPr lang="en-US" sz="2100"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hai</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tay</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đất</a:t>
            </a:r>
            <a:r>
              <a:rPr lang="en-US" sz="2100" i="1" dirty="0">
                <a:solidFill>
                  <a:srgbClr val="000000"/>
                </a:solidFill>
                <a:latin typeface="+mj-lt"/>
                <a:ea typeface="Calibri" panose="020F0502020204030204" pitchFamily="34" charset="0"/>
              </a:rPr>
              <a:t> </a:t>
            </a:r>
            <a:r>
              <a:rPr lang="en-US" sz="2100" i="1" dirty="0" err="1">
                <a:solidFill>
                  <a:srgbClr val="000000"/>
                </a:solidFill>
                <a:latin typeface="+mj-lt"/>
                <a:ea typeface="Calibri" panose="020F0502020204030204" pitchFamily="34" charset="0"/>
              </a:rPr>
              <a:t>tròn</a:t>
            </a:r>
            <a:r>
              <a:rPr lang="en-US" sz="2100" i="1" dirty="0">
                <a:solidFill>
                  <a:srgbClr val="000000"/>
                </a:solidFill>
                <a:latin typeface="+mj-lt"/>
                <a:ea typeface="Calibri" panose="020F0502020204030204" pitchFamily="34" charset="0"/>
              </a:rPr>
              <a:t>.</a:t>
            </a:r>
            <a:r>
              <a:rPr lang="en-US" sz="2100" dirty="0">
                <a:solidFill>
                  <a:srgbClr val="000000"/>
                </a:solidFill>
                <a:latin typeface="+mj-lt"/>
                <a:ea typeface="Calibri" panose="020F0502020204030204" pitchFamily="34" charset="0"/>
              </a:rPr>
              <a:t>: </a:t>
            </a:r>
            <a:r>
              <a:rPr lang="en-US" sz="2100" dirty="0" err="1">
                <a:solidFill>
                  <a:srgbClr val="000000"/>
                </a:solidFill>
                <a:latin typeface="+mj-lt"/>
                <a:ea typeface="Calibri" panose="020F0502020204030204" pitchFamily="34" charset="0"/>
                <a:cs typeface="Times New Roman" panose="02020603050405020304" pitchFamily="18" charset="0"/>
              </a:rPr>
              <a:t>Tình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cảm</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yêu</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thương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vô</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bờ</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của</a:t>
            </a:r>
            <a:r>
              <a:rPr lang="en-US" sz="2100" dirty="0">
                <a:solidFill>
                  <a:srgbClr val="000000"/>
                </a:solidFill>
                <a:latin typeface="+mj-lt"/>
                <a:ea typeface="Calibri" panose="020F0502020204030204" pitchFamily="34" charset="0"/>
                <a:cs typeface="Times New Roman" panose="02020603050405020304" pitchFamily="18" charset="0"/>
              </a:rPr>
              <a:t> cha </a:t>
            </a:r>
            <a:r>
              <a:rPr lang="en-US" sz="2100" dirty="0" err="1">
                <a:solidFill>
                  <a:srgbClr val="000000"/>
                </a:solidFill>
                <a:latin typeface="+mj-lt"/>
                <a:ea typeface="Calibri" panose="020F0502020204030204" pitchFamily="34" charset="0"/>
                <a:cs typeface="Times New Roman" panose="02020603050405020304" pitchFamily="18" charset="0"/>
              </a:rPr>
              <a:t>mẹ</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dành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cho</a:t>
            </a:r>
            <a:r>
              <a:rPr lang="en-US" sz="2100" dirty="0">
                <a:solidFill>
                  <a:srgbClr val="000000"/>
                </a:solidFill>
                <a:latin typeface="+mj-lt"/>
                <a:ea typeface="Calibri" panose="020F0502020204030204" pitchFamily="34" charset="0"/>
                <a:cs typeface="Times New Roman" panose="02020603050405020304" pitchFamily="18" charset="0"/>
              </a:rPr>
              <a:t> con </a:t>
            </a:r>
            <a:r>
              <a:rPr lang="en-US" sz="2100" dirty="0" err="1">
                <a:solidFill>
                  <a:srgbClr val="000000"/>
                </a:solidFill>
                <a:latin typeface="+mj-lt"/>
                <a:ea typeface="Calibri" panose="020F0502020204030204" pitchFamily="34" charset="0"/>
                <a:cs typeface="Times New Roman" panose="02020603050405020304" pitchFamily="18" charset="0"/>
              </a:rPr>
              <a:t>cái</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và</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niềm</a:t>
            </a:r>
            <a:r>
              <a:rPr lang="en-US" sz="2100" dirty="0">
                <a:solidFill>
                  <a:srgbClr val="000000"/>
                </a:solidFill>
                <a:latin typeface="+mj-lt"/>
                <a:ea typeface="Calibri" panose="020F0502020204030204" pitchFamily="34" charset="0"/>
                <a:cs typeface="Times New Roman" panose="02020603050405020304" pitchFamily="18" charset="0"/>
              </a:rPr>
              <a:t> tin </a:t>
            </a:r>
            <a:r>
              <a:rPr lang="en-US" sz="2100" dirty="0" err="1">
                <a:solidFill>
                  <a:srgbClr val="000000"/>
                </a:solidFill>
                <a:latin typeface="+mj-lt"/>
                <a:ea typeface="Calibri" panose="020F0502020204030204" pitchFamily="34" charset="0"/>
                <a:cs typeface="Times New Roman" panose="02020603050405020304" pitchFamily="18" charset="0"/>
              </a:rPr>
              <a:t>về</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sự</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trưởng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thành</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phát</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triển</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của</a:t>
            </a:r>
            <a:r>
              <a:rPr lang="en-US" sz="2100" dirty="0">
                <a:solidFill>
                  <a:srgbClr val="000000"/>
                </a:solidFill>
                <a:latin typeface="+mj-lt"/>
                <a:ea typeface="Calibri" panose="020F0502020204030204" pitchFamily="34" charset="0"/>
                <a:cs typeface="Times New Roman" panose="02020603050405020304" pitchFamily="18" charset="0"/>
              </a:rPr>
              <a:t> con </a:t>
            </a:r>
            <a:r>
              <a:rPr lang="en-US" sz="2100" dirty="0" err="1">
                <a:solidFill>
                  <a:srgbClr val="000000"/>
                </a:solidFill>
                <a:latin typeface="+mj-lt"/>
                <a:ea typeface="Calibri" panose="020F0502020204030204" pitchFamily="34" charset="0"/>
                <a:cs typeface="Times New Roman" panose="02020603050405020304" pitchFamily="18" charset="0"/>
              </a:rPr>
              <a:t>trong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tương</a:t>
            </a:r>
            <a:r>
              <a:rPr lang="en-US" sz="2100" dirty="0">
                <a:solidFill>
                  <a:srgbClr val="000000"/>
                </a:solidFill>
                <a:latin typeface="+mj-lt"/>
                <a:ea typeface="Calibri" panose="020F0502020204030204" pitchFamily="34" charset="0"/>
                <a:cs typeface="Times New Roman" panose="02020603050405020304" pitchFamily="18" charset="0"/>
              </a:rPr>
              <a:t> </a:t>
            </a:r>
            <a:r>
              <a:rPr lang="en-US" sz="2100" dirty="0" err="1">
                <a:solidFill>
                  <a:srgbClr val="000000"/>
                </a:solidFill>
                <a:latin typeface="+mj-lt"/>
                <a:ea typeface="Calibri" panose="020F0502020204030204" pitchFamily="34" charset="0"/>
                <a:cs typeface="Times New Roman" panose="02020603050405020304" pitchFamily="18" charset="0"/>
              </a:rPr>
              <a:t>lai</a:t>
            </a:r>
            <a:r>
              <a:rPr lang="en-US" sz="2100" dirty="0">
                <a:solidFill>
                  <a:srgbClr val="000000"/>
                </a:solidFill>
                <a:latin typeface="+mj-lt"/>
                <a:ea typeface="Calibri" panose="020F0502020204030204" pitchFamily="34" charset="0"/>
                <a:cs typeface="Times New Roman" panose="02020603050405020304" pitchFamily="18" charset="0"/>
              </a:rPr>
              <a:t>.</a:t>
            </a:r>
            <a:endParaRPr lang="en-US" sz="21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00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F3D808-F331-03CB-8E40-1FE823042DC4}"/>
            </a:ext>
          </a:extLst>
        </p:cNvPr>
        <p:cNvGrpSpPr/>
        <p:nvPr/>
      </p:nvGrpSpPr>
      <p:grpSpPr>
        <a:xfrm>
          <a:off x="0" y="0"/>
          <a:ext cx="0" cy="0"/>
          <a:chOff x="0" y="0"/>
          <a:chExt cx="0" cy="0"/>
        </a:xfrm>
      </p:grpSpPr>
      <p:sp>
        <p:nvSpPr>
          <p:cNvPr id="5" name="Rectangle: Rounded Corners 27">
            <a:extLst>
              <a:ext uri="{FF2B5EF4-FFF2-40B4-BE49-F238E27FC236}">
                <a16:creationId xmlns:a16="http://schemas.microsoft.com/office/drawing/2014/main" id="{E1476A67-42E5-856F-4FFA-F4D1D215F0E1}"/>
              </a:ext>
            </a:extLst>
          </p:cNvPr>
          <p:cNvSpPr/>
          <p:nvPr/>
        </p:nvSpPr>
        <p:spPr>
          <a:xfrm>
            <a:off x="727426" y="2028695"/>
            <a:ext cx="5378099" cy="581025"/>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Ý NGHĨA BÀI ĐỌC</a:t>
            </a:r>
          </a:p>
        </p:txBody>
      </p:sp>
      <p:sp>
        <p:nvSpPr>
          <p:cNvPr id="6" name="TextBox 5">
            <a:extLst>
              <a:ext uri="{FF2B5EF4-FFF2-40B4-BE49-F238E27FC236}">
                <a16:creationId xmlns:a16="http://schemas.microsoft.com/office/drawing/2014/main" id="{BC8F980D-6977-7C70-4B25-44346643F8C9}"/>
              </a:ext>
            </a:extLst>
          </p:cNvPr>
          <p:cNvSpPr txBox="1"/>
          <p:nvPr/>
        </p:nvSpPr>
        <p:spPr>
          <a:xfrm>
            <a:off x="727426" y="2701939"/>
            <a:ext cx="5512250" cy="3337837"/>
          </a:xfrm>
          <a:prstGeom prst="rect">
            <a:avLst/>
          </a:prstGeom>
          <a:noFill/>
        </p:spPr>
        <p:txBody>
          <a:bodyPr wrap="square">
            <a:spAutoFit/>
          </a:bodyPr>
          <a:lstStyle/>
          <a:p>
            <a:pPr algn="just">
              <a:lnSpc>
                <a:spcPct val="150000"/>
              </a:lnSpc>
            </a:pPr>
            <a:r>
              <a:rPr lang="en-US" sz="2400">
                <a:latin typeface="+mj-lt"/>
                <a:ea typeface="Calibri" panose="020F0502020204030204" pitchFamily="34" charset="0"/>
              </a:rPr>
              <a:t>Từ mối quan hệ của một số sự vật, hiện tượng tự nhiên, tác giả muốn gửi tới con người lời khuyên về lối sống đoàn kết, yêu thương, sự gắn bó, hoà quyện giữa cá nhân và cộng đồng.</a:t>
            </a:r>
            <a:endParaRPr lang="en-US" sz="2400">
              <a:latin typeface="+mj-lt"/>
            </a:endParaRPr>
          </a:p>
        </p:txBody>
      </p:sp>
      <p:pic>
        <p:nvPicPr>
          <p:cNvPr id="7" name="Picture 2" descr="Tinh thần đoàn kết qua câu tục ngữ “Một con ngựa đau, cả tàu bỏ cỏ” của ông  cha ta vẫn vẹn nguyên giá trị ở nước ta hiện nay – Nhân">
            <a:extLst>
              <a:ext uri="{FF2B5EF4-FFF2-40B4-BE49-F238E27FC236}">
                <a16:creationId xmlns:a16="http://schemas.microsoft.com/office/drawing/2014/main" id="{00532D2D-8500-9325-4ABC-CC09A9009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693" y="2028695"/>
            <a:ext cx="5142539" cy="401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71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4828FA-733E-4BC4-F2AA-6EDC6473B9CF}"/>
            </a:ext>
          </a:extLst>
        </p:cNvPr>
        <p:cNvGrpSpPr/>
        <p:nvPr/>
      </p:nvGrpSpPr>
      <p:grpSpPr>
        <a:xfrm>
          <a:off x="0" y="0"/>
          <a:ext cx="0" cy="0"/>
          <a:chOff x="0" y="0"/>
          <a:chExt cx="0" cy="0"/>
        </a:xfrm>
      </p:grpSpPr>
      <p:pic>
        <p:nvPicPr>
          <p:cNvPr id="16" name="Google Shape;795;p57">
            <a:extLst>
              <a:ext uri="{FF2B5EF4-FFF2-40B4-BE49-F238E27FC236}">
                <a16:creationId xmlns:a16="http://schemas.microsoft.com/office/drawing/2014/main" id="{FD3DDFA9-D143-6DE1-D4D5-AA3F2C0CBA6B}"/>
              </a:ext>
            </a:extLst>
          </p:cNvPr>
          <p:cNvPicPr preferRelativeResize="0">
            <a:picLocks noChangeAspect="1"/>
          </p:cNvPicPr>
          <p:nvPr/>
        </p:nvPicPr>
        <p:blipFill rotWithShape="1">
          <a:blip r:embed="rId3">
            <a:alphaModFix/>
          </a:blip>
          <a:srcRect b="26248"/>
          <a:stretch/>
        </p:blipFill>
        <p:spPr>
          <a:xfrm>
            <a:off x="558604" y="1469897"/>
            <a:ext cx="5013532" cy="5388104"/>
          </a:xfrm>
          <a:prstGeom prst="rect">
            <a:avLst/>
          </a:prstGeom>
          <a:noFill/>
          <a:ln>
            <a:noFill/>
          </a:ln>
        </p:spPr>
      </p:pic>
      <p:sp>
        <p:nvSpPr>
          <p:cNvPr id="19" name="Google Shape;657;p47">
            <a:extLst>
              <a:ext uri="{FF2B5EF4-FFF2-40B4-BE49-F238E27FC236}">
                <a16:creationId xmlns:a16="http://schemas.microsoft.com/office/drawing/2014/main" id="{A02AD662-D1DE-D326-1992-245345632826}"/>
              </a:ext>
            </a:extLst>
          </p:cNvPr>
          <p:cNvSpPr txBox="1">
            <a:spLocks/>
          </p:cNvSpPr>
          <p:nvPr/>
        </p:nvSpPr>
        <p:spPr>
          <a:xfrm>
            <a:off x="5381068" y="2891985"/>
            <a:ext cx="6061260" cy="2266867"/>
          </a:xfrm>
          <a:prstGeom prst="rect">
            <a:avLst/>
          </a:prstGeom>
          <a:noFill/>
          <a:ln>
            <a:noFill/>
          </a:ln>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Chelsea Market"/>
              <a:buNone/>
              <a:defRPr sz="16000" b="1" i="0" u="none" strike="noStrike" cap="none">
                <a:solidFill>
                  <a:schemeClr val="lt1"/>
                </a:solidFill>
                <a:latin typeface="Chelsea Market"/>
                <a:ea typeface="Chelsea Market"/>
                <a:cs typeface="Chelsea Market"/>
                <a:sym typeface="Chelsea Market"/>
              </a:defRPr>
            </a:lvl1pPr>
            <a:lvl2pPr marR="0" lvl="1"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2pPr>
            <a:lvl3pPr marR="0" lvl="2"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3pPr>
            <a:lvl4pPr marR="0" lvl="3"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4pPr>
            <a:lvl5pPr marR="0" lvl="4"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5pPr>
            <a:lvl6pPr marR="0" lvl="5"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6pPr>
            <a:lvl7pPr marR="0" lvl="6"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7pPr>
            <a:lvl8pPr marR="0" lvl="7"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8pPr>
            <a:lvl9pPr marR="0" lvl="8" algn="ctr" rtl="0">
              <a:lnSpc>
                <a:spcPct val="100000"/>
              </a:lnSpc>
              <a:spcBef>
                <a:spcPts val="0"/>
              </a:spcBef>
              <a:spcAft>
                <a:spcPts val="0"/>
              </a:spcAft>
              <a:buClr>
                <a:schemeClr val="dk1"/>
              </a:buClr>
              <a:buSzPts val="6000"/>
              <a:buFont typeface="Chelsea Market"/>
              <a:buNone/>
              <a:defRPr sz="6000" b="1" i="0" u="none" strike="noStrike" cap="none">
                <a:solidFill>
                  <a:schemeClr val="dk1"/>
                </a:solidFill>
                <a:latin typeface="Chelsea Market"/>
                <a:ea typeface="Chelsea Market"/>
                <a:cs typeface="Chelsea Market"/>
                <a:sym typeface="Chelsea Market"/>
              </a:defRPr>
            </a:lvl9pPr>
          </a:lstStyle>
          <a:p>
            <a:pPr>
              <a:lnSpc>
                <a:spcPct val="150000"/>
              </a:lnSpc>
            </a:pPr>
            <a:r>
              <a:rPr lang="en-US" sz="4800" dirty="0" err="1">
                <a:solidFill>
                  <a:srgbClr val="C00000"/>
                </a:solidFill>
                <a:latin typeface="+mj-lt"/>
              </a:rPr>
              <a:t>Hoạt</a:t>
            </a:r>
            <a:r>
              <a:rPr lang="en-US" sz="4800" dirty="0">
                <a:solidFill>
                  <a:srgbClr val="C00000"/>
                </a:solidFill>
                <a:latin typeface="+mj-lt"/>
              </a:rPr>
              <a:t> </a:t>
            </a:r>
            <a:r>
              <a:rPr lang="en-US" sz="4800" dirty="0" err="1">
                <a:solidFill>
                  <a:srgbClr val="C00000"/>
                </a:solidFill>
                <a:latin typeface="+mj-lt"/>
              </a:rPr>
              <a:t>động</a:t>
            </a:r>
            <a:r>
              <a:rPr lang="en-US" sz="4800" dirty="0">
                <a:solidFill>
                  <a:srgbClr val="C00000"/>
                </a:solidFill>
                <a:latin typeface="+mj-lt"/>
              </a:rPr>
              <a:t> 3</a:t>
            </a:r>
          </a:p>
          <a:p>
            <a:pPr>
              <a:lnSpc>
                <a:spcPct val="150000"/>
              </a:lnSpc>
            </a:pPr>
            <a:r>
              <a:rPr lang="en-US" sz="4800" b="1" dirty="0">
                <a:solidFill>
                  <a:schemeClr val="tx1"/>
                </a:solidFill>
                <a:latin typeface="+mj-lt"/>
              </a:rPr>
              <a:t>ĐỌC NÂNG CAO</a:t>
            </a:r>
          </a:p>
        </p:txBody>
      </p:sp>
    </p:spTree>
    <p:extLst>
      <p:ext uri="{BB962C8B-B14F-4D97-AF65-F5344CB8AC3E}">
        <p14:creationId xmlns:p14="http://schemas.microsoft.com/office/powerpoint/2010/main" val="67355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B5AB72-A770-2B8F-8D09-BF661B71113D}"/>
            </a:ext>
          </a:extLst>
        </p:cNvPr>
        <p:cNvGrpSpPr/>
        <p:nvPr/>
      </p:nvGrpSpPr>
      <p:grpSpPr>
        <a:xfrm>
          <a:off x="0" y="0"/>
          <a:ext cx="0" cy="0"/>
          <a:chOff x="0" y="0"/>
          <a:chExt cx="0" cy="0"/>
        </a:xfrm>
      </p:grpSpPr>
      <p:pic>
        <p:nvPicPr>
          <p:cNvPr id="2" name="Google Shape;1002;p69">
            <a:extLst>
              <a:ext uri="{FF2B5EF4-FFF2-40B4-BE49-F238E27FC236}">
                <a16:creationId xmlns:a16="http://schemas.microsoft.com/office/drawing/2014/main" id="{FF55C079-44A6-5281-5481-D6565B4B4A00}"/>
              </a:ext>
            </a:extLst>
          </p:cNvPr>
          <p:cNvPicPr preferRelativeResize="0"/>
          <p:nvPr/>
        </p:nvPicPr>
        <p:blipFill rotWithShape="1">
          <a:blip r:embed="rId3">
            <a:alphaModFix/>
          </a:blip>
          <a:srcRect b="4825"/>
          <a:stretch/>
        </p:blipFill>
        <p:spPr>
          <a:xfrm>
            <a:off x="7789553" y="1358381"/>
            <a:ext cx="4093258" cy="5529639"/>
          </a:xfrm>
          <a:prstGeom prst="rect">
            <a:avLst/>
          </a:prstGeom>
          <a:noFill/>
          <a:ln>
            <a:noFill/>
          </a:ln>
        </p:spPr>
      </p:pic>
      <p:sp>
        <p:nvSpPr>
          <p:cNvPr id="3" name="TextBox 2">
            <a:extLst>
              <a:ext uri="{FF2B5EF4-FFF2-40B4-BE49-F238E27FC236}">
                <a16:creationId xmlns:a16="http://schemas.microsoft.com/office/drawing/2014/main" id="{95DECA53-BDF3-5EEB-CE53-F9E51CDC00D2}"/>
              </a:ext>
            </a:extLst>
          </p:cNvPr>
          <p:cNvSpPr txBox="1"/>
          <p:nvPr/>
        </p:nvSpPr>
        <p:spPr>
          <a:xfrm>
            <a:off x="1127651" y="3429000"/>
            <a:ext cx="6785772" cy="2229841"/>
          </a:xfrm>
          <a:prstGeom prst="rect">
            <a:avLst/>
          </a:prstGeom>
          <a:noFill/>
        </p:spPr>
        <p:txBody>
          <a:bodyPr wrap="square">
            <a:spAutoFit/>
          </a:bodyPr>
          <a:lstStyle/>
          <a:p>
            <a:pPr indent="724033" algn="just">
              <a:lnSpc>
                <a:spcPct val="150000"/>
              </a:lnSpc>
            </a:pPr>
            <a:r>
              <a:rPr lang="en-US" sz="2400" dirty="0" err="1">
                <a:solidFill>
                  <a:schemeClr val="tx1"/>
                </a:solidFill>
                <a:latin typeface="+mn-lt"/>
                <a:ea typeface="Calibri" panose="020F0502020204030204" pitchFamily="34" charset="0"/>
                <a:cs typeface="Times New Roman" panose="02020603050405020304" pitchFamily="18" charset="0"/>
              </a:rPr>
              <a:t>Núi</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cao</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bởi</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có</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đất</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bồi</a:t>
            </a:r>
            <a:r>
              <a:rPr lang="en-US" sz="2400" dirty="0">
                <a:solidFill>
                  <a:srgbClr val="C00000"/>
                </a:solidFill>
                <a:latin typeface="+mn-lt"/>
                <a:ea typeface="Calibri" panose="020F0502020204030204" pitchFamily="34" charset="0"/>
                <a:cs typeface="Times New Roman" panose="02020603050405020304" pitchFamily="18" charset="0"/>
              </a:rPr>
              <a:t>//</a:t>
            </a:r>
          </a:p>
          <a:p>
            <a:pPr algn="just">
              <a:lnSpc>
                <a:spcPct val="150000"/>
              </a:lnSpc>
            </a:pPr>
            <a:r>
              <a:rPr lang="en-US" sz="2400" dirty="0" err="1">
                <a:solidFill>
                  <a:schemeClr val="tx1"/>
                </a:solidFill>
                <a:latin typeface="+mn-lt"/>
                <a:ea typeface="Calibri" panose="020F0502020204030204" pitchFamily="34" charset="0"/>
                <a:cs typeface="Times New Roman" panose="02020603050405020304" pitchFamily="18" charset="0"/>
              </a:rPr>
              <a:t>Núi</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chê</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đất</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thấp</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núi</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ngồi</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dirty="0">
                <a:solidFill>
                  <a:schemeClr val="tx1"/>
                </a:solidFill>
                <a:latin typeface="+mn-lt"/>
                <a:ea typeface="Calibri" panose="020F0502020204030204" pitchFamily="34" charset="0"/>
                <a:cs typeface="Times New Roman" panose="02020603050405020304" pitchFamily="18" charset="0"/>
              </a:rPr>
              <a:t>ở </a:t>
            </a:r>
            <a:r>
              <a:rPr lang="en-US" sz="2400" dirty="0" err="1">
                <a:solidFill>
                  <a:schemeClr val="tx1"/>
                </a:solidFill>
                <a:latin typeface="+mn-lt"/>
                <a:ea typeface="Calibri" panose="020F0502020204030204" pitchFamily="34" charset="0"/>
                <a:cs typeface="Times New Roman" panose="02020603050405020304" pitchFamily="18" charset="0"/>
              </a:rPr>
              <a:t>đâu</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a:p>
            <a:pPr indent="724033" algn="just">
              <a:lnSpc>
                <a:spcPct val="150000"/>
              </a:lnSpc>
            </a:pPr>
            <a:r>
              <a:rPr lang="en-US" sz="2400" dirty="0" err="1">
                <a:solidFill>
                  <a:schemeClr val="tx1"/>
                </a:solidFill>
                <a:latin typeface="+mn-lt"/>
                <a:ea typeface="Calibri" panose="020F0502020204030204" pitchFamily="34" charset="0"/>
                <a:cs typeface="Times New Roman" panose="02020603050405020304" pitchFamily="18" charset="0"/>
              </a:rPr>
              <a:t>Muôn</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dòng</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sông</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đổ</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biển</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sâu</a:t>
            </a:r>
            <a:r>
              <a:rPr lang="en-US" sz="2400" dirty="0">
                <a:solidFill>
                  <a:srgbClr val="C00000"/>
                </a:solidFill>
                <a:latin typeface="+mn-lt"/>
                <a:ea typeface="Calibri" panose="020F0502020204030204" pitchFamily="34" charset="0"/>
                <a:cs typeface="Times New Roman" panose="02020603050405020304" pitchFamily="18" charset="0"/>
              </a:rPr>
              <a:t>//</a:t>
            </a:r>
          </a:p>
          <a:p>
            <a:pPr algn="just">
              <a:lnSpc>
                <a:spcPct val="150000"/>
              </a:lnSpc>
            </a:pPr>
            <a:r>
              <a:rPr lang="en-US" sz="2400" b="1" dirty="0" err="1">
                <a:solidFill>
                  <a:schemeClr val="tx1"/>
                </a:solidFill>
                <a:latin typeface="+mn-lt"/>
                <a:ea typeface="Calibri" panose="020F0502020204030204" pitchFamily="34" charset="0"/>
                <a:cs typeface="Times New Roman" panose="02020603050405020304" pitchFamily="18" charset="0"/>
              </a:rPr>
              <a:t>Biển</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chê</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sông</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nhỏ</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biển</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đâu</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nước</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còn</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p:txBody>
      </p:sp>
      <p:sp>
        <p:nvSpPr>
          <p:cNvPr id="4" name="Rectangle: Rounded Corners 4">
            <a:extLst>
              <a:ext uri="{FF2B5EF4-FFF2-40B4-BE49-F238E27FC236}">
                <a16:creationId xmlns:a16="http://schemas.microsoft.com/office/drawing/2014/main" id="{CD0AFAD5-52A4-0216-1C63-BCF6917CB4B3}"/>
              </a:ext>
            </a:extLst>
          </p:cNvPr>
          <p:cNvSpPr/>
          <p:nvPr/>
        </p:nvSpPr>
        <p:spPr>
          <a:xfrm>
            <a:off x="1641177" y="2014126"/>
            <a:ext cx="5758720" cy="12476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ea typeface="Calibri" panose="020F0502020204030204" pitchFamily="34" charset="0"/>
              </a:rPr>
              <a:t>Tập trung hướng dẫn đọc diễn cảm đoạn </a:t>
            </a:r>
            <a:r>
              <a:rPr lang="en-US" sz="2400" dirty="0">
                <a:solidFill>
                  <a:srgbClr val="000000"/>
                </a:solidFill>
                <a:ea typeface="Calibri" panose="020F0502020204030204" pitchFamily="34" charset="0"/>
              </a:rPr>
              <a:t>3 </a:t>
            </a:r>
            <a:r>
              <a:rPr lang="en-US" sz="2400" dirty="0" err="1">
                <a:solidFill>
                  <a:srgbClr val="000000"/>
                </a:solidFill>
                <a:ea typeface="Calibri" panose="020F0502020204030204" pitchFamily="34" charset="0"/>
              </a:rPr>
              <a:t>và</a:t>
            </a:r>
            <a:r>
              <a:rPr lang="en-US" sz="2400" dirty="0">
                <a:solidFill>
                  <a:srgbClr val="000000"/>
                </a:solidFill>
                <a:ea typeface="Calibri" panose="020F0502020204030204" pitchFamily="34" charset="0"/>
              </a:rPr>
              <a:t> 4</a:t>
            </a:r>
            <a:r>
              <a:rPr lang="vi-VN" sz="2400" dirty="0">
                <a:solidFill>
                  <a:srgbClr val="000000"/>
                </a:solidFill>
                <a:ea typeface="Calibri" panose="020F0502020204030204" pitchFamily="34" charset="0"/>
              </a:rPr>
              <a:t>.</a:t>
            </a:r>
            <a:endParaRPr lang="en-US" sz="2400" dirty="0"/>
          </a:p>
        </p:txBody>
      </p:sp>
    </p:spTree>
    <p:extLst>
      <p:ext uri="{BB962C8B-B14F-4D97-AF65-F5344CB8AC3E}">
        <p14:creationId xmlns:p14="http://schemas.microsoft.com/office/powerpoint/2010/main" val="163706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AA6A31-EF18-A511-C498-48C50CE1214E}"/>
            </a:ext>
          </a:extLst>
        </p:cNvPr>
        <p:cNvGrpSpPr/>
        <p:nvPr/>
      </p:nvGrpSpPr>
      <p:grpSpPr>
        <a:xfrm>
          <a:off x="0" y="0"/>
          <a:ext cx="0" cy="0"/>
          <a:chOff x="0" y="0"/>
          <a:chExt cx="0" cy="0"/>
        </a:xfrm>
      </p:grpSpPr>
      <p:pic>
        <p:nvPicPr>
          <p:cNvPr id="2" name="Google Shape;835;p61">
            <a:extLst>
              <a:ext uri="{FF2B5EF4-FFF2-40B4-BE49-F238E27FC236}">
                <a16:creationId xmlns:a16="http://schemas.microsoft.com/office/drawing/2014/main" id="{304B4297-8BF8-0A00-551B-4E4797286291}"/>
              </a:ext>
            </a:extLst>
          </p:cNvPr>
          <p:cNvPicPr preferRelativeResize="0">
            <a:picLocks noChangeAspect="1"/>
          </p:cNvPicPr>
          <p:nvPr/>
        </p:nvPicPr>
        <p:blipFill rotWithShape="1">
          <a:blip r:embed="rId3">
            <a:alphaModFix/>
          </a:blip>
          <a:srcRect l="5733" r="24179" b="1951"/>
          <a:stretch/>
        </p:blipFill>
        <p:spPr>
          <a:xfrm flipH="1">
            <a:off x="-2" y="1694333"/>
            <a:ext cx="3957852" cy="5163668"/>
          </a:xfrm>
          <a:prstGeom prst="rect">
            <a:avLst/>
          </a:prstGeom>
          <a:noFill/>
          <a:ln>
            <a:noFill/>
          </a:ln>
        </p:spPr>
      </p:pic>
      <p:sp>
        <p:nvSpPr>
          <p:cNvPr id="4" name="Rectangle: Rounded Corners 27">
            <a:extLst>
              <a:ext uri="{FF2B5EF4-FFF2-40B4-BE49-F238E27FC236}">
                <a16:creationId xmlns:a16="http://schemas.microsoft.com/office/drawing/2014/main" id="{2D918E73-DC20-D244-CE30-8F9ACF2C3B59}"/>
              </a:ext>
            </a:extLst>
          </p:cNvPr>
          <p:cNvSpPr/>
          <p:nvPr/>
        </p:nvSpPr>
        <p:spPr>
          <a:xfrm>
            <a:off x="4730459" y="2249230"/>
            <a:ext cx="5728848" cy="117977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ea typeface="Calibri" panose="020F0502020204030204" pitchFamily="34" charset="0"/>
              </a:rPr>
              <a:t>Tập trung hướng dẫn đọc diễn cảm đoạn </a:t>
            </a:r>
            <a:r>
              <a:rPr lang="en-US" sz="2400" dirty="0">
                <a:solidFill>
                  <a:srgbClr val="000000"/>
                </a:solidFill>
                <a:ea typeface="Calibri" panose="020F0502020204030204" pitchFamily="34" charset="0"/>
              </a:rPr>
              <a:t>3 </a:t>
            </a:r>
            <a:r>
              <a:rPr lang="en-US" sz="2400" dirty="0" err="1">
                <a:solidFill>
                  <a:srgbClr val="000000"/>
                </a:solidFill>
                <a:ea typeface="Calibri" panose="020F0502020204030204" pitchFamily="34" charset="0"/>
              </a:rPr>
              <a:t>và</a:t>
            </a:r>
            <a:r>
              <a:rPr lang="en-US" sz="2400" dirty="0">
                <a:solidFill>
                  <a:srgbClr val="000000"/>
                </a:solidFill>
                <a:ea typeface="Calibri" panose="020F0502020204030204" pitchFamily="34" charset="0"/>
              </a:rPr>
              <a:t> 4</a:t>
            </a:r>
            <a:r>
              <a:rPr lang="vi-VN" sz="2400" dirty="0">
                <a:solidFill>
                  <a:srgbClr val="000000"/>
                </a:solidFill>
                <a:ea typeface="Calibri" panose="020F0502020204030204" pitchFamily="34" charset="0"/>
              </a:rPr>
              <a:t>.</a:t>
            </a:r>
            <a:endParaRPr lang="en-US" sz="2400" dirty="0"/>
          </a:p>
        </p:txBody>
      </p:sp>
      <p:sp>
        <p:nvSpPr>
          <p:cNvPr id="5" name="TextBox 4">
            <a:extLst>
              <a:ext uri="{FF2B5EF4-FFF2-40B4-BE49-F238E27FC236}">
                <a16:creationId xmlns:a16="http://schemas.microsoft.com/office/drawing/2014/main" id="{16B302EF-30B7-CDF2-C8A0-ACB7F74843A2}"/>
              </a:ext>
            </a:extLst>
          </p:cNvPr>
          <p:cNvSpPr txBox="1"/>
          <p:nvPr/>
        </p:nvSpPr>
        <p:spPr>
          <a:xfrm>
            <a:off x="4730458" y="3620067"/>
            <a:ext cx="6699541" cy="2235227"/>
          </a:xfrm>
          <a:prstGeom prst="rect">
            <a:avLst/>
          </a:prstGeom>
          <a:noFill/>
        </p:spPr>
        <p:txBody>
          <a:bodyPr wrap="square">
            <a:spAutoFit/>
          </a:bodyPr>
          <a:lstStyle/>
          <a:p>
            <a:pPr indent="724033" algn="just">
              <a:lnSpc>
                <a:spcPct val="150000"/>
              </a:lnSpc>
            </a:pPr>
            <a:r>
              <a:rPr lang="en-US" sz="2400" b="1" dirty="0">
                <a:solidFill>
                  <a:schemeClr val="tx1"/>
                </a:solidFill>
                <a:latin typeface="+mn-lt"/>
                <a:ea typeface="Calibri" panose="020F0502020204030204" pitchFamily="34" charset="0"/>
                <a:cs typeface="Times New Roman" panose="02020603050405020304" pitchFamily="18" charset="0"/>
              </a:rPr>
              <a:t>Tre </a:t>
            </a:r>
            <a:r>
              <a:rPr lang="en-US" sz="2400" b="1" dirty="0" err="1">
                <a:solidFill>
                  <a:schemeClr val="tx1"/>
                </a:solidFill>
                <a:latin typeface="+mn-lt"/>
                <a:ea typeface="Calibri" panose="020F0502020204030204" pitchFamily="34" charset="0"/>
                <a:cs typeface="Times New Roman" panose="02020603050405020304" pitchFamily="18" charset="0"/>
              </a:rPr>
              <a:t>già</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yêu</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lấy</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măng</a:t>
            </a:r>
            <a:r>
              <a:rPr lang="en-US" sz="2400" b="1" dirty="0">
                <a:solidFill>
                  <a:schemeClr val="tx1"/>
                </a:solidFill>
                <a:latin typeface="+mn-lt"/>
                <a:ea typeface="Calibri" panose="020F0502020204030204" pitchFamily="34" charset="0"/>
                <a:cs typeface="Times New Roman" panose="02020603050405020304" pitchFamily="18" charset="0"/>
              </a:rPr>
              <a:t> non</a:t>
            </a:r>
            <a:r>
              <a:rPr lang="en-US" sz="2400" dirty="0">
                <a:solidFill>
                  <a:srgbClr val="C00000"/>
                </a:solidFill>
                <a:latin typeface="+mn-lt"/>
                <a:ea typeface="Calibri" panose="020F0502020204030204" pitchFamily="34" charset="0"/>
                <a:cs typeface="Times New Roman" panose="02020603050405020304" pitchFamily="18" charset="0"/>
              </a:rPr>
              <a:t>//</a:t>
            </a:r>
          </a:p>
          <a:p>
            <a:pPr algn="just">
              <a:lnSpc>
                <a:spcPct val="150000"/>
              </a:lnSpc>
            </a:pPr>
            <a:r>
              <a:rPr lang="en-US" sz="2400" b="1" dirty="0" err="1">
                <a:solidFill>
                  <a:schemeClr val="tx1"/>
                </a:solidFill>
                <a:latin typeface="+mn-lt"/>
                <a:ea typeface="Calibri" panose="020F0502020204030204" pitchFamily="34" charset="0"/>
                <a:cs typeface="Times New Roman" panose="02020603050405020304" pitchFamily="18" charset="0"/>
              </a:rPr>
              <a:t>Chắt</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chiu</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như</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mẹ</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yêu</a:t>
            </a:r>
            <a:r>
              <a:rPr lang="en-US" sz="2400" dirty="0">
                <a:solidFill>
                  <a:schemeClr val="tx1"/>
                </a:solidFill>
                <a:latin typeface="+mn-lt"/>
                <a:ea typeface="Calibri" panose="020F0502020204030204" pitchFamily="34" charset="0"/>
                <a:cs typeface="Times New Roman" panose="02020603050405020304" pitchFamily="18" charset="0"/>
              </a:rPr>
              <a:t> con/ </a:t>
            </a:r>
            <a:r>
              <a:rPr lang="en-US" sz="2400" dirty="0" err="1">
                <a:solidFill>
                  <a:schemeClr val="tx1"/>
                </a:solidFill>
                <a:latin typeface="+mn-lt"/>
                <a:ea typeface="Calibri" panose="020F0502020204030204" pitchFamily="34" charset="0"/>
                <a:cs typeface="Times New Roman" panose="02020603050405020304" pitchFamily="18" charset="0"/>
              </a:rPr>
              <a:t>tháng</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ngày</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a:p>
            <a:pPr indent="724033" algn="just">
              <a:lnSpc>
                <a:spcPct val="150000"/>
              </a:lnSpc>
            </a:pPr>
            <a:r>
              <a:rPr lang="en-US" sz="2400" dirty="0">
                <a:solidFill>
                  <a:schemeClr val="tx1"/>
                </a:solidFill>
                <a:latin typeface="+mn-lt"/>
                <a:ea typeface="Calibri" panose="020F0502020204030204" pitchFamily="34" charset="0"/>
                <a:cs typeface="Times New Roman" panose="02020603050405020304" pitchFamily="18" charset="0"/>
              </a:rPr>
              <a:t>Mai </a:t>
            </a:r>
            <a:r>
              <a:rPr lang="en-US" sz="2400" dirty="0" err="1">
                <a:solidFill>
                  <a:schemeClr val="tx1"/>
                </a:solidFill>
                <a:latin typeface="+mn-lt"/>
                <a:ea typeface="Calibri" panose="020F0502020204030204" pitchFamily="34" charset="0"/>
                <a:cs typeface="Times New Roman" panose="02020603050405020304" pitchFamily="18" charset="0"/>
              </a:rPr>
              <a:t>sau</a:t>
            </a:r>
            <a:r>
              <a:rPr lang="en-US" sz="2400" dirty="0">
                <a:solidFill>
                  <a:srgbClr val="C00000"/>
                </a:solidFill>
                <a:latin typeface="+mn-lt"/>
                <a:ea typeface="Calibri" panose="020F0502020204030204" pitchFamily="34" charset="0"/>
                <a:cs typeface="Times New Roman" panose="02020603050405020304" pitchFamily="18" charset="0"/>
              </a:rPr>
              <a:t>/</a:t>
            </a:r>
            <a:r>
              <a:rPr lang="en-US" sz="2400" dirty="0">
                <a:solidFill>
                  <a:schemeClr val="tx1"/>
                </a:solidFill>
                <a:latin typeface="+mn-lt"/>
                <a:ea typeface="Calibri" panose="020F0502020204030204" pitchFamily="34" charset="0"/>
                <a:cs typeface="Times New Roman" panose="02020603050405020304" pitchFamily="18" charset="0"/>
              </a:rPr>
              <a:t> con </a:t>
            </a:r>
            <a:r>
              <a:rPr lang="en-US" sz="2400" dirty="0" err="1">
                <a:solidFill>
                  <a:schemeClr val="tx1"/>
                </a:solidFill>
                <a:latin typeface="+mn-lt"/>
                <a:ea typeface="Calibri" panose="020F0502020204030204" pitchFamily="34" charset="0"/>
                <a:cs typeface="Times New Roman" panose="02020603050405020304" pitchFamily="18" charset="0"/>
              </a:rPr>
              <a:t>lớn</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hơn</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thầy</a:t>
            </a:r>
            <a:r>
              <a:rPr lang="en-US" sz="2400" dirty="0">
                <a:solidFill>
                  <a:srgbClr val="C00000"/>
                </a:solidFill>
                <a:latin typeface="+mn-lt"/>
                <a:ea typeface="Calibri" panose="020F0502020204030204" pitchFamily="34" charset="0"/>
                <a:cs typeface="Times New Roman" panose="02020603050405020304" pitchFamily="18" charset="0"/>
              </a:rPr>
              <a:t>//</a:t>
            </a:r>
          </a:p>
          <a:p>
            <a:pPr algn="just">
              <a:lnSpc>
                <a:spcPct val="150000"/>
              </a:lnSpc>
            </a:pPr>
            <a:r>
              <a:rPr lang="en-US" sz="2400" dirty="0" err="1">
                <a:solidFill>
                  <a:schemeClr val="tx1"/>
                </a:solidFill>
                <a:latin typeface="+mn-lt"/>
                <a:ea typeface="Calibri" panose="020F0502020204030204" pitchFamily="34" charset="0"/>
                <a:cs typeface="Times New Roman" panose="02020603050405020304" pitchFamily="18" charset="0"/>
              </a:rPr>
              <a:t>Các</a:t>
            </a:r>
            <a:r>
              <a:rPr lang="en-US" sz="2400" dirty="0">
                <a:solidFill>
                  <a:schemeClr val="tx1"/>
                </a:solidFill>
                <a:latin typeface="+mn-lt"/>
                <a:ea typeface="Calibri" panose="020F0502020204030204" pitchFamily="34" charset="0"/>
                <a:cs typeface="Times New Roman" panose="02020603050405020304" pitchFamily="18" charset="0"/>
              </a:rPr>
              <a:t> con</a:t>
            </a:r>
            <a:r>
              <a:rPr lang="en-US" sz="2400" dirty="0">
                <a:solidFill>
                  <a:srgbClr val="C00000"/>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ôm</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dirty="0" err="1">
                <a:solidFill>
                  <a:schemeClr val="tx1"/>
                </a:solidFill>
                <a:latin typeface="+mn-lt"/>
                <a:ea typeface="Calibri" panose="020F0502020204030204" pitchFamily="34" charset="0"/>
                <a:cs typeface="Times New Roman" panose="02020603050405020304" pitchFamily="18" charset="0"/>
              </a:rPr>
              <a:t>cả</a:t>
            </a:r>
            <a:r>
              <a:rPr lang="en-US" sz="2400"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hai</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tay</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đất</a:t>
            </a:r>
            <a:r>
              <a:rPr lang="en-US" sz="2400" b="1" dirty="0">
                <a:solidFill>
                  <a:schemeClr val="tx1"/>
                </a:solidFill>
                <a:latin typeface="+mn-lt"/>
                <a:ea typeface="Calibri" panose="020F0502020204030204" pitchFamily="34" charset="0"/>
                <a:cs typeface="Times New Roman" panose="02020603050405020304" pitchFamily="18" charset="0"/>
              </a:rPr>
              <a:t> </a:t>
            </a:r>
            <a:r>
              <a:rPr lang="en-US" sz="2400" b="1" dirty="0" err="1">
                <a:solidFill>
                  <a:schemeClr val="tx1"/>
                </a:solidFill>
                <a:latin typeface="+mn-lt"/>
                <a:ea typeface="Calibri" panose="020F0502020204030204" pitchFamily="34" charset="0"/>
                <a:cs typeface="Times New Roman" panose="02020603050405020304" pitchFamily="18" charset="0"/>
              </a:rPr>
              <a:t>tròn</a:t>
            </a:r>
            <a:r>
              <a:rPr lang="en-US" sz="2400" dirty="0">
                <a:solidFill>
                  <a:schemeClr val="tx1"/>
                </a:solidFill>
                <a:latin typeface="+mn-lt"/>
                <a:ea typeface="Calibri" panose="020F0502020204030204" pitchFamily="34" charset="0"/>
                <a:cs typeface="Times New Roman" panose="02020603050405020304" pitchFamily="18" charset="0"/>
              </a:rPr>
              <a:t>.</a:t>
            </a:r>
            <a:r>
              <a:rPr lang="en-US" sz="2400" dirty="0">
                <a:solidFill>
                  <a:srgbClr val="C00000"/>
                </a:solidFill>
                <a:latin typeface="+mn-lt"/>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55383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9F89139-EE52-F8FE-806E-B6EAD63B19A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8" name="TextBox 12">
            <a:extLst>
              <a:ext uri="{FF2B5EF4-FFF2-40B4-BE49-F238E27FC236}">
                <a16:creationId xmlns:a16="http://schemas.microsoft.com/office/drawing/2014/main" id="{84676450-E46E-BE8D-4ACE-74F32E0560C2}"/>
              </a:ext>
            </a:extLst>
          </p:cNvPr>
          <p:cNvSpPr txBox="1"/>
          <p:nvPr/>
        </p:nvSpPr>
        <p:spPr>
          <a:xfrm>
            <a:off x="1674301" y="1445793"/>
            <a:ext cx="8843398" cy="1107996"/>
          </a:xfrm>
          <a:prstGeom prst="rect">
            <a:avLst/>
          </a:prstGeom>
        </p:spPr>
        <p:txBody>
          <a:bodyPr wrap="square" lIns="0" tIns="0" rIns="0" bIns="0" rtlCol="0" anchor="t">
            <a:spAutoFit/>
          </a:bodyPr>
          <a:lstStyle/>
          <a:p>
            <a:pPr algn="ctr" defTabSz="576026">
              <a:buClrTx/>
            </a:pPr>
            <a:r>
              <a:rPr lang="en-US" sz="7200" b="1" kern="1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n-lt"/>
                <a:ea typeface="+mn-ea"/>
                <a:cs typeface="Arial" panose="020B0604020202020204" pitchFamily="34" charset="0"/>
              </a:rPr>
              <a:t>TRÒ CHƠI </a:t>
            </a:r>
            <a:r>
              <a:rPr lang="en-US" sz="7200" b="1" kern="1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n-lt"/>
                <a:cs typeface="Arial" panose="020B0604020202020204" pitchFamily="34" charset="0"/>
              </a:rPr>
              <a:t>CÂU CÁ</a:t>
            </a:r>
          </a:p>
        </p:txBody>
      </p:sp>
      <p:pic>
        <p:nvPicPr>
          <p:cNvPr id="10" name="Deck-The-halls-Long-Version-chosic.com_">
            <a:hlinkClick r:id="" action="ppaction://media"/>
            <a:extLst>
              <a:ext uri="{FF2B5EF4-FFF2-40B4-BE49-F238E27FC236}">
                <a16:creationId xmlns:a16="http://schemas.microsoft.com/office/drawing/2014/main" id="{DAE35822-9D97-A729-8ADB-67D03976D6B7}"/>
              </a:ext>
            </a:extLst>
          </p:cNvPr>
          <p:cNvPicPr>
            <a:picLocks noChangeAspect="1"/>
          </p:cNvPicPr>
          <p:nvPr>
            <a:audioFile r:link="rId1"/>
            <p:extLst>
              <p:ext uri="{DAA4B4D4-6D71-4841-9C94-3DE7FCFB9230}">
                <p14:media xmlns:p14="http://schemas.microsoft.com/office/powerpoint/2010/main" r:embed="rId2">
                  <p14:trim end="133965.375"/>
                </p14:media>
              </p:ext>
            </p:extLst>
          </p:nvPr>
        </p:nvPicPr>
        <p:blipFill>
          <a:blip r:embed="rId5"/>
          <a:stretch>
            <a:fillRect/>
          </a:stretch>
        </p:blipFill>
        <p:spPr>
          <a:xfrm>
            <a:off x="12023267" y="120003"/>
            <a:ext cx="384010" cy="384010"/>
          </a:xfrm>
          <a:prstGeom prst="rect">
            <a:avLst/>
          </a:prstGeom>
        </p:spPr>
      </p:pic>
      <p:sp>
        <p:nvSpPr>
          <p:cNvPr id="13" name="2">
            <a:hlinkClick r:id="rId6" action="ppaction://hlinksldjump"/>
            <a:extLst>
              <a:ext uri="{FF2B5EF4-FFF2-40B4-BE49-F238E27FC236}">
                <a16:creationId xmlns:a16="http://schemas.microsoft.com/office/drawing/2014/main" id="{B1D2B541-4D6F-95D8-8044-C531ED455BAC}"/>
              </a:ext>
            </a:extLst>
          </p:cNvPr>
          <p:cNvSpPr/>
          <p:nvPr/>
        </p:nvSpPr>
        <p:spPr>
          <a:xfrm>
            <a:off x="-1776049" y="4104111"/>
            <a:ext cx="1318679" cy="939887"/>
          </a:xfrm>
          <a:custGeom>
            <a:avLst/>
            <a:gdLst/>
            <a:ahLst/>
            <a:cxnLst/>
            <a:rect l="l" t="t" r="r" b="b"/>
            <a:pathLst>
              <a:path w="5773142" h="4114800">
                <a:moveTo>
                  <a:pt x="0" y="0"/>
                </a:moveTo>
                <a:lnTo>
                  <a:pt x="5773142" y="0"/>
                </a:lnTo>
                <a:lnTo>
                  <a:pt x="5773142"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14" name="1">
            <a:hlinkClick r:id="rId9" action="ppaction://hlinksldjump"/>
            <a:extLst>
              <a:ext uri="{FF2B5EF4-FFF2-40B4-BE49-F238E27FC236}">
                <a16:creationId xmlns:a16="http://schemas.microsoft.com/office/drawing/2014/main" id="{7A78509C-C302-2332-D84F-DCDAE4AB18B3}"/>
              </a:ext>
            </a:extLst>
          </p:cNvPr>
          <p:cNvSpPr/>
          <p:nvPr/>
        </p:nvSpPr>
        <p:spPr>
          <a:xfrm>
            <a:off x="12983293" y="5736155"/>
            <a:ext cx="1384718" cy="571197"/>
          </a:xfrm>
          <a:custGeom>
            <a:avLst/>
            <a:gdLst/>
            <a:ahLst/>
            <a:cxnLst/>
            <a:rect l="l" t="t" r="r" b="b"/>
            <a:pathLst>
              <a:path w="7315200" h="3017520">
                <a:moveTo>
                  <a:pt x="0" y="0"/>
                </a:moveTo>
                <a:lnTo>
                  <a:pt x="7315200" y="0"/>
                </a:lnTo>
                <a:lnTo>
                  <a:pt x="7315200" y="3017520"/>
                </a:lnTo>
                <a:lnTo>
                  <a:pt x="0" y="3017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pic>
        <p:nvPicPr>
          <p:cNvPr id="15" name="Picture 14">
            <a:extLst>
              <a:ext uri="{FF2B5EF4-FFF2-40B4-BE49-F238E27FC236}">
                <a16:creationId xmlns:a16="http://schemas.microsoft.com/office/drawing/2014/main" id="{F24C6B26-4A7B-CEB4-5FF8-7BA13A823DE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313"/>
            <a:ext cx="757646" cy="845809"/>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par>
                                <p:cTn id="8" presetID="1" presetClass="mediacall" presetSubtype="0" fill="hold" nodeType="withEffect">
                                  <p:stCondLst>
                                    <p:cond delay="0"/>
                                  </p:stCondLst>
                                  <p:childTnLst>
                                    <p:cmd type="call" cmd="playFrom(0.0)">
                                      <p:cBhvr>
                                        <p:cTn id="9" dur="11615" fill="hold"/>
                                        <p:tgtEl>
                                          <p:spTgt spid="10"/>
                                        </p:tgtEl>
                                      </p:cBhvr>
                                    </p:cmd>
                                  </p:childTnLst>
                                </p:cTn>
                              </p:par>
                              <p:par>
                                <p:cTn id="10" presetID="0" presetClass="path" presetSubtype="0" repeatCount="2000" accel="50000" decel="50000" fill="hold" nodeType="withEffect">
                                  <p:stCondLst>
                                    <p:cond delay="0"/>
                                  </p:stCondLst>
                                  <p:childTnLst>
                                    <p:animMotion origin="layout" path="M 0.06138 -0.00926 L 0.06138 -0.00926 C 0.06624 -0.01018 0.0711 -0.0108 0.07596 -0.01203 C 0.08143 -0.01358 0.0823 -0.01527 0.08724 -0.01774 C 0.08933 -0.01882 0.09158 -0.01929 0.09367 -0.02067 C 0.10139 -0.02592 0.09931 -0.02824 0.10808 -0.03209 C 0.11181 -0.03379 0.11563 -0.03364 0.11936 -0.03503 C 0.12379 -0.03657 0.1323 -0.04074 0.1323 -0.04074 C 0.14124 -0.05123 0.1329 -0.04305 0.14679 -0.04938 C 0.15009 -0.05077 0.15652 -0.05509 0.15652 -0.05509 L 0.26459 -0.05216 C 0.26841 -0.052 0.27214 -0.05046 0.27587 -0.04938 C 0.27995 -0.04814 0.28481 -0.0466 0.28872 -0.04351 C 0.29098 -0.04182 0.29297 -0.03935 0.29523 -0.0378 C 0.29931 -0.03487 0.3066 -0.03086 0.31138 -0.02916 C 0.31459 -0.02808 0.3178 -0.02731 0.32101 -0.02638 C 0.32266 -0.02546 0.32422 -0.02438 0.32587 -0.02345 C 0.32796 -0.02237 0.33039 -0.02253 0.3323 -0.02067 C 0.34922 -0.00339 0.32691 -0.01805 0.34202 -0.00926 C 0.34653 -0.00385 0.35122 0.00232 0.35652 0.0051 C 0.36016 0.0071 0.36407 0.00695 0.3678 0.00803 C 0.37049 0.0088 0.37318 0.00988 0.37587 0.01096 L 0.52266 0.00803 C 0.52431 0.00803 0.52587 0.00618 0.52744 0.0051 C 0.53021 0.0034 0.53282 0.00124 0.53551 -0.00061 C 0.54584 -0.00725 0.54601 -0.00555 0.55652 -0.01496 C 0.55929 -0.01743 0.56172 -0.02114 0.56459 -0.02345 C 0.56771 -0.02608 0.57422 -0.02916 0.57422 -0.02916 C 0.58412 -0.04089 0.57344 -0.02932 0.58881 -0.04074 C 0.59367 -0.04429 0.60191 -0.05246 0.60652 -0.05787 C 0.60877 -0.06049 0.61051 -0.06466 0.61294 -0.06651 C 0.61598 -0.06867 0.61945 -0.06821 0.62266 -0.06929 C 0.627 -0.07098 0.63126 -0.07314 0.63551 -0.07515 C 0.63768 -0.07608 0.63985 -0.07716 0.64202 -0.07793 L 0.65009 -0.08086 C 0.67752 -0.07993 0.70495 -0.08055 0.7323 -0.07793 C 0.73525 -0.07762 0.73759 -0.07345 0.74037 -0.07222 C 0.74679 -0.06959 0.75356 -0.07021 0.75973 -0.06651 C 0.76876 -0.06111 0.76294 -0.06435 0.77752 -0.05787 C 0.77961 -0.05694 0.78186 -0.05632 0.78395 -0.05509 C 0.78716 -0.05308 0.79028 -0.0503 0.79358 -0.04938 C 0.79948 -0.04753 0.80547 -0.04753 0.81138 -0.04645 C 0.81624 -0.04552 0.82101 -0.04459 0.82587 -0.04351 L 0.90816 -0.04645 C 0.91572 -0.04691 0.92327 -0.04722 0.93073 -0.04938 C 0.9336 -0.05015 0.93603 -0.05339 0.93881 -0.05509 C 0.94089 -0.05632 0.94306 -0.05725 0.94523 -0.05787 C 0.95591 -0.06142 0.96468 -0.06203 0.97587 -0.06358 C 0.98976 -0.07176 0.96771 -0.05926 0.99037 -0.06929 C 1.01337 -0.07963 0.98499 -0.07176 1.01294 -0.07793 C 1.02283 -0.08379 1.01381 -0.07901 1.03073 -0.08364 C 1.03343 -0.08441 1.03612 -0.08564 1.03881 -0.08657 L 1.17266 -0.08364 C 1.17596 -0.08364 1.17908 -0.08086 1.1823 -0.08086 C 1.19688 -0.08086 1.21138 -0.08271 1.22587 -0.08364 C 1.23143 -0.08703 1.22952 -0.08441 1.23238 -0.08935 " pathEditMode="relative" ptsTypes="AAAAAAAAAAAAAAAAAAAAAAAAAAAAAAAAAAAAAAAAAAAAAAAAAAAAAAAA">
                                      <p:cBhvr>
                                        <p:cTn id="11" dur="6000" fill="hold"/>
                                        <p:tgtEl>
                                          <p:spTgt spid="13"/>
                                        </p:tgtEl>
                                        <p:attrNameLst>
                                          <p:attrName>ppt_x</p:attrName>
                                          <p:attrName>ppt_y</p:attrName>
                                        </p:attrNameLst>
                                      </p:cBhvr>
                                    </p:animMotion>
                                  </p:childTnLst>
                                </p:cTn>
                              </p:par>
                              <p:par>
                                <p:cTn id="12" presetID="0" presetClass="path" presetSubtype="0" repeatCount="2000" accel="50000" decel="50000" fill="hold" nodeType="withEffect">
                                  <p:stCondLst>
                                    <p:cond delay="0"/>
                                  </p:stCondLst>
                                  <p:childTnLst>
                                    <p:animMotion origin="layout" path="M -0.09626 0.00555 L -0.09626 0.00555 C -0.10165 0.00262 -0.10729 0.00077 -0.11241 -0.00309 C -0.11493 -0.00494 -0.11666 -0.00911 -0.11892 -0.01173 C -0.13515 -0.03102 -0.11823 -0.00926 -0.13663 -0.02886 C -0.13897 -0.03133 -0.1408 -0.03503 -0.14305 -0.0375 C -0.14514 -0.03982 -0.14731 -0.04182 -0.14956 -0.04321 C -0.15885 -0.04939 -0.15347 -0.04182 -0.16241 -0.05186 C -0.16475 -0.05432 -0.16658 -0.05803 -0.16892 -0.0605 C -0.1704 -0.06204 -0.17213 -0.06219 -0.1737 -0.06327 C -0.17595 -0.06497 -0.17795 -0.06744 -0.18021 -0.06914 C -0.18177 -0.07022 -0.1835 -0.07068 -0.18498 -0.07192 C -0.20486 -0.08797 -0.1914 -0.07963 -0.20277 -0.08627 C -0.21458 -0.08534 -0.22639 -0.08488 -0.23828 -0.08334 C -0.24149 -0.08303 -0.2447 -0.08133 -0.24791 -0.08056 C -0.25277 -0.07932 -0.25755 -0.07855 -0.26241 -0.07763 C -0.26406 -0.0767 -0.26562 -0.07547 -0.26727 -0.07485 C -0.27179 -0.07284 -0.28073 -0.07037 -0.28498 -0.06914 C -0.28715 -0.06713 -0.28915 -0.06466 -0.29149 -0.06327 C -0.29566 -0.06081 -0.3 -0.05911 -0.30434 -0.05757 C -0.30972 -0.05571 -0.31527 -0.05494 -0.32048 -0.05186 C -0.32552 -0.04892 -0.33125 -0.04507 -0.33663 -0.04321 C -0.35781 -0.03642 -0.33975 -0.04398 -0.35434 -0.0375 C -0.371 -0.03843 -0.38767 -0.03858 -0.40434 -0.04044 C -0.4085 -0.0409 -0.41067 -0.04568 -0.41406 -0.04892 C -0.41614 -0.05108 -0.41857 -0.05232 -0.42048 -0.05479 C -0.42231 -0.0571 -0.42352 -0.06081 -0.42534 -0.06327 C -0.42951 -0.06945 -0.43376 -0.07531 -0.43819 -0.08056 C -0.43984 -0.08241 -0.44123 -0.08503 -0.44305 -0.08627 C -0.44566 -0.08797 -0.44843 -0.08812 -0.45113 -0.0892 C -0.4546 -0.09229 -0.46206 -0.09923 -0.46562 -0.10062 C -0.4704 -0.10247 -0.47534 -0.10247 -0.48021 -0.1034 C -0.49418 -0.10247 -0.50816 -0.10232 -0.52213 -0.10062 C -0.5243 -0.10031 -0.52647 -0.09923 -0.52856 -0.09769 C -0.53029 -0.09645 -0.53151 -0.09306 -0.53342 -0.09198 C -0.53646 -0.09013 -0.53984 -0.09028 -0.54305 -0.0892 C -0.54739 -0.0875 -0.55599 -0.08334 -0.55599 -0.08334 C -0.55816 -0.08148 -0.56015 -0.07886 -0.56241 -0.07763 C -0.56554 -0.07593 -0.56883 -0.07577 -0.57213 -0.07485 C -0.57482 -0.07392 -0.57743 -0.07284 -0.58012 -0.07192 C -0.60008 -0.05772 -0.57309 -0.07547 -0.60277 -0.06327 C -0.60512 -0.06235 -0.60685 -0.0588 -0.6092 -0.05757 C -0.6171 -0.05355 -0.62812 -0.05108 -0.63663 -0.04892 C -0.6388 -0.04707 -0.64071 -0.04429 -0.64305 -0.04321 C -0.64731 -0.04136 -0.65165 -0.04136 -0.65599 -0.04044 L -0.66727 -0.0375 C -0.66883 -0.03658 -0.6704 -0.03488 -0.67213 -0.03473 C -0.71935 -0.02824 -0.7454 -0.03411 -0.79948 -0.0375 C -0.80165 -0.03843 -0.80373 -0.03982 -0.80599 -0.04044 C -0.81024 -0.04167 -0.81458 -0.04167 -0.81883 -0.04321 C -0.82222 -0.0446 -0.82856 -0.04892 -0.82856 -0.04892 C -0.84375 -0.06698 -0.83229 -0.0551 -0.84626 -0.06621 C -0.84843 -0.0679 -0.85043 -0.07068 -0.85269 -0.07192 C -0.85772 -0.07454 -0.87569 -0.07716 -0.87856 -0.07763 C -0.89201 -0.0767 -0.90547 -0.07716 -0.91883 -0.07485 C -0.91883 -0.07485 -0.93099 -0.0676 -0.93333 -0.06621 C -0.93498 -0.06528 -0.9368 -0.06497 -0.93819 -0.06327 C -0.93984 -0.06142 -0.94123 -0.05865 -0.94305 -0.05757 C -0.94826 -0.05479 -0.95382 -0.05371 -0.9592 -0.05186 C -0.96189 -0.05093 -0.96458 -0.05016 -0.96727 -0.04892 C -0.96935 -0.048 -0.97152 -0.04645 -0.9737 -0.04615 C -0.98385 -0.0446 -0.99409 -0.04429 -1.00434 -0.04321 L -1.0592 -0.0375 C -1.06189 -0.03658 -1.06458 -0.03565 -1.06727 -0.03473 C -1.06944 -0.0338 -1.07152 -0.03241 -1.0737 -0.03179 C -1.07795 -0.03056 -1.08229 -0.02994 -1.08663 -0.02886 C -1.11015 -0.01219 -1.09488 -0.02084 -1.14626 -0.02608 C -1.148 -0.02624 -1.14965 -0.02747 -1.15113 -0.02886 C -1.15451 -0.03226 -1.15703 -0.03827 -1.16067 -0.04044 C -1.16389 -0.04229 -1.1671 -0.0446 -1.1704 -0.04615 C -1.17847 -0.04969 -1.17474 -0.04769 -1.18168 -0.05186 C -1.19514 -0.05093 -1.20859 -0.05047 -1.22196 -0.04892 C -1.23576 -0.04738 -1.22725 -0.04707 -1.23646 -0.04321 C -1.24184 -0.04105 -1.24731 -0.03951 -1.2526 -0.0375 C -1.26597 -0.03241 -1.25165 -0.03735 -1.2671 -0.02886 C -1.27135 -0.02655 -1.28003 -0.02315 -1.28003 -0.02315 C -1.28272 -0.02037 -1.28515 -0.01667 -1.2881 -0.01466 C -1.29245 -0.01158 -1.29427 -0.01173 -1.29783 -0.01173 " pathEditMode="relative" ptsTypes="AAAAAAAAAAAAAAAAAAAAAAAAAAAAAAAAAAAAAAAAAAAAAAAAAAAAAAAAAAAAAAAAAAAAAAAAAAAAAA">
                                      <p:cBhvr>
                                        <p:cTn id="13" dur="60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10"/>
                </p:tgtEl>
              </p:cMediaNode>
            </p:audio>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E973B93F-6125-23F7-C8E7-773BC0EFD5B1}"/>
              </a:ext>
            </a:extLst>
          </p:cNvPr>
          <p:cNvSpPr/>
          <p:nvPr/>
        </p:nvSpPr>
        <p:spPr>
          <a:xfrm>
            <a:off x="248243" y="1295237"/>
            <a:ext cx="2573383" cy="2133763"/>
          </a:xfrm>
          <a:custGeom>
            <a:avLst/>
            <a:gdLst/>
            <a:ahLst/>
            <a:cxnLst/>
            <a:rect l="l" t="t" r="r" b="b"/>
            <a:pathLst>
              <a:path w="4962573" h="4114800">
                <a:moveTo>
                  <a:pt x="0" y="0"/>
                </a:moveTo>
                <a:lnTo>
                  <a:pt x="4962573" y="0"/>
                </a:lnTo>
                <a:lnTo>
                  <a:pt x="496257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76026">
              <a:buClrTx/>
            </a:pPr>
            <a:endParaRPr lang="en-VN" sz="1134" kern="1200" dirty="0">
              <a:solidFill>
                <a:prstClr val="black"/>
              </a:solidFill>
              <a:latin typeface="Calibri"/>
              <a:ea typeface="+mn-ea"/>
              <a:cs typeface="+mn-cs"/>
            </a:endParaRPr>
          </a:p>
        </p:txBody>
      </p:sp>
      <p:sp>
        <p:nvSpPr>
          <p:cNvPr id="3" name="Freeform 4">
            <a:extLst>
              <a:ext uri="{FF2B5EF4-FFF2-40B4-BE49-F238E27FC236}">
                <a16:creationId xmlns:a16="http://schemas.microsoft.com/office/drawing/2014/main" id="{BEA740A2-980B-D4EB-3764-1C0A4A5578F4}"/>
              </a:ext>
            </a:extLst>
          </p:cNvPr>
          <p:cNvSpPr/>
          <p:nvPr/>
        </p:nvSpPr>
        <p:spPr>
          <a:xfrm>
            <a:off x="9731628" y="1104562"/>
            <a:ext cx="2212127" cy="2498402"/>
          </a:xfrm>
          <a:custGeom>
            <a:avLst/>
            <a:gdLst/>
            <a:ahLst/>
            <a:cxnLst/>
            <a:rect l="l" t="t" r="r" b="b"/>
            <a:pathLst>
              <a:path w="3643312" h="4114800">
                <a:moveTo>
                  <a:pt x="0" y="0"/>
                </a:moveTo>
                <a:lnTo>
                  <a:pt x="3643312" y="0"/>
                </a:lnTo>
                <a:lnTo>
                  <a:pt x="364331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4" name="Rounded Rectangle 3">
            <a:extLst>
              <a:ext uri="{FF2B5EF4-FFF2-40B4-BE49-F238E27FC236}">
                <a16:creationId xmlns:a16="http://schemas.microsoft.com/office/drawing/2014/main" id="{B269222D-2387-8A31-5621-9C2D4EAD5A8E}"/>
              </a:ext>
            </a:extLst>
          </p:cNvPr>
          <p:cNvSpPr/>
          <p:nvPr/>
        </p:nvSpPr>
        <p:spPr>
          <a:xfrm>
            <a:off x="2821626" y="551289"/>
            <a:ext cx="6548747" cy="3051675"/>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kern="1200" dirty="0">
                <a:solidFill>
                  <a:srgbClr val="222222"/>
                </a:solidFill>
                <a:ea typeface="+mn-ea"/>
                <a:cs typeface="Arial" panose="020B0604020202020204" pitchFamily="34" charset="0"/>
              </a:rPr>
              <a:t>LUẬT CHƠI</a:t>
            </a:r>
            <a:endParaRPr lang="en-US" sz="2400" kern="1200" dirty="0">
              <a:solidFill>
                <a:srgbClr val="222222"/>
              </a:solidFill>
              <a:ea typeface="+mn-ea"/>
              <a:cs typeface="Arial" panose="020B0604020202020204" pitchFamily="34" charset="0"/>
            </a:endParaRPr>
          </a:p>
          <a:p>
            <a:pPr algn="ctr">
              <a:lnSpc>
                <a:spcPct val="150000"/>
              </a:lnSpc>
            </a:pPr>
            <a:r>
              <a:rPr lang="en-US" sz="2400" kern="1200" dirty="0" err="1">
                <a:solidFill>
                  <a:srgbClr val="222222"/>
                </a:solidFill>
                <a:ea typeface="+mn-ea"/>
                <a:cs typeface="Arial" panose="020B0604020202020204" pitchFamily="34" charset="0"/>
              </a:rPr>
              <a:t>Hãy</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giúp</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bác</a:t>
            </a:r>
            <a:r>
              <a:rPr lang="en-US" sz="2400" kern="1200" dirty="0">
                <a:solidFill>
                  <a:srgbClr val="222222"/>
                </a:solidFill>
                <a:ea typeface="+mn-ea"/>
                <a:cs typeface="Arial" panose="020B0604020202020204" pitchFamily="34" charset="0"/>
              </a:rPr>
              <a:t> Long </a:t>
            </a:r>
            <a:r>
              <a:rPr lang="en-US" sz="2400" kern="1200" dirty="0" err="1">
                <a:solidFill>
                  <a:srgbClr val="222222"/>
                </a:solidFill>
                <a:ea typeface="+mn-ea"/>
                <a:cs typeface="Arial" panose="020B0604020202020204" pitchFamily="34" charset="0"/>
              </a:rPr>
              <a:t>câu</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cá</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bằng</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cách</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trả</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lời</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đúng</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các</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câu</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hỏi</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Mỗi</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câu</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trả</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lời</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đúng</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các</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em</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sẽ</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câu</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được</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một</a:t>
            </a:r>
            <a:r>
              <a:rPr lang="en-US" sz="2400" kern="1200" dirty="0">
                <a:solidFill>
                  <a:srgbClr val="222222"/>
                </a:solidFill>
                <a:ea typeface="+mn-ea"/>
                <a:cs typeface="Arial" panose="020B0604020202020204" pitchFamily="34" charset="0"/>
              </a:rPr>
              <a:t> con </a:t>
            </a:r>
            <a:r>
              <a:rPr lang="en-US" sz="2400" kern="1200" dirty="0" err="1">
                <a:solidFill>
                  <a:srgbClr val="222222"/>
                </a:solidFill>
                <a:ea typeface="+mn-ea"/>
                <a:cs typeface="Arial" panose="020B0604020202020204" pitchFamily="34" charset="0"/>
              </a:rPr>
              <a:t>cá</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Giờ</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hãy</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cùng</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câu</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ngay</a:t>
            </a:r>
            <a:r>
              <a:rPr lang="en-US" sz="2400" kern="1200" dirty="0">
                <a:solidFill>
                  <a:srgbClr val="222222"/>
                </a:solidFill>
                <a:ea typeface="+mn-ea"/>
                <a:cs typeface="Arial" panose="020B0604020202020204" pitchFamily="34" charset="0"/>
              </a:rPr>
              <a:t> </a:t>
            </a:r>
            <a:r>
              <a:rPr lang="en-US" sz="2400" kern="1200" dirty="0" err="1">
                <a:solidFill>
                  <a:srgbClr val="222222"/>
                </a:solidFill>
                <a:ea typeface="+mn-ea"/>
                <a:cs typeface="Arial" panose="020B0604020202020204" pitchFamily="34" charset="0"/>
              </a:rPr>
              <a:t>thôi</a:t>
            </a:r>
            <a:r>
              <a:rPr lang="en-US" sz="2400" kern="1200" dirty="0">
                <a:solidFill>
                  <a:srgbClr val="222222"/>
                </a:solidFill>
                <a:ea typeface="+mn-ea"/>
                <a:cs typeface="Arial" panose="020B0604020202020204" pitchFamily="34" charset="0"/>
              </a:rPr>
              <a:t>! </a:t>
            </a:r>
          </a:p>
        </p:txBody>
      </p:sp>
      <p:pic>
        <p:nvPicPr>
          <p:cNvPr id="5" name="Picture 4">
            <a:extLst>
              <a:ext uri="{FF2B5EF4-FFF2-40B4-BE49-F238E27FC236}">
                <a16:creationId xmlns:a16="http://schemas.microsoft.com/office/drawing/2014/main" id="{FE1E622B-0C36-BC5D-F8DB-2398E7860A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13"/>
            <a:ext cx="757646" cy="845809"/>
          </a:xfrm>
          <a:prstGeom prst="rect">
            <a:avLst/>
          </a:prstGeom>
        </p:spPr>
      </p:pic>
    </p:spTree>
    <p:extLst>
      <p:ext uri="{BB962C8B-B14F-4D97-AF65-F5344CB8AC3E}">
        <p14:creationId xmlns:p14="http://schemas.microsoft.com/office/powerpoint/2010/main" val="217232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B286359-A108-67F8-C68E-0FA44DED8B9D}"/>
            </a:ext>
          </a:extLst>
        </p:cNvPr>
        <p:cNvGrpSpPr/>
        <p:nvPr/>
      </p:nvGrpSpPr>
      <p:grpSpPr>
        <a:xfrm>
          <a:off x="0" y="0"/>
          <a:ext cx="0" cy="0"/>
          <a:chOff x="0" y="0"/>
          <a:chExt cx="0" cy="0"/>
        </a:xfrm>
      </p:grpSpPr>
      <p:sp>
        <p:nvSpPr>
          <p:cNvPr id="2" name="Freeform 7">
            <a:extLst>
              <a:ext uri="{FF2B5EF4-FFF2-40B4-BE49-F238E27FC236}">
                <a16:creationId xmlns:a16="http://schemas.microsoft.com/office/drawing/2014/main" id="{74A6D838-E8B0-BE8C-5057-16BF014583FB}"/>
              </a:ext>
            </a:extLst>
          </p:cNvPr>
          <p:cNvSpPr/>
          <p:nvPr/>
        </p:nvSpPr>
        <p:spPr>
          <a:xfrm>
            <a:off x="-11616" y="2215979"/>
            <a:ext cx="12192000" cy="4648200"/>
          </a:xfrm>
          <a:custGeom>
            <a:avLst/>
            <a:gdLst/>
            <a:ahLst/>
            <a:cxnLst/>
            <a:rect l="l" t="t" r="r" b="b"/>
            <a:pathLst>
              <a:path w="19141236" h="3780394">
                <a:moveTo>
                  <a:pt x="0" y="0"/>
                </a:moveTo>
                <a:lnTo>
                  <a:pt x="19141236" y="0"/>
                </a:lnTo>
                <a:lnTo>
                  <a:pt x="19141236" y="3780394"/>
                </a:lnTo>
                <a:lnTo>
                  <a:pt x="0" y="3780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3" name="5">
            <a:hlinkClick r:id="rId5" action="ppaction://hlinksldjump"/>
            <a:extLst>
              <a:ext uri="{FF2B5EF4-FFF2-40B4-BE49-F238E27FC236}">
                <a16:creationId xmlns:a16="http://schemas.microsoft.com/office/drawing/2014/main" id="{62043169-8BA2-332C-F091-19B0E89C6276}"/>
              </a:ext>
            </a:extLst>
          </p:cNvPr>
          <p:cNvSpPr/>
          <p:nvPr/>
        </p:nvSpPr>
        <p:spPr>
          <a:xfrm flipH="1">
            <a:off x="9484386" y="3670671"/>
            <a:ext cx="1634967" cy="720019"/>
          </a:xfrm>
          <a:custGeom>
            <a:avLst/>
            <a:gdLst/>
            <a:ahLst/>
            <a:cxnLst/>
            <a:rect l="l" t="t" r="r" b="b"/>
            <a:pathLst>
              <a:path w="7315200" h="3017520">
                <a:moveTo>
                  <a:pt x="0" y="0"/>
                </a:moveTo>
                <a:lnTo>
                  <a:pt x="7315200" y="0"/>
                </a:lnTo>
                <a:lnTo>
                  <a:pt x="7315200" y="3017520"/>
                </a:lnTo>
                <a:lnTo>
                  <a:pt x="0" y="3017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576026">
              <a:buClrTx/>
            </a:pPr>
            <a:endParaRPr lang="en-VN" sz="1134" kern="1200" dirty="0">
              <a:solidFill>
                <a:prstClr val="black"/>
              </a:solidFill>
              <a:latin typeface="Calibri"/>
              <a:ea typeface="+mn-ea"/>
              <a:cs typeface="+mn-cs"/>
            </a:endParaRPr>
          </a:p>
        </p:txBody>
      </p:sp>
      <p:sp>
        <p:nvSpPr>
          <p:cNvPr id="4" name="4">
            <a:hlinkClick r:id="rId8" action="ppaction://hlinksldjump"/>
            <a:extLst>
              <a:ext uri="{FF2B5EF4-FFF2-40B4-BE49-F238E27FC236}">
                <a16:creationId xmlns:a16="http://schemas.microsoft.com/office/drawing/2014/main" id="{B779FDBD-FBC3-CDC2-CD2F-5E65B9A3B6E6}"/>
              </a:ext>
            </a:extLst>
          </p:cNvPr>
          <p:cNvSpPr/>
          <p:nvPr/>
        </p:nvSpPr>
        <p:spPr>
          <a:xfrm flipH="1">
            <a:off x="7858332" y="4318199"/>
            <a:ext cx="1634967" cy="1059382"/>
          </a:xfrm>
          <a:custGeom>
            <a:avLst/>
            <a:gdLst/>
            <a:ahLst/>
            <a:cxnLst/>
            <a:rect l="l" t="t" r="r" b="b"/>
            <a:pathLst>
              <a:path w="5773142" h="4114800">
                <a:moveTo>
                  <a:pt x="0" y="0"/>
                </a:moveTo>
                <a:lnTo>
                  <a:pt x="5773142" y="0"/>
                </a:lnTo>
                <a:lnTo>
                  <a:pt x="5773142"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5" name="3">
            <a:hlinkClick r:id="rId11" action="ppaction://hlinksldjump"/>
            <a:extLst>
              <a:ext uri="{FF2B5EF4-FFF2-40B4-BE49-F238E27FC236}">
                <a16:creationId xmlns:a16="http://schemas.microsoft.com/office/drawing/2014/main" id="{8697E197-DB82-E6B1-097D-EC895E9C24FD}"/>
              </a:ext>
            </a:extLst>
          </p:cNvPr>
          <p:cNvSpPr/>
          <p:nvPr/>
        </p:nvSpPr>
        <p:spPr>
          <a:xfrm flipH="1">
            <a:off x="5651844" y="5302791"/>
            <a:ext cx="1634967" cy="720019"/>
          </a:xfrm>
          <a:custGeom>
            <a:avLst/>
            <a:gdLst/>
            <a:ahLst/>
            <a:cxnLst/>
            <a:rect l="l" t="t" r="r" b="b"/>
            <a:pathLst>
              <a:path w="7315200" h="3017520">
                <a:moveTo>
                  <a:pt x="0" y="0"/>
                </a:moveTo>
                <a:lnTo>
                  <a:pt x="7315200" y="0"/>
                </a:lnTo>
                <a:lnTo>
                  <a:pt x="7315200" y="3017520"/>
                </a:lnTo>
                <a:lnTo>
                  <a:pt x="0" y="3017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6" name="2">
            <a:hlinkClick r:id="rId12" action="ppaction://hlinksldjump"/>
            <a:extLst>
              <a:ext uri="{FF2B5EF4-FFF2-40B4-BE49-F238E27FC236}">
                <a16:creationId xmlns:a16="http://schemas.microsoft.com/office/drawing/2014/main" id="{39EB232B-1109-CFF7-6B66-32BC340F1A12}"/>
              </a:ext>
            </a:extLst>
          </p:cNvPr>
          <p:cNvSpPr/>
          <p:nvPr/>
        </p:nvSpPr>
        <p:spPr>
          <a:xfrm>
            <a:off x="3779573" y="3814693"/>
            <a:ext cx="1662256" cy="1184772"/>
          </a:xfrm>
          <a:custGeom>
            <a:avLst/>
            <a:gdLst/>
            <a:ahLst/>
            <a:cxnLst/>
            <a:rect l="l" t="t" r="r" b="b"/>
            <a:pathLst>
              <a:path w="5773142" h="4114800">
                <a:moveTo>
                  <a:pt x="0" y="0"/>
                </a:moveTo>
                <a:lnTo>
                  <a:pt x="5773142" y="0"/>
                </a:lnTo>
                <a:lnTo>
                  <a:pt x="5773142"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7" name="1">
            <a:hlinkClick r:id="rId13" action="ppaction://hlinksldjump"/>
            <a:extLst>
              <a:ext uri="{FF2B5EF4-FFF2-40B4-BE49-F238E27FC236}">
                <a16:creationId xmlns:a16="http://schemas.microsoft.com/office/drawing/2014/main" id="{86BA824E-648F-B076-39E1-2DD30492DD5F}"/>
              </a:ext>
            </a:extLst>
          </p:cNvPr>
          <p:cNvSpPr/>
          <p:nvPr/>
        </p:nvSpPr>
        <p:spPr>
          <a:xfrm>
            <a:off x="1170159" y="4786702"/>
            <a:ext cx="1745502" cy="720019"/>
          </a:xfrm>
          <a:custGeom>
            <a:avLst/>
            <a:gdLst/>
            <a:ahLst/>
            <a:cxnLst/>
            <a:rect l="l" t="t" r="r" b="b"/>
            <a:pathLst>
              <a:path w="7315200" h="3017520">
                <a:moveTo>
                  <a:pt x="0" y="0"/>
                </a:moveTo>
                <a:lnTo>
                  <a:pt x="7315200" y="0"/>
                </a:lnTo>
                <a:lnTo>
                  <a:pt x="7315200" y="3017520"/>
                </a:lnTo>
                <a:lnTo>
                  <a:pt x="0" y="3017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8" name="CÂU CÁ">
            <a:extLst>
              <a:ext uri="{FF2B5EF4-FFF2-40B4-BE49-F238E27FC236}">
                <a16:creationId xmlns:a16="http://schemas.microsoft.com/office/drawing/2014/main" id="{B2F6F055-616C-4025-23E6-EFEC8E3B90CD}"/>
              </a:ext>
            </a:extLst>
          </p:cNvPr>
          <p:cNvSpPr/>
          <p:nvPr/>
        </p:nvSpPr>
        <p:spPr>
          <a:xfrm>
            <a:off x="2195531" y="1049977"/>
            <a:ext cx="3900294" cy="2592070"/>
          </a:xfrm>
          <a:custGeom>
            <a:avLst/>
            <a:gdLst/>
            <a:ahLst/>
            <a:cxnLst/>
            <a:rect l="l" t="t" r="r" b="b"/>
            <a:pathLst>
              <a:path w="6191549" h="4114800">
                <a:moveTo>
                  <a:pt x="0" y="0"/>
                </a:moveTo>
                <a:lnTo>
                  <a:pt x="6191549" y="0"/>
                </a:lnTo>
                <a:lnTo>
                  <a:pt x="619154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nvGrpSpPr>
          <p:cNvPr id="9" name="CÂU ĐƯỢC CÁ 1">
            <a:extLst>
              <a:ext uri="{FF2B5EF4-FFF2-40B4-BE49-F238E27FC236}">
                <a16:creationId xmlns:a16="http://schemas.microsoft.com/office/drawing/2014/main" id="{0F53CFAC-07F1-34EC-6B4E-46D7A39E45C2}"/>
              </a:ext>
            </a:extLst>
          </p:cNvPr>
          <p:cNvGrpSpPr/>
          <p:nvPr/>
        </p:nvGrpSpPr>
        <p:grpSpPr>
          <a:xfrm>
            <a:off x="2694525" y="265041"/>
            <a:ext cx="3389859" cy="3299735"/>
            <a:chOff x="997818" y="-4460649"/>
            <a:chExt cx="5381256" cy="5238187"/>
          </a:xfrm>
        </p:grpSpPr>
        <p:sp>
          <p:nvSpPr>
            <p:cNvPr id="10" name="Freeform 9">
              <a:extLst>
                <a:ext uri="{FF2B5EF4-FFF2-40B4-BE49-F238E27FC236}">
                  <a16:creationId xmlns:a16="http://schemas.microsoft.com/office/drawing/2014/main" id="{5365048A-6D08-53CE-5822-FCC875C681E4}"/>
                </a:ext>
              </a:extLst>
            </p:cNvPr>
            <p:cNvSpPr/>
            <p:nvPr/>
          </p:nvSpPr>
          <p:spPr>
            <a:xfrm flipH="1">
              <a:off x="997818" y="-1181569"/>
              <a:ext cx="4060326" cy="1959107"/>
            </a:xfrm>
            <a:custGeom>
              <a:avLst/>
              <a:gdLst/>
              <a:ahLst/>
              <a:cxnLst/>
              <a:rect l="l" t="t" r="r" b="b"/>
              <a:pathLst>
                <a:path w="7315200" h="3529584">
                  <a:moveTo>
                    <a:pt x="7315200" y="0"/>
                  </a:moveTo>
                  <a:lnTo>
                    <a:pt x="0" y="0"/>
                  </a:lnTo>
                  <a:lnTo>
                    <a:pt x="0" y="3529584"/>
                  </a:lnTo>
                  <a:lnTo>
                    <a:pt x="7315200" y="3529584"/>
                  </a:lnTo>
                  <a:lnTo>
                    <a:pt x="731520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11" name="Freeform 6">
              <a:extLst>
                <a:ext uri="{FF2B5EF4-FFF2-40B4-BE49-F238E27FC236}">
                  <a16:creationId xmlns:a16="http://schemas.microsoft.com/office/drawing/2014/main" id="{F0C296A2-8F94-6411-25F1-DBC39F68D5AB}"/>
                </a:ext>
              </a:extLst>
            </p:cNvPr>
            <p:cNvSpPr/>
            <p:nvPr/>
          </p:nvSpPr>
          <p:spPr>
            <a:xfrm>
              <a:off x="1240926" y="-4460649"/>
              <a:ext cx="5138148" cy="4114800"/>
            </a:xfrm>
            <a:custGeom>
              <a:avLst/>
              <a:gdLst/>
              <a:ahLst/>
              <a:cxnLst/>
              <a:rect l="l" t="t" r="r" b="b"/>
              <a:pathLst>
                <a:path w="5138148" h="4114800">
                  <a:moveTo>
                    <a:pt x="0" y="0"/>
                  </a:moveTo>
                  <a:lnTo>
                    <a:pt x="5138148" y="0"/>
                  </a:lnTo>
                  <a:lnTo>
                    <a:pt x="5138148"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grpSp>
        <p:nvGrpSpPr>
          <p:cNvPr id="12" name="cÂU ĐƯỢC CÁ 2">
            <a:extLst>
              <a:ext uri="{FF2B5EF4-FFF2-40B4-BE49-F238E27FC236}">
                <a16:creationId xmlns:a16="http://schemas.microsoft.com/office/drawing/2014/main" id="{06877060-2954-E75A-8485-6D2B424D91B2}"/>
              </a:ext>
            </a:extLst>
          </p:cNvPr>
          <p:cNvGrpSpPr/>
          <p:nvPr/>
        </p:nvGrpSpPr>
        <p:grpSpPr>
          <a:xfrm>
            <a:off x="2667993" y="464084"/>
            <a:ext cx="3752060" cy="3147577"/>
            <a:chOff x="9960286" y="-4546727"/>
            <a:chExt cx="5956234" cy="4996644"/>
          </a:xfrm>
        </p:grpSpPr>
        <p:sp>
          <p:nvSpPr>
            <p:cNvPr id="13" name="Freeform 9">
              <a:extLst>
                <a:ext uri="{FF2B5EF4-FFF2-40B4-BE49-F238E27FC236}">
                  <a16:creationId xmlns:a16="http://schemas.microsoft.com/office/drawing/2014/main" id="{1BC8950C-695D-3C8F-8A13-1E5480F013A3}"/>
                </a:ext>
              </a:extLst>
            </p:cNvPr>
            <p:cNvSpPr/>
            <p:nvPr/>
          </p:nvSpPr>
          <p:spPr>
            <a:xfrm flipH="1">
              <a:off x="9960286" y="-1509190"/>
              <a:ext cx="4060326" cy="1959107"/>
            </a:xfrm>
            <a:custGeom>
              <a:avLst/>
              <a:gdLst/>
              <a:ahLst/>
              <a:cxnLst/>
              <a:rect l="l" t="t" r="r" b="b"/>
              <a:pathLst>
                <a:path w="7315200" h="3529584">
                  <a:moveTo>
                    <a:pt x="7315200" y="0"/>
                  </a:moveTo>
                  <a:lnTo>
                    <a:pt x="0" y="0"/>
                  </a:lnTo>
                  <a:lnTo>
                    <a:pt x="0" y="3529584"/>
                  </a:lnTo>
                  <a:lnTo>
                    <a:pt x="7315200" y="3529584"/>
                  </a:lnTo>
                  <a:lnTo>
                    <a:pt x="731520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14" name="Freeform 5">
              <a:extLst>
                <a:ext uri="{FF2B5EF4-FFF2-40B4-BE49-F238E27FC236}">
                  <a16:creationId xmlns:a16="http://schemas.microsoft.com/office/drawing/2014/main" id="{4E4004B5-3304-DA7E-2DF9-6137C4CC975E}"/>
                </a:ext>
              </a:extLst>
            </p:cNvPr>
            <p:cNvSpPr/>
            <p:nvPr/>
          </p:nvSpPr>
          <p:spPr>
            <a:xfrm>
              <a:off x="10134600" y="-4546727"/>
              <a:ext cx="5781920" cy="4114800"/>
            </a:xfrm>
            <a:custGeom>
              <a:avLst/>
              <a:gdLst/>
              <a:ahLst/>
              <a:cxnLst/>
              <a:rect l="l" t="t" r="r" b="b"/>
              <a:pathLst>
                <a:path w="5781920" h="4114800">
                  <a:moveTo>
                    <a:pt x="0" y="0"/>
                  </a:moveTo>
                  <a:lnTo>
                    <a:pt x="5781921" y="0"/>
                  </a:lnTo>
                  <a:lnTo>
                    <a:pt x="5781921" y="4114800"/>
                  </a:lnTo>
                  <a:lnTo>
                    <a:pt x="0" y="411480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grpSp>
        <p:nvGrpSpPr>
          <p:cNvPr id="15" name="CÂU ĐƯỢC CÁ 1">
            <a:extLst>
              <a:ext uri="{FF2B5EF4-FFF2-40B4-BE49-F238E27FC236}">
                <a16:creationId xmlns:a16="http://schemas.microsoft.com/office/drawing/2014/main" id="{16B6E110-154E-212C-0456-332A21140F50}"/>
              </a:ext>
            </a:extLst>
          </p:cNvPr>
          <p:cNvGrpSpPr/>
          <p:nvPr/>
        </p:nvGrpSpPr>
        <p:grpSpPr>
          <a:xfrm>
            <a:off x="2765465" y="406938"/>
            <a:ext cx="3389859" cy="3299735"/>
            <a:chOff x="997818" y="-4460649"/>
            <a:chExt cx="5381256" cy="5238187"/>
          </a:xfrm>
        </p:grpSpPr>
        <p:sp>
          <p:nvSpPr>
            <p:cNvPr id="16" name="Freeform 9">
              <a:extLst>
                <a:ext uri="{FF2B5EF4-FFF2-40B4-BE49-F238E27FC236}">
                  <a16:creationId xmlns:a16="http://schemas.microsoft.com/office/drawing/2014/main" id="{7F792E6D-B43A-FA40-3358-44740A227B16}"/>
                </a:ext>
              </a:extLst>
            </p:cNvPr>
            <p:cNvSpPr/>
            <p:nvPr/>
          </p:nvSpPr>
          <p:spPr>
            <a:xfrm flipH="1">
              <a:off x="997818" y="-1181569"/>
              <a:ext cx="4060326" cy="1959107"/>
            </a:xfrm>
            <a:custGeom>
              <a:avLst/>
              <a:gdLst/>
              <a:ahLst/>
              <a:cxnLst/>
              <a:rect l="l" t="t" r="r" b="b"/>
              <a:pathLst>
                <a:path w="7315200" h="3529584">
                  <a:moveTo>
                    <a:pt x="7315200" y="0"/>
                  </a:moveTo>
                  <a:lnTo>
                    <a:pt x="0" y="0"/>
                  </a:lnTo>
                  <a:lnTo>
                    <a:pt x="0" y="3529584"/>
                  </a:lnTo>
                  <a:lnTo>
                    <a:pt x="7315200" y="3529584"/>
                  </a:lnTo>
                  <a:lnTo>
                    <a:pt x="731520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17" name="Freeform 6">
              <a:extLst>
                <a:ext uri="{FF2B5EF4-FFF2-40B4-BE49-F238E27FC236}">
                  <a16:creationId xmlns:a16="http://schemas.microsoft.com/office/drawing/2014/main" id="{089278AC-BA4F-160F-8440-B39F811A40EC}"/>
                </a:ext>
              </a:extLst>
            </p:cNvPr>
            <p:cNvSpPr/>
            <p:nvPr/>
          </p:nvSpPr>
          <p:spPr>
            <a:xfrm>
              <a:off x="1240926" y="-4460649"/>
              <a:ext cx="5138148" cy="4114800"/>
            </a:xfrm>
            <a:custGeom>
              <a:avLst/>
              <a:gdLst/>
              <a:ahLst/>
              <a:cxnLst/>
              <a:rect l="l" t="t" r="r" b="b"/>
              <a:pathLst>
                <a:path w="5138148" h="4114800">
                  <a:moveTo>
                    <a:pt x="0" y="0"/>
                  </a:moveTo>
                  <a:lnTo>
                    <a:pt x="5138148" y="0"/>
                  </a:lnTo>
                  <a:lnTo>
                    <a:pt x="5138148"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grpSp>
        <p:nvGrpSpPr>
          <p:cNvPr id="18" name="cÂU ĐƯỢC CÁ 2">
            <a:extLst>
              <a:ext uri="{FF2B5EF4-FFF2-40B4-BE49-F238E27FC236}">
                <a16:creationId xmlns:a16="http://schemas.microsoft.com/office/drawing/2014/main" id="{DE00EB5C-0943-9BFA-1C56-2D20F44AA4DD}"/>
              </a:ext>
            </a:extLst>
          </p:cNvPr>
          <p:cNvGrpSpPr/>
          <p:nvPr/>
        </p:nvGrpSpPr>
        <p:grpSpPr>
          <a:xfrm>
            <a:off x="2671172" y="527378"/>
            <a:ext cx="3752060" cy="3147577"/>
            <a:chOff x="9960286" y="-4546727"/>
            <a:chExt cx="5956234" cy="4996644"/>
          </a:xfrm>
        </p:grpSpPr>
        <p:sp>
          <p:nvSpPr>
            <p:cNvPr id="19" name="Freeform 9">
              <a:extLst>
                <a:ext uri="{FF2B5EF4-FFF2-40B4-BE49-F238E27FC236}">
                  <a16:creationId xmlns:a16="http://schemas.microsoft.com/office/drawing/2014/main" id="{565D0155-538A-4E7B-8D28-06B37F3593FB}"/>
                </a:ext>
              </a:extLst>
            </p:cNvPr>
            <p:cNvSpPr/>
            <p:nvPr/>
          </p:nvSpPr>
          <p:spPr>
            <a:xfrm flipH="1">
              <a:off x="9960286" y="-1509190"/>
              <a:ext cx="4060326" cy="1959107"/>
            </a:xfrm>
            <a:custGeom>
              <a:avLst/>
              <a:gdLst/>
              <a:ahLst/>
              <a:cxnLst/>
              <a:rect l="l" t="t" r="r" b="b"/>
              <a:pathLst>
                <a:path w="7315200" h="3529584">
                  <a:moveTo>
                    <a:pt x="7315200" y="0"/>
                  </a:moveTo>
                  <a:lnTo>
                    <a:pt x="0" y="0"/>
                  </a:lnTo>
                  <a:lnTo>
                    <a:pt x="0" y="3529584"/>
                  </a:lnTo>
                  <a:lnTo>
                    <a:pt x="7315200" y="3529584"/>
                  </a:lnTo>
                  <a:lnTo>
                    <a:pt x="731520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20" name="Freeform 5">
              <a:extLst>
                <a:ext uri="{FF2B5EF4-FFF2-40B4-BE49-F238E27FC236}">
                  <a16:creationId xmlns:a16="http://schemas.microsoft.com/office/drawing/2014/main" id="{383031EB-7E5B-295A-628E-F7665D98BE58}"/>
                </a:ext>
              </a:extLst>
            </p:cNvPr>
            <p:cNvSpPr/>
            <p:nvPr/>
          </p:nvSpPr>
          <p:spPr>
            <a:xfrm>
              <a:off x="10134600" y="-4546727"/>
              <a:ext cx="5781920" cy="4114800"/>
            </a:xfrm>
            <a:custGeom>
              <a:avLst/>
              <a:gdLst/>
              <a:ahLst/>
              <a:cxnLst/>
              <a:rect l="l" t="t" r="r" b="b"/>
              <a:pathLst>
                <a:path w="5781920" h="4114800">
                  <a:moveTo>
                    <a:pt x="0" y="0"/>
                  </a:moveTo>
                  <a:lnTo>
                    <a:pt x="5781921" y="0"/>
                  </a:lnTo>
                  <a:lnTo>
                    <a:pt x="5781921" y="4114800"/>
                  </a:lnTo>
                  <a:lnTo>
                    <a:pt x="0" y="411480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grpSp>
        <p:nvGrpSpPr>
          <p:cNvPr id="21" name="CÂU ĐƯỢC CÁ 1">
            <a:extLst>
              <a:ext uri="{FF2B5EF4-FFF2-40B4-BE49-F238E27FC236}">
                <a16:creationId xmlns:a16="http://schemas.microsoft.com/office/drawing/2014/main" id="{2517B2A2-4627-96B5-64C2-E59E1FFE578C}"/>
              </a:ext>
            </a:extLst>
          </p:cNvPr>
          <p:cNvGrpSpPr/>
          <p:nvPr/>
        </p:nvGrpSpPr>
        <p:grpSpPr>
          <a:xfrm>
            <a:off x="2706279" y="428635"/>
            <a:ext cx="3389859" cy="3299735"/>
            <a:chOff x="997818" y="-4460649"/>
            <a:chExt cx="5381256" cy="5238187"/>
          </a:xfrm>
        </p:grpSpPr>
        <p:sp>
          <p:nvSpPr>
            <p:cNvPr id="22" name="Freeform 9">
              <a:extLst>
                <a:ext uri="{FF2B5EF4-FFF2-40B4-BE49-F238E27FC236}">
                  <a16:creationId xmlns:a16="http://schemas.microsoft.com/office/drawing/2014/main" id="{7A2A7883-692C-50AE-9E4D-7E8C733B4366}"/>
                </a:ext>
              </a:extLst>
            </p:cNvPr>
            <p:cNvSpPr/>
            <p:nvPr/>
          </p:nvSpPr>
          <p:spPr>
            <a:xfrm flipH="1">
              <a:off x="997818" y="-1181569"/>
              <a:ext cx="4060326" cy="1959107"/>
            </a:xfrm>
            <a:custGeom>
              <a:avLst/>
              <a:gdLst/>
              <a:ahLst/>
              <a:cxnLst/>
              <a:rect l="l" t="t" r="r" b="b"/>
              <a:pathLst>
                <a:path w="7315200" h="3529584">
                  <a:moveTo>
                    <a:pt x="7315200" y="0"/>
                  </a:moveTo>
                  <a:lnTo>
                    <a:pt x="0" y="0"/>
                  </a:lnTo>
                  <a:lnTo>
                    <a:pt x="0" y="3529584"/>
                  </a:lnTo>
                  <a:lnTo>
                    <a:pt x="7315200" y="3529584"/>
                  </a:lnTo>
                  <a:lnTo>
                    <a:pt x="731520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sp>
          <p:nvSpPr>
            <p:cNvPr id="23" name="Freeform 6">
              <a:extLst>
                <a:ext uri="{FF2B5EF4-FFF2-40B4-BE49-F238E27FC236}">
                  <a16:creationId xmlns:a16="http://schemas.microsoft.com/office/drawing/2014/main" id="{B06FE271-04A5-F9E5-9E5E-D4FB0B36B742}"/>
                </a:ext>
              </a:extLst>
            </p:cNvPr>
            <p:cNvSpPr/>
            <p:nvPr/>
          </p:nvSpPr>
          <p:spPr>
            <a:xfrm>
              <a:off x="1240926" y="-4460649"/>
              <a:ext cx="5138148" cy="4114800"/>
            </a:xfrm>
            <a:custGeom>
              <a:avLst/>
              <a:gdLst/>
              <a:ahLst/>
              <a:cxnLst/>
              <a:rect l="l" t="t" r="r" b="b"/>
              <a:pathLst>
                <a:path w="5138148" h="4114800">
                  <a:moveTo>
                    <a:pt x="0" y="0"/>
                  </a:moveTo>
                  <a:lnTo>
                    <a:pt x="5138148" y="0"/>
                  </a:lnTo>
                  <a:lnTo>
                    <a:pt x="5138148"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576026">
                <a:buClrTx/>
              </a:pPr>
              <a:endParaRPr lang="en-US" sz="1134" kern="1200">
                <a:solidFill>
                  <a:prstClr val="black"/>
                </a:solidFill>
                <a:latin typeface="Calibri"/>
                <a:ea typeface="+mn-ea"/>
                <a:cs typeface="+mn-cs"/>
              </a:endParaRPr>
            </a:p>
          </p:txBody>
        </p:sp>
      </p:grpSp>
      <p:sp>
        <p:nvSpPr>
          <p:cNvPr id="24" name="Right Arrow 23">
            <a:hlinkClick r:id="rId22" action="ppaction://hlinksldjump"/>
            <a:extLst>
              <a:ext uri="{FF2B5EF4-FFF2-40B4-BE49-F238E27FC236}">
                <a16:creationId xmlns:a16="http://schemas.microsoft.com/office/drawing/2014/main" id="{53F532B7-CFAE-14E3-9D84-B8D39F3C100A}"/>
              </a:ext>
            </a:extLst>
          </p:cNvPr>
          <p:cNvSpPr/>
          <p:nvPr/>
        </p:nvSpPr>
        <p:spPr>
          <a:xfrm>
            <a:off x="11273246" y="205859"/>
            <a:ext cx="772570" cy="643038"/>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pic>
        <p:nvPicPr>
          <p:cNvPr id="25" name="Picture 24">
            <a:extLst>
              <a:ext uri="{FF2B5EF4-FFF2-40B4-BE49-F238E27FC236}">
                <a16:creationId xmlns:a16="http://schemas.microsoft.com/office/drawing/2014/main" id="{ACA07370-A94A-C0E7-42FE-FF35E225EC57}"/>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Tree>
    <p:extLst>
      <p:ext uri="{BB962C8B-B14F-4D97-AF65-F5344CB8AC3E}">
        <p14:creationId xmlns:p14="http://schemas.microsoft.com/office/powerpoint/2010/main" val="166239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ppt_x</p:attrName>
                                        </p:attrNameLst>
                                      </p:cBhvr>
                                      <p:tavLst>
                                        <p:tav tm="0">
                                          <p:val>
                                            <p:strVal val="ppt_x"/>
                                          </p:val>
                                        </p:tav>
                                        <p:tav tm="100000">
                                          <p:val>
                                            <p:strVal val="ppt_x"/>
                                          </p:val>
                                        </p:tav>
                                      </p:tavLst>
                                    </p:anim>
                                    <p:anim calcmode="lin" valueType="num">
                                      <p:cBhvr>
                                        <p:cTn id="8" dur="1000"/>
                                        <p:tgtEl>
                                          <p:spTgt spid="7"/>
                                        </p:tgtEl>
                                        <p:attrNameLst>
                                          <p:attrName>ppt_y</p:attrName>
                                        </p:attrNameLst>
                                      </p:cBhvr>
                                      <p:tavLst>
                                        <p:tav tm="0">
                                          <p:val>
                                            <p:strVal val="ppt_y"/>
                                          </p:val>
                                        </p:tav>
                                        <p:tav tm="100000">
                                          <p:val>
                                            <p:strVal val="ppt_y-.1"/>
                                          </p:val>
                                        </p:tav>
                                      </p:tavLst>
                                    </p:anim>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53" presetClass="exit" presetSubtype="32" fill="hold" nodeType="afterEffect">
                                  <p:stCondLst>
                                    <p:cond delay="0"/>
                                  </p:stCondLst>
                                  <p:childTnLst>
                                    <p:anim calcmode="lin" valueType="num">
                                      <p:cBhvr>
                                        <p:cTn id="12" dur="500"/>
                                        <p:tgtEl>
                                          <p:spTgt spid="8"/>
                                        </p:tgtEl>
                                        <p:attrNameLst>
                                          <p:attrName>ppt_w</p:attrName>
                                        </p:attrNameLst>
                                      </p:cBhvr>
                                      <p:tavLst>
                                        <p:tav tm="0">
                                          <p:val>
                                            <p:strVal val="ppt_w"/>
                                          </p:val>
                                        </p:tav>
                                        <p:tav tm="100000">
                                          <p:val>
                                            <p:fltVal val="0"/>
                                          </p:val>
                                        </p:tav>
                                      </p:tavLst>
                                    </p:anim>
                                    <p:anim calcmode="lin" valueType="num">
                                      <p:cBhvr>
                                        <p:cTn id="13" dur="500"/>
                                        <p:tgtEl>
                                          <p:spTgt spid="8"/>
                                        </p:tgtEl>
                                        <p:attrNameLst>
                                          <p:attrName>ppt_h</p:attrName>
                                        </p:attrNameLst>
                                      </p:cBhvr>
                                      <p:tavLst>
                                        <p:tav tm="0">
                                          <p:val>
                                            <p:strVal val="ppt_h"/>
                                          </p:val>
                                        </p:tav>
                                        <p:tav tm="100000">
                                          <p:val>
                                            <p:fltVal val="0"/>
                                          </p:val>
                                        </p:tav>
                                      </p:tavLst>
                                    </p:anim>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nextCondLst>
                <p:cond evt="onClick" delay="0">
                  <p:tgtEl>
                    <p:spTgt spid="7"/>
                  </p:tgtEl>
                </p:cond>
              </p:nextCondLst>
            </p:seq>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47" presetClass="exit" presetSubtype="0" fill="hold" nodeType="clickEffect">
                                  <p:stCondLst>
                                    <p:cond delay="0"/>
                                  </p:stCondLst>
                                  <p:childTnLst>
                                    <p:animEffect transition="out" filter="fade">
                                      <p:cBhvr>
                                        <p:cTn id="23" dur="1000"/>
                                        <p:tgtEl>
                                          <p:spTgt spid="6"/>
                                        </p:tgtEl>
                                      </p:cBhvr>
                                    </p:animEffect>
                                    <p:anim calcmode="lin" valueType="num">
                                      <p:cBhvr>
                                        <p:cTn id="24" dur="1000"/>
                                        <p:tgtEl>
                                          <p:spTgt spid="6"/>
                                        </p:tgtEl>
                                        <p:attrNameLst>
                                          <p:attrName>ppt_x</p:attrName>
                                        </p:attrNameLst>
                                      </p:cBhvr>
                                      <p:tavLst>
                                        <p:tav tm="0">
                                          <p:val>
                                            <p:strVal val="ppt_x"/>
                                          </p:val>
                                        </p:tav>
                                        <p:tav tm="100000">
                                          <p:val>
                                            <p:strVal val="ppt_x"/>
                                          </p:val>
                                        </p:tav>
                                      </p:tavLst>
                                    </p:anim>
                                    <p:anim calcmode="lin" valueType="num">
                                      <p:cBhvr>
                                        <p:cTn id="25" dur="1000"/>
                                        <p:tgtEl>
                                          <p:spTgt spid="6"/>
                                        </p:tgtEl>
                                        <p:attrNameLst>
                                          <p:attrName>ppt_y</p:attrName>
                                        </p:attrNameLst>
                                      </p:cBhvr>
                                      <p:tavLst>
                                        <p:tav tm="0">
                                          <p:val>
                                            <p:strVal val="ppt_y"/>
                                          </p:val>
                                        </p:tav>
                                        <p:tav tm="100000">
                                          <p:val>
                                            <p:strVal val="ppt_y-.1"/>
                                          </p:val>
                                        </p:tav>
                                      </p:tavLst>
                                    </p:anim>
                                    <p:set>
                                      <p:cBhvr>
                                        <p:cTn id="26" dur="1" fill="hold">
                                          <p:stCondLst>
                                            <p:cond delay="999"/>
                                          </p:stCondLst>
                                        </p:cTn>
                                        <p:tgtEl>
                                          <p:spTgt spid="6"/>
                                        </p:tgtEl>
                                        <p:attrNameLst>
                                          <p:attrName>style.visibility</p:attrName>
                                        </p:attrNameLst>
                                      </p:cBhvr>
                                      <p:to>
                                        <p:strVal val="hidden"/>
                                      </p:to>
                                    </p:set>
                                  </p:childTnLst>
                                </p:cTn>
                              </p:par>
                            </p:childTnLst>
                          </p:cTn>
                        </p:par>
                        <p:par>
                          <p:cTn id="27" fill="hold">
                            <p:stCondLst>
                              <p:cond delay="1000"/>
                            </p:stCondLst>
                            <p:childTnLst>
                              <p:par>
                                <p:cTn id="28" presetID="10" presetClass="exit" presetSubtype="0" fill="hold" nodeType="after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nodeType="clickEffect">
                                  <p:stCondLst>
                                    <p:cond delay="0"/>
                                  </p:stCondLst>
                                  <p:childTnLst>
                                    <p:animEffect transition="out" filter="fade">
                                      <p:cBhvr>
                                        <p:cTn id="38" dur="1000"/>
                                        <p:tgtEl>
                                          <p:spTgt spid="5"/>
                                        </p:tgtEl>
                                      </p:cBhvr>
                                    </p:animEffect>
                                    <p:anim calcmode="lin" valueType="num">
                                      <p:cBhvr>
                                        <p:cTn id="39" dur="1000"/>
                                        <p:tgtEl>
                                          <p:spTgt spid="5"/>
                                        </p:tgtEl>
                                        <p:attrNameLst>
                                          <p:attrName>ppt_x</p:attrName>
                                        </p:attrNameLst>
                                      </p:cBhvr>
                                      <p:tavLst>
                                        <p:tav tm="0">
                                          <p:val>
                                            <p:strVal val="ppt_x"/>
                                          </p:val>
                                        </p:tav>
                                        <p:tav tm="100000">
                                          <p:val>
                                            <p:strVal val="ppt_x"/>
                                          </p:val>
                                        </p:tav>
                                      </p:tavLst>
                                    </p:anim>
                                    <p:anim calcmode="lin" valueType="num">
                                      <p:cBhvr>
                                        <p:cTn id="40" dur="1000"/>
                                        <p:tgtEl>
                                          <p:spTgt spid="5"/>
                                        </p:tgtEl>
                                        <p:attrNameLst>
                                          <p:attrName>ppt_y</p:attrName>
                                        </p:attrNameLst>
                                      </p:cBhvr>
                                      <p:tavLst>
                                        <p:tav tm="0">
                                          <p:val>
                                            <p:strVal val="ppt_y"/>
                                          </p:val>
                                        </p:tav>
                                        <p:tav tm="100000">
                                          <p:val>
                                            <p:strVal val="ppt_y-.1"/>
                                          </p:val>
                                        </p:tav>
                                      </p:tavLst>
                                    </p:anim>
                                    <p:set>
                                      <p:cBhvr>
                                        <p:cTn id="41" dur="1" fill="hold">
                                          <p:stCondLst>
                                            <p:cond delay="999"/>
                                          </p:stCondLst>
                                        </p:cTn>
                                        <p:tgtEl>
                                          <p:spTgt spid="5"/>
                                        </p:tgtEl>
                                        <p:attrNameLst>
                                          <p:attrName>style.visibility</p:attrName>
                                        </p:attrNameLst>
                                      </p:cBhvr>
                                      <p:to>
                                        <p:strVal val="hidden"/>
                                      </p:to>
                                    </p:set>
                                  </p:childTnLst>
                                </p:cTn>
                              </p:par>
                            </p:childTnLst>
                          </p:cTn>
                        </p:par>
                        <p:par>
                          <p:cTn id="42" fill="hold">
                            <p:stCondLst>
                              <p:cond delay="1000"/>
                            </p:stCondLst>
                            <p:childTnLst>
                              <p:par>
                                <p:cTn id="43" presetID="10" presetClass="exit" presetSubtype="0" fill="hold" nodeType="afterEffect">
                                  <p:stCondLst>
                                    <p:cond delay="0"/>
                                  </p:stCondLst>
                                  <p:childTnLst>
                                    <p:animEffect transition="out" filter="fade">
                                      <p:cBhvr>
                                        <p:cTn id="44" dur="500"/>
                                        <p:tgtEl>
                                          <p:spTgt spid="12"/>
                                        </p:tgtEl>
                                      </p:cBhvr>
                                    </p:animEffect>
                                    <p:set>
                                      <p:cBhvr>
                                        <p:cTn id="45" dur="1" fill="hold">
                                          <p:stCondLst>
                                            <p:cond delay="499"/>
                                          </p:stCondLst>
                                        </p:cTn>
                                        <p:tgtEl>
                                          <p:spTgt spid="12"/>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childTnLst>
              </p:cTn>
              <p:nextCondLst>
                <p:cond evt="onClick" delay="0">
                  <p:tgtEl>
                    <p:spTgt spid="5"/>
                  </p:tgtEl>
                </p:cond>
              </p:nextCondLst>
            </p:seq>
            <p:seq concurrent="1" nextAc="seek">
              <p:cTn id="49" restart="whenNotActive" fill="hold" evtFilter="cancelBubble" nodeType="interactiveSeq">
                <p:stCondLst>
                  <p:cond evt="onClick" delay="0">
                    <p:tgtEl>
                      <p:spTgt spid="4"/>
                    </p:tgtEl>
                  </p:cond>
                </p:stCondLst>
                <p:endSync evt="end" delay="0">
                  <p:rtn val="all"/>
                </p:endSync>
                <p:childTnLst>
                  <p:par>
                    <p:cTn id="50" fill="hold">
                      <p:stCondLst>
                        <p:cond delay="0"/>
                      </p:stCondLst>
                      <p:childTnLst>
                        <p:par>
                          <p:cTn id="51" fill="hold">
                            <p:stCondLst>
                              <p:cond delay="0"/>
                            </p:stCondLst>
                            <p:childTnLst>
                              <p:par>
                                <p:cTn id="52" presetID="47" presetClass="exit" presetSubtype="0" fill="hold" nodeType="clickEffect">
                                  <p:stCondLst>
                                    <p:cond delay="0"/>
                                  </p:stCondLst>
                                  <p:childTnLst>
                                    <p:animEffect transition="out" filter="fade">
                                      <p:cBhvr>
                                        <p:cTn id="53" dur="1000"/>
                                        <p:tgtEl>
                                          <p:spTgt spid="4"/>
                                        </p:tgtEl>
                                      </p:cBhvr>
                                    </p:animEffect>
                                    <p:anim calcmode="lin" valueType="num">
                                      <p:cBhvr>
                                        <p:cTn id="54" dur="1000"/>
                                        <p:tgtEl>
                                          <p:spTgt spid="4"/>
                                        </p:tgtEl>
                                        <p:attrNameLst>
                                          <p:attrName>ppt_x</p:attrName>
                                        </p:attrNameLst>
                                      </p:cBhvr>
                                      <p:tavLst>
                                        <p:tav tm="0">
                                          <p:val>
                                            <p:strVal val="ppt_x"/>
                                          </p:val>
                                        </p:tav>
                                        <p:tav tm="100000">
                                          <p:val>
                                            <p:strVal val="ppt_x"/>
                                          </p:val>
                                        </p:tav>
                                      </p:tavLst>
                                    </p:anim>
                                    <p:anim calcmode="lin" valueType="num">
                                      <p:cBhvr>
                                        <p:cTn id="55" dur="1000"/>
                                        <p:tgtEl>
                                          <p:spTgt spid="4"/>
                                        </p:tgtEl>
                                        <p:attrNameLst>
                                          <p:attrName>ppt_y</p:attrName>
                                        </p:attrNameLst>
                                      </p:cBhvr>
                                      <p:tavLst>
                                        <p:tav tm="0">
                                          <p:val>
                                            <p:strVal val="ppt_y"/>
                                          </p:val>
                                        </p:tav>
                                        <p:tav tm="100000">
                                          <p:val>
                                            <p:strVal val="ppt_y-.1"/>
                                          </p:val>
                                        </p:tav>
                                      </p:tavLst>
                                    </p:anim>
                                    <p:set>
                                      <p:cBhvr>
                                        <p:cTn id="56" dur="1" fill="hold">
                                          <p:stCondLst>
                                            <p:cond delay="999"/>
                                          </p:stCondLst>
                                        </p:cTn>
                                        <p:tgtEl>
                                          <p:spTgt spid="4"/>
                                        </p:tgtEl>
                                        <p:attrNameLst>
                                          <p:attrName>style.visibility</p:attrName>
                                        </p:attrNameLst>
                                      </p:cBhvr>
                                      <p:to>
                                        <p:strVal val="hidden"/>
                                      </p:to>
                                    </p:set>
                                  </p:childTnLst>
                                </p:cTn>
                              </p:par>
                            </p:childTnLst>
                          </p:cTn>
                        </p:par>
                        <p:par>
                          <p:cTn id="57" fill="hold">
                            <p:stCondLst>
                              <p:cond delay="1000"/>
                            </p:stCondLst>
                            <p:childTnLst>
                              <p:par>
                                <p:cTn id="58" presetID="10" presetClass="exit" presetSubtype="0" fill="hold" nodeType="afterEffect">
                                  <p:stCondLst>
                                    <p:cond delay="0"/>
                                  </p:stCondLst>
                                  <p:childTnLst>
                                    <p:animEffect transition="out" filter="fade">
                                      <p:cBhvr>
                                        <p:cTn id="59" dur="500"/>
                                        <p:tgtEl>
                                          <p:spTgt spid="15"/>
                                        </p:tgtEl>
                                      </p:cBhvr>
                                    </p:animEffect>
                                    <p:set>
                                      <p:cBhvr>
                                        <p:cTn id="60" dur="1" fill="hold">
                                          <p:stCondLst>
                                            <p:cond delay="499"/>
                                          </p:stCondLst>
                                        </p:cTn>
                                        <p:tgtEl>
                                          <p:spTgt spid="15"/>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childTnLst>
                    </p:cTn>
                  </p:par>
                </p:childTnLst>
              </p:cTn>
              <p:nextCondLst>
                <p:cond evt="onClick" delay="0">
                  <p:tgtEl>
                    <p:spTgt spid="4"/>
                  </p:tgtEl>
                </p:cond>
              </p:nextCondLst>
            </p:seq>
            <p:seq concurrent="1" nextAc="seek">
              <p:cTn id="64" restart="whenNotActive" fill="hold" evtFilter="cancelBubble" nodeType="interactiveSeq">
                <p:stCondLst>
                  <p:cond evt="onClick" delay="0">
                    <p:tgtEl>
                      <p:spTgt spid="3"/>
                    </p:tgtEl>
                  </p:cond>
                </p:stCondLst>
                <p:endSync evt="end" delay="0">
                  <p:rtn val="all"/>
                </p:endSync>
                <p:childTnLst>
                  <p:par>
                    <p:cTn id="65" fill="hold">
                      <p:stCondLst>
                        <p:cond delay="0"/>
                      </p:stCondLst>
                      <p:childTnLst>
                        <p:par>
                          <p:cTn id="66" fill="hold">
                            <p:stCondLst>
                              <p:cond delay="0"/>
                            </p:stCondLst>
                            <p:childTnLst>
                              <p:par>
                                <p:cTn id="67" presetID="47" presetClass="exit" presetSubtype="0" fill="hold" nodeType="clickEffect">
                                  <p:stCondLst>
                                    <p:cond delay="0"/>
                                  </p:stCondLst>
                                  <p:childTnLst>
                                    <p:animEffect transition="out" filter="fade">
                                      <p:cBhvr>
                                        <p:cTn id="68" dur="1000"/>
                                        <p:tgtEl>
                                          <p:spTgt spid="3"/>
                                        </p:tgtEl>
                                      </p:cBhvr>
                                    </p:animEffect>
                                    <p:anim calcmode="lin" valueType="num">
                                      <p:cBhvr>
                                        <p:cTn id="69" dur="1000"/>
                                        <p:tgtEl>
                                          <p:spTgt spid="3"/>
                                        </p:tgtEl>
                                        <p:attrNameLst>
                                          <p:attrName>ppt_x</p:attrName>
                                        </p:attrNameLst>
                                      </p:cBhvr>
                                      <p:tavLst>
                                        <p:tav tm="0">
                                          <p:val>
                                            <p:strVal val="ppt_x"/>
                                          </p:val>
                                        </p:tav>
                                        <p:tav tm="100000">
                                          <p:val>
                                            <p:strVal val="ppt_x"/>
                                          </p:val>
                                        </p:tav>
                                      </p:tavLst>
                                    </p:anim>
                                    <p:anim calcmode="lin" valueType="num">
                                      <p:cBhvr>
                                        <p:cTn id="70" dur="1000"/>
                                        <p:tgtEl>
                                          <p:spTgt spid="3"/>
                                        </p:tgtEl>
                                        <p:attrNameLst>
                                          <p:attrName>ppt_y</p:attrName>
                                        </p:attrNameLst>
                                      </p:cBhvr>
                                      <p:tavLst>
                                        <p:tav tm="0">
                                          <p:val>
                                            <p:strVal val="ppt_y"/>
                                          </p:val>
                                        </p:tav>
                                        <p:tav tm="100000">
                                          <p:val>
                                            <p:strVal val="ppt_y-.1"/>
                                          </p:val>
                                        </p:tav>
                                      </p:tavLst>
                                    </p:anim>
                                    <p:set>
                                      <p:cBhvr>
                                        <p:cTn id="71" dur="1" fill="hold">
                                          <p:stCondLst>
                                            <p:cond delay="999"/>
                                          </p:stCondLst>
                                        </p:cTn>
                                        <p:tgtEl>
                                          <p:spTgt spid="3"/>
                                        </p:tgtEl>
                                        <p:attrNameLst>
                                          <p:attrName>style.visibility</p:attrName>
                                        </p:attrNameLst>
                                      </p:cBhvr>
                                      <p:to>
                                        <p:strVal val="hidden"/>
                                      </p:to>
                                    </p:set>
                                  </p:childTnLst>
                                </p:cTn>
                              </p:par>
                            </p:childTnLst>
                          </p:cTn>
                        </p:par>
                        <p:par>
                          <p:cTn id="72" fill="hold">
                            <p:stCondLst>
                              <p:cond delay="1000"/>
                            </p:stCondLst>
                            <p:childTnLst>
                              <p:par>
                                <p:cTn id="73" presetID="10" presetClass="exit" presetSubtype="0" fill="hold" nodeType="afterEffect">
                                  <p:stCondLst>
                                    <p:cond delay="0"/>
                                  </p:stCondLst>
                                  <p:childTnLst>
                                    <p:animEffect transition="out" filter="fade">
                                      <p:cBhvr>
                                        <p:cTn id="74" dur="500"/>
                                        <p:tgtEl>
                                          <p:spTgt spid="18"/>
                                        </p:tgtEl>
                                      </p:cBhvr>
                                    </p:animEffect>
                                    <p:set>
                                      <p:cBhvr>
                                        <p:cTn id="75" dur="1" fill="hold">
                                          <p:stCondLst>
                                            <p:cond delay="499"/>
                                          </p:stCondLst>
                                        </p:cTn>
                                        <p:tgtEl>
                                          <p:spTgt spid="18"/>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childTnLst>
                          </p:cTn>
                        </p:par>
                        <p:par>
                          <p:cTn id="79" fill="hold">
                            <p:stCondLst>
                              <p:cond delay="1500"/>
                            </p:stCondLst>
                            <p:childTnLst>
                              <p:par>
                                <p:cTn id="80" presetID="2" presetClass="entr" presetSubtype="1"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additive="base">
                                        <p:cTn id="82" dur="500" fill="hold"/>
                                        <p:tgtEl>
                                          <p:spTgt spid="24"/>
                                        </p:tgtEl>
                                        <p:attrNameLst>
                                          <p:attrName>ppt_x</p:attrName>
                                        </p:attrNameLst>
                                      </p:cBhvr>
                                      <p:tavLst>
                                        <p:tav tm="0">
                                          <p:val>
                                            <p:strVal val="#ppt_x"/>
                                          </p:val>
                                        </p:tav>
                                        <p:tav tm="100000">
                                          <p:val>
                                            <p:strVal val="#ppt_x"/>
                                          </p:val>
                                        </p:tav>
                                      </p:tavLst>
                                    </p:anim>
                                    <p:anim calcmode="lin" valueType="num">
                                      <p:cBhvr additive="base">
                                        <p:cTn id="83"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3"/>
                  </p:tgtEl>
                </p:cond>
              </p:nextCondLst>
            </p:seq>
          </p:childTnLst>
        </p:cTn>
      </p:par>
    </p:tnLst>
    <p:bldLst>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45D20C5-36D4-AD1C-9BE8-6D71AF73881C}"/>
            </a:ext>
          </a:extLst>
        </p:cNvPr>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D5FB64A2-6DBC-53E8-8E56-F8462704DC6B}"/>
              </a:ext>
            </a:extLst>
          </p:cNvPr>
          <p:cNvSpPr/>
          <p:nvPr/>
        </p:nvSpPr>
        <p:spPr>
          <a:xfrm>
            <a:off x="1531846" y="1157777"/>
            <a:ext cx="9187084" cy="1224944"/>
          </a:xfrm>
          <a:prstGeom prst="roundRect">
            <a:avLst/>
          </a:prstGeom>
          <a:solidFill>
            <a:schemeClr val="bg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rgbClr val="000000"/>
                </a:solidFill>
                <a:ea typeface="Calibri" panose="020F0502020204030204" pitchFamily="34" charset="0"/>
                <a:cs typeface="Times New Roman" panose="02020603050405020304" pitchFamily="18" charset="0"/>
              </a:rPr>
              <a:t>Câu</a:t>
            </a:r>
            <a:r>
              <a:rPr lang="en-US" sz="2300" b="1" dirty="0">
                <a:solidFill>
                  <a:srgbClr val="000000"/>
                </a:solidFill>
                <a:ea typeface="Calibri" panose="020F0502020204030204" pitchFamily="34" charset="0"/>
                <a:cs typeface="Times New Roman" panose="02020603050405020304" pitchFamily="18" charset="0"/>
              </a:rPr>
              <a:t> 1: </a:t>
            </a:r>
            <a:r>
              <a:rPr lang="en-US" sz="2300" dirty="0">
                <a:solidFill>
                  <a:srgbClr val="000000"/>
                </a:solidFill>
                <a:ea typeface="Calibri" panose="020F0502020204030204" pitchFamily="34" charset="0"/>
                <a:cs typeface="Times New Roman" panose="02020603050405020304" pitchFamily="18" charset="0"/>
              </a:rPr>
              <a:t>Theo </a:t>
            </a:r>
            <a:r>
              <a:rPr lang="en-US" sz="2300" dirty="0" err="1">
                <a:solidFill>
                  <a:srgbClr val="000000"/>
                </a:solidFill>
                <a:ea typeface="Calibri" panose="020F0502020204030204" pitchFamily="34" charset="0"/>
                <a:cs typeface="Times New Roman" panose="02020603050405020304" pitchFamily="18" charset="0"/>
              </a:rPr>
              <a:t>tác</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giả</a:t>
            </a:r>
            <a:r>
              <a:rPr lang="en-US" sz="2300" dirty="0">
                <a:solidFill>
                  <a:srgbClr val="000000"/>
                </a:solidFill>
                <a:ea typeface="Calibri" panose="020F0502020204030204" pitchFamily="34" charset="0"/>
                <a:cs typeface="Times New Roman" panose="02020603050405020304" pitchFamily="18" charset="0"/>
              </a:rPr>
              <a:t>, con </a:t>
            </a:r>
            <a:r>
              <a:rPr lang="en-US" sz="2300" dirty="0" err="1">
                <a:solidFill>
                  <a:srgbClr val="000000"/>
                </a:solidFill>
                <a:ea typeface="Calibri" panose="020F0502020204030204" pitchFamily="34" charset="0"/>
                <a:cs typeface="Times New Roman" panose="02020603050405020304" pitchFamily="18" charset="0"/>
              </a:rPr>
              <a:t>người</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phải</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biết</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yêu</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thứ</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gì</a:t>
            </a:r>
            <a:r>
              <a:rPr lang="en-US" sz="2300" dirty="0">
                <a:solidFill>
                  <a:srgbClr val="000000"/>
                </a:solidFill>
                <a:ea typeface="Calibri" panose="020F0502020204030204" pitchFamily="34" charset="0"/>
                <a:cs typeface="Times New Roman" panose="02020603050405020304" pitchFamily="18" charset="0"/>
              </a:rPr>
              <a:t>?</a:t>
            </a:r>
            <a:endParaRPr lang="en-US" sz="2300" dirty="0">
              <a:ea typeface="Calibri" panose="020F0502020204030204" pitchFamily="34" charset="0"/>
              <a:cs typeface="Times New Roman" panose="02020603050405020304" pitchFamily="18" charset="0"/>
            </a:endParaRPr>
          </a:p>
        </p:txBody>
      </p:sp>
      <p:sp>
        <p:nvSpPr>
          <p:cNvPr id="3" name="A">
            <a:extLst>
              <a:ext uri="{FF2B5EF4-FFF2-40B4-BE49-F238E27FC236}">
                <a16:creationId xmlns:a16="http://schemas.microsoft.com/office/drawing/2014/main" id="{CA16B966-D30B-63B8-E7BE-C1BBC0C80BE3}"/>
              </a:ext>
            </a:extLst>
          </p:cNvPr>
          <p:cNvSpPr/>
          <p:nvPr/>
        </p:nvSpPr>
        <p:spPr>
          <a:xfrm>
            <a:off x="1520097" y="2785009"/>
            <a:ext cx="4429490"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a:solidFill>
                  <a:srgbClr val="000000"/>
                </a:solidFill>
                <a:ea typeface="Calibri" panose="020F0502020204030204" pitchFamily="34" charset="0"/>
                <a:cs typeface="Times New Roman" panose="02020603050405020304" pitchFamily="18" charset="0"/>
              </a:rPr>
              <a:t>A. </a:t>
            </a:r>
            <a:r>
              <a:rPr lang="en-US" sz="2300" dirty="0" err="1">
                <a:solidFill>
                  <a:srgbClr val="000000"/>
                </a:solidFill>
                <a:ea typeface="Calibri" panose="020F0502020204030204" pitchFamily="34" charset="0"/>
                <a:cs typeface="Times New Roman" panose="02020603050405020304" pitchFamily="18" charset="0"/>
              </a:rPr>
              <a:t>Yêu</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bản</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thân</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mình</a:t>
            </a:r>
            <a:r>
              <a:rPr lang="en-US" sz="2300" dirty="0">
                <a:solidFill>
                  <a:srgbClr val="000000"/>
                </a:solidFill>
                <a:ea typeface="Calibri" panose="020F0502020204030204" pitchFamily="34" charset="0"/>
                <a:cs typeface="Times New Roman" panose="02020603050405020304" pitchFamily="18" charset="0"/>
              </a:rPr>
              <a:t>.</a:t>
            </a:r>
            <a:endParaRPr lang="en-US" sz="2300" dirty="0">
              <a:ea typeface="Calibri" panose="020F0502020204030204" pitchFamily="34" charset="0"/>
              <a:cs typeface="Times New Roman" panose="02020603050405020304" pitchFamily="18" charset="0"/>
            </a:endParaRPr>
          </a:p>
        </p:txBody>
      </p:sp>
      <p:sp>
        <p:nvSpPr>
          <p:cNvPr id="4" name="C">
            <a:extLst>
              <a:ext uri="{FF2B5EF4-FFF2-40B4-BE49-F238E27FC236}">
                <a16:creationId xmlns:a16="http://schemas.microsoft.com/office/drawing/2014/main" id="{B5809730-271E-DDFB-FD83-AA3958853428}"/>
              </a:ext>
            </a:extLst>
          </p:cNvPr>
          <p:cNvSpPr/>
          <p:nvPr/>
        </p:nvSpPr>
        <p:spPr>
          <a:xfrm>
            <a:off x="1520097" y="4388709"/>
            <a:ext cx="4429490"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300">
                <a:solidFill>
                  <a:srgbClr val="000000"/>
                </a:solidFill>
                <a:ea typeface="Calibri" panose="020F0502020204030204" pitchFamily="34" charset="0"/>
                <a:cs typeface="Times New Roman" panose="02020603050405020304" pitchFamily="18" charset="0"/>
              </a:rPr>
              <a:t>C. Yêu đồng chí và anh em.</a:t>
            </a:r>
            <a:endParaRPr lang="en-US" sz="2300">
              <a:ea typeface="Calibri" panose="020F0502020204030204" pitchFamily="34" charset="0"/>
              <a:cs typeface="Times New Roman" panose="02020603050405020304" pitchFamily="18" charset="0"/>
            </a:endParaRPr>
          </a:p>
        </p:txBody>
      </p:sp>
      <p:sp>
        <p:nvSpPr>
          <p:cNvPr id="5" name="d">
            <a:extLst>
              <a:ext uri="{FF2B5EF4-FFF2-40B4-BE49-F238E27FC236}">
                <a16:creationId xmlns:a16="http://schemas.microsoft.com/office/drawing/2014/main" id="{F94F1024-3A73-F3C2-8C54-CD100641E282}"/>
              </a:ext>
            </a:extLst>
          </p:cNvPr>
          <p:cNvSpPr/>
          <p:nvPr/>
        </p:nvSpPr>
        <p:spPr>
          <a:xfrm>
            <a:off x="6277691" y="4388709"/>
            <a:ext cx="4429490"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a:solidFill>
                  <a:srgbClr val="000000"/>
                </a:solidFill>
                <a:ea typeface="Calibri" panose="020F0502020204030204" pitchFamily="34" charset="0"/>
                <a:cs typeface="Times New Roman" panose="02020603050405020304" pitchFamily="18" charset="0"/>
              </a:rPr>
              <a:t>D. Yêu các loài hoa. </a:t>
            </a:r>
            <a:endParaRPr lang="en-US" sz="2300">
              <a:ea typeface="Calibri" panose="020F0502020204030204" pitchFamily="34" charset="0"/>
              <a:cs typeface="Times New Roman" panose="02020603050405020304" pitchFamily="18" charset="0"/>
            </a:endParaRPr>
          </a:p>
        </p:txBody>
      </p:sp>
      <p:sp>
        <p:nvSpPr>
          <p:cNvPr id="6" name="b">
            <a:extLst>
              <a:ext uri="{FF2B5EF4-FFF2-40B4-BE49-F238E27FC236}">
                <a16:creationId xmlns:a16="http://schemas.microsoft.com/office/drawing/2014/main" id="{BCF3230A-5BD8-818E-E32F-F3CCF54D1537}"/>
              </a:ext>
            </a:extLst>
          </p:cNvPr>
          <p:cNvSpPr/>
          <p:nvPr/>
        </p:nvSpPr>
        <p:spPr>
          <a:xfrm>
            <a:off x="6277691" y="2785009"/>
            <a:ext cx="4429490"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rgbClr val="000000"/>
                </a:solidFill>
                <a:ea typeface="Calibri" panose="020F0502020204030204" pitchFamily="34" charset="0"/>
                <a:cs typeface="Times New Roman" panose="02020603050405020304" pitchFamily="18" charset="0"/>
              </a:rPr>
              <a:t>B. </a:t>
            </a:r>
            <a:r>
              <a:rPr lang="en-US" sz="2300" dirty="0" err="1">
                <a:solidFill>
                  <a:srgbClr val="000000"/>
                </a:solidFill>
                <a:ea typeface="Calibri" panose="020F0502020204030204" pitchFamily="34" charset="0"/>
                <a:cs typeface="Times New Roman" panose="02020603050405020304" pitchFamily="18" charset="0"/>
              </a:rPr>
              <a:t>Yêu</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các</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loài</a:t>
            </a:r>
            <a:r>
              <a:rPr lang="en-US" sz="2300" dirty="0">
                <a:solidFill>
                  <a:srgbClr val="000000"/>
                </a:solidFill>
                <a:ea typeface="Calibri" panose="020F0502020204030204" pitchFamily="34" charset="0"/>
                <a:cs typeface="Times New Roman" panose="02020603050405020304" pitchFamily="18" charset="0"/>
              </a:rPr>
              <a:t> </a:t>
            </a:r>
            <a:r>
              <a:rPr lang="en-US" sz="2300">
                <a:solidFill>
                  <a:srgbClr val="000000"/>
                </a:solidFill>
                <a:ea typeface="Calibri" panose="020F0502020204030204" pitchFamily="34" charset="0"/>
                <a:cs typeface="Times New Roman" panose="02020603050405020304" pitchFamily="18" charset="0"/>
              </a:rPr>
              <a:t>muông </a:t>
            </a:r>
            <a:r>
              <a:rPr lang="en-US" sz="2300" dirty="0" err="1">
                <a:solidFill>
                  <a:srgbClr val="000000"/>
                </a:solidFill>
                <a:ea typeface="Calibri" panose="020F0502020204030204" pitchFamily="34" charset="0"/>
                <a:cs typeface="Times New Roman" panose="02020603050405020304" pitchFamily="18" charset="0"/>
              </a:rPr>
              <a:t>thú</a:t>
            </a:r>
            <a:r>
              <a:rPr lang="en-US" sz="2300" dirty="0">
                <a:solidFill>
                  <a:srgbClr val="000000"/>
                </a:solidFill>
                <a:ea typeface="Calibri" panose="020F0502020204030204" pitchFamily="34" charset="0"/>
                <a:cs typeface="Times New Roman" panose="02020603050405020304" pitchFamily="18" charset="0"/>
              </a:rPr>
              <a:t>.</a:t>
            </a:r>
            <a:endParaRPr lang="en-US" sz="2300" dirty="0">
              <a:ea typeface="Calibri" panose="020F0502020204030204" pitchFamily="34" charset="0"/>
              <a:cs typeface="Times New Roman" panose="02020603050405020304" pitchFamily="18" charset="0"/>
            </a:endParaRPr>
          </a:p>
        </p:txBody>
      </p:sp>
      <p:pic>
        <p:nvPicPr>
          <p:cNvPr id="7" name="Picture 4">
            <a:extLst>
              <a:ext uri="{FF2B5EF4-FFF2-40B4-BE49-F238E27FC236}">
                <a16:creationId xmlns:a16="http://schemas.microsoft.com/office/drawing/2014/main" id="{EB3ED1AC-301E-7245-83F1-58B108C3E6E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262646" y="5193285"/>
            <a:ext cx="862742" cy="840734"/>
          </a:xfrm>
          <a:prstGeom prst="rect">
            <a:avLst/>
          </a:prstGeom>
        </p:spPr>
      </p:pic>
      <p:pic>
        <p:nvPicPr>
          <p:cNvPr id="9" name="Picture 21">
            <a:extLst>
              <a:ext uri="{FF2B5EF4-FFF2-40B4-BE49-F238E27FC236}">
                <a16:creationId xmlns:a16="http://schemas.microsoft.com/office/drawing/2014/main" id="{C198689D-52AD-F49C-D0FC-C7CC01E1C9C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92964" y="3474684"/>
            <a:ext cx="814631" cy="814631"/>
          </a:xfrm>
          <a:prstGeom prst="rect">
            <a:avLst/>
          </a:prstGeom>
        </p:spPr>
      </p:pic>
      <p:pic>
        <p:nvPicPr>
          <p:cNvPr id="11" name="Picture 21">
            <a:extLst>
              <a:ext uri="{FF2B5EF4-FFF2-40B4-BE49-F238E27FC236}">
                <a16:creationId xmlns:a16="http://schemas.microsoft.com/office/drawing/2014/main" id="{F9272877-7E7E-17BD-2A85-4E030BEEFA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262646" y="3469211"/>
            <a:ext cx="814631" cy="814631"/>
          </a:xfrm>
          <a:prstGeom prst="rect">
            <a:avLst/>
          </a:prstGeom>
        </p:spPr>
      </p:pic>
      <p:pic>
        <p:nvPicPr>
          <p:cNvPr id="12" name="Picture 21">
            <a:extLst>
              <a:ext uri="{FF2B5EF4-FFF2-40B4-BE49-F238E27FC236}">
                <a16:creationId xmlns:a16="http://schemas.microsoft.com/office/drawing/2014/main" id="{335E8DBE-C082-4165-C296-198EE25ECF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92963" y="5123683"/>
            <a:ext cx="814631" cy="814631"/>
          </a:xfrm>
          <a:prstGeom prst="rect">
            <a:avLst/>
          </a:prstGeom>
        </p:spPr>
      </p:pic>
      <p:pic>
        <p:nvPicPr>
          <p:cNvPr id="8" name="Picture 7">
            <a:extLst>
              <a:ext uri="{FF2B5EF4-FFF2-40B4-BE49-F238E27FC236}">
                <a16:creationId xmlns:a16="http://schemas.microsoft.com/office/drawing/2014/main" id="{A6A97FB6-3012-06E1-D2EE-A5D96B4E0F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
        <p:nvSpPr>
          <p:cNvPr id="10" name="Right Arrow 41">
            <a:hlinkClick r:id="rId9" action="ppaction://hlinksldjump"/>
            <a:extLst>
              <a:ext uri="{FF2B5EF4-FFF2-40B4-BE49-F238E27FC236}">
                <a16:creationId xmlns:a16="http://schemas.microsoft.com/office/drawing/2014/main" id="{005C6215-D17D-0BB6-9626-0BDF481CB969}"/>
              </a:ext>
            </a:extLst>
          </p:cNvPr>
          <p:cNvSpPr/>
          <p:nvPr/>
        </p:nvSpPr>
        <p:spPr>
          <a:xfrm flipH="1">
            <a:off x="11230814" y="151039"/>
            <a:ext cx="734763" cy="6430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spTree>
    <p:extLst>
      <p:ext uri="{BB962C8B-B14F-4D97-AF65-F5344CB8AC3E}">
        <p14:creationId xmlns:p14="http://schemas.microsoft.com/office/powerpoint/2010/main" val="306274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6"/>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6"/>
                  </p:tgtEl>
                </p:cond>
              </p:nextCondLst>
            </p:seq>
          </p:childTnLst>
        </p:cTn>
      </p:par>
    </p:tnLst>
    <p:bldLst>
      <p:bldP spid="2" grpId="0" animBg="1"/>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E377D3-A0FC-5557-99E7-35DF253D0CD3}"/>
            </a:ext>
          </a:extLst>
        </p:cNvPr>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E252EB4F-2468-27C5-F8A8-1D9E1E65BC36}"/>
              </a:ext>
            </a:extLst>
          </p:cNvPr>
          <p:cNvSpPr/>
          <p:nvPr/>
        </p:nvSpPr>
        <p:spPr>
          <a:xfrm>
            <a:off x="1385795" y="915624"/>
            <a:ext cx="9420409" cy="891514"/>
          </a:xfrm>
          <a:prstGeom prst="roundRect">
            <a:avLst/>
          </a:prstGeom>
          <a:solidFill>
            <a:schemeClr val="bg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rgbClr val="000000"/>
                </a:solidFill>
                <a:ea typeface="Calibri" panose="020F0502020204030204" pitchFamily="34" charset="0"/>
                <a:cs typeface="Times New Roman" panose="02020603050405020304" pitchFamily="18" charset="0"/>
              </a:rPr>
              <a:t>Câu</a:t>
            </a:r>
            <a:r>
              <a:rPr lang="en-US" sz="2300" b="1" dirty="0">
                <a:solidFill>
                  <a:srgbClr val="000000"/>
                </a:solidFill>
                <a:ea typeface="Calibri" panose="020F0502020204030204" pitchFamily="34" charset="0"/>
                <a:cs typeface="Times New Roman" panose="02020603050405020304" pitchFamily="18" charset="0"/>
              </a:rPr>
              <a:t> 2: </a:t>
            </a:r>
            <a:r>
              <a:rPr lang="en-US" sz="2300" dirty="0" err="1">
                <a:solidFill>
                  <a:srgbClr val="000000"/>
                </a:solidFill>
                <a:ea typeface="Calibri" panose="020F0502020204030204" pitchFamily="34" charset="0"/>
                <a:cs typeface="Times New Roman" panose="02020603050405020304" pitchFamily="18" charset="0"/>
              </a:rPr>
              <a:t>Vì</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sao</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lại</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nói</a:t>
            </a:r>
            <a:r>
              <a:rPr lang="en-US" sz="2300"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Một</a:t>
            </a:r>
            <a:r>
              <a:rPr lang="en-US" sz="2300" i="1"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ngôi</a:t>
            </a:r>
            <a:r>
              <a:rPr lang="en-US" sz="2300" i="1"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sao</a:t>
            </a:r>
            <a:r>
              <a:rPr lang="en-US" sz="2300" i="1"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chẳng</a:t>
            </a:r>
            <a:r>
              <a:rPr lang="en-US" sz="2300" i="1"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sáng</a:t>
            </a:r>
            <a:r>
              <a:rPr lang="en-US" sz="2300" i="1" dirty="0">
                <a:solidFill>
                  <a:srgbClr val="000000"/>
                </a:solidFill>
                <a:ea typeface="Calibri" panose="020F0502020204030204" pitchFamily="34" charset="0"/>
                <a:cs typeface="Times New Roman" panose="02020603050405020304" pitchFamily="18" charset="0"/>
              </a:rPr>
              <a:t> </a:t>
            </a:r>
            <a:r>
              <a:rPr lang="en-US" sz="2300" i="1" dirty="0" err="1">
                <a:solidFill>
                  <a:srgbClr val="000000"/>
                </a:solidFill>
                <a:ea typeface="Calibri" panose="020F0502020204030204" pitchFamily="34" charset="0"/>
                <a:cs typeface="Times New Roman" panose="02020603050405020304" pitchFamily="18" charset="0"/>
              </a:rPr>
              <a:t>đêm</a:t>
            </a:r>
            <a:r>
              <a:rPr lang="en-US" sz="2300" dirty="0">
                <a:solidFill>
                  <a:srgbClr val="000000"/>
                </a:solidFill>
                <a:ea typeface="Calibri" panose="020F0502020204030204" pitchFamily="34" charset="0"/>
                <a:cs typeface="Times New Roman" panose="02020603050405020304" pitchFamily="18" charset="0"/>
              </a:rPr>
              <a:t>?</a:t>
            </a:r>
            <a:r>
              <a:rPr lang="en-US" sz="2300" i="1" dirty="0">
                <a:solidFill>
                  <a:srgbClr val="000000"/>
                </a:solidFill>
                <a:ea typeface="Calibri" panose="020F0502020204030204" pitchFamily="34" charset="0"/>
                <a:cs typeface="Times New Roman" panose="02020603050405020304" pitchFamily="18" charset="0"/>
              </a:rPr>
              <a:t> </a:t>
            </a:r>
            <a:endParaRPr lang="en-US" sz="2300" i="1" dirty="0">
              <a:ea typeface="Calibri" panose="020F0502020204030204" pitchFamily="34" charset="0"/>
              <a:cs typeface="Times New Roman" panose="02020603050405020304" pitchFamily="18" charset="0"/>
            </a:endParaRPr>
          </a:p>
        </p:txBody>
      </p:sp>
      <p:sp>
        <p:nvSpPr>
          <p:cNvPr id="3" name="a">
            <a:extLst>
              <a:ext uri="{FF2B5EF4-FFF2-40B4-BE49-F238E27FC236}">
                <a16:creationId xmlns:a16="http://schemas.microsoft.com/office/drawing/2014/main" id="{4F0BAC79-06D9-7EC1-58E2-69CC3BEC59AE}"/>
              </a:ext>
            </a:extLst>
          </p:cNvPr>
          <p:cNvSpPr/>
          <p:nvPr/>
        </p:nvSpPr>
        <p:spPr>
          <a:xfrm>
            <a:off x="1385795" y="2173194"/>
            <a:ext cx="4549795" cy="169159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00">
                <a:solidFill>
                  <a:srgbClr val="000000"/>
                </a:solidFill>
                <a:ea typeface="Calibri" panose="020F0502020204030204" pitchFamily="34" charset="0"/>
                <a:cs typeface="Times New Roman" panose="02020603050405020304" pitchFamily="18" charset="0"/>
              </a:rPr>
              <a:t>A. Vì nó quá nhỏ bé trong khi bầu trời lại vô cùng rộng lớn.</a:t>
            </a:r>
            <a:endParaRPr lang="en-US" sz="2300">
              <a:ea typeface="Calibri" panose="020F0502020204030204" pitchFamily="34" charset="0"/>
              <a:cs typeface="Times New Roman" panose="02020603050405020304" pitchFamily="18" charset="0"/>
            </a:endParaRPr>
          </a:p>
        </p:txBody>
      </p:sp>
      <p:sp>
        <p:nvSpPr>
          <p:cNvPr id="4" name="c">
            <a:extLst>
              <a:ext uri="{FF2B5EF4-FFF2-40B4-BE49-F238E27FC236}">
                <a16:creationId xmlns:a16="http://schemas.microsoft.com/office/drawing/2014/main" id="{FB339E82-2D43-748E-F4FD-9AC06E135C7D}"/>
              </a:ext>
            </a:extLst>
          </p:cNvPr>
          <p:cNvSpPr/>
          <p:nvPr/>
        </p:nvSpPr>
        <p:spPr>
          <a:xfrm>
            <a:off x="1385795" y="4114303"/>
            <a:ext cx="4549793" cy="169159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a:solidFill>
                  <a:srgbClr val="000000"/>
                </a:solidFill>
                <a:ea typeface="Calibri" panose="020F0502020204030204" pitchFamily="34" charset="0"/>
              </a:rPr>
              <a:t>C. </a:t>
            </a:r>
            <a:r>
              <a:rPr lang="en-US" sz="2300" dirty="0" err="1">
                <a:solidFill>
                  <a:srgbClr val="000000"/>
                </a:solidFill>
                <a:ea typeface="Calibri" panose="020F0502020204030204" pitchFamily="34" charset="0"/>
              </a:rPr>
              <a:t>Vì</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ngôi</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sao</a:t>
            </a:r>
            <a:r>
              <a:rPr lang="en-US" sz="2300" dirty="0">
                <a:solidFill>
                  <a:srgbClr val="000000"/>
                </a:solidFill>
                <a:ea typeface="Calibri" panose="020F0502020204030204" pitchFamily="34" charset="0"/>
              </a:rPr>
              <a:t> ở </a:t>
            </a:r>
            <a:r>
              <a:rPr lang="en-US" sz="2300" dirty="0" err="1">
                <a:solidFill>
                  <a:srgbClr val="000000"/>
                </a:solidFill>
                <a:ea typeface="Calibri" panose="020F0502020204030204" pitchFamily="34" charset="0"/>
              </a:rPr>
              <a:t>quá</a:t>
            </a:r>
            <a:r>
              <a:rPr lang="en-US" sz="2300" dirty="0">
                <a:solidFill>
                  <a:srgbClr val="000000"/>
                </a:solidFill>
                <a:ea typeface="Calibri" panose="020F0502020204030204" pitchFamily="34" charset="0"/>
              </a:rPr>
              <a:t> xa </a:t>
            </a:r>
            <a:r>
              <a:rPr lang="en-US" sz="2300" dirty="0" err="1">
                <a:solidFill>
                  <a:srgbClr val="000000"/>
                </a:solidFill>
                <a:ea typeface="Calibri" panose="020F0502020204030204" pitchFamily="34" charset="0"/>
              </a:rPr>
              <a:t>nên</a:t>
            </a:r>
            <a:r>
              <a:rPr lang="en-US" sz="2300" dirty="0">
                <a:solidFill>
                  <a:srgbClr val="000000"/>
                </a:solidFill>
                <a:ea typeface="Calibri" panose="020F0502020204030204" pitchFamily="34" charset="0"/>
              </a:rPr>
              <a:t> ta </a:t>
            </a:r>
            <a:r>
              <a:rPr lang="en-US" sz="2300" dirty="0" err="1">
                <a:solidFill>
                  <a:srgbClr val="000000"/>
                </a:solidFill>
                <a:ea typeface="Calibri" panose="020F0502020204030204" pitchFamily="34" charset="0"/>
              </a:rPr>
              <a:t>không</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nhìn</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thấy</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nó</a:t>
            </a:r>
            <a:r>
              <a:rPr lang="en-US" sz="2300" dirty="0">
                <a:solidFill>
                  <a:srgbClr val="000000"/>
                </a:solidFill>
                <a:ea typeface="Calibri" panose="020F0502020204030204" pitchFamily="34" charset="0"/>
              </a:rPr>
              <a:t> </a:t>
            </a:r>
            <a:r>
              <a:rPr lang="en-US" sz="2300" dirty="0" err="1">
                <a:solidFill>
                  <a:srgbClr val="000000"/>
                </a:solidFill>
                <a:ea typeface="Calibri" panose="020F0502020204030204" pitchFamily="34" charset="0"/>
              </a:rPr>
              <a:t>sáng</a:t>
            </a:r>
            <a:r>
              <a:rPr lang="en-US" sz="2300" dirty="0">
                <a:solidFill>
                  <a:srgbClr val="000000"/>
                </a:solidFill>
                <a:ea typeface="Calibri" panose="020F0502020204030204" pitchFamily="34" charset="0"/>
              </a:rPr>
              <a:t>.</a:t>
            </a:r>
            <a:endParaRPr lang="en-US" sz="2300" dirty="0"/>
          </a:p>
        </p:txBody>
      </p:sp>
      <p:sp>
        <p:nvSpPr>
          <p:cNvPr id="5" name="d">
            <a:extLst>
              <a:ext uri="{FF2B5EF4-FFF2-40B4-BE49-F238E27FC236}">
                <a16:creationId xmlns:a16="http://schemas.microsoft.com/office/drawing/2014/main" id="{1FDC509E-50B1-D949-32F9-CE395C37868A}"/>
              </a:ext>
            </a:extLst>
          </p:cNvPr>
          <p:cNvSpPr/>
          <p:nvPr/>
        </p:nvSpPr>
        <p:spPr>
          <a:xfrm>
            <a:off x="6256410" y="4114303"/>
            <a:ext cx="4549793" cy="169159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a:solidFill>
                  <a:srgbClr val="000000"/>
                </a:solidFill>
                <a:ea typeface="Calibri" panose="020F0502020204030204" pitchFamily="34" charset="0"/>
                <a:cs typeface="Times New Roman" panose="02020603050405020304" pitchFamily="18" charset="0"/>
              </a:rPr>
              <a:t>D. Vì ngôi sao ấy không sáng như mặt trời. </a:t>
            </a:r>
            <a:endParaRPr lang="en-US" sz="2300">
              <a:ea typeface="Calibri" panose="020F0502020204030204" pitchFamily="34" charset="0"/>
              <a:cs typeface="Times New Roman" panose="02020603050405020304" pitchFamily="18" charset="0"/>
            </a:endParaRPr>
          </a:p>
        </p:txBody>
      </p:sp>
      <p:sp>
        <p:nvSpPr>
          <p:cNvPr id="6" name="b">
            <a:extLst>
              <a:ext uri="{FF2B5EF4-FFF2-40B4-BE49-F238E27FC236}">
                <a16:creationId xmlns:a16="http://schemas.microsoft.com/office/drawing/2014/main" id="{166C3674-B86E-656E-BAE0-517D1A267D06}"/>
              </a:ext>
            </a:extLst>
          </p:cNvPr>
          <p:cNvSpPr/>
          <p:nvPr/>
        </p:nvSpPr>
        <p:spPr>
          <a:xfrm>
            <a:off x="6256410" y="2173194"/>
            <a:ext cx="4549793" cy="169159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a:solidFill>
                  <a:srgbClr val="000000"/>
                </a:solidFill>
                <a:ea typeface="Calibri" panose="020F0502020204030204" pitchFamily="34" charset="0"/>
                <a:cs typeface="Times New Roman" panose="02020603050405020304" pitchFamily="18" charset="0"/>
              </a:rPr>
              <a:t>B. </a:t>
            </a:r>
            <a:r>
              <a:rPr lang="en-US" sz="2300" dirty="0" err="1">
                <a:solidFill>
                  <a:srgbClr val="000000"/>
                </a:solidFill>
                <a:ea typeface="Calibri" panose="020F0502020204030204" pitchFamily="34" charset="0"/>
                <a:cs typeface="Times New Roman" panose="02020603050405020304" pitchFamily="18" charset="0"/>
              </a:rPr>
              <a:t>Vì</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bản</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thân</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ngôi</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sao</a:t>
            </a:r>
            <a:r>
              <a:rPr lang="en-US" sz="2300" dirty="0">
                <a:solidFill>
                  <a:srgbClr val="000000"/>
                </a:solidFill>
                <a:ea typeface="Calibri" panose="020F0502020204030204" pitchFamily="34" charset="0"/>
                <a:cs typeface="Times New Roman" panose="02020603050405020304" pitchFamily="18" charset="0"/>
              </a:rPr>
              <a:t> </a:t>
            </a:r>
          </a:p>
          <a:p>
            <a:pPr algn="ctr">
              <a:lnSpc>
                <a:spcPct val="150000"/>
              </a:lnSpc>
            </a:pPr>
            <a:r>
              <a:rPr lang="en-US" sz="2300" dirty="0" err="1">
                <a:solidFill>
                  <a:srgbClr val="000000"/>
                </a:solidFill>
                <a:ea typeface="Calibri" panose="020F0502020204030204" pitchFamily="34" charset="0"/>
                <a:cs typeface="Times New Roman" panose="02020603050405020304" pitchFamily="18" charset="0"/>
              </a:rPr>
              <a:t>rất</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tăm</a:t>
            </a:r>
            <a:r>
              <a:rPr lang="en-US" sz="2300" dirty="0">
                <a:solidFill>
                  <a:srgbClr val="000000"/>
                </a:solidFill>
                <a:ea typeface="Calibri" panose="020F0502020204030204" pitchFamily="34" charset="0"/>
                <a:cs typeface="Times New Roman" panose="02020603050405020304" pitchFamily="18" charset="0"/>
              </a:rPr>
              <a:t> </a:t>
            </a:r>
            <a:r>
              <a:rPr lang="en-US" sz="2300" dirty="0" err="1">
                <a:solidFill>
                  <a:srgbClr val="000000"/>
                </a:solidFill>
                <a:ea typeface="Calibri" panose="020F0502020204030204" pitchFamily="34" charset="0"/>
                <a:cs typeface="Times New Roman" panose="02020603050405020304" pitchFamily="18" charset="0"/>
              </a:rPr>
              <a:t>tối</a:t>
            </a:r>
            <a:r>
              <a:rPr lang="en-US" sz="2300" dirty="0">
                <a:solidFill>
                  <a:srgbClr val="000000"/>
                </a:solidFill>
                <a:ea typeface="Calibri" panose="020F0502020204030204" pitchFamily="34" charset="0"/>
                <a:cs typeface="Times New Roman" panose="02020603050405020304" pitchFamily="18" charset="0"/>
              </a:rPr>
              <a:t>.</a:t>
            </a:r>
            <a:endParaRPr lang="en-US" sz="2300" dirty="0">
              <a:ea typeface="Calibri" panose="020F0502020204030204" pitchFamily="34" charset="0"/>
              <a:cs typeface="Times New Roman" panose="02020603050405020304" pitchFamily="18" charset="0"/>
            </a:endParaRPr>
          </a:p>
        </p:txBody>
      </p:sp>
      <p:pic>
        <p:nvPicPr>
          <p:cNvPr id="7" name="Picture 4">
            <a:extLst>
              <a:ext uri="{FF2B5EF4-FFF2-40B4-BE49-F238E27FC236}">
                <a16:creationId xmlns:a16="http://schemas.microsoft.com/office/drawing/2014/main" id="{DDE138D1-E4A1-D484-42FB-CAFB01EB56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17051" y="3386279"/>
            <a:ext cx="729717" cy="678171"/>
          </a:xfrm>
          <a:prstGeom prst="rect">
            <a:avLst/>
          </a:prstGeom>
        </p:spPr>
      </p:pic>
      <p:pic>
        <p:nvPicPr>
          <p:cNvPr id="9" name="Picture 21">
            <a:extLst>
              <a:ext uri="{FF2B5EF4-FFF2-40B4-BE49-F238E27FC236}">
                <a16:creationId xmlns:a16="http://schemas.microsoft.com/office/drawing/2014/main" id="{C8857948-14E3-2B7F-EC3D-630D5AB17F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97627" y="5436181"/>
            <a:ext cx="739429" cy="739429"/>
          </a:xfrm>
          <a:prstGeom prst="rect">
            <a:avLst/>
          </a:prstGeom>
        </p:spPr>
      </p:pic>
      <p:pic>
        <p:nvPicPr>
          <p:cNvPr id="11" name="Picture 21">
            <a:extLst>
              <a:ext uri="{FF2B5EF4-FFF2-40B4-BE49-F238E27FC236}">
                <a16:creationId xmlns:a16="http://schemas.microsoft.com/office/drawing/2014/main" id="{1B9E0BA1-D042-6BD3-8CA2-1E56EA0AE3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8242" y="3327569"/>
            <a:ext cx="739429" cy="739429"/>
          </a:xfrm>
          <a:prstGeom prst="rect">
            <a:avLst/>
          </a:prstGeom>
        </p:spPr>
      </p:pic>
      <p:pic>
        <p:nvPicPr>
          <p:cNvPr id="12" name="Picture 21">
            <a:extLst>
              <a:ext uri="{FF2B5EF4-FFF2-40B4-BE49-F238E27FC236}">
                <a16:creationId xmlns:a16="http://schemas.microsoft.com/office/drawing/2014/main" id="{58B8FDC0-44C5-6359-3381-0C3704D478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268242" y="5436180"/>
            <a:ext cx="739429" cy="739429"/>
          </a:xfrm>
          <a:prstGeom prst="rect">
            <a:avLst/>
          </a:prstGeom>
        </p:spPr>
      </p:pic>
      <p:pic>
        <p:nvPicPr>
          <p:cNvPr id="8" name="Picture 7">
            <a:extLst>
              <a:ext uri="{FF2B5EF4-FFF2-40B4-BE49-F238E27FC236}">
                <a16:creationId xmlns:a16="http://schemas.microsoft.com/office/drawing/2014/main" id="{AFDC3467-CF17-9A0C-A89B-F236776710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
        <p:nvSpPr>
          <p:cNvPr id="10" name="Right Arrow 41">
            <a:hlinkClick r:id="rId8" action="ppaction://hlinksldjump"/>
            <a:extLst>
              <a:ext uri="{FF2B5EF4-FFF2-40B4-BE49-F238E27FC236}">
                <a16:creationId xmlns:a16="http://schemas.microsoft.com/office/drawing/2014/main" id="{18FA267E-B469-8E79-7EDF-F69C8791F8C6}"/>
              </a:ext>
            </a:extLst>
          </p:cNvPr>
          <p:cNvSpPr/>
          <p:nvPr/>
        </p:nvSpPr>
        <p:spPr>
          <a:xfrm flipH="1">
            <a:off x="11230814" y="151039"/>
            <a:ext cx="734763" cy="6430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spTree>
    <p:extLst>
      <p:ext uri="{BB962C8B-B14F-4D97-AF65-F5344CB8AC3E}">
        <p14:creationId xmlns:p14="http://schemas.microsoft.com/office/powerpoint/2010/main" val="127825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6"/>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nextCondLst>
                <p:cond evt="onClick" delay="0">
                  <p:tgtEl>
                    <p:spTgt spid="6"/>
                  </p:tgtEl>
                </p:cond>
              </p:nextCondLst>
            </p:seq>
          </p:childTnLst>
        </p:cTn>
      </p:par>
    </p:tnLst>
    <p:bldLst>
      <p:bldP spid="2" grpId="0" animBg="1"/>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A299DF-F90C-1CCE-6945-BA213601583B}"/>
            </a:ext>
          </a:extLst>
        </p:cNvPr>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BF62CD2A-4B43-E360-CBA3-9585AB6FE227}"/>
              </a:ext>
            </a:extLst>
          </p:cNvPr>
          <p:cNvSpPr/>
          <p:nvPr/>
        </p:nvSpPr>
        <p:spPr>
          <a:xfrm>
            <a:off x="1008707" y="456474"/>
            <a:ext cx="10277424" cy="1706059"/>
          </a:xfrm>
          <a:prstGeom prst="roundRect">
            <a:avLst/>
          </a:prstGeom>
          <a:solidFill>
            <a:schemeClr val="bg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b="1" dirty="0" err="1">
                <a:solidFill>
                  <a:schemeClr val="tx1"/>
                </a:solidFill>
                <a:latin typeface="+mj-lt"/>
                <a:ea typeface="Calibri" panose="020F0502020204030204" pitchFamily="34" charset="0"/>
                <a:cs typeface="Times New Roman" panose="02020603050405020304" pitchFamily="18" charset="0"/>
              </a:rPr>
              <a:t>Câu</a:t>
            </a:r>
            <a:r>
              <a:rPr lang="en-US" sz="2300" b="1" dirty="0">
                <a:solidFill>
                  <a:schemeClr val="tx1"/>
                </a:solidFill>
                <a:latin typeface="+mj-lt"/>
                <a:ea typeface="Calibri" panose="020F0502020204030204" pitchFamily="34" charset="0"/>
                <a:cs typeface="Times New Roman" panose="02020603050405020304" pitchFamily="18" charset="0"/>
              </a:rPr>
              <a:t> 3: </a:t>
            </a:r>
            <a:r>
              <a:rPr lang="en-US" sz="2300" dirty="0" err="1">
                <a:solidFill>
                  <a:schemeClr val="tx1"/>
                </a:solidFill>
                <a:latin typeface="+mj-lt"/>
                <a:ea typeface="Calibri" panose="020F0502020204030204" pitchFamily="34" charset="0"/>
                <a:cs typeface="Times New Roman" panose="02020603050405020304" pitchFamily="18" charset="0"/>
              </a:rPr>
              <a:t>Vì</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sao</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lại</a:t>
            </a:r>
            <a:r>
              <a:rPr lang="en-US" sz="2300" dirty="0">
                <a:solidFill>
                  <a:schemeClr val="tx1"/>
                </a:solidFill>
                <a:latin typeface="+mj-lt"/>
                <a:ea typeface="Calibri" panose="020F0502020204030204" pitchFamily="34" charset="0"/>
                <a:cs typeface="Times New Roman" panose="02020603050405020304" pitchFamily="18" charset="0"/>
              </a:rPr>
              <a:t> </a:t>
            </a:r>
            <a:r>
              <a:rPr lang="en-US" sz="2300" dirty="0" err="1">
                <a:solidFill>
                  <a:schemeClr val="tx1"/>
                </a:solidFill>
                <a:latin typeface="+mj-lt"/>
                <a:ea typeface="Calibri" panose="020F0502020204030204" pitchFamily="34" charset="0"/>
                <a:cs typeface="Times New Roman" panose="02020603050405020304" pitchFamily="18" charset="0"/>
              </a:rPr>
              <a:t>nói</a:t>
            </a:r>
            <a:r>
              <a:rPr lang="en-US" sz="2300" dirty="0">
                <a:solidFill>
                  <a:schemeClr val="tx1"/>
                </a:solidFill>
                <a:latin typeface="+mj-lt"/>
                <a:ea typeface="Calibri" panose="020F0502020204030204" pitchFamily="34" charset="0"/>
                <a:cs typeface="Times New Roman" panose="02020603050405020304" pitchFamily="18" charset="0"/>
              </a:rPr>
              <a:t>: </a:t>
            </a:r>
          </a:p>
          <a:p>
            <a:pPr algn="ctr">
              <a:lnSpc>
                <a:spcPct val="150000"/>
              </a:lnSpc>
            </a:pPr>
            <a:r>
              <a:rPr lang="en-US" sz="2300" i="1" dirty="0" err="1">
                <a:solidFill>
                  <a:schemeClr val="tx1"/>
                </a:solidFill>
                <a:latin typeface="+mj-lt"/>
                <a:ea typeface="Calibri" panose="020F0502020204030204" pitchFamily="34" charset="0"/>
                <a:cs typeface="Times New Roman" panose="02020603050405020304" pitchFamily="18" charset="0"/>
              </a:rPr>
              <a:t>Một</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người</a:t>
            </a:r>
            <a:r>
              <a:rPr lang="en-US" sz="2300" i="1" dirty="0">
                <a:solidFill>
                  <a:schemeClr val="tx1"/>
                </a:solidFill>
                <a:latin typeface="+mj-lt"/>
                <a:ea typeface="Calibri" panose="020F0502020204030204" pitchFamily="34" charset="0"/>
                <a:cs typeface="Times New Roman" panose="02020603050405020304" pitchFamily="18" charset="0"/>
              </a:rPr>
              <a:t> – </a:t>
            </a:r>
            <a:r>
              <a:rPr lang="en-US" sz="2300" i="1" dirty="0" err="1">
                <a:solidFill>
                  <a:schemeClr val="tx1"/>
                </a:solidFill>
                <a:latin typeface="+mj-lt"/>
                <a:ea typeface="Calibri" panose="020F0502020204030204" pitchFamily="34" charset="0"/>
                <a:cs typeface="Times New Roman" panose="02020603050405020304" pitchFamily="18" charset="0"/>
              </a:rPr>
              <a:t>đâu</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phải</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nhân</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gian</a:t>
            </a:r>
            <a:r>
              <a:rPr lang="en-US" sz="2300" i="1" dirty="0">
                <a:solidFill>
                  <a:schemeClr val="tx1"/>
                </a:solidFill>
                <a:latin typeface="+mj-lt"/>
                <a:ea typeface="Calibri" panose="020F0502020204030204" pitchFamily="34" charset="0"/>
                <a:cs typeface="Times New Roman" panose="02020603050405020304" pitchFamily="18" charset="0"/>
              </a:rPr>
              <a:t>?</a:t>
            </a:r>
          </a:p>
          <a:p>
            <a:pPr algn="ctr">
              <a:lnSpc>
                <a:spcPct val="150000"/>
              </a:lnSpc>
            </a:pPr>
            <a:r>
              <a:rPr lang="en-US" sz="2300" i="1" dirty="0" err="1">
                <a:solidFill>
                  <a:schemeClr val="tx1"/>
                </a:solidFill>
                <a:latin typeface="+mj-lt"/>
                <a:ea typeface="Calibri" panose="020F0502020204030204" pitchFamily="34" charset="0"/>
                <a:cs typeface="Times New Roman" panose="02020603050405020304" pitchFamily="18" charset="0"/>
              </a:rPr>
              <a:t>Sống</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chăng</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một</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đốm</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lửa</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tàn</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mà</a:t>
            </a:r>
            <a:r>
              <a:rPr lang="en-US" sz="2300" i="1" dirty="0">
                <a:solidFill>
                  <a:schemeClr val="tx1"/>
                </a:solidFill>
                <a:latin typeface="+mj-lt"/>
                <a:ea typeface="Calibri" panose="020F0502020204030204" pitchFamily="34" charset="0"/>
                <a:cs typeface="Times New Roman" panose="02020603050405020304" pitchFamily="18" charset="0"/>
              </a:rPr>
              <a:t> </a:t>
            </a:r>
            <a:r>
              <a:rPr lang="en-US" sz="2300" i="1" dirty="0" err="1">
                <a:solidFill>
                  <a:schemeClr val="tx1"/>
                </a:solidFill>
                <a:latin typeface="+mj-lt"/>
                <a:ea typeface="Calibri" panose="020F0502020204030204" pitchFamily="34" charset="0"/>
                <a:cs typeface="Times New Roman" panose="02020603050405020304" pitchFamily="18" charset="0"/>
              </a:rPr>
              <a:t>thôi</a:t>
            </a:r>
            <a:r>
              <a:rPr lang="en-US" sz="2300" i="1" dirty="0">
                <a:solidFill>
                  <a:schemeClr val="tx1"/>
                </a:solidFill>
                <a:latin typeface="+mj-lt"/>
                <a:ea typeface="Calibri" panose="020F0502020204030204" pitchFamily="34" charset="0"/>
                <a:cs typeface="Times New Roman" panose="02020603050405020304" pitchFamily="18" charset="0"/>
              </a:rPr>
              <a:t>!</a:t>
            </a:r>
          </a:p>
        </p:txBody>
      </p:sp>
      <p:sp>
        <p:nvSpPr>
          <p:cNvPr id="3" name="a">
            <a:extLst>
              <a:ext uri="{FF2B5EF4-FFF2-40B4-BE49-F238E27FC236}">
                <a16:creationId xmlns:a16="http://schemas.microsoft.com/office/drawing/2014/main" id="{968989A3-E514-5A99-6208-B2EBFC6871B0}"/>
              </a:ext>
            </a:extLst>
          </p:cNvPr>
          <p:cNvSpPr/>
          <p:nvPr/>
        </p:nvSpPr>
        <p:spPr>
          <a:xfrm>
            <a:off x="1008708" y="2390336"/>
            <a:ext cx="4980835"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lnSpc>
                <a:spcPct val="150000"/>
              </a:lnSpc>
              <a:buAutoNum type="alphaUcPeriod"/>
            </a:pPr>
            <a:r>
              <a:rPr lang="en-US" sz="2300" dirty="0" err="1">
                <a:solidFill>
                  <a:srgbClr val="000000"/>
                </a:solidFill>
                <a:latin typeface="+mj-lt"/>
                <a:ea typeface="Calibri" panose="020F0502020204030204" pitchFamily="34" charset="0"/>
                <a:cs typeface="Times New Roman" panose="02020603050405020304" pitchFamily="18" charset="0"/>
              </a:rPr>
              <a:t>Vì</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một</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người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sẽ</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rất</a:t>
            </a:r>
            <a:r>
              <a:rPr lang="en-US" sz="2300" dirty="0">
                <a:solidFill>
                  <a:srgbClr val="000000"/>
                </a:solidFill>
                <a:latin typeface="+mj-lt"/>
                <a:ea typeface="Calibri" panose="020F0502020204030204" pitchFamily="34" charset="0"/>
                <a:cs typeface="Times New Roman" panose="02020603050405020304" pitchFamily="18" charset="0"/>
              </a:rPr>
              <a:t> </a:t>
            </a:r>
          </a:p>
          <a:p>
            <a:pPr algn="ctr">
              <a:lnSpc>
                <a:spcPct val="150000"/>
              </a:lnSpc>
            </a:pPr>
            <a:r>
              <a:rPr lang="en-US" sz="2300" dirty="0" err="1">
                <a:solidFill>
                  <a:srgbClr val="000000"/>
                </a:solidFill>
                <a:latin typeface="+mj-lt"/>
                <a:ea typeface="Calibri" panose="020F0502020204030204" pitchFamily="34" charset="0"/>
                <a:cs typeface="Times New Roman" panose="02020603050405020304" pitchFamily="18" charset="0"/>
              </a:rPr>
              <a:t>yếu</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ớt</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không</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thể</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làm</a:t>
            </a:r>
            <a:r>
              <a:rPr lang="en-US" sz="2300" dirty="0">
                <a:solidFill>
                  <a:srgbClr val="000000"/>
                </a:solidFill>
                <a:latin typeface="+mj-lt"/>
                <a:ea typeface="Calibri" panose="020F0502020204030204" pitchFamily="34" charset="0"/>
                <a:cs typeface="Times New Roman" panose="02020603050405020304" pitchFamily="18" charset="0"/>
              </a:rPr>
              <a:t> </a:t>
            </a:r>
          </a:p>
          <a:p>
            <a:pPr algn="ctr">
              <a:lnSpc>
                <a:spcPct val="150000"/>
              </a:lnSpc>
            </a:pPr>
            <a:r>
              <a:rPr lang="en-US" sz="2300" dirty="0" err="1">
                <a:solidFill>
                  <a:srgbClr val="000000"/>
                </a:solidFill>
                <a:latin typeface="+mj-lt"/>
                <a:ea typeface="Calibri" panose="020F0502020204030204" pitchFamily="34" charset="0"/>
                <a:cs typeface="Times New Roman" panose="02020603050405020304" pitchFamily="18" charset="0"/>
              </a:rPr>
              <a:t>được</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việc</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nặng</a:t>
            </a:r>
            <a:r>
              <a:rPr lang="en-US" sz="2300" dirty="0">
                <a:solidFill>
                  <a:srgbClr val="000000"/>
                </a:solidFill>
                <a:latin typeface="+mj-lt"/>
                <a:ea typeface="Calibri" panose="020F0502020204030204" pitchFamily="34" charset="0"/>
                <a:cs typeface="Times New Roman" panose="02020603050405020304" pitchFamily="18" charset="0"/>
              </a:rPr>
              <a:t>.</a:t>
            </a:r>
            <a:endParaRPr lang="en-US" sz="2300" dirty="0">
              <a:latin typeface="+mj-lt"/>
              <a:ea typeface="Calibri" panose="020F0502020204030204" pitchFamily="34" charset="0"/>
              <a:cs typeface="Times New Roman" panose="02020603050405020304" pitchFamily="18" charset="0"/>
            </a:endParaRPr>
          </a:p>
        </p:txBody>
      </p:sp>
      <p:sp>
        <p:nvSpPr>
          <p:cNvPr id="4" name="c">
            <a:extLst>
              <a:ext uri="{FF2B5EF4-FFF2-40B4-BE49-F238E27FC236}">
                <a16:creationId xmlns:a16="http://schemas.microsoft.com/office/drawing/2014/main" id="{E355ED32-5464-23DD-0EEA-D75BEC27D3A1}"/>
              </a:ext>
            </a:extLst>
          </p:cNvPr>
          <p:cNvSpPr/>
          <p:nvPr/>
        </p:nvSpPr>
        <p:spPr>
          <a:xfrm>
            <a:off x="1008707" y="4336216"/>
            <a:ext cx="4980835"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a:solidFill>
                  <a:srgbClr val="000000"/>
                </a:solidFill>
                <a:latin typeface="+mj-lt"/>
                <a:ea typeface="Calibri" panose="020F0502020204030204" pitchFamily="34" charset="0"/>
                <a:cs typeface="Times New Roman" panose="02020603050405020304" pitchFamily="18" charset="0"/>
              </a:rPr>
              <a:t>C. </a:t>
            </a:r>
            <a:r>
              <a:rPr lang="en-US" sz="2300" dirty="0" err="1">
                <a:solidFill>
                  <a:srgbClr val="000000"/>
                </a:solidFill>
                <a:latin typeface="+mj-lt"/>
                <a:ea typeface="Calibri" panose="020F0502020204030204" pitchFamily="34" charset="0"/>
                <a:cs typeface="Times New Roman" panose="02020603050405020304" pitchFamily="18" charset="0"/>
              </a:rPr>
              <a:t>Vì</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một</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người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sẽ</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không</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có</a:t>
            </a:r>
            <a:r>
              <a:rPr lang="en-US" sz="2300" dirty="0">
                <a:solidFill>
                  <a:srgbClr val="000000"/>
                </a:solidFill>
                <a:latin typeface="+mj-lt"/>
                <a:ea typeface="Calibri" panose="020F0502020204030204" pitchFamily="34" charset="0"/>
                <a:cs typeface="Times New Roman" panose="02020603050405020304" pitchFamily="18" charset="0"/>
              </a:rPr>
              <a:t> </a:t>
            </a:r>
          </a:p>
          <a:p>
            <a:pPr algn="ctr">
              <a:lnSpc>
                <a:spcPct val="150000"/>
              </a:lnSpc>
            </a:pPr>
            <a:r>
              <a:rPr lang="en-US" sz="2300" dirty="0" err="1">
                <a:solidFill>
                  <a:srgbClr val="000000"/>
                </a:solidFill>
                <a:latin typeface="+mj-lt"/>
                <a:ea typeface="Calibri" panose="020F0502020204030204" pitchFamily="34" charset="0"/>
                <a:cs typeface="Times New Roman" panose="02020603050405020304" pitchFamily="18" charset="0"/>
              </a:rPr>
              <a:t>khả</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năng</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tạo</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ra</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đèn</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điện</a:t>
            </a:r>
            <a:r>
              <a:rPr lang="en-US" sz="2300" dirty="0">
                <a:solidFill>
                  <a:srgbClr val="000000"/>
                </a:solidFill>
                <a:latin typeface="+mj-lt"/>
                <a:ea typeface="Calibri" panose="020F0502020204030204" pitchFamily="34" charset="0"/>
                <a:cs typeface="Times New Roman" panose="02020603050405020304" pitchFamily="18" charset="0"/>
              </a:rPr>
              <a:t>.</a:t>
            </a:r>
            <a:endParaRPr lang="en-US" sz="2300" dirty="0">
              <a:latin typeface="+mj-lt"/>
              <a:ea typeface="Calibri" panose="020F0502020204030204" pitchFamily="34" charset="0"/>
              <a:cs typeface="Times New Roman" panose="02020603050405020304" pitchFamily="18" charset="0"/>
            </a:endParaRPr>
          </a:p>
        </p:txBody>
      </p:sp>
      <p:sp>
        <p:nvSpPr>
          <p:cNvPr id="5" name="Rectangle: Rounded Corners 8">
            <a:extLst>
              <a:ext uri="{FF2B5EF4-FFF2-40B4-BE49-F238E27FC236}">
                <a16:creationId xmlns:a16="http://schemas.microsoft.com/office/drawing/2014/main" id="{702127A6-DDA7-5229-E1CF-A8C33BB5C5A6}"/>
              </a:ext>
            </a:extLst>
          </p:cNvPr>
          <p:cNvSpPr/>
          <p:nvPr/>
        </p:nvSpPr>
        <p:spPr>
          <a:xfrm>
            <a:off x="6247407" y="4336216"/>
            <a:ext cx="4980834"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a:solidFill>
                  <a:srgbClr val="000000"/>
                </a:solidFill>
                <a:latin typeface="+mj-lt"/>
                <a:ea typeface="Calibri" panose="020F0502020204030204" pitchFamily="34" charset="0"/>
                <a:cs typeface="Times New Roman" panose="02020603050405020304" pitchFamily="18" charset="0"/>
              </a:rPr>
              <a:t>D. Vì sức một người không thể làm bùng cháy. </a:t>
            </a:r>
            <a:endParaRPr lang="en-US" sz="2300">
              <a:latin typeface="+mj-lt"/>
              <a:ea typeface="Calibri" panose="020F0502020204030204" pitchFamily="34" charset="0"/>
              <a:cs typeface="Times New Roman" panose="02020603050405020304" pitchFamily="18" charset="0"/>
            </a:endParaRPr>
          </a:p>
        </p:txBody>
      </p:sp>
      <p:sp>
        <p:nvSpPr>
          <p:cNvPr id="6" name="Rectangle: Rounded Corners 9">
            <a:extLst>
              <a:ext uri="{FF2B5EF4-FFF2-40B4-BE49-F238E27FC236}">
                <a16:creationId xmlns:a16="http://schemas.microsoft.com/office/drawing/2014/main" id="{7B41F6B4-973A-2F8E-5A25-478EB730F23D}"/>
              </a:ext>
            </a:extLst>
          </p:cNvPr>
          <p:cNvSpPr/>
          <p:nvPr/>
        </p:nvSpPr>
        <p:spPr>
          <a:xfrm>
            <a:off x="6247407" y="2390336"/>
            <a:ext cx="4980834"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dirty="0">
                <a:solidFill>
                  <a:srgbClr val="000000"/>
                </a:solidFill>
                <a:latin typeface="+mj-lt"/>
                <a:ea typeface="Calibri" panose="020F0502020204030204" pitchFamily="34" charset="0"/>
                <a:cs typeface="Times New Roman" panose="02020603050405020304" pitchFamily="18" charset="0"/>
              </a:rPr>
              <a:t>B. </a:t>
            </a:r>
            <a:r>
              <a:rPr lang="en-US" sz="2300" dirty="0" err="1">
                <a:solidFill>
                  <a:srgbClr val="000000"/>
                </a:solidFill>
                <a:latin typeface="+mj-lt"/>
                <a:ea typeface="Calibri" panose="020F0502020204030204" pitchFamily="34" charset="0"/>
                <a:cs typeface="Times New Roman" panose="02020603050405020304" pitchFamily="18" charset="0"/>
              </a:rPr>
              <a:t>Vì</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một</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người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không</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làm</a:t>
            </a:r>
            <a:r>
              <a:rPr lang="en-US" sz="2300" dirty="0">
                <a:solidFill>
                  <a:srgbClr val="000000"/>
                </a:solidFill>
                <a:latin typeface="+mj-lt"/>
                <a:ea typeface="Calibri" panose="020F0502020204030204" pitchFamily="34" charset="0"/>
                <a:cs typeface="Times New Roman" panose="02020603050405020304" pitchFamily="18" charset="0"/>
              </a:rPr>
              <a:t> </a:t>
            </a:r>
          </a:p>
          <a:p>
            <a:pPr algn="ctr">
              <a:lnSpc>
                <a:spcPct val="150000"/>
              </a:lnSpc>
            </a:pPr>
            <a:r>
              <a:rPr lang="en-US" sz="2300" dirty="0" err="1">
                <a:solidFill>
                  <a:srgbClr val="000000"/>
                </a:solidFill>
                <a:latin typeface="+mj-lt"/>
                <a:ea typeface="Calibri" panose="020F0502020204030204" pitchFamily="34" charset="0"/>
                <a:cs typeface="Times New Roman" panose="02020603050405020304" pitchFamily="18" charset="0"/>
              </a:rPr>
              <a:t>thay</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đổi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được</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cả</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thế</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giới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mà</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phải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cần</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tới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mọi</a:t>
            </a:r>
            <a:r>
              <a:rPr lang="en-US" sz="2300" dirty="0">
                <a:solidFill>
                  <a:srgbClr val="000000"/>
                </a:solidFill>
                <a:latin typeface="+mj-lt"/>
                <a:ea typeface="Calibri" panose="020F0502020204030204" pitchFamily="34" charset="0"/>
                <a:cs typeface="Times New Roman" panose="02020603050405020304" pitchFamily="18" charset="0"/>
              </a:rPr>
              <a:t> </a:t>
            </a:r>
            <a:r>
              <a:rPr lang="en-US" sz="2300" dirty="0" err="1">
                <a:solidFill>
                  <a:srgbClr val="000000"/>
                </a:solidFill>
                <a:latin typeface="+mj-lt"/>
                <a:ea typeface="Calibri" panose="020F0502020204030204" pitchFamily="34" charset="0"/>
                <a:cs typeface="Times New Roman" panose="02020603050405020304" pitchFamily="18" charset="0"/>
              </a:rPr>
              <a:t>người</a:t>
            </a:r>
            <a:r>
              <a:rPr lang="en-US" sz="2300" dirty="0">
                <a:solidFill>
                  <a:srgbClr val="000000"/>
                </a:solidFill>
                <a:latin typeface="+mj-lt"/>
                <a:ea typeface="Calibri" panose="020F0502020204030204" pitchFamily="34" charset="0"/>
                <a:cs typeface="Times New Roman" panose="02020603050405020304" pitchFamily="18" charset="0"/>
              </a:rPr>
              <a:t>.</a:t>
            </a:r>
            <a:endParaRPr lang="en-US" sz="2300" dirty="0">
              <a:latin typeface="+mj-lt"/>
              <a:ea typeface="Calibri" panose="020F0502020204030204" pitchFamily="34" charset="0"/>
              <a:cs typeface="Times New Roman" panose="02020603050405020304" pitchFamily="18" charset="0"/>
            </a:endParaRPr>
          </a:p>
        </p:txBody>
      </p:sp>
      <p:pic>
        <p:nvPicPr>
          <p:cNvPr id="7" name="Picture 4">
            <a:extLst>
              <a:ext uri="{FF2B5EF4-FFF2-40B4-BE49-F238E27FC236}">
                <a16:creationId xmlns:a16="http://schemas.microsoft.com/office/drawing/2014/main" id="{85ADA40F-33E2-9EA4-4BFB-41EABF985B0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38042" y="3023387"/>
            <a:ext cx="696177" cy="647001"/>
          </a:xfrm>
          <a:prstGeom prst="rect">
            <a:avLst/>
          </a:prstGeom>
        </p:spPr>
      </p:pic>
      <p:pic>
        <p:nvPicPr>
          <p:cNvPr id="8" name="Picture 21">
            <a:extLst>
              <a:ext uri="{FF2B5EF4-FFF2-40B4-BE49-F238E27FC236}">
                <a16:creationId xmlns:a16="http://schemas.microsoft.com/office/drawing/2014/main" id="{3DCB0B87-8ACB-296F-424D-C1CC05A6877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880152" y="5020646"/>
            <a:ext cx="696177" cy="696177"/>
          </a:xfrm>
          <a:prstGeom prst="rect">
            <a:avLst/>
          </a:prstGeom>
        </p:spPr>
      </p:pic>
      <p:pic>
        <p:nvPicPr>
          <p:cNvPr id="11" name="Picture 21">
            <a:extLst>
              <a:ext uri="{FF2B5EF4-FFF2-40B4-BE49-F238E27FC236}">
                <a16:creationId xmlns:a16="http://schemas.microsoft.com/office/drawing/2014/main" id="{AAE4B1BE-9863-79B8-A6AB-AF2A9160883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51242" y="5020647"/>
            <a:ext cx="696177" cy="696177"/>
          </a:xfrm>
          <a:prstGeom prst="rect">
            <a:avLst/>
          </a:prstGeom>
        </p:spPr>
      </p:pic>
      <p:pic>
        <p:nvPicPr>
          <p:cNvPr id="12" name="Picture 21">
            <a:extLst>
              <a:ext uri="{FF2B5EF4-FFF2-40B4-BE49-F238E27FC236}">
                <a16:creationId xmlns:a16="http://schemas.microsoft.com/office/drawing/2014/main" id="{325508EE-D3ED-CB7E-D7FE-CDD233B45A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51241" y="3023387"/>
            <a:ext cx="696177" cy="696177"/>
          </a:xfrm>
          <a:prstGeom prst="rect">
            <a:avLst/>
          </a:prstGeom>
        </p:spPr>
      </p:pic>
      <p:pic>
        <p:nvPicPr>
          <p:cNvPr id="9" name="Picture 8">
            <a:extLst>
              <a:ext uri="{FF2B5EF4-FFF2-40B4-BE49-F238E27FC236}">
                <a16:creationId xmlns:a16="http://schemas.microsoft.com/office/drawing/2014/main" id="{AB01FBA7-F235-32E7-0379-EEE2AF0BEE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
        <p:nvSpPr>
          <p:cNvPr id="10" name="Right Arrow 41">
            <a:hlinkClick r:id="rId8" action="ppaction://hlinksldjump"/>
            <a:extLst>
              <a:ext uri="{FF2B5EF4-FFF2-40B4-BE49-F238E27FC236}">
                <a16:creationId xmlns:a16="http://schemas.microsoft.com/office/drawing/2014/main" id="{005C1632-5758-F89E-3D8D-DD1FA789A274}"/>
              </a:ext>
            </a:extLst>
          </p:cNvPr>
          <p:cNvSpPr/>
          <p:nvPr/>
        </p:nvSpPr>
        <p:spPr>
          <a:xfrm flipH="1">
            <a:off x="11230814" y="151039"/>
            <a:ext cx="734763" cy="6430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spTree>
    <p:extLst>
      <p:ext uri="{BB962C8B-B14F-4D97-AF65-F5344CB8AC3E}">
        <p14:creationId xmlns:p14="http://schemas.microsoft.com/office/powerpoint/2010/main" val="292204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nextCondLst>
                <p:cond evt="onClick" delay="0">
                  <p:tgtEl>
                    <p:spTgt spid="5"/>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3"/>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3"/>
                  </p:tgtEl>
                </p:cond>
              </p:nextCondLst>
            </p:seq>
          </p:childTnLst>
        </p:cTn>
      </p:par>
    </p:tnLst>
    <p:bldLst>
      <p:bldP spid="2" grpId="0" animBg="1"/>
      <p:bldP spid="3" grpId="0" animBg="1"/>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0289C9-1CFB-2B56-44F0-896F8B6171C7}"/>
            </a:ext>
          </a:extLst>
        </p:cNvPr>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9E9A7DE7-5DAC-384A-CDEF-FD50D785F300}"/>
              </a:ext>
            </a:extLst>
          </p:cNvPr>
          <p:cNvSpPr/>
          <p:nvPr/>
        </p:nvSpPr>
        <p:spPr>
          <a:xfrm>
            <a:off x="1422289" y="1136331"/>
            <a:ext cx="9187084" cy="1224944"/>
          </a:xfrm>
          <a:prstGeom prst="roundRect">
            <a:avLst/>
          </a:prstGeom>
          <a:solidFill>
            <a:schemeClr val="bg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4: </a:t>
            </a:r>
            <a:r>
              <a:rPr lang="en-US" sz="2400" dirty="0">
                <a:solidFill>
                  <a:srgbClr val="000000"/>
                </a:solidFill>
                <a:ea typeface="Calibri" panose="020F0502020204030204" pitchFamily="34" charset="0"/>
                <a:cs typeface="Times New Roman" panose="02020603050405020304" pitchFamily="18" charset="0"/>
              </a:rPr>
              <a:t>Trong </a:t>
            </a:r>
            <a:r>
              <a:rPr lang="en-US" sz="2400" dirty="0" err="1">
                <a:solidFill>
                  <a:srgbClr val="000000"/>
                </a:solidFill>
                <a:ea typeface="Calibri" panose="020F0502020204030204" pitchFamily="34" charset="0"/>
                <a:cs typeface="Times New Roman" panose="02020603050405020304" pitchFamily="18" charset="0"/>
              </a:rPr>
              <a:t>bài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thơ</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núi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cao</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là</a:t>
            </a:r>
            <a:r>
              <a:rPr lang="en-US" sz="2400" dirty="0">
                <a:solidFill>
                  <a:srgbClr val="000000"/>
                </a:solidFill>
                <a:ea typeface="Calibri" panose="020F0502020204030204" pitchFamily="34" charset="0"/>
                <a:cs typeface="Times New Roman" panose="02020603050405020304" pitchFamily="18" charset="0"/>
              </a:rPr>
              <a:t> do </a:t>
            </a:r>
            <a:r>
              <a:rPr lang="en-US" sz="2400" dirty="0" err="1">
                <a:solidFill>
                  <a:srgbClr val="000000"/>
                </a:solidFill>
                <a:ea typeface="Calibri" panose="020F0502020204030204" pitchFamily="34" charset="0"/>
                <a:cs typeface="Times New Roman" panose="02020603050405020304" pitchFamily="18" charset="0"/>
              </a:rPr>
              <a:t>đâu</a:t>
            </a:r>
            <a:r>
              <a:rPr lang="en-US" sz="2400" dirty="0">
                <a:solidFill>
                  <a:srgbClr val="000000"/>
                </a:solidFill>
                <a:ea typeface="Calibri" panose="020F0502020204030204" pitchFamily="34" charset="0"/>
                <a:cs typeface="Times New Roman" panose="02020603050405020304" pitchFamily="18" charset="0"/>
              </a:rPr>
              <a:t>? </a:t>
            </a:r>
            <a:endParaRPr lang="en-US" sz="2400" dirty="0">
              <a:ea typeface="Calibri" panose="020F0502020204030204" pitchFamily="34" charset="0"/>
              <a:cs typeface="Times New Roman" panose="02020603050405020304" pitchFamily="18" charset="0"/>
            </a:endParaRPr>
          </a:p>
        </p:txBody>
      </p:sp>
      <p:sp>
        <p:nvSpPr>
          <p:cNvPr id="3" name="Rectangle: Rounded Corners 4">
            <a:extLst>
              <a:ext uri="{FF2B5EF4-FFF2-40B4-BE49-F238E27FC236}">
                <a16:creationId xmlns:a16="http://schemas.microsoft.com/office/drawing/2014/main" id="{F2AA84D4-3450-3E48-BC64-7607D5386580}"/>
              </a:ext>
            </a:extLst>
          </p:cNvPr>
          <p:cNvSpPr/>
          <p:nvPr/>
        </p:nvSpPr>
        <p:spPr>
          <a:xfrm>
            <a:off x="1422289" y="2671696"/>
            <a:ext cx="3791495"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00"/>
                </a:solidFill>
                <a:ea typeface="Calibri" panose="020F0502020204030204" pitchFamily="34" charset="0"/>
                <a:cs typeface="Times New Roman" panose="02020603050405020304" pitchFamily="18" charset="0"/>
              </a:rPr>
              <a:t>A. </a:t>
            </a:r>
            <a:r>
              <a:rPr lang="en-US" sz="2400" dirty="0" err="1">
                <a:solidFill>
                  <a:srgbClr val="000000"/>
                </a:solidFill>
                <a:ea typeface="Calibri" panose="020F0502020204030204" pitchFamily="34" charset="0"/>
                <a:cs typeface="Times New Roman" panose="02020603050405020304" pitchFamily="18" charset="0"/>
              </a:rPr>
              <a:t>Bởi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có</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đất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bồi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lên</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4" name="Rectangle: Rounded Corners 7">
            <a:extLst>
              <a:ext uri="{FF2B5EF4-FFF2-40B4-BE49-F238E27FC236}">
                <a16:creationId xmlns:a16="http://schemas.microsoft.com/office/drawing/2014/main" id="{844FFB76-5135-1D3F-B110-936C4D4AD1B0}"/>
              </a:ext>
            </a:extLst>
          </p:cNvPr>
          <p:cNvSpPr/>
          <p:nvPr/>
        </p:nvSpPr>
        <p:spPr>
          <a:xfrm>
            <a:off x="1422289" y="4160059"/>
            <a:ext cx="3791495"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C. Núi tự cao thêm theo thời gian.</a:t>
            </a:r>
            <a:endParaRPr lang="en-US" sz="2400">
              <a:ea typeface="Calibri" panose="020F0502020204030204" pitchFamily="34" charset="0"/>
              <a:cs typeface="Times New Roman" panose="02020603050405020304" pitchFamily="18" charset="0"/>
            </a:endParaRPr>
          </a:p>
        </p:txBody>
      </p:sp>
      <p:sp>
        <p:nvSpPr>
          <p:cNvPr id="5" name="d">
            <a:extLst>
              <a:ext uri="{FF2B5EF4-FFF2-40B4-BE49-F238E27FC236}">
                <a16:creationId xmlns:a16="http://schemas.microsoft.com/office/drawing/2014/main" id="{E1DE661E-4B34-1947-DF75-5179A2902BA1}"/>
              </a:ext>
            </a:extLst>
          </p:cNvPr>
          <p:cNvSpPr/>
          <p:nvPr/>
        </p:nvSpPr>
        <p:spPr>
          <a:xfrm>
            <a:off x="6817878" y="4160059"/>
            <a:ext cx="3791495"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ea typeface="Calibri" panose="020F0502020204030204" pitchFamily="34" charset="0"/>
                <a:cs typeface="Times New Roman" panose="02020603050405020304" pitchFamily="18" charset="0"/>
              </a:rPr>
              <a:t>D. Do hiện tượng sạt lở. </a:t>
            </a:r>
            <a:endParaRPr lang="en-US" sz="2400">
              <a:ea typeface="Calibri" panose="020F0502020204030204" pitchFamily="34" charset="0"/>
              <a:cs typeface="Times New Roman" panose="02020603050405020304" pitchFamily="18" charset="0"/>
            </a:endParaRPr>
          </a:p>
        </p:txBody>
      </p:sp>
      <p:sp>
        <p:nvSpPr>
          <p:cNvPr id="6" name="b">
            <a:extLst>
              <a:ext uri="{FF2B5EF4-FFF2-40B4-BE49-F238E27FC236}">
                <a16:creationId xmlns:a16="http://schemas.microsoft.com/office/drawing/2014/main" id="{6244ACF5-7399-1F87-4D18-5059BDF2557D}"/>
              </a:ext>
            </a:extLst>
          </p:cNvPr>
          <p:cNvSpPr/>
          <p:nvPr/>
        </p:nvSpPr>
        <p:spPr>
          <a:xfrm>
            <a:off x="6817878" y="2671696"/>
            <a:ext cx="3791495" cy="1224944"/>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00"/>
                </a:solidFill>
                <a:ea typeface="Calibri" panose="020F0502020204030204" pitchFamily="34" charset="0"/>
                <a:cs typeface="Times New Roman" panose="02020603050405020304" pitchFamily="18" charset="0"/>
              </a:rPr>
              <a:t>B. </a:t>
            </a:r>
            <a:r>
              <a:rPr lang="en-US" sz="2400" dirty="0" err="1">
                <a:solidFill>
                  <a:srgbClr val="000000"/>
                </a:solidFill>
                <a:ea typeface="Calibri" panose="020F0502020204030204" pitchFamily="34" charset="0"/>
                <a:cs typeface="Times New Roman" panose="02020603050405020304" pitchFamily="18" charset="0"/>
              </a:rPr>
              <a:t>Bởi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núi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ngồi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trên</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đất</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pic>
        <p:nvPicPr>
          <p:cNvPr id="7" name="Picture 4">
            <a:extLst>
              <a:ext uri="{FF2B5EF4-FFF2-40B4-BE49-F238E27FC236}">
                <a16:creationId xmlns:a16="http://schemas.microsoft.com/office/drawing/2014/main" id="{0BA5E343-1C64-B079-FC86-17BEF828865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31830" y="3406960"/>
            <a:ext cx="659024" cy="612472"/>
          </a:xfrm>
          <a:prstGeom prst="rect">
            <a:avLst/>
          </a:prstGeom>
        </p:spPr>
      </p:pic>
      <p:pic>
        <p:nvPicPr>
          <p:cNvPr id="10" name="Picture 21">
            <a:extLst>
              <a:ext uri="{FF2B5EF4-FFF2-40B4-BE49-F238E27FC236}">
                <a16:creationId xmlns:a16="http://schemas.microsoft.com/office/drawing/2014/main" id="{16B67800-21F0-AB03-2370-98137B2C69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1830" y="5040669"/>
            <a:ext cx="659024" cy="659024"/>
          </a:xfrm>
          <a:prstGeom prst="rect">
            <a:avLst/>
          </a:prstGeom>
        </p:spPr>
      </p:pic>
      <p:pic>
        <p:nvPicPr>
          <p:cNvPr id="11" name="Picture 21">
            <a:extLst>
              <a:ext uri="{FF2B5EF4-FFF2-40B4-BE49-F238E27FC236}">
                <a16:creationId xmlns:a16="http://schemas.microsoft.com/office/drawing/2014/main" id="{614CF727-53C9-D909-7725-ACAE762F16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10687" y="3383684"/>
            <a:ext cx="659024" cy="659024"/>
          </a:xfrm>
          <a:prstGeom prst="rect">
            <a:avLst/>
          </a:prstGeom>
        </p:spPr>
      </p:pic>
      <p:pic>
        <p:nvPicPr>
          <p:cNvPr id="12" name="Picture 21">
            <a:extLst>
              <a:ext uri="{FF2B5EF4-FFF2-40B4-BE49-F238E27FC236}">
                <a16:creationId xmlns:a16="http://schemas.microsoft.com/office/drawing/2014/main" id="{9EB20810-8BAE-F445-BCDE-C21A26BE29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10687" y="4952887"/>
            <a:ext cx="659024" cy="659024"/>
          </a:xfrm>
          <a:prstGeom prst="rect">
            <a:avLst/>
          </a:prstGeom>
        </p:spPr>
      </p:pic>
      <p:pic>
        <p:nvPicPr>
          <p:cNvPr id="8" name="Picture 7">
            <a:extLst>
              <a:ext uri="{FF2B5EF4-FFF2-40B4-BE49-F238E27FC236}">
                <a16:creationId xmlns:a16="http://schemas.microsoft.com/office/drawing/2014/main" id="{6419852E-068A-A8F7-04FC-6BC3B304B2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
        <p:nvSpPr>
          <p:cNvPr id="9" name="Right Arrow 41">
            <a:hlinkClick r:id="rId8" action="ppaction://hlinksldjump"/>
            <a:extLst>
              <a:ext uri="{FF2B5EF4-FFF2-40B4-BE49-F238E27FC236}">
                <a16:creationId xmlns:a16="http://schemas.microsoft.com/office/drawing/2014/main" id="{865077C0-7CF3-5BF2-4185-DADC0E3D1A64}"/>
              </a:ext>
            </a:extLst>
          </p:cNvPr>
          <p:cNvSpPr/>
          <p:nvPr/>
        </p:nvSpPr>
        <p:spPr>
          <a:xfrm flipH="1">
            <a:off x="11230814" y="151039"/>
            <a:ext cx="734763" cy="6430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spTree>
    <p:extLst>
      <p:ext uri="{BB962C8B-B14F-4D97-AF65-F5344CB8AC3E}">
        <p14:creationId xmlns:p14="http://schemas.microsoft.com/office/powerpoint/2010/main" val="277095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1F4A60-7D34-A9D0-9A3C-B474AE3D8641}"/>
            </a:ext>
          </a:extLst>
        </p:cNvPr>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DFC74B67-AEF5-55B7-24C1-D8E2C328129D}"/>
              </a:ext>
            </a:extLst>
          </p:cNvPr>
          <p:cNvSpPr/>
          <p:nvPr/>
        </p:nvSpPr>
        <p:spPr>
          <a:xfrm>
            <a:off x="1035808" y="847488"/>
            <a:ext cx="10120388" cy="1243846"/>
          </a:xfrm>
          <a:prstGeom prst="roundRect">
            <a:avLst/>
          </a:prstGeom>
          <a:solidFill>
            <a:schemeClr val="bg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0000"/>
                </a:solidFill>
                <a:ea typeface="Calibri" panose="020F0502020204030204" pitchFamily="34" charset="0"/>
                <a:cs typeface="Times New Roman" panose="02020603050405020304" pitchFamily="18" charset="0"/>
              </a:rPr>
              <a:t>Câu</a:t>
            </a:r>
            <a:r>
              <a:rPr lang="en-US" sz="2400" b="1" dirty="0">
                <a:solidFill>
                  <a:srgbClr val="000000"/>
                </a:solidFill>
                <a:ea typeface="Calibri" panose="020F0502020204030204" pitchFamily="34" charset="0"/>
                <a:cs typeface="Times New Roman" panose="02020603050405020304" pitchFamily="18" charset="0"/>
              </a:rPr>
              <a:t> 5: </a:t>
            </a:r>
            <a:r>
              <a:rPr lang="en-US" sz="2400" dirty="0" err="1">
                <a:solidFill>
                  <a:srgbClr val="000000"/>
                </a:solidFill>
                <a:ea typeface="Calibri" panose="020F0502020204030204" pitchFamily="34" charset="0"/>
                <a:cs typeface="Times New Roman" panose="02020603050405020304" pitchFamily="18" charset="0"/>
              </a:rPr>
              <a:t>Nội</a:t>
            </a:r>
            <a:r>
              <a:rPr lang="en-US" sz="2400" dirty="0">
                <a:solidFill>
                  <a:srgbClr val="000000"/>
                </a:solidFill>
                <a:ea typeface="Calibri" panose="020F0502020204030204" pitchFamily="34" charset="0"/>
                <a:cs typeface="Times New Roman" panose="02020603050405020304" pitchFamily="18" charset="0"/>
              </a:rPr>
              <a:t> dung ý </a:t>
            </a:r>
            <a:r>
              <a:rPr lang="en-US" sz="2400" dirty="0" err="1">
                <a:solidFill>
                  <a:srgbClr val="000000"/>
                </a:solidFill>
                <a:ea typeface="Calibri" panose="020F0502020204030204" pitchFamily="34" charset="0"/>
                <a:cs typeface="Times New Roman" panose="02020603050405020304" pitchFamily="18" charset="0"/>
              </a:rPr>
              <a:t>nghĩa</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bài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thơ</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nói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về</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điều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gì</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3" name="Rectangle: Rounded Corners 4">
            <a:extLst>
              <a:ext uri="{FF2B5EF4-FFF2-40B4-BE49-F238E27FC236}">
                <a16:creationId xmlns:a16="http://schemas.microsoft.com/office/drawing/2014/main" id="{E2253C0E-1478-CD76-CAB3-49FCC9FA4FCC}"/>
              </a:ext>
            </a:extLst>
          </p:cNvPr>
          <p:cNvSpPr/>
          <p:nvPr/>
        </p:nvSpPr>
        <p:spPr>
          <a:xfrm>
            <a:off x="1035803" y="2362039"/>
            <a:ext cx="4826865"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A. </a:t>
            </a:r>
            <a:r>
              <a:rPr lang="en-US" sz="2400" dirty="0" err="1">
                <a:solidFill>
                  <a:srgbClr val="000000"/>
                </a:solidFill>
                <a:ea typeface="Calibri" panose="020F0502020204030204" pitchFamily="34" charset="0"/>
                <a:cs typeface="Times New Roman" panose="02020603050405020304" pitchFamily="18" charset="0"/>
              </a:rPr>
              <a:t>Tất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cả</a:t>
            </a:r>
            <a:r>
              <a:rPr lang="en-US" sz="2400" dirty="0">
                <a:solidFill>
                  <a:srgbClr val="000000"/>
                </a:solidFill>
                <a:ea typeface="Calibri" panose="020F0502020204030204" pitchFamily="34" charset="0"/>
                <a:cs typeface="Times New Roman" panose="02020603050405020304" pitchFamily="18" charset="0"/>
              </a:rPr>
              <a:t> con </a:t>
            </a:r>
            <a:r>
              <a:rPr lang="en-US" sz="2400" dirty="0" err="1">
                <a:solidFill>
                  <a:srgbClr val="000000"/>
                </a:solidFill>
                <a:ea typeface="Calibri" panose="020F0502020204030204" pitchFamily="34" charset="0"/>
                <a:cs typeface="Times New Roman" panose="02020603050405020304" pitchFamily="18" charset="0"/>
              </a:rPr>
              <a:t>người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sự</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vật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phải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biết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yêu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thương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nơi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họ</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sinh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sống</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4" name="c">
            <a:extLst>
              <a:ext uri="{FF2B5EF4-FFF2-40B4-BE49-F238E27FC236}">
                <a16:creationId xmlns:a16="http://schemas.microsoft.com/office/drawing/2014/main" id="{F0BA3B4E-394D-D9A5-BA7E-F09C4D1D8457}"/>
              </a:ext>
            </a:extLst>
          </p:cNvPr>
          <p:cNvSpPr/>
          <p:nvPr/>
        </p:nvSpPr>
        <p:spPr>
          <a:xfrm>
            <a:off x="1035804" y="4328225"/>
            <a:ext cx="4826864" cy="176450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rgbClr val="000000"/>
                </a:solidFill>
                <a:ea typeface="Calibri" panose="020F0502020204030204" pitchFamily="34" charset="0"/>
                <a:cs typeface="Times New Roman" panose="02020603050405020304" pitchFamily="18" charset="0"/>
              </a:rPr>
              <a:t>C. Con người phải biết nhường nhịn. </a:t>
            </a:r>
            <a:endParaRPr lang="en-US" sz="2400">
              <a:ea typeface="Calibri" panose="020F0502020204030204" pitchFamily="34" charset="0"/>
              <a:cs typeface="Times New Roman" panose="02020603050405020304" pitchFamily="18" charset="0"/>
            </a:endParaRPr>
          </a:p>
        </p:txBody>
      </p:sp>
      <p:sp>
        <p:nvSpPr>
          <p:cNvPr id="5" name="Rectangle: Rounded Corners 8">
            <a:extLst>
              <a:ext uri="{FF2B5EF4-FFF2-40B4-BE49-F238E27FC236}">
                <a16:creationId xmlns:a16="http://schemas.microsoft.com/office/drawing/2014/main" id="{94BD3924-04B0-A854-9507-B5A5916B057D}"/>
              </a:ext>
            </a:extLst>
          </p:cNvPr>
          <p:cNvSpPr/>
          <p:nvPr/>
        </p:nvSpPr>
        <p:spPr>
          <a:xfrm>
            <a:off x="6329332" y="4328226"/>
            <a:ext cx="4826864" cy="176450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D. Con </a:t>
            </a:r>
            <a:r>
              <a:rPr lang="en-US" sz="2400" dirty="0" err="1">
                <a:solidFill>
                  <a:srgbClr val="000000"/>
                </a:solidFill>
                <a:ea typeface="Calibri" panose="020F0502020204030204" pitchFamily="34" charset="0"/>
                <a:cs typeface="Times New Roman" panose="02020603050405020304" pitchFamily="18" charset="0"/>
              </a:rPr>
              <a:t>người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sống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trong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cộng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đồng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phải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biết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yêu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thương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anh</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em</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đồng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chí</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6" name="b">
            <a:extLst>
              <a:ext uri="{FF2B5EF4-FFF2-40B4-BE49-F238E27FC236}">
                <a16:creationId xmlns:a16="http://schemas.microsoft.com/office/drawing/2014/main" id="{73613F32-1383-8FD3-BB43-EE62E52924CB}"/>
              </a:ext>
            </a:extLst>
          </p:cNvPr>
          <p:cNvSpPr/>
          <p:nvPr/>
        </p:nvSpPr>
        <p:spPr>
          <a:xfrm>
            <a:off x="6329332" y="2362039"/>
            <a:ext cx="4826865" cy="176450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ea typeface="Calibri" panose="020F0502020204030204" pitchFamily="34" charset="0"/>
                <a:cs typeface="Times New Roman" panose="02020603050405020304" pitchFamily="18" charset="0"/>
              </a:rPr>
              <a:t>B. </a:t>
            </a:r>
            <a:r>
              <a:rPr lang="en-US" sz="2400" dirty="0" err="1">
                <a:solidFill>
                  <a:srgbClr val="000000"/>
                </a:solidFill>
                <a:ea typeface="Calibri" panose="020F0502020204030204" pitchFamily="34" charset="0"/>
                <a:cs typeface="Times New Roman" panose="02020603050405020304" pitchFamily="18" charset="0"/>
              </a:rPr>
              <a:t>Tất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cả</a:t>
            </a:r>
            <a:r>
              <a:rPr lang="en-US" sz="2400" dirty="0">
                <a:solidFill>
                  <a:srgbClr val="000000"/>
                </a:solidFill>
                <a:ea typeface="Calibri" panose="020F0502020204030204" pitchFamily="34" charset="0"/>
                <a:cs typeface="Times New Roman" panose="02020603050405020304" pitchFamily="18" charset="0"/>
              </a:rPr>
              <a:t> con </a:t>
            </a:r>
            <a:r>
              <a:rPr lang="en-US" sz="2400" dirty="0" err="1">
                <a:solidFill>
                  <a:srgbClr val="000000"/>
                </a:solidFill>
                <a:ea typeface="Calibri" panose="020F0502020204030204" pitchFamily="34" charset="0"/>
                <a:cs typeface="Times New Roman" panose="02020603050405020304" pitchFamily="18" charset="0"/>
              </a:rPr>
              <a:t>người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sự</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vật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phải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biết</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yêu</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thương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những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thứ</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nuôi</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sống</a:t>
            </a:r>
            <a:r>
              <a:rPr lang="en-US" sz="2400" dirty="0">
                <a:solidFill>
                  <a:srgbClr val="000000"/>
                </a:solidFill>
                <a:ea typeface="Calibri" panose="020F0502020204030204" pitchFamily="34" charset="0"/>
                <a:cs typeface="Times New Roman" panose="02020603050405020304" pitchFamily="18" charset="0"/>
              </a:rPr>
              <a:t> </a:t>
            </a:r>
            <a:r>
              <a:rPr lang="en-US" sz="2400" dirty="0" err="1">
                <a:solidFill>
                  <a:srgbClr val="000000"/>
                </a:solidFill>
                <a:ea typeface="Calibri" panose="020F0502020204030204" pitchFamily="34" charset="0"/>
                <a:cs typeface="Times New Roman" panose="02020603050405020304" pitchFamily="18" charset="0"/>
              </a:rPr>
              <a:t>họ</a:t>
            </a:r>
            <a:r>
              <a:rPr lang="en-US" sz="2400" dirty="0">
                <a:solidFill>
                  <a:srgbClr val="000000"/>
                </a:solidFill>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pic>
        <p:nvPicPr>
          <p:cNvPr id="7" name="Picture 4">
            <a:extLst>
              <a:ext uri="{FF2B5EF4-FFF2-40B4-BE49-F238E27FC236}">
                <a16:creationId xmlns:a16="http://schemas.microsoft.com/office/drawing/2014/main" id="{952798BF-CCA0-99B8-55C6-8EF4142570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681080" y="5578282"/>
            <a:ext cx="770562" cy="716131"/>
          </a:xfrm>
          <a:prstGeom prst="rect">
            <a:avLst/>
          </a:prstGeom>
        </p:spPr>
      </p:pic>
      <p:pic>
        <p:nvPicPr>
          <p:cNvPr id="8" name="Picture 21">
            <a:extLst>
              <a:ext uri="{FF2B5EF4-FFF2-40B4-BE49-F238E27FC236}">
                <a16:creationId xmlns:a16="http://schemas.microsoft.com/office/drawing/2014/main" id="{79DCE38B-FE2B-16B7-5401-9C4CA64823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79868" y="3556650"/>
            <a:ext cx="716132" cy="716132"/>
          </a:xfrm>
          <a:prstGeom prst="rect">
            <a:avLst/>
          </a:prstGeom>
        </p:spPr>
      </p:pic>
      <p:pic>
        <p:nvPicPr>
          <p:cNvPr id="11" name="Picture 21">
            <a:extLst>
              <a:ext uri="{FF2B5EF4-FFF2-40B4-BE49-F238E27FC236}">
                <a16:creationId xmlns:a16="http://schemas.microsoft.com/office/drawing/2014/main" id="{23A6557A-376E-A324-DEF2-CAC18D55A1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79868" y="5578279"/>
            <a:ext cx="716132" cy="716132"/>
          </a:xfrm>
          <a:prstGeom prst="rect">
            <a:avLst/>
          </a:prstGeom>
        </p:spPr>
      </p:pic>
      <p:pic>
        <p:nvPicPr>
          <p:cNvPr id="12" name="Picture 21">
            <a:extLst>
              <a:ext uri="{FF2B5EF4-FFF2-40B4-BE49-F238E27FC236}">
                <a16:creationId xmlns:a16="http://schemas.microsoft.com/office/drawing/2014/main" id="{C780FE48-C28A-D6EE-8862-9AF056AB55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5297" y="3556650"/>
            <a:ext cx="716132" cy="716132"/>
          </a:xfrm>
          <a:prstGeom prst="rect">
            <a:avLst/>
          </a:prstGeom>
        </p:spPr>
      </p:pic>
      <p:pic>
        <p:nvPicPr>
          <p:cNvPr id="9" name="Picture 8">
            <a:extLst>
              <a:ext uri="{FF2B5EF4-FFF2-40B4-BE49-F238E27FC236}">
                <a16:creationId xmlns:a16="http://schemas.microsoft.com/office/drawing/2014/main" id="{867F5F9C-8AC1-47C7-6DA8-E66AFD6164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730"/>
            <a:ext cx="757646" cy="845809"/>
          </a:xfrm>
          <a:prstGeom prst="rect">
            <a:avLst/>
          </a:prstGeom>
        </p:spPr>
      </p:pic>
      <p:sp>
        <p:nvSpPr>
          <p:cNvPr id="10" name="Right Arrow 41">
            <a:hlinkClick r:id="rId8" action="ppaction://hlinksldjump"/>
            <a:extLst>
              <a:ext uri="{FF2B5EF4-FFF2-40B4-BE49-F238E27FC236}">
                <a16:creationId xmlns:a16="http://schemas.microsoft.com/office/drawing/2014/main" id="{8EC9A8BE-2A51-7929-D592-0E701E5E2A2E}"/>
              </a:ext>
            </a:extLst>
          </p:cNvPr>
          <p:cNvSpPr/>
          <p:nvPr/>
        </p:nvSpPr>
        <p:spPr>
          <a:xfrm flipH="1">
            <a:off x="11230814" y="151039"/>
            <a:ext cx="734763" cy="6430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buClrTx/>
            </a:pPr>
            <a:endParaRPr lang="en-VN" sz="1134" kern="1200">
              <a:solidFill>
                <a:prstClr val="white"/>
              </a:solidFill>
              <a:latin typeface="Calibri"/>
            </a:endParaRPr>
          </a:p>
        </p:txBody>
      </p:sp>
    </p:spTree>
    <p:extLst>
      <p:ext uri="{BB962C8B-B14F-4D97-AF65-F5344CB8AC3E}">
        <p14:creationId xmlns:p14="http://schemas.microsoft.com/office/powerpoint/2010/main" val="305799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nextCondLst>
                <p:cond evt="onClick" delay="0">
                  <p:tgtEl>
                    <p:spTgt spid="5"/>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C1905E2-DB99-3FE3-46B3-23F194220CB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80198F5-0C0E-B63C-FDE5-B16CF485736F}"/>
              </a:ext>
            </a:extLst>
          </p:cNvPr>
          <p:cNvGrpSpPr/>
          <p:nvPr/>
        </p:nvGrpSpPr>
        <p:grpSpPr>
          <a:xfrm>
            <a:off x="1897786" y="2157410"/>
            <a:ext cx="3903684" cy="3281207"/>
            <a:chOff x="1897039" y="1982230"/>
            <a:chExt cx="3903684" cy="3281207"/>
          </a:xfrm>
        </p:grpSpPr>
        <p:sp>
          <p:nvSpPr>
            <p:cNvPr id="7" name="Rectangle: Rounded Corners 6">
              <a:extLst>
                <a:ext uri="{FF2B5EF4-FFF2-40B4-BE49-F238E27FC236}">
                  <a16:creationId xmlns:a16="http://schemas.microsoft.com/office/drawing/2014/main" id="{D058FE46-A5EB-3111-6B12-48032D3911CA}"/>
                </a:ext>
              </a:extLst>
            </p:cNvPr>
            <p:cNvSpPr/>
            <p:nvPr/>
          </p:nvSpPr>
          <p:spPr>
            <a:xfrm>
              <a:off x="1897039" y="2405937"/>
              <a:ext cx="3903684" cy="2857500"/>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mj-lt"/>
                  <a:ea typeface="Calibri" panose="020F0502020204030204" pitchFamily="34" charset="0"/>
                </a:rPr>
                <a:t>N</a:t>
              </a:r>
              <a:r>
                <a:rPr lang="vi-VN" sz="2400" dirty="0">
                  <a:solidFill>
                    <a:srgbClr val="000000"/>
                  </a:solidFill>
                  <a:latin typeface="+mj-lt"/>
                  <a:ea typeface="Calibri" panose="020F0502020204030204" pitchFamily="34" charset="0"/>
                </a:rPr>
                <a:t>hận xét tiết học, khen ngợi, biểu dương </a:t>
              </a:r>
              <a:r>
                <a:rPr lang="en-US" sz="2400" dirty="0" err="1">
                  <a:solidFill>
                    <a:srgbClr val="000000"/>
                  </a:solidFill>
                  <a:latin typeface="+mj-lt"/>
                  <a:ea typeface="Calibri" panose="020F0502020204030204" pitchFamily="34" charset="0"/>
                </a:rPr>
                <a:t>học</a:t>
              </a:r>
              <a:r>
                <a:rPr lang="en-US" sz="2400" dirty="0">
                  <a:solidFill>
                    <a:srgbClr val="000000"/>
                  </a:solidFill>
                  <a:latin typeface="+mj-lt"/>
                  <a:ea typeface="Calibri" panose="020F0502020204030204" pitchFamily="34" charset="0"/>
                </a:rPr>
                <a:t> </a:t>
              </a:r>
              <a:r>
                <a:rPr lang="en-US" sz="2400" dirty="0" err="1">
                  <a:solidFill>
                    <a:srgbClr val="000000"/>
                  </a:solidFill>
                  <a:latin typeface="+mj-lt"/>
                  <a:ea typeface="Calibri" panose="020F0502020204030204" pitchFamily="34" charset="0"/>
                </a:rPr>
                <a:t>sinh</a:t>
              </a:r>
              <a:r>
                <a:rPr lang="en-US" sz="2400" dirty="0">
                  <a:solidFill>
                    <a:srgbClr val="000000"/>
                  </a:solidFill>
                  <a:latin typeface="+mj-lt"/>
                  <a:ea typeface="Calibri" panose="020F0502020204030204" pitchFamily="34" charset="0"/>
                </a:rPr>
                <a:t> </a:t>
              </a:r>
              <a:r>
                <a:rPr lang="vi-VN" sz="2400" dirty="0">
                  <a:solidFill>
                    <a:srgbClr val="000000"/>
                  </a:solidFill>
                  <a:latin typeface="+mj-lt"/>
                  <a:ea typeface="Calibri" panose="020F0502020204030204" pitchFamily="34" charset="0"/>
                </a:rPr>
                <a:t>học tốt.</a:t>
              </a:r>
              <a:endParaRPr lang="en-US" sz="2400" dirty="0">
                <a:latin typeface="+mj-lt"/>
              </a:endParaRPr>
            </a:p>
          </p:txBody>
        </p:sp>
        <p:sp>
          <p:nvSpPr>
            <p:cNvPr id="14" name="Freeform 14">
              <a:extLst>
                <a:ext uri="{FF2B5EF4-FFF2-40B4-BE49-F238E27FC236}">
                  <a16:creationId xmlns:a16="http://schemas.microsoft.com/office/drawing/2014/main" id="{784C25F4-77EB-9E83-DFD7-0D6A65C51589}"/>
                </a:ext>
              </a:extLst>
            </p:cNvPr>
            <p:cNvSpPr>
              <a:spLocks noChangeAspect="1"/>
            </p:cNvSpPr>
            <p:nvPr/>
          </p:nvSpPr>
          <p:spPr>
            <a:xfrm rot="21143076">
              <a:off x="3504089" y="1982230"/>
              <a:ext cx="689583" cy="810083"/>
            </a:xfrm>
            <a:custGeom>
              <a:avLst/>
              <a:gdLst/>
              <a:ahLst/>
              <a:cxnLst/>
              <a:rect l="l" t="t" r="r" b="b"/>
              <a:pathLst>
                <a:path w="1482837" h="1741953">
                  <a:moveTo>
                    <a:pt x="0" y="0"/>
                  </a:moveTo>
                  <a:lnTo>
                    <a:pt x="1482837" y="0"/>
                  </a:lnTo>
                  <a:lnTo>
                    <a:pt x="1482837" y="1741953"/>
                  </a:lnTo>
                  <a:lnTo>
                    <a:pt x="0" y="17419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3" name="Group 2">
            <a:extLst>
              <a:ext uri="{FF2B5EF4-FFF2-40B4-BE49-F238E27FC236}">
                <a16:creationId xmlns:a16="http://schemas.microsoft.com/office/drawing/2014/main" id="{F3D5663E-53BC-9524-0215-8EB53B3EC63A}"/>
              </a:ext>
            </a:extLst>
          </p:cNvPr>
          <p:cNvGrpSpPr/>
          <p:nvPr/>
        </p:nvGrpSpPr>
        <p:grpSpPr>
          <a:xfrm>
            <a:off x="6390532" y="2084063"/>
            <a:ext cx="3903682" cy="3354554"/>
            <a:chOff x="6391279" y="1908883"/>
            <a:chExt cx="3903682" cy="3354554"/>
          </a:xfrm>
        </p:grpSpPr>
        <p:sp>
          <p:nvSpPr>
            <p:cNvPr id="10" name="Rectangle: Rounded Corners 9">
              <a:extLst>
                <a:ext uri="{FF2B5EF4-FFF2-40B4-BE49-F238E27FC236}">
                  <a16:creationId xmlns:a16="http://schemas.microsoft.com/office/drawing/2014/main" id="{BAF37366-C62F-9CB8-C5D1-73EE2BA1DE74}"/>
                </a:ext>
              </a:extLst>
            </p:cNvPr>
            <p:cNvSpPr/>
            <p:nvPr/>
          </p:nvSpPr>
          <p:spPr>
            <a:xfrm>
              <a:off x="6391279" y="2405937"/>
              <a:ext cx="3903682" cy="2857500"/>
            </a:xfrm>
            <a:prstGeom prst="roundRect">
              <a:avLst/>
            </a:prstGeom>
            <a:solidFill>
              <a:schemeClr val="accent2">
                <a:lumMod val="20000"/>
                <a:lumOff val="80000"/>
              </a:schemeClr>
            </a:solid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rgbClr val="000000"/>
                  </a:solidFill>
                  <a:latin typeface="+mj-lt"/>
                  <a:ea typeface="Calibri" panose="020F0502020204030204" pitchFamily="34" charset="0"/>
                </a:rPr>
                <a:t>C</a:t>
              </a:r>
              <a:r>
                <a:rPr lang="vi-VN" sz="2400" dirty="0">
                  <a:solidFill>
                    <a:srgbClr val="000000"/>
                  </a:solidFill>
                  <a:latin typeface="+mj-lt"/>
                  <a:ea typeface="Calibri" panose="020F0502020204030204" pitchFamily="34" charset="0"/>
                </a:rPr>
                <a:t>huẩn bị cho tiết </a:t>
              </a:r>
              <a:r>
                <a:rPr lang="en-US" sz="2400" i="1" dirty="0" err="1">
                  <a:solidFill>
                    <a:srgbClr val="000000"/>
                  </a:solidFill>
                  <a:latin typeface="+mj-lt"/>
                  <a:ea typeface="Calibri" panose="020F0502020204030204" pitchFamily="34" charset="0"/>
                </a:rPr>
                <a:t>Luyện</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từ</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và</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câu</a:t>
              </a:r>
              <a:r>
                <a:rPr lang="vi-VN" sz="2400" i="1" dirty="0">
                  <a:solidFill>
                    <a:srgbClr val="000000"/>
                  </a:solidFill>
                  <a:latin typeface="+mj-lt"/>
                  <a:ea typeface="Calibri" panose="020F0502020204030204" pitchFamily="34" charset="0"/>
                </a:rPr>
                <a:t>: </a:t>
              </a:r>
              <a:endParaRPr lang="en-US" sz="2400" i="1" dirty="0">
                <a:solidFill>
                  <a:srgbClr val="000000"/>
                </a:solidFill>
                <a:latin typeface="+mj-lt"/>
                <a:ea typeface="Calibri" panose="020F0502020204030204" pitchFamily="34" charset="0"/>
              </a:endParaRPr>
            </a:p>
            <a:p>
              <a:pPr algn="ctr">
                <a:lnSpc>
                  <a:spcPct val="150000"/>
                </a:lnSpc>
              </a:pPr>
              <a:r>
                <a:rPr lang="en-US" sz="2400" i="1" dirty="0" err="1">
                  <a:solidFill>
                    <a:srgbClr val="000000"/>
                  </a:solidFill>
                  <a:latin typeface="+mj-lt"/>
                  <a:ea typeface="Calibri" panose="020F0502020204030204" pitchFamily="34" charset="0"/>
                </a:rPr>
                <a:t>Luyện</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tập</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về</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đại</a:t>
              </a:r>
              <a:r>
                <a:rPr lang="en-US" sz="2400" i="1" dirty="0">
                  <a:solidFill>
                    <a:srgbClr val="000000"/>
                  </a:solidFill>
                  <a:latin typeface="+mj-lt"/>
                  <a:ea typeface="Calibri" panose="020F0502020204030204" pitchFamily="34" charset="0"/>
                </a:rPr>
                <a:t> </a:t>
              </a:r>
              <a:r>
                <a:rPr lang="en-US" sz="2400" i="1" dirty="0" err="1">
                  <a:solidFill>
                    <a:srgbClr val="000000"/>
                  </a:solidFill>
                  <a:latin typeface="+mj-lt"/>
                  <a:ea typeface="Calibri" panose="020F0502020204030204" pitchFamily="34" charset="0"/>
                </a:rPr>
                <a:t>từ</a:t>
              </a:r>
              <a:r>
                <a:rPr lang="vi-VN" sz="2400" dirty="0">
                  <a:solidFill>
                    <a:srgbClr val="000000"/>
                  </a:solidFill>
                  <a:latin typeface="+mj-lt"/>
                  <a:ea typeface="Calibri" panose="020F0502020204030204" pitchFamily="34" charset="0"/>
                </a:rPr>
                <a:t>.</a:t>
              </a:r>
              <a:endParaRPr lang="en-US" sz="2400" dirty="0">
                <a:latin typeface="+mj-lt"/>
              </a:endParaRPr>
            </a:p>
          </p:txBody>
        </p:sp>
        <p:sp>
          <p:nvSpPr>
            <p:cNvPr id="15" name="Freeform 15">
              <a:extLst>
                <a:ext uri="{FF2B5EF4-FFF2-40B4-BE49-F238E27FC236}">
                  <a16:creationId xmlns:a16="http://schemas.microsoft.com/office/drawing/2014/main" id="{335C8AF9-2B24-8CCC-845F-952E474419F8}"/>
                </a:ext>
              </a:extLst>
            </p:cNvPr>
            <p:cNvSpPr>
              <a:spLocks noChangeAspect="1"/>
            </p:cNvSpPr>
            <p:nvPr/>
          </p:nvSpPr>
          <p:spPr>
            <a:xfrm>
              <a:off x="8062215" y="1908883"/>
              <a:ext cx="561809" cy="944217"/>
            </a:xfrm>
            <a:custGeom>
              <a:avLst/>
              <a:gdLst/>
              <a:ahLst/>
              <a:cxnLst/>
              <a:rect l="l" t="t" r="r" b="b"/>
              <a:pathLst>
                <a:path w="1036462" h="1741953">
                  <a:moveTo>
                    <a:pt x="0" y="0"/>
                  </a:moveTo>
                  <a:lnTo>
                    <a:pt x="1036462" y="0"/>
                  </a:lnTo>
                  <a:lnTo>
                    <a:pt x="1036462" y="1741953"/>
                  </a:lnTo>
                  <a:lnTo>
                    <a:pt x="0" y="17419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1358</Words>
  <Application>Microsoft Office PowerPoint</Application>
  <PresentationFormat>Widescreen</PresentationFormat>
  <Paragraphs>106</Paragraphs>
  <Slides>34</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UTM Avo</vt:lpstr>
      <vt:lpstr>Calibri</vt:lpstr>
      <vt:lpstr>Arial</vt:lpstr>
      <vt:lpstr>2_Office Theme</vt:lpstr>
      <vt:lpstr>Tuần 13  Bài đọc 4: Tiếng ru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156</cp:revision>
  <dcterms:created xsi:type="dcterms:W3CDTF">2023-10-19T01:39:18Z</dcterms:created>
  <dcterms:modified xsi:type="dcterms:W3CDTF">2024-12-16T08:30:10Z</dcterms:modified>
</cp:coreProperties>
</file>