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1" r:id="rId3"/>
    <p:sldId id="353" r:id="rId4"/>
    <p:sldId id="341" r:id="rId5"/>
    <p:sldId id="355" r:id="rId6"/>
    <p:sldId id="356" r:id="rId7"/>
    <p:sldId id="357" r:id="rId8"/>
    <p:sldId id="358" r:id="rId9"/>
    <p:sldId id="348" r:id="rId10"/>
    <p:sldId id="359" r:id="rId11"/>
    <p:sldId id="276" r:id="rId12"/>
    <p:sldId id="275" r:id="rId13"/>
  </p:sldIdLst>
  <p:sldSz cx="12192000" cy="6858000"/>
  <p:notesSz cx="6858000" cy="9144000"/>
  <p:embeddedFontLst>
    <p:embeddedFont>
      <p:font typeface="UTM Avo" panose="02040603050506020204" pitchFamily="18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B7A1"/>
    <a:srgbClr val="D9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74"/>
    <p:restoredTop sz="94606"/>
  </p:normalViewPr>
  <p:slideViewPr>
    <p:cSldViewPr snapToGrid="0">
      <p:cViewPr varScale="1">
        <p:scale>
          <a:sx n="105" d="100"/>
          <a:sy n="105" d="100"/>
        </p:scale>
        <p:origin x="9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02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hyperlink" Target="https://www.youtube.com/@hoc1biet1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56707" y="2169660"/>
            <a:ext cx="10678585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13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Góc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sáng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tạo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Điều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em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muốn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nói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45DA3B-4420-FA06-78A5-E6D0FB9331EB}"/>
              </a:ext>
            </a:extLst>
          </p:cNvPr>
          <p:cNvSpPr txBox="1"/>
          <p:nvPr/>
        </p:nvSpPr>
        <p:spPr>
          <a:xfrm>
            <a:off x="1238708" y="1687650"/>
            <a:ext cx="971458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trình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bày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ý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kiến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văn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hóa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xếp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hàng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.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Nghị luận về văn hóa xếp hàng ở Việt Nam - Văn 9">
            <a:extLst>
              <a:ext uri="{FF2B5EF4-FFF2-40B4-BE49-F238E27FC236}">
                <a16:creationId xmlns:a16="http://schemas.microsoft.com/office/drawing/2014/main" id="{03912C9E-9F36-9A3B-05DB-0FDBD31B5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2577275"/>
            <a:ext cx="66675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F63DA67-1177-FF20-EF0B-0F0D8E03F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35;p33">
            <a:extLst>
              <a:ext uri="{FF2B5EF4-FFF2-40B4-BE49-F238E27FC236}">
                <a16:creationId xmlns:a16="http://schemas.microsoft.com/office/drawing/2014/main" id="{44D84C70-144B-AAB7-D3EA-D9C9CB15F6D0}"/>
              </a:ext>
            </a:extLst>
          </p:cNvPr>
          <p:cNvSpPr txBox="1">
            <a:spLocks/>
          </p:cNvSpPr>
          <p:nvPr/>
        </p:nvSpPr>
        <p:spPr>
          <a:xfrm>
            <a:off x="865746" y="2265528"/>
            <a:ext cx="6964309" cy="2814851"/>
          </a:xfrm>
          <a:prstGeom prst="rect">
            <a:avLst/>
          </a:prstGeom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rgbClr val="C00000"/>
                </a:solidFill>
                <a:latin typeface="+mn-lt"/>
              </a:rPr>
              <a:t>Hoạt</a:t>
            </a:r>
            <a:r>
              <a:rPr lang="en-US" sz="40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+mn-lt"/>
              </a:rPr>
              <a:t>động</a:t>
            </a:r>
            <a:r>
              <a:rPr lang="en-US" sz="4000" b="1" dirty="0">
                <a:solidFill>
                  <a:srgbClr val="C00000"/>
                </a:solidFill>
                <a:latin typeface="+mn-lt"/>
              </a:rPr>
              <a:t> 1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VIẾT </a:t>
            </a:r>
            <a:r>
              <a:rPr lang="en-US" sz="40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40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KIẾN VỀ MỘT HIỆN TƯỢNG HOẶC VẤN ĐỀ </a:t>
            </a:r>
            <a:endParaRPr lang="en-US" sz="40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reeform 39">
            <a:extLst>
              <a:ext uri="{FF2B5EF4-FFF2-40B4-BE49-F238E27FC236}">
                <a16:creationId xmlns:a16="http://schemas.microsoft.com/office/drawing/2014/main" id="{3DECC2F3-4BD2-9567-9B4E-508561BF77BA}"/>
              </a:ext>
            </a:extLst>
          </p:cNvPr>
          <p:cNvSpPr/>
          <p:nvPr/>
        </p:nvSpPr>
        <p:spPr>
          <a:xfrm flipH="1">
            <a:off x="7964827" y="1208542"/>
            <a:ext cx="3361427" cy="5649458"/>
          </a:xfrm>
          <a:custGeom>
            <a:avLst/>
            <a:gdLst/>
            <a:ahLst/>
            <a:cxnLst/>
            <a:rect l="l" t="t" r="r" b="b"/>
            <a:pathLst>
              <a:path w="4310075" h="7243824">
                <a:moveTo>
                  <a:pt x="0" y="0"/>
                </a:moveTo>
                <a:lnTo>
                  <a:pt x="4310075" y="0"/>
                </a:lnTo>
                <a:lnTo>
                  <a:pt x="4310075" y="7243824"/>
                </a:lnTo>
                <a:lnTo>
                  <a:pt x="0" y="72438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4EEAC-E0E2-A0EA-2976-C7CFE0886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182260C0-A907-3CEF-C774-F37ADE1EEFFC}"/>
              </a:ext>
            </a:extLst>
          </p:cNvPr>
          <p:cNvSpPr txBox="1"/>
          <p:nvPr/>
        </p:nvSpPr>
        <p:spPr>
          <a:xfrm>
            <a:off x="1470476" y="1657872"/>
            <a:ext cx="92510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30"/>
              </a:spcAft>
            </a:pP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r>
              <a:rPr lang="vi-VN" sz="2400" b="1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: Chọn 1 trong 2 đề sau</a:t>
            </a:r>
            <a:endParaRPr lang="en-US" sz="24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5BCF03-DF80-F25D-A8E6-327A4444C711}"/>
              </a:ext>
            </a:extLst>
          </p:cNvPr>
          <p:cNvGrpSpPr/>
          <p:nvPr/>
        </p:nvGrpSpPr>
        <p:grpSpPr>
          <a:xfrm>
            <a:off x="999588" y="2565779"/>
            <a:ext cx="6443218" cy="1682043"/>
            <a:chOff x="496423" y="2576786"/>
            <a:chExt cx="4540462" cy="1312466"/>
          </a:xfrm>
        </p:grpSpPr>
        <p:sp>
          <p:nvSpPr>
            <p:cNvPr id="35" name="Rounded Rectangle 151">
              <a:extLst>
                <a:ext uri="{FF2B5EF4-FFF2-40B4-BE49-F238E27FC236}">
                  <a16:creationId xmlns:a16="http://schemas.microsoft.com/office/drawing/2014/main" id="{21BA9BD8-3202-BF9E-E09B-5EB610751F28}"/>
                </a:ext>
              </a:extLst>
            </p:cNvPr>
            <p:cNvSpPr/>
            <p:nvPr/>
          </p:nvSpPr>
          <p:spPr>
            <a:xfrm>
              <a:off x="670186" y="2576786"/>
              <a:ext cx="4366699" cy="1312466"/>
            </a:xfrm>
            <a:prstGeom prst="roundRect">
              <a:avLst/>
            </a:prstGeom>
            <a:solidFill>
              <a:srgbClr val="FFFFFF"/>
            </a:solidFill>
            <a:ln w="19050" cap="flat" cmpd="sng" algn="ctr">
              <a:solidFill>
                <a:schemeClr val="bg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buClrTx/>
                <a:defRPr/>
              </a:pPr>
              <a:r>
                <a:rPr lang="en-US" sz="240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a) Một số bạn chưa tích cực tham gia các hoạt động chung của lớp. </a:t>
              </a:r>
            </a:p>
          </p:txBody>
        </p:sp>
        <p:pic>
          <p:nvPicPr>
            <p:cNvPr id="36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076D5B4F-6433-848D-9A32-47E77F93B0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423" y="3059255"/>
              <a:ext cx="307315" cy="3475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0AAEA2-E0DF-6157-1413-7567FD9F0972}"/>
              </a:ext>
            </a:extLst>
          </p:cNvPr>
          <p:cNvGrpSpPr/>
          <p:nvPr/>
        </p:nvGrpSpPr>
        <p:grpSpPr>
          <a:xfrm>
            <a:off x="999588" y="4607135"/>
            <a:ext cx="6433574" cy="1682043"/>
            <a:chOff x="999588" y="4607135"/>
            <a:chExt cx="6433574" cy="1682043"/>
          </a:xfrm>
        </p:grpSpPr>
        <p:sp>
          <p:nvSpPr>
            <p:cNvPr id="38" name="Rounded Rectangle 151">
              <a:extLst>
                <a:ext uri="{FF2B5EF4-FFF2-40B4-BE49-F238E27FC236}">
                  <a16:creationId xmlns:a16="http://schemas.microsoft.com/office/drawing/2014/main" id="{C26F8C16-42F7-D475-AC53-031F86D672A5}"/>
                </a:ext>
              </a:extLst>
            </p:cNvPr>
            <p:cNvSpPr/>
            <p:nvPr/>
          </p:nvSpPr>
          <p:spPr>
            <a:xfrm>
              <a:off x="1236525" y="4607135"/>
              <a:ext cx="6196637" cy="1682043"/>
            </a:xfrm>
            <a:prstGeom prst="roundRect">
              <a:avLst/>
            </a:prstGeom>
            <a:solidFill>
              <a:srgbClr val="FFFFFF"/>
            </a:solidFill>
            <a:ln w="190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buClrTx/>
                <a:defRPr/>
              </a:pP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b)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Một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số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bạn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còn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bắt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nạt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ct val="150000"/>
                </a:lnSpc>
                <a:buClrTx/>
                <a:defRPr/>
              </a:pP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em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học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sinh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lớp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dưới</a:t>
              </a:r>
              <a:r>
                <a:rPr lang="en-US" sz="2400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pic>
          <p:nvPicPr>
            <p:cNvPr id="41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AA730808-4BC5-4875-A26E-74C04FEFF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588" y="5225462"/>
              <a:ext cx="436100" cy="445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Freeform 12">
            <a:extLst>
              <a:ext uri="{FF2B5EF4-FFF2-40B4-BE49-F238E27FC236}">
                <a16:creationId xmlns:a16="http://schemas.microsoft.com/office/drawing/2014/main" id="{ECEDC25A-A1F7-A821-0C9F-353B4DEADEE4}"/>
              </a:ext>
            </a:extLst>
          </p:cNvPr>
          <p:cNvSpPr/>
          <p:nvPr/>
        </p:nvSpPr>
        <p:spPr>
          <a:xfrm>
            <a:off x="8138137" y="2309037"/>
            <a:ext cx="2807694" cy="4159547"/>
          </a:xfrm>
          <a:custGeom>
            <a:avLst/>
            <a:gdLst/>
            <a:ahLst/>
            <a:cxnLst/>
            <a:rect l="l" t="t" r="r" b="b"/>
            <a:pathLst>
              <a:path w="3117503" h="4618523">
                <a:moveTo>
                  <a:pt x="0" y="0"/>
                </a:moveTo>
                <a:lnTo>
                  <a:pt x="3117503" y="0"/>
                </a:lnTo>
                <a:lnTo>
                  <a:pt x="3117503" y="4618523"/>
                </a:lnTo>
                <a:lnTo>
                  <a:pt x="0" y="46185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96012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D4E2E-9C49-33C5-B087-612308933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86C94F47-283B-2064-799A-8C74EC9AFD7E}"/>
              </a:ext>
            </a:extLst>
          </p:cNvPr>
          <p:cNvSpPr txBox="1"/>
          <p:nvPr/>
        </p:nvSpPr>
        <p:spPr>
          <a:xfrm>
            <a:off x="4080593" y="3743578"/>
            <a:ext cx="734337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dirty="0">
                <a:solidFill>
                  <a:schemeClr val="tx1"/>
                </a:solidFill>
                <a:latin typeface="+mj-lt"/>
              </a:rPr>
              <a:t>TRÌNH BÀY, THẢO LUẬN </a:t>
            </a:r>
          </a:p>
        </p:txBody>
      </p:sp>
      <p:sp>
        <p:nvSpPr>
          <p:cNvPr id="49" name="Google Shape;435;p33">
            <a:extLst>
              <a:ext uri="{FF2B5EF4-FFF2-40B4-BE49-F238E27FC236}">
                <a16:creationId xmlns:a16="http://schemas.microsoft.com/office/drawing/2014/main" id="{5B02AB30-CDE8-5EBF-3FDC-33E0A50FE78A}"/>
              </a:ext>
            </a:extLst>
          </p:cNvPr>
          <p:cNvSpPr txBox="1">
            <a:spLocks/>
          </p:cNvSpPr>
          <p:nvPr/>
        </p:nvSpPr>
        <p:spPr>
          <a:xfrm>
            <a:off x="5352843" y="2531010"/>
            <a:ext cx="4798875" cy="1166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2000" b="1" i="0" u="none" strike="noStrike" cap="none">
                <a:solidFill>
                  <a:schemeClr val="accent4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4200" b="1" i="0" u="none" strike="noStrike" cap="none">
                <a:solidFill>
                  <a:schemeClr val="accent1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4200" b="1" i="0" u="none" strike="noStrike" cap="none">
                <a:solidFill>
                  <a:schemeClr val="accent1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4200" b="1" i="0" u="none" strike="noStrike" cap="none">
                <a:solidFill>
                  <a:schemeClr val="accent1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4200" b="1" i="0" u="none" strike="noStrike" cap="none">
                <a:solidFill>
                  <a:schemeClr val="accent1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4200" b="1" i="0" u="none" strike="noStrike" cap="none">
                <a:solidFill>
                  <a:schemeClr val="accent1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4200" b="1" i="0" u="none" strike="noStrike" cap="none">
                <a:solidFill>
                  <a:schemeClr val="accent1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4200" b="1" i="0" u="none" strike="noStrike" cap="none">
                <a:solidFill>
                  <a:schemeClr val="accent1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Delius Unicase"/>
              <a:buNone/>
              <a:defRPr sz="4200" b="1" i="0" u="none" strike="noStrike" cap="none">
                <a:solidFill>
                  <a:schemeClr val="accent1"/>
                </a:solidFill>
                <a:latin typeface="Delius Unicase"/>
                <a:ea typeface="Delius Unicase"/>
                <a:cs typeface="Delius Unicase"/>
                <a:sym typeface="Delius Unicase"/>
              </a:defRPr>
            </a:lvl9pPr>
          </a:lstStyle>
          <a:p>
            <a:r>
              <a:rPr lang="en-US" sz="4300" dirty="0" err="1">
                <a:solidFill>
                  <a:srgbClr val="C00000"/>
                </a:solidFill>
                <a:latin typeface="+mj-lt"/>
              </a:rPr>
              <a:t>Hoạt</a:t>
            </a:r>
            <a:r>
              <a:rPr lang="en-US" sz="43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4300" dirty="0" err="1">
                <a:solidFill>
                  <a:srgbClr val="C00000"/>
                </a:solidFill>
                <a:latin typeface="+mj-lt"/>
              </a:rPr>
              <a:t>động</a:t>
            </a:r>
            <a:r>
              <a:rPr lang="en-US" sz="4300" dirty="0">
                <a:solidFill>
                  <a:srgbClr val="C00000"/>
                </a:solidFill>
                <a:latin typeface="+mj-lt"/>
              </a:rPr>
              <a:t> 2</a:t>
            </a:r>
          </a:p>
        </p:txBody>
      </p:sp>
      <p:sp>
        <p:nvSpPr>
          <p:cNvPr id="2" name="Freeform 12">
            <a:extLst>
              <a:ext uri="{FF2B5EF4-FFF2-40B4-BE49-F238E27FC236}">
                <a16:creationId xmlns:a16="http://schemas.microsoft.com/office/drawing/2014/main" id="{69384DD4-843F-7C2B-A9C1-50517D95AC26}"/>
              </a:ext>
            </a:extLst>
          </p:cNvPr>
          <p:cNvSpPr/>
          <p:nvPr/>
        </p:nvSpPr>
        <p:spPr>
          <a:xfrm>
            <a:off x="1140524" y="1656790"/>
            <a:ext cx="2476132" cy="4927627"/>
          </a:xfrm>
          <a:custGeom>
            <a:avLst/>
            <a:gdLst/>
            <a:ahLst/>
            <a:cxnLst/>
            <a:rect l="l" t="t" r="r" b="b"/>
            <a:pathLst>
              <a:path w="3155427" h="6279458">
                <a:moveTo>
                  <a:pt x="0" y="0"/>
                </a:moveTo>
                <a:lnTo>
                  <a:pt x="3155427" y="0"/>
                </a:lnTo>
                <a:lnTo>
                  <a:pt x="3155427" y="6279458"/>
                </a:lnTo>
                <a:lnTo>
                  <a:pt x="0" y="62794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03387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084AA1-D7F9-0EC9-0E92-4651FED15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54864D-0A06-9471-3B2D-ADEAF81451EE}"/>
              </a:ext>
            </a:extLst>
          </p:cNvPr>
          <p:cNvSpPr txBox="1"/>
          <p:nvPr/>
        </p:nvSpPr>
        <p:spPr>
          <a:xfrm>
            <a:off x="1651800" y="2925988"/>
            <a:ext cx="8888399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16" indent="-360016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vấn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muốn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360016" indent="-360016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hay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nên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thái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…).</a:t>
            </a:r>
          </a:p>
          <a:p>
            <a:pPr marL="360016" indent="-360016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khẳng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pPr marL="360016" indent="-360016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lí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giống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hay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pPr marL="360016" indent="-360016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nghĩ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sai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3" name="Rectangle: Rounded Corners 8">
            <a:extLst>
              <a:ext uri="{FF2B5EF4-FFF2-40B4-BE49-F238E27FC236}">
                <a16:creationId xmlns:a16="http://schemas.microsoft.com/office/drawing/2014/main" id="{FDDCCDBB-7868-72A9-6A40-C3361A361A8F}"/>
              </a:ext>
            </a:extLst>
          </p:cNvPr>
          <p:cNvSpPr/>
          <p:nvPr/>
        </p:nvSpPr>
        <p:spPr>
          <a:xfrm>
            <a:off x="1585515" y="1890872"/>
            <a:ext cx="9020970" cy="898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tượng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vấn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): </a:t>
            </a:r>
          </a:p>
        </p:txBody>
      </p:sp>
    </p:spTree>
    <p:extLst>
      <p:ext uri="{BB962C8B-B14F-4D97-AF65-F5344CB8AC3E}">
        <p14:creationId xmlns:p14="http://schemas.microsoft.com/office/powerpoint/2010/main" val="246879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1EA3E86-FD32-0985-E875-34924CC5F1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2986E-258B-3FFF-C4AE-29ACEC515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>
            <a:extLst>
              <a:ext uri="{FF2B5EF4-FFF2-40B4-BE49-F238E27FC236}">
                <a16:creationId xmlns:a16="http://schemas.microsoft.com/office/drawing/2014/main" id="{3E021AF0-E87A-8AC5-4F6C-16B9A1CA556B}"/>
              </a:ext>
            </a:extLst>
          </p:cNvPr>
          <p:cNvSpPr/>
          <p:nvPr/>
        </p:nvSpPr>
        <p:spPr>
          <a:xfrm>
            <a:off x="972220" y="1963351"/>
            <a:ext cx="3968270" cy="3536720"/>
          </a:xfrm>
          <a:custGeom>
            <a:avLst/>
            <a:gdLst/>
            <a:ahLst/>
            <a:cxnLst/>
            <a:rect l="l" t="t" r="r" b="b"/>
            <a:pathLst>
              <a:path w="5333339" h="4753338">
                <a:moveTo>
                  <a:pt x="0" y="0"/>
                </a:moveTo>
                <a:lnTo>
                  <a:pt x="5333339" y="0"/>
                </a:lnTo>
                <a:lnTo>
                  <a:pt x="5333339" y="4753339"/>
                </a:lnTo>
                <a:lnTo>
                  <a:pt x="0" y="47533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CA50CD85-D028-55B2-2C0A-9DC0034EA35D}"/>
              </a:ext>
            </a:extLst>
          </p:cNvPr>
          <p:cNvSpPr/>
          <p:nvPr/>
        </p:nvSpPr>
        <p:spPr>
          <a:xfrm>
            <a:off x="7243532" y="1963351"/>
            <a:ext cx="3976248" cy="3543832"/>
          </a:xfrm>
          <a:custGeom>
            <a:avLst/>
            <a:gdLst/>
            <a:ahLst/>
            <a:cxnLst/>
            <a:rect l="l" t="t" r="r" b="b"/>
            <a:pathLst>
              <a:path w="5344062" h="4762896">
                <a:moveTo>
                  <a:pt x="0" y="0"/>
                </a:moveTo>
                <a:lnTo>
                  <a:pt x="5344062" y="0"/>
                </a:lnTo>
                <a:lnTo>
                  <a:pt x="5344062" y="4762895"/>
                </a:lnTo>
                <a:lnTo>
                  <a:pt x="0" y="47628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7EC567E0-1E02-BC95-D0D1-1A4EBE8BD0E3}"/>
              </a:ext>
            </a:extLst>
          </p:cNvPr>
          <p:cNvSpPr/>
          <p:nvPr/>
        </p:nvSpPr>
        <p:spPr>
          <a:xfrm>
            <a:off x="4312361" y="2893638"/>
            <a:ext cx="2071379" cy="3964362"/>
          </a:xfrm>
          <a:custGeom>
            <a:avLst/>
            <a:gdLst/>
            <a:ahLst/>
            <a:cxnLst/>
            <a:rect l="l" t="t" r="r" b="b"/>
            <a:pathLst>
              <a:path w="2889338" h="5529833">
                <a:moveTo>
                  <a:pt x="0" y="0"/>
                </a:moveTo>
                <a:lnTo>
                  <a:pt x="2889338" y="0"/>
                </a:lnTo>
                <a:lnTo>
                  <a:pt x="2889338" y="5529833"/>
                </a:lnTo>
                <a:lnTo>
                  <a:pt x="0" y="55298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0345853D-EDCF-C12C-91AB-DDAD66383662}"/>
              </a:ext>
            </a:extLst>
          </p:cNvPr>
          <p:cNvSpPr/>
          <p:nvPr/>
        </p:nvSpPr>
        <p:spPr>
          <a:xfrm>
            <a:off x="5755610" y="2893324"/>
            <a:ext cx="2076497" cy="3964675"/>
          </a:xfrm>
          <a:custGeom>
            <a:avLst/>
            <a:gdLst/>
            <a:ahLst/>
            <a:cxnLst/>
            <a:rect l="l" t="t" r="r" b="b"/>
            <a:pathLst>
              <a:path w="2663585" h="5085604">
                <a:moveTo>
                  <a:pt x="0" y="0"/>
                </a:moveTo>
                <a:lnTo>
                  <a:pt x="2663586" y="0"/>
                </a:lnTo>
                <a:lnTo>
                  <a:pt x="2663586" y="5085604"/>
                </a:lnTo>
                <a:lnTo>
                  <a:pt x="0" y="50856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976293-25D2-2F9E-0838-57CECE3321AA}"/>
              </a:ext>
            </a:extLst>
          </p:cNvPr>
          <p:cNvSpPr txBox="1"/>
          <p:nvPr/>
        </p:nvSpPr>
        <p:spPr>
          <a:xfrm>
            <a:off x="1268713" y="3429000"/>
            <a:ext cx="337528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Lắng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GV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phát biểu tổng kết.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1EA9E1-ED82-9E92-E2B8-818D42F0B130}"/>
              </a:ext>
            </a:extLst>
          </p:cNvPr>
          <p:cNvSpPr txBox="1"/>
          <p:nvPr/>
        </p:nvSpPr>
        <p:spPr>
          <a:xfrm>
            <a:off x="7887739" y="3429000"/>
            <a:ext cx="268783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Về nhà làm BT  </a:t>
            </a:r>
            <a:r>
              <a:rPr lang="vi-VN" sz="2400" i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Tự đánh giá</a:t>
            </a:r>
            <a:r>
              <a:rPr lang="vi-VN" sz="24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126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203</Words>
  <Application>Microsoft Office PowerPoint</Application>
  <PresentationFormat>Widescreen</PresentationFormat>
  <Paragraphs>21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Wingdings</vt:lpstr>
      <vt:lpstr>UTM Avo</vt:lpstr>
      <vt:lpstr>Calibri</vt:lpstr>
      <vt:lpstr>Arial</vt:lpstr>
      <vt:lpstr>2_Office Theme</vt:lpstr>
      <vt:lpstr>Tuần 13 Góc sáng tạo: Điều em muốn nói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112</cp:revision>
  <dcterms:created xsi:type="dcterms:W3CDTF">2023-10-19T01:39:18Z</dcterms:created>
  <dcterms:modified xsi:type="dcterms:W3CDTF">2024-12-16T08:31:02Z</dcterms:modified>
</cp:coreProperties>
</file>