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1"/>
  </p:sldMasterIdLst>
  <p:notesMasterIdLst>
    <p:notesMasterId r:id="rId15"/>
  </p:notesMasterIdLst>
  <p:sldIdLst>
    <p:sldId id="290" r:id="rId2"/>
    <p:sldId id="331" r:id="rId3"/>
    <p:sldId id="332" r:id="rId4"/>
    <p:sldId id="316" r:id="rId5"/>
    <p:sldId id="414" r:id="rId6"/>
    <p:sldId id="338" r:id="rId7"/>
    <p:sldId id="279" r:id="rId8"/>
    <p:sldId id="280" r:id="rId9"/>
    <p:sldId id="415" r:id="rId10"/>
    <p:sldId id="417" r:id="rId11"/>
    <p:sldId id="416" r:id="rId12"/>
    <p:sldId id="256" r:id="rId13"/>
    <p:sldId id="269" r:id="rId14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82" autoAdjust="0"/>
  </p:normalViewPr>
  <p:slideViewPr>
    <p:cSldViewPr snapToGrid="0">
      <p:cViewPr varScale="1">
        <p:scale>
          <a:sx n="81" d="100"/>
          <a:sy n="81" d="100"/>
        </p:scale>
        <p:origin x="3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81274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35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6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344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0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905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17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12/18/2024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1574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01" r:id="rId7"/>
    <p:sldLayoutId id="2147483703" r:id="rId8"/>
    <p:sldLayoutId id="2147483705" r:id="rId9"/>
    <p:sldLayoutId id="2147483707" r:id="rId10"/>
    <p:sldLayoutId id="2147483711" r:id="rId11"/>
    <p:sldLayoutId id="2147483718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hoc10.vn/doc-sach/tieng-viet-2-2/1/12/4/" TargetMode="Externa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youtube.com/watch?v=g-xDvsrswAg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33938" y="1658361"/>
            <a:ext cx="6753772" cy="2392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19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Mèo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</a:t>
            </a:r>
            <a:endParaRPr lang="en-US" sz="5199" b="1" dirty="0">
              <a:solidFill>
                <a:srgbClr val="FF0000"/>
              </a:solidFill>
              <a:latin typeface="HP001 5 hàng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69" y="62933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140720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2" name="Google Shape;91;p61">
            <a:hlinkClick r:id="rId6"/>
            <a:extLst>
              <a:ext uri="{FF2B5EF4-FFF2-40B4-BE49-F238E27FC236}">
                <a16:creationId xmlns:a16="http://schemas.microsoft.com/office/drawing/2014/main" id="{5D317F39-9228-43BB-84CA-6E06FE284E2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74034" y="4248716"/>
            <a:ext cx="2018461" cy="1116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25CDEE47-0EA7-4FD6-008C-BE55BC45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483" y="869806"/>
            <a:ext cx="7163034" cy="3977577"/>
          </a:xfrm>
          <a:prstGeom prst="rect">
            <a:avLst/>
          </a:prstGeom>
        </p:spPr>
      </p:pic>
      <p:pic>
        <p:nvPicPr>
          <p:cNvPr id="11" name="Picture 10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F52D1A04-A5C5-C62A-D28B-B4E93F207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4" t="41732" r="11097" b="39221"/>
          <a:stretch/>
        </p:blipFill>
        <p:spPr>
          <a:xfrm>
            <a:off x="0" y="5001082"/>
            <a:ext cx="7528956" cy="1856918"/>
          </a:xfrm>
          <a:prstGeom prst="rect">
            <a:avLst/>
          </a:prstGeom>
        </p:spPr>
      </p:pic>
      <p:pic>
        <p:nvPicPr>
          <p:cNvPr id="12" name="Picture 11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1DF2FC4F-4DF2-4BBA-F565-B7D9B4353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7" t="41732" r="11096" b="39221"/>
          <a:stretch/>
        </p:blipFill>
        <p:spPr>
          <a:xfrm flipH="1">
            <a:off x="6968837" y="5001082"/>
            <a:ext cx="5223163" cy="1856918"/>
          </a:xfrm>
          <a:prstGeom prst="rect">
            <a:avLst/>
          </a:prstGeom>
        </p:spPr>
      </p:pic>
      <p:pic>
        <p:nvPicPr>
          <p:cNvPr id="13" name="Picture 12" descr="A pair of butterflies on a black background&#10;&#10;Description automatically generated">
            <a:extLst>
              <a:ext uri="{FF2B5EF4-FFF2-40B4-BE49-F238E27FC236}">
                <a16:creationId xmlns:a16="http://schemas.microsoft.com/office/drawing/2014/main" id="{22DE8961-F9BE-E5A3-F52E-4C499775D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215" y="1448642"/>
            <a:ext cx="1101936" cy="1101936"/>
          </a:xfrm>
          <a:prstGeom prst="rect">
            <a:avLst/>
          </a:prstGeom>
        </p:spPr>
      </p:pic>
      <p:pic>
        <p:nvPicPr>
          <p:cNvPr id="14" name="Picture 13" descr="A butterfly on a flower&#10;&#10;Description automatically generated">
            <a:extLst>
              <a:ext uri="{FF2B5EF4-FFF2-40B4-BE49-F238E27FC236}">
                <a16:creationId xmlns:a16="http://schemas.microsoft.com/office/drawing/2014/main" id="{5AD17109-3F17-60BE-7448-68A120764D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11" y="1448642"/>
            <a:ext cx="1101936" cy="1101936"/>
          </a:xfrm>
          <a:prstGeom prst="rect">
            <a:avLst/>
          </a:prstGeom>
        </p:spPr>
      </p:pic>
      <p:pic>
        <p:nvPicPr>
          <p:cNvPr id="15" name="Picture 14" descr="A pair of butterflies on a black background&#10;&#10;Description automatically generated">
            <a:extLst>
              <a:ext uri="{FF2B5EF4-FFF2-40B4-BE49-F238E27FC236}">
                <a16:creationId xmlns:a16="http://schemas.microsoft.com/office/drawing/2014/main" id="{0E576AD9-592C-A6CC-8A39-A9AA895991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77221" y="3631174"/>
            <a:ext cx="1101936" cy="1101936"/>
          </a:xfrm>
          <a:prstGeom prst="rect">
            <a:avLst/>
          </a:prstGeom>
        </p:spPr>
      </p:pic>
      <p:pic>
        <p:nvPicPr>
          <p:cNvPr id="16" name="Picture 15" descr="A butterfly on a flower&#10;&#10;Description automatically generated">
            <a:extLst>
              <a:ext uri="{FF2B5EF4-FFF2-40B4-BE49-F238E27FC236}">
                <a16:creationId xmlns:a16="http://schemas.microsoft.com/office/drawing/2014/main" id="{B79F0DEA-A490-CEC2-8E8A-E3056D32AC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695" y="3429000"/>
            <a:ext cx="1101936" cy="110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737EB2-7CA5-4B05-8C04-49D592647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/>
          <a:stretch/>
        </p:blipFill>
        <p:spPr>
          <a:xfrm>
            <a:off x="-1" y="391886"/>
            <a:ext cx="12192001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87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7F5F83-5628-FC33-80BF-7248701BCC1C}"/>
              </a:ext>
            </a:extLst>
          </p:cNvPr>
          <p:cNvSpPr/>
          <p:nvPr/>
        </p:nvSpPr>
        <p:spPr>
          <a:xfrm>
            <a:off x="0" y="443723"/>
            <a:ext cx="12192000" cy="641427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BC20EC-ACA4-4402-9828-830705A02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" t="4914"/>
          <a:stretch/>
        </p:blipFill>
        <p:spPr>
          <a:xfrm>
            <a:off x="0" y="443723"/>
            <a:ext cx="8345714" cy="444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87B2EB-EBCF-4AFB-AB82-1DAA1995DC44}"/>
              </a:ext>
            </a:extLst>
          </p:cNvPr>
          <p:cNvSpPr txBox="1"/>
          <p:nvPr/>
        </p:nvSpPr>
        <p:spPr>
          <a:xfrm>
            <a:off x="515382" y="5434850"/>
            <a:ext cx="11161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cs typeface="Times New Roman" panose="02020603050405020304" pitchFamily="18" charset="0"/>
              </a:rPr>
              <a:t>Bài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thơ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kể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chuyện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một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chú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mèo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rất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ngộ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nghĩnh</a:t>
            </a:r>
            <a:r>
              <a:rPr lang="en-US" sz="2800" dirty="0"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cs typeface="Times New Roman" panose="02020603050405020304" pitchFamily="18" charset="0"/>
              </a:rPr>
              <a:t>đáng</a:t>
            </a:r>
            <a:r>
              <a:rPr lang="en-US" sz="2800" dirty="0"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cs typeface="Times New Roman" panose="02020603050405020304" pitchFamily="18" charset="0"/>
              </a:rPr>
              <a:t>yêu</a:t>
            </a:r>
            <a:r>
              <a:rPr lang="en-US" sz="28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E4722868-CB0A-4698-8FC6-7ECBB253EB34}"/>
              </a:ext>
            </a:extLst>
          </p:cNvPr>
          <p:cNvSpPr/>
          <p:nvPr/>
        </p:nvSpPr>
        <p:spPr>
          <a:xfrm>
            <a:off x="686761" y="4540613"/>
            <a:ext cx="475391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- Bài</a:t>
            </a:r>
            <a:r>
              <a:rPr lang="vi-VN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400" b="1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nói về điều </a:t>
            </a:r>
            <a:r>
              <a:rPr lang="vi-VN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gì?</a:t>
            </a:r>
            <a:endParaRPr lang="vi-VN" altLang="zh-CN" sz="2400" b="1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7036EF1-80E5-495E-80AE-8F398C300236}"/>
              </a:ext>
            </a:extLst>
          </p:cNvPr>
          <p:cNvSpPr/>
          <p:nvPr/>
        </p:nvSpPr>
        <p:spPr>
          <a:xfrm>
            <a:off x="8020595" y="1748770"/>
            <a:ext cx="408432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63D25-6316-412A-BFCE-F9D12426D0FA}"/>
              </a:ext>
            </a:extLst>
          </p:cNvPr>
          <p:cNvSpPr txBox="1"/>
          <p:nvPr/>
        </p:nvSpPr>
        <p:spPr>
          <a:xfrm>
            <a:off x="8020595" y="2601272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thơ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12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CB815E69-2D15-49BE-BC6D-DAF02DB917E1}"/>
              </a:ext>
            </a:extLst>
          </p:cNvPr>
          <p:cNvSpPr/>
          <p:nvPr/>
        </p:nvSpPr>
        <p:spPr>
          <a:xfrm>
            <a:off x="8020595" y="3230468"/>
            <a:ext cx="408432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Mỗi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80F4A-BE45-4F21-9797-759A2F4F02E8}"/>
              </a:ext>
            </a:extLst>
          </p:cNvPr>
          <p:cNvSpPr txBox="1"/>
          <p:nvPr/>
        </p:nvSpPr>
        <p:spPr>
          <a:xfrm>
            <a:off x="8020595" y="4117334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4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EEA3F07A-A48A-4237-AA1C-44A5D2A61B07}"/>
              </a:ext>
            </a:extLst>
          </p:cNvPr>
          <p:cNvSpPr/>
          <p:nvPr/>
        </p:nvSpPr>
        <p:spPr>
          <a:xfrm>
            <a:off x="1354418" y="4563759"/>
            <a:ext cx="568036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E9B117-CA0E-43FA-9943-0F396F8FA6BB}"/>
              </a:ext>
            </a:extLst>
          </p:cNvPr>
          <p:cNvSpPr txBox="1"/>
          <p:nvPr/>
        </p:nvSpPr>
        <p:spPr>
          <a:xfrm>
            <a:off x="1354418" y="5381662"/>
            <a:ext cx="629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lùi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3 ô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lề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" name="Picture 2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C8AE21E0-5464-18FD-C82A-720146713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4" t="41732" r="11097" b="39221"/>
          <a:stretch/>
        </p:blipFill>
        <p:spPr>
          <a:xfrm>
            <a:off x="0" y="5958070"/>
            <a:ext cx="7528956" cy="899930"/>
          </a:xfrm>
          <a:prstGeom prst="rect">
            <a:avLst/>
          </a:prstGeom>
        </p:spPr>
      </p:pic>
      <p:pic>
        <p:nvPicPr>
          <p:cNvPr id="13" name="Picture 12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3369E169-AE67-D907-C259-DAE207103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7" t="41732" r="11096" b="39221"/>
          <a:stretch/>
        </p:blipFill>
        <p:spPr>
          <a:xfrm flipH="1">
            <a:off x="6968836" y="5958070"/>
            <a:ext cx="5223163" cy="89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0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  <p:bldP spid="6" grpId="0" animBg="1"/>
      <p:bldP spid="6" grpId="1" animBg="1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1DAC60-2433-A7C1-89DD-1ED3AF55D2D8}"/>
              </a:ext>
            </a:extLst>
          </p:cNvPr>
          <p:cNvSpPr/>
          <p:nvPr/>
        </p:nvSpPr>
        <p:spPr>
          <a:xfrm>
            <a:off x="0" y="443723"/>
            <a:ext cx="12192000" cy="641427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74" y="1518473"/>
            <a:ext cx="9694488" cy="474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A6C4AB-4AF9-4A80-AFF4-3E403C503460}"/>
              </a:ext>
            </a:extLst>
          </p:cNvPr>
          <p:cNvSpPr txBox="1"/>
          <p:nvPr/>
        </p:nvSpPr>
        <p:spPr>
          <a:xfrm>
            <a:off x="8950762" y="2118637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ình bắt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Rounded Rectangle 1">
            <a:extLst>
              <a:ext uri="{FF2B5EF4-FFF2-40B4-BE49-F238E27FC236}">
                <a16:creationId xmlns:a16="http://schemas.microsoft.com/office/drawing/2014/main" id="{58CCFC1A-AC2B-47EF-8B4C-BDEF09DEB3F2}"/>
              </a:ext>
            </a:extLst>
          </p:cNvPr>
          <p:cNvSpPr/>
          <p:nvPr/>
        </p:nvSpPr>
        <p:spPr>
          <a:xfrm>
            <a:off x="8950762" y="115340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23C95-EDD1-453F-A7D0-3943C3B9E625}"/>
              </a:ext>
            </a:extLst>
          </p:cNvPr>
          <p:cNvSpPr txBox="1"/>
          <p:nvPr/>
        </p:nvSpPr>
        <p:spPr>
          <a:xfrm>
            <a:off x="8950762" y="263796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òng quanh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2ECD68-64A6-4672-BD68-F70B6C3F7277}"/>
              </a:ext>
            </a:extLst>
          </p:cNvPr>
          <p:cNvSpPr txBox="1"/>
          <p:nvPr/>
        </p:nvSpPr>
        <p:spPr>
          <a:xfrm>
            <a:off x="8950762" y="318627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vẫy chờn chờn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53DD99-659A-4288-9CD1-B4C4AEC80543}"/>
              </a:ext>
            </a:extLst>
          </p:cNvPr>
          <p:cNvSpPr txBox="1"/>
          <p:nvPr/>
        </p:nvSpPr>
        <p:spPr>
          <a:xfrm>
            <a:off x="8950762" y="373458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tất bật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F2DF27-371F-4162-8F4C-B1CEA6D71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/>
          <a:stretch/>
        </p:blipFill>
        <p:spPr>
          <a:xfrm>
            <a:off x="0" y="424269"/>
            <a:ext cx="8702758" cy="4444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AE5A75-E7C7-445C-9EBC-BA05202C7E20}"/>
              </a:ext>
            </a:extLst>
          </p:cNvPr>
          <p:cNvSpPr txBox="1"/>
          <p:nvPr/>
        </p:nvSpPr>
        <p:spPr>
          <a:xfrm>
            <a:off x="8950762" y="425780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ngủ khì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2FA6D651-57C0-4842-03C3-8D436EFE5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4" t="41732" r="11097" b="39221"/>
          <a:stretch/>
        </p:blipFill>
        <p:spPr>
          <a:xfrm>
            <a:off x="0" y="5001082"/>
            <a:ext cx="7528956" cy="1856918"/>
          </a:xfrm>
          <a:prstGeom prst="rect">
            <a:avLst/>
          </a:prstGeom>
        </p:spPr>
      </p:pic>
      <p:pic>
        <p:nvPicPr>
          <p:cNvPr id="5" name="Picture 4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C7B84DF1-22D8-6C93-FF61-A9A69DB2F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7" t="41732" r="11096" b="39221"/>
          <a:stretch/>
        </p:blipFill>
        <p:spPr>
          <a:xfrm flipH="1">
            <a:off x="6968837" y="5001082"/>
            <a:ext cx="5223163" cy="185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70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  <p:bldP spid="19" grpId="0" animBg="1"/>
      <p:bldP spid="20" grpId="0"/>
      <p:bldP spid="21" grpId="0"/>
      <p:bldP spid="2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107715" y="1425140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66717" y="1709202"/>
            <a:ext cx="2802370" cy="889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182" y="631215"/>
            <a:ext cx="48814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4107715" y="3563149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274204" y="259536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921367" y="3181232"/>
            <a:ext cx="3176425" cy="1310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973984" y="3070076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16375" y="3222011"/>
            <a:ext cx="3176425" cy="1310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cách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từ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vở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48" y="1857829"/>
            <a:ext cx="4923684" cy="442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1333113" y="684993"/>
            <a:ext cx="10128554" cy="976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400" b="1" i="0" u="none" strike="noStrike" kern="0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4400" b="1" i="0" u="none" strike="noStrike" kern="0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6750C7-8AC3-47D3-BF17-0BCDBF285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" t="19370" r="5667"/>
          <a:stretch/>
        </p:blipFill>
        <p:spPr>
          <a:xfrm>
            <a:off x="1021871" y="3399972"/>
            <a:ext cx="10952414" cy="3669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14910B-01B9-4513-B8F0-43163307D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570" y="5179912"/>
            <a:ext cx="224162" cy="2418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5B0828-1CF7-4CDD-BBA3-F9796BFF2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937" y="4687135"/>
            <a:ext cx="224162" cy="181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A099F6-2942-4B83-8956-D33F08933D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381" y="4692124"/>
            <a:ext cx="224162" cy="1810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19614E-3993-43F7-84FD-C29A1ABE8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164" y="5126572"/>
            <a:ext cx="225502" cy="2433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713AA7-8797-494A-9146-A3928BCC0E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73" y="460090"/>
            <a:ext cx="10764520" cy="3304035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5669691B-DD44-4238-9F0B-E4CFA8FCC6DC}"/>
              </a:ext>
            </a:extLst>
          </p:cNvPr>
          <p:cNvSpPr txBox="1">
            <a:spLocks/>
          </p:cNvSpPr>
          <p:nvPr/>
        </p:nvSpPr>
        <p:spPr>
          <a:xfrm>
            <a:off x="7568833" y="3172613"/>
            <a:ext cx="5036234" cy="591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tx1"/>
                </a:solidFill>
              </a:rPr>
              <a:t>   </a:t>
            </a:r>
            <a:r>
              <a:rPr lang="en-US" sz="2800" b="1">
                <a:solidFill>
                  <a:schemeClr val="tx1"/>
                </a:solidFill>
              </a:rPr>
              <a:t>Là chim cú mèo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E1EC8F-9AB1-4F9E-8EF9-4A5527CC77B3}"/>
              </a:ext>
            </a:extLst>
          </p:cNvPr>
          <p:cNvSpPr/>
          <p:nvPr/>
        </p:nvSpPr>
        <p:spPr>
          <a:xfrm>
            <a:off x="4666622" y="1629252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DEDF9C-3F97-480C-86E6-A77EDF1EE2C6}"/>
              </a:ext>
            </a:extLst>
          </p:cNvPr>
          <p:cNvSpPr/>
          <p:nvPr/>
        </p:nvSpPr>
        <p:spPr>
          <a:xfrm>
            <a:off x="2263141" y="2031786"/>
            <a:ext cx="350520" cy="3192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28858-79FC-4542-80AB-308B0C3D8D72}"/>
              </a:ext>
            </a:extLst>
          </p:cNvPr>
          <p:cNvSpPr/>
          <p:nvPr/>
        </p:nvSpPr>
        <p:spPr>
          <a:xfrm>
            <a:off x="3772197" y="2026847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B63344-9CD2-4B0D-8EBA-7DC339F6F525}"/>
              </a:ext>
            </a:extLst>
          </p:cNvPr>
          <p:cNvSpPr/>
          <p:nvPr/>
        </p:nvSpPr>
        <p:spPr>
          <a:xfrm>
            <a:off x="4537082" y="2405180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D594F1-B30E-4223-A0B5-3C0123A93BD9}"/>
              </a:ext>
            </a:extLst>
          </p:cNvPr>
          <p:cNvSpPr/>
          <p:nvPr/>
        </p:nvSpPr>
        <p:spPr>
          <a:xfrm>
            <a:off x="3802677" y="2735818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EC96088-9EDB-4C14-8140-9128EE11C74A}"/>
              </a:ext>
            </a:extLst>
          </p:cNvPr>
          <p:cNvSpPr txBox="1">
            <a:spLocks/>
          </p:cNvSpPr>
          <p:nvPr/>
        </p:nvSpPr>
        <p:spPr>
          <a:xfrm>
            <a:off x="7340233" y="6266488"/>
            <a:ext cx="5036234" cy="591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tx1"/>
                </a:solidFill>
              </a:rPr>
              <a:t>   </a:t>
            </a:r>
            <a:r>
              <a:rPr lang="en-US" sz="2800" b="1">
                <a:solidFill>
                  <a:schemeClr val="tx1"/>
                </a:solidFill>
              </a:rPr>
              <a:t>Là con voi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9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FCD1D6F-FF49-4082-A87D-B93607A7C6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4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01538" y="-576336"/>
            <a:ext cx="609600" cy="609600"/>
          </a:xfrm>
          <a:prstGeom prst="rect">
            <a:avLst/>
          </a:prstGeom>
        </p:spPr>
      </p:pic>
      <p:pic>
        <p:nvPicPr>
          <p:cNvPr id="30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E9BF87A8-F389-4B6E-8F88-A1CE02DA23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4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59233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17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7E0C81-BBF7-4C90-8181-DDDFFD800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"/>
            <a:ext cx="12191999" cy="6431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01554A-C6D9-4657-9F42-E8F9D92BB006}"/>
              </a:ext>
            </a:extLst>
          </p:cNvPr>
          <p:cNvSpPr txBox="1"/>
          <p:nvPr/>
        </p:nvSpPr>
        <p:spPr>
          <a:xfrm>
            <a:off x="3873335" y="4426757"/>
            <a:ext cx="7871361" cy="20045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800" b="0" i="0" dirty="0">
                <a:solidFill>
                  <a:srgbClr val="000000"/>
                </a:solidFill>
                <a:effectLst/>
              </a:rPr>
              <a:t>- C</a:t>
            </a:r>
            <a:r>
              <a:rPr lang="vi-VN" sz="2800" b="0" i="0" dirty="0">
                <a:solidFill>
                  <a:srgbClr val="000000"/>
                </a:solidFill>
                <a:effectLst/>
              </a:rPr>
              <a:t>him cú thường săn mồi vào ban đêm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>
              <a:lnSpc>
                <a:spcPct val="114000"/>
              </a:lnSpc>
            </a:pPr>
            <a:r>
              <a:rPr lang="en-US" sz="2800" dirty="0">
                <a:solidFill>
                  <a:srgbClr val="000000"/>
                </a:solidFill>
              </a:rPr>
              <a:t>- </a:t>
            </a:r>
            <a:r>
              <a:rPr lang="en-US" sz="2800" dirty="0" err="1">
                <a:solidFill>
                  <a:srgbClr val="000000"/>
                </a:solidFill>
              </a:rPr>
              <a:t>Cú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mèo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có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khuôn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mặt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hình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trái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tim.</a:t>
            </a:r>
            <a:endParaRPr lang="en-US" sz="2800" b="0" i="0" dirty="0">
              <a:solidFill>
                <a:srgbClr val="000000"/>
              </a:solidFill>
              <a:effectLst/>
            </a:endParaRPr>
          </a:p>
          <a:p>
            <a:pPr>
              <a:lnSpc>
                <a:spcPct val="114000"/>
              </a:lnSpc>
            </a:pPr>
            <a:r>
              <a:rPr lang="en-US" sz="2800" b="0" i="0" dirty="0">
                <a:effectLst/>
              </a:rPr>
              <a:t>- </a:t>
            </a:r>
            <a:r>
              <a:rPr lang="vi-VN" sz="2800" b="0" i="0" dirty="0">
                <a:effectLst/>
              </a:rPr>
              <a:t>Cú mèo có đôi mắt tròn và rực sáng trong bóng đêm như mắt của loài mèo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.</a:t>
            </a:r>
            <a:endParaRPr lang="en-US" sz="2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D469EF-ACE3-403E-976F-545AF8CD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1" y="937513"/>
            <a:ext cx="2910839" cy="3204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184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52BB3-7C51-43DD-82E6-804C56CD88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633" y="658635"/>
            <a:ext cx="11854574" cy="23242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4757BD-323E-40C4-8FED-8D32A5F8BA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r="991"/>
          <a:stretch/>
        </p:blipFill>
        <p:spPr>
          <a:xfrm>
            <a:off x="508693" y="3318725"/>
            <a:ext cx="9347678" cy="19551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61684D-C2AB-4FAB-847B-0D17F9B12DB5}"/>
              </a:ext>
            </a:extLst>
          </p:cNvPr>
          <p:cNvSpPr/>
          <p:nvPr/>
        </p:nvSpPr>
        <p:spPr>
          <a:xfrm>
            <a:off x="4852833" y="1536659"/>
            <a:ext cx="1203960" cy="624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lặng</a:t>
            </a:r>
            <a:r>
              <a:rPr lang="en-US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DDC40-5543-40DC-9050-E5C7BEDA7DFC}"/>
              </a:ext>
            </a:extLst>
          </p:cNvPr>
          <p:cNvSpPr/>
          <p:nvPr/>
        </p:nvSpPr>
        <p:spPr>
          <a:xfrm>
            <a:off x="6660847" y="1536659"/>
            <a:ext cx="1234440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nặng</a:t>
            </a:r>
            <a:r>
              <a:rPr lang="en-US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5025EA-6AF2-4785-9B98-A21E24EA03AF}"/>
              </a:ext>
            </a:extLst>
          </p:cNvPr>
          <p:cNvSpPr/>
          <p:nvPr/>
        </p:nvSpPr>
        <p:spPr>
          <a:xfrm>
            <a:off x="4097496" y="2307627"/>
            <a:ext cx="734291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lo</a:t>
            </a:r>
            <a:r>
              <a:rPr lang="en-US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A87D6A-050F-4428-88A1-73B23DDB5174}"/>
              </a:ext>
            </a:extLst>
          </p:cNvPr>
          <p:cNvSpPr/>
          <p:nvPr/>
        </p:nvSpPr>
        <p:spPr>
          <a:xfrm>
            <a:off x="6346680" y="2307627"/>
            <a:ext cx="807720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no</a:t>
            </a:r>
            <a:r>
              <a:rPr lang="en-US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C8338-3FA1-4546-9D4D-7CB0E0F79989}"/>
              </a:ext>
            </a:extLst>
          </p:cNvPr>
          <p:cNvSpPr/>
          <p:nvPr/>
        </p:nvSpPr>
        <p:spPr>
          <a:xfrm>
            <a:off x="4054925" y="3335046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vẽ</a:t>
            </a:r>
            <a:r>
              <a:rPr lang="en-US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36A942-ADE3-45FC-9FD2-B4E6E43FB4D4}"/>
              </a:ext>
            </a:extLst>
          </p:cNvPr>
          <p:cNvSpPr/>
          <p:nvPr/>
        </p:nvSpPr>
        <p:spPr>
          <a:xfrm>
            <a:off x="6521806" y="3405249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vẻ</a:t>
            </a:r>
            <a:r>
              <a:rPr lang="en-US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42C48C-E701-4262-92B6-72AB4D4F0FCE}"/>
              </a:ext>
            </a:extLst>
          </p:cNvPr>
          <p:cNvSpPr/>
          <p:nvPr/>
        </p:nvSpPr>
        <p:spPr>
          <a:xfrm>
            <a:off x="5414143" y="4307481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mở</a:t>
            </a:r>
            <a:r>
              <a:rPr lang="en-US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B74A2B-E743-466F-9F83-C17EFAE332E6}"/>
              </a:ext>
            </a:extLst>
          </p:cNvPr>
          <p:cNvSpPr/>
          <p:nvPr/>
        </p:nvSpPr>
        <p:spPr>
          <a:xfrm>
            <a:off x="6995865" y="4307481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mỡ</a:t>
            </a:r>
            <a:r>
              <a:rPr lang="en-US"/>
              <a:t> </a:t>
            </a:r>
          </a:p>
        </p:txBody>
      </p:sp>
      <p:pic>
        <p:nvPicPr>
          <p:cNvPr id="2" name="Picture 1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CF03601A-4F71-BE01-C623-ED6537776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4" t="41732" r="11097" b="39221"/>
          <a:stretch/>
        </p:blipFill>
        <p:spPr>
          <a:xfrm>
            <a:off x="0" y="4962905"/>
            <a:ext cx="7528956" cy="1856918"/>
          </a:xfrm>
          <a:prstGeom prst="rect">
            <a:avLst/>
          </a:prstGeom>
        </p:spPr>
      </p:pic>
      <p:pic>
        <p:nvPicPr>
          <p:cNvPr id="3" name="Picture 2" descr="A grass and flowers on a black background&#10;&#10;Description automatically generated">
            <a:extLst>
              <a:ext uri="{FF2B5EF4-FFF2-40B4-BE49-F238E27FC236}">
                <a16:creationId xmlns:a16="http://schemas.microsoft.com/office/drawing/2014/main" id="{D7958252-2345-1767-C228-9651F4EF5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7" t="41732" r="11096" b="39221"/>
          <a:stretch/>
        </p:blipFill>
        <p:spPr>
          <a:xfrm flipH="1">
            <a:off x="6968837" y="4962905"/>
            <a:ext cx="5223163" cy="1856918"/>
          </a:xfrm>
          <a:prstGeom prst="rect">
            <a:avLst/>
          </a:prstGeom>
        </p:spPr>
      </p:pic>
      <p:pic>
        <p:nvPicPr>
          <p:cNvPr id="6" name="Picture 5" descr="A pair of butterflies on a black background&#10;&#10;Description automatically generated">
            <a:extLst>
              <a:ext uri="{FF2B5EF4-FFF2-40B4-BE49-F238E27FC236}">
                <a16:creationId xmlns:a16="http://schemas.microsoft.com/office/drawing/2014/main" id="{02857AE8-3B36-84AF-AE45-DD6677B9C8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993" y="1756659"/>
            <a:ext cx="1101936" cy="1101936"/>
          </a:xfrm>
          <a:prstGeom prst="rect">
            <a:avLst/>
          </a:prstGeom>
        </p:spPr>
      </p:pic>
      <p:pic>
        <p:nvPicPr>
          <p:cNvPr id="8" name="Picture 7" descr="A butterfly on a flower&#10;&#10;Description automatically generated">
            <a:extLst>
              <a:ext uri="{FF2B5EF4-FFF2-40B4-BE49-F238E27FC236}">
                <a16:creationId xmlns:a16="http://schemas.microsoft.com/office/drawing/2014/main" id="{BE6445B0-6F63-7AC9-C311-32E5D95EC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6" y="3298723"/>
            <a:ext cx="1101936" cy="1101936"/>
          </a:xfrm>
          <a:prstGeom prst="rect">
            <a:avLst/>
          </a:prstGeom>
        </p:spPr>
      </p:pic>
      <p:pic>
        <p:nvPicPr>
          <p:cNvPr id="19" name="Picture 18" descr="A pair of butterflies on a black background&#10;&#10;Description automatically generated">
            <a:extLst>
              <a:ext uri="{FF2B5EF4-FFF2-40B4-BE49-F238E27FC236}">
                <a16:creationId xmlns:a16="http://schemas.microsoft.com/office/drawing/2014/main" id="{1DBC6FB8-A7D5-D847-CD3F-DB6ABBA3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02022" y="3464920"/>
            <a:ext cx="1101936" cy="110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orange background&#10;&#10;Description automatically generated">
            <a:extLst>
              <a:ext uri="{FF2B5EF4-FFF2-40B4-BE49-F238E27FC236}">
                <a16:creationId xmlns:a16="http://schemas.microsoft.com/office/drawing/2014/main" id="{CDE67E86-7362-C598-3169-419DD040F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</TotalTime>
  <Words>230</Words>
  <Application>Microsoft Office PowerPoint</Application>
  <PresentationFormat>Widescreen</PresentationFormat>
  <Paragraphs>49</Paragraphs>
  <Slides>13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HP001 5 hàng</vt:lpstr>
      <vt:lpstr>Calibri</vt:lpstr>
      <vt:lpstr>Arial</vt:lpstr>
      <vt:lpstr>UTM Avo</vt:lpstr>
      <vt:lpstr>Arial-Rounded</vt:lpstr>
      <vt:lpstr>华康海报体W12(P)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nt Hoa</cp:lastModifiedBy>
  <cp:revision>199</cp:revision>
  <dcterms:created xsi:type="dcterms:W3CDTF">2021-06-07T06:59:14Z</dcterms:created>
  <dcterms:modified xsi:type="dcterms:W3CDTF">2024-12-18T03:28:02Z</dcterms:modified>
</cp:coreProperties>
</file>