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  <p:sldMasterId id="2147483660" r:id="rId2"/>
    <p:sldMasterId id="2147483672" r:id="rId3"/>
  </p:sldMasterIdLst>
  <p:notesMasterIdLst>
    <p:notesMasterId r:id="rId41"/>
  </p:notesMasterIdLst>
  <p:sldIdLst>
    <p:sldId id="256" r:id="rId4"/>
    <p:sldId id="257" r:id="rId5"/>
    <p:sldId id="258" r:id="rId6"/>
    <p:sldId id="259" r:id="rId7"/>
    <p:sldId id="260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272" r:id="rId18"/>
    <p:sldId id="273" r:id="rId19"/>
    <p:sldId id="309" r:id="rId20"/>
    <p:sldId id="310" r:id="rId21"/>
    <p:sldId id="311" r:id="rId22"/>
    <p:sldId id="312" r:id="rId23"/>
    <p:sldId id="313" r:id="rId24"/>
    <p:sldId id="314" r:id="rId25"/>
    <p:sldId id="316" r:id="rId26"/>
    <p:sldId id="315" r:id="rId27"/>
    <p:sldId id="317" r:id="rId28"/>
    <p:sldId id="318" r:id="rId29"/>
    <p:sldId id="274" r:id="rId30"/>
    <p:sldId id="275" r:id="rId31"/>
    <p:sldId id="261" r:id="rId32"/>
    <p:sldId id="262" r:id="rId33"/>
    <p:sldId id="319" r:id="rId34"/>
    <p:sldId id="320" r:id="rId35"/>
    <p:sldId id="321" r:id="rId36"/>
    <p:sldId id="271" r:id="rId37"/>
    <p:sldId id="323" r:id="rId38"/>
    <p:sldId id="324" r:id="rId39"/>
    <p:sldId id="269" r:id="rId40"/>
  </p:sldIdLst>
  <p:sldSz cx="12192000" cy="6858000"/>
  <p:notesSz cx="6858000" cy="9144000"/>
  <p:embeddedFontLst>
    <p:embeddedFont>
      <p:font typeface="UTM Avo" panose="02040603050506020204" pitchFamily="18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9F7"/>
    <a:srgbClr val="F681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43"/>
  </p:normalViewPr>
  <p:slideViewPr>
    <p:cSldViewPr snapToGrid="0">
      <p:cViewPr varScale="1">
        <p:scale>
          <a:sx n="103" d="100"/>
          <a:sy n="103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4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6033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2709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8984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3265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4280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8328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1154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0167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40731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1811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57236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7226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83045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63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25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10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18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18/12/2024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27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18/12/2024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32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18/12/2024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9416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27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18/12/2024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26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189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451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8935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1336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842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8058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6125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8958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6921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943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1685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687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435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18/12/2024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258946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6710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4/1/406/43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4/1/406/43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4/1/406/44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hyperlink" Target="https://youtu.be/Yu8kPHO1-gY?list=PLC241y2KW0ZeBZlnO85D6QcpJ_teKMp_8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hyperlink" Target="https://youtu.be/Uy6rs6X7haw?list=PLC241y2KW0ZeBZlnO85D6QcpJ_teKMp_8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4.png"/><Relationship Id="rId7" Type="http://schemas.microsoft.com/office/2007/relationships/hdphoto" Target="../media/hdphoto3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microsoft.com/office/2007/relationships/hdphoto" Target="../media/hdphoto2.wdp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swzl0Ks6fs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4/1/406/46/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10" Type="http://schemas.openxmlformats.org/officeDocument/2006/relationships/image" Target="../media/image32.svg"/><Relationship Id="rId4" Type="http://schemas.openxmlformats.org/officeDocument/2006/relationships/image" Target="../media/image55.svg"/><Relationship Id="rId9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4/1/406/46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hyperlink" Target="https://www.youtube.com/watch?v=QL8mqH2qk_Y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" Type="http://schemas.openxmlformats.org/officeDocument/2006/relationships/image" Target="../media/image68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4B1220-C186-6A65-CC16-47F19AE03A83}"/>
              </a:ext>
            </a:extLst>
          </p:cNvPr>
          <p:cNvSpPr txBox="1"/>
          <p:nvPr/>
        </p:nvSpPr>
        <p:spPr>
          <a:xfrm>
            <a:off x="9431045" y="209464"/>
            <a:ext cx="268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thuật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4</a:t>
            </a:r>
          </a:p>
        </p:txBody>
      </p:sp>
      <p:sp>
        <p:nvSpPr>
          <p:cNvPr id="6" name="Google Shape;54;p1">
            <a:extLst>
              <a:ext uri="{FF2B5EF4-FFF2-40B4-BE49-F238E27FC236}">
                <a16:creationId xmlns:a16="http://schemas.microsoft.com/office/drawing/2014/main" id="{D5221A36-1D8E-4ABC-60C1-B3D6B8165D19}"/>
              </a:ext>
            </a:extLst>
          </p:cNvPr>
          <p:cNvSpPr txBox="1">
            <a:spLocks/>
          </p:cNvSpPr>
          <p:nvPr/>
        </p:nvSpPr>
        <p:spPr>
          <a:xfrm>
            <a:off x="685769" y="2385273"/>
            <a:ext cx="10820462" cy="208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5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hình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dạng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khác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nhau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hình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,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khối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cơ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bản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Google Shape;54;p1">
            <a:extLst>
              <a:ext uri="{FF2B5EF4-FFF2-40B4-BE49-F238E27FC236}">
                <a16:creationId xmlns:a16="http://schemas.microsoft.com/office/drawing/2014/main" id="{643E6F20-F132-C57A-75CA-5372A1264F49}"/>
              </a:ext>
            </a:extLst>
          </p:cNvPr>
          <p:cNvSpPr txBox="1">
            <a:spLocks/>
          </p:cNvSpPr>
          <p:nvPr/>
        </p:nvSpPr>
        <p:spPr>
          <a:xfrm>
            <a:off x="1128310" y="4151066"/>
            <a:ext cx="9935380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mái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quen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30A982BB-36BF-84A7-21BB-27AAA11007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E270686-02E7-C521-CBD7-28A88CC3874E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03DBA91C-0589-B48C-8C0D-AF3DBAF17C61}"/>
              </a:ext>
            </a:extLst>
          </p:cNvPr>
          <p:cNvSpPr/>
          <p:nvPr/>
        </p:nvSpPr>
        <p:spPr>
          <a:xfrm>
            <a:off x="6911351" y="2956685"/>
            <a:ext cx="1331245" cy="1331245"/>
          </a:xfrm>
          <a:custGeom>
            <a:avLst/>
            <a:gdLst/>
            <a:ahLst/>
            <a:cxnLst/>
            <a:rect l="l" t="t" r="r" b="b"/>
            <a:pathLst>
              <a:path w="1996867" h="1996867">
                <a:moveTo>
                  <a:pt x="0" y="0"/>
                </a:moveTo>
                <a:lnTo>
                  <a:pt x="1996867" y="0"/>
                </a:lnTo>
                <a:lnTo>
                  <a:pt x="1996867" y="1996868"/>
                </a:lnTo>
                <a:lnTo>
                  <a:pt x="0" y="19968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D6796D29-72AE-2BE1-C33A-0138AC1FAA9A}"/>
              </a:ext>
            </a:extLst>
          </p:cNvPr>
          <p:cNvSpPr/>
          <p:nvPr/>
        </p:nvSpPr>
        <p:spPr>
          <a:xfrm>
            <a:off x="706444" y="2956685"/>
            <a:ext cx="1401310" cy="1331245"/>
          </a:xfrm>
          <a:custGeom>
            <a:avLst/>
            <a:gdLst/>
            <a:ahLst/>
            <a:cxnLst/>
            <a:rect l="l" t="t" r="r" b="b"/>
            <a:pathLst>
              <a:path w="2101965" h="1996867">
                <a:moveTo>
                  <a:pt x="0" y="0"/>
                </a:moveTo>
                <a:lnTo>
                  <a:pt x="2101966" y="0"/>
                </a:lnTo>
                <a:lnTo>
                  <a:pt x="2101966" y="1996868"/>
                </a:lnTo>
                <a:lnTo>
                  <a:pt x="0" y="19968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7" name="Freeform 4">
            <a:extLst>
              <a:ext uri="{FF2B5EF4-FFF2-40B4-BE49-F238E27FC236}">
                <a16:creationId xmlns:a16="http://schemas.microsoft.com/office/drawing/2014/main" id="{51DF8821-04EA-2301-D104-D64F66FEB5DD}"/>
              </a:ext>
            </a:extLst>
          </p:cNvPr>
          <p:cNvSpPr/>
          <p:nvPr/>
        </p:nvSpPr>
        <p:spPr>
          <a:xfrm>
            <a:off x="2388818" y="2956685"/>
            <a:ext cx="1331245" cy="1331245"/>
          </a:xfrm>
          <a:custGeom>
            <a:avLst/>
            <a:gdLst/>
            <a:ahLst/>
            <a:cxnLst/>
            <a:rect l="l" t="t" r="r" b="b"/>
            <a:pathLst>
              <a:path w="1996867" h="1996867">
                <a:moveTo>
                  <a:pt x="0" y="0"/>
                </a:moveTo>
                <a:lnTo>
                  <a:pt x="1996867" y="0"/>
                </a:lnTo>
                <a:lnTo>
                  <a:pt x="1996867" y="1996868"/>
                </a:lnTo>
                <a:lnTo>
                  <a:pt x="0" y="19968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C7B11DD8-C08A-1AAC-93D0-B7188E5F1A93}"/>
              </a:ext>
            </a:extLst>
          </p:cNvPr>
          <p:cNvSpPr/>
          <p:nvPr/>
        </p:nvSpPr>
        <p:spPr>
          <a:xfrm>
            <a:off x="8521996" y="2956685"/>
            <a:ext cx="3076406" cy="1331245"/>
          </a:xfrm>
          <a:custGeom>
            <a:avLst/>
            <a:gdLst/>
            <a:ahLst/>
            <a:cxnLst/>
            <a:rect l="l" t="t" r="r" b="b"/>
            <a:pathLst>
              <a:path w="4614609" h="1996867">
                <a:moveTo>
                  <a:pt x="0" y="0"/>
                </a:moveTo>
                <a:lnTo>
                  <a:pt x="4614609" y="0"/>
                </a:lnTo>
                <a:lnTo>
                  <a:pt x="4614609" y="1996868"/>
                </a:lnTo>
                <a:lnTo>
                  <a:pt x="0" y="19968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EC973DF4-D9F2-0D22-E6E4-A861FF30F1BF}"/>
              </a:ext>
            </a:extLst>
          </p:cNvPr>
          <p:cNvSpPr/>
          <p:nvPr/>
        </p:nvSpPr>
        <p:spPr>
          <a:xfrm>
            <a:off x="5096973" y="2956685"/>
            <a:ext cx="1534978" cy="1331245"/>
          </a:xfrm>
          <a:custGeom>
            <a:avLst/>
            <a:gdLst/>
            <a:ahLst/>
            <a:cxnLst/>
            <a:rect l="l" t="t" r="r" b="b"/>
            <a:pathLst>
              <a:path w="2302467" h="1996867">
                <a:moveTo>
                  <a:pt x="0" y="0"/>
                </a:moveTo>
                <a:lnTo>
                  <a:pt x="2302467" y="0"/>
                </a:lnTo>
                <a:lnTo>
                  <a:pt x="2302467" y="1996868"/>
                </a:lnTo>
                <a:lnTo>
                  <a:pt x="0" y="19968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03921F22-D8D1-0D97-FBEB-5B9AEF140A8E}"/>
              </a:ext>
            </a:extLst>
          </p:cNvPr>
          <p:cNvSpPr/>
          <p:nvPr/>
        </p:nvSpPr>
        <p:spPr>
          <a:xfrm>
            <a:off x="3999462" y="2956685"/>
            <a:ext cx="818111" cy="1331245"/>
          </a:xfrm>
          <a:custGeom>
            <a:avLst/>
            <a:gdLst/>
            <a:ahLst/>
            <a:cxnLst/>
            <a:rect l="l" t="t" r="r" b="b"/>
            <a:pathLst>
              <a:path w="1227166" h="1996867">
                <a:moveTo>
                  <a:pt x="0" y="0"/>
                </a:moveTo>
                <a:lnTo>
                  <a:pt x="1227166" y="0"/>
                </a:lnTo>
                <a:lnTo>
                  <a:pt x="1227166" y="1996868"/>
                </a:lnTo>
                <a:lnTo>
                  <a:pt x="0" y="199686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5D139CE3-DBF5-C060-725B-EC130C2A3A0B}"/>
              </a:ext>
            </a:extLst>
          </p:cNvPr>
          <p:cNvSpPr/>
          <p:nvPr/>
        </p:nvSpPr>
        <p:spPr>
          <a:xfrm>
            <a:off x="3200517" y="1844000"/>
            <a:ext cx="5790965" cy="644652"/>
          </a:xfrm>
          <a:custGeom>
            <a:avLst/>
            <a:gdLst/>
            <a:ahLst/>
            <a:cxnLst/>
            <a:rect l="l" t="t" r="r" b="b"/>
            <a:pathLst>
              <a:path w="2287789" h="254677">
                <a:moveTo>
                  <a:pt x="35651" y="0"/>
                </a:moveTo>
                <a:lnTo>
                  <a:pt x="2252138" y="0"/>
                </a:lnTo>
                <a:cubicBezTo>
                  <a:pt x="2271827" y="0"/>
                  <a:pt x="2287789" y="15961"/>
                  <a:pt x="2287789" y="35651"/>
                </a:cubicBezTo>
                <a:lnTo>
                  <a:pt x="2287789" y="219027"/>
                </a:lnTo>
                <a:cubicBezTo>
                  <a:pt x="2287789" y="228482"/>
                  <a:pt x="2284033" y="237550"/>
                  <a:pt x="2277347" y="244236"/>
                </a:cubicBezTo>
                <a:cubicBezTo>
                  <a:pt x="2270661" y="250921"/>
                  <a:pt x="2261593" y="254677"/>
                  <a:pt x="2252138" y="254677"/>
                </a:cubicBezTo>
                <a:lnTo>
                  <a:pt x="35651" y="254677"/>
                </a:lnTo>
                <a:cubicBezTo>
                  <a:pt x="26195" y="254677"/>
                  <a:pt x="17128" y="250921"/>
                  <a:pt x="10442" y="244236"/>
                </a:cubicBezTo>
                <a:cubicBezTo>
                  <a:pt x="3756" y="237550"/>
                  <a:pt x="0" y="228482"/>
                  <a:pt x="0" y="219027"/>
                </a:cubicBezTo>
                <a:lnTo>
                  <a:pt x="0" y="35651"/>
                </a:lnTo>
                <a:cubicBezTo>
                  <a:pt x="0" y="26195"/>
                  <a:pt x="3756" y="17128"/>
                  <a:pt x="10442" y="10442"/>
                </a:cubicBezTo>
                <a:cubicBezTo>
                  <a:pt x="17128" y="3756"/>
                  <a:pt x="26195" y="0"/>
                  <a:pt x="35651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BF7F61"/>
            </a:solidFill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Trò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chơi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Nhanh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mắt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nhanh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53EEF942-B67C-88FB-FFC8-752D92F5BCAD}"/>
              </a:ext>
            </a:extLst>
          </p:cNvPr>
          <p:cNvSpPr txBox="1"/>
          <p:nvPr/>
        </p:nvSpPr>
        <p:spPr>
          <a:xfrm>
            <a:off x="685799" y="4513593"/>
            <a:ext cx="10820400" cy="2147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ghép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miếng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ghép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ghép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ngắn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nhất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giành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chiến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thắng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F91AFAD3-95F2-6D4B-8EB6-02E8E3CCD8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9087642-1CD8-07B9-4D21-D7D700FA7AF7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0F43C64-F575-21AA-36E0-6E178CB58EFE}"/>
              </a:ext>
            </a:extLst>
          </p:cNvPr>
          <p:cNvSpPr/>
          <p:nvPr/>
        </p:nvSpPr>
        <p:spPr>
          <a:xfrm>
            <a:off x="1188666" y="2333390"/>
            <a:ext cx="2314336" cy="3259651"/>
          </a:xfrm>
          <a:custGeom>
            <a:avLst/>
            <a:gdLst/>
            <a:ahLst/>
            <a:cxnLst/>
            <a:rect l="l" t="t" r="r" b="b"/>
            <a:pathLst>
              <a:path w="4266814" h="6009640">
                <a:moveTo>
                  <a:pt x="0" y="0"/>
                </a:moveTo>
                <a:lnTo>
                  <a:pt x="4266814" y="0"/>
                </a:lnTo>
                <a:lnTo>
                  <a:pt x="4266814" y="6009640"/>
                </a:lnTo>
                <a:lnTo>
                  <a:pt x="0" y="6009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265" t="-4183" r="-21800" b="-10040"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8DB7CA6D-5F00-8FDA-3300-C3D10FD3D8C4}"/>
              </a:ext>
            </a:extLst>
          </p:cNvPr>
          <p:cNvSpPr/>
          <p:nvPr/>
        </p:nvSpPr>
        <p:spPr>
          <a:xfrm>
            <a:off x="3884686" y="2416578"/>
            <a:ext cx="2211314" cy="3259651"/>
          </a:xfrm>
          <a:custGeom>
            <a:avLst/>
            <a:gdLst/>
            <a:ahLst/>
            <a:cxnLst/>
            <a:rect l="l" t="t" r="r" b="b"/>
            <a:pathLst>
              <a:path w="4076879" h="6009640">
                <a:moveTo>
                  <a:pt x="0" y="0"/>
                </a:moveTo>
                <a:lnTo>
                  <a:pt x="4076879" y="0"/>
                </a:lnTo>
                <a:lnTo>
                  <a:pt x="4076879" y="6009640"/>
                </a:lnTo>
                <a:lnTo>
                  <a:pt x="0" y="60096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060" t="-2857" r="-10229" b="-8572"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DA3E2CB5-F29F-F48C-5E55-166C002A0667}"/>
              </a:ext>
            </a:extLst>
          </p:cNvPr>
          <p:cNvSpPr txBox="1"/>
          <p:nvPr/>
        </p:nvSpPr>
        <p:spPr>
          <a:xfrm>
            <a:off x="685800" y="1656772"/>
            <a:ext cx="10820400" cy="587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1, 2 SGK, tr. 43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C1A6E065-EF93-58B9-AB17-1EF6F92A3C5C}"/>
              </a:ext>
            </a:extLst>
          </p:cNvPr>
          <p:cNvSpPr txBox="1"/>
          <p:nvPr/>
        </p:nvSpPr>
        <p:spPr>
          <a:xfrm>
            <a:off x="484730" y="5681806"/>
            <a:ext cx="11222539" cy="102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cặp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88346FE5-8980-17D0-04AC-EEC6B0417500}"/>
              </a:ext>
            </a:extLst>
          </p:cNvPr>
          <p:cNvSpPr txBox="1"/>
          <p:nvPr/>
        </p:nvSpPr>
        <p:spPr>
          <a:xfrm>
            <a:off x="6200172" y="2983492"/>
            <a:ext cx="5611269" cy="19594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61" lvl="1" indent="-287880" algn="just">
              <a:lnSpc>
                <a:spcPct val="150000"/>
              </a:lnSpc>
              <a:buFont typeface="Arial"/>
              <a:buChar char="•"/>
            </a:pP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1: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vuông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thang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575761" lvl="1" indent="-287880" algn="just">
              <a:lnSpc>
                <a:spcPct val="150000"/>
              </a:lnSpc>
              <a:buFont typeface="Arial"/>
              <a:buChar char="•"/>
            </a:pP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2: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tròn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ô van.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2C17F5D5-5590-2476-6966-6D52D67D7579}"/>
              </a:ext>
            </a:extLst>
          </p:cNvPr>
          <p:cNvSpPr txBox="1"/>
          <p:nvPr/>
        </p:nvSpPr>
        <p:spPr>
          <a:xfrm>
            <a:off x="3935905" y="1582538"/>
            <a:ext cx="4320190" cy="703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0"/>
              </a:lnSpc>
            </a:pPr>
            <a:r>
              <a:rPr lang="en-US" sz="36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36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endParaRPr lang="en-US" sz="36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198580E8-F0A4-9466-82EF-9A8BC62855D0}"/>
              </a:ext>
            </a:extLst>
          </p:cNvPr>
          <p:cNvSpPr txBox="1"/>
          <p:nvPr/>
        </p:nvSpPr>
        <p:spPr>
          <a:xfrm>
            <a:off x="2020056" y="2523618"/>
            <a:ext cx="8151887" cy="1201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thay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dạng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biểu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CD13CAD-0B28-4191-3AF6-BDFA67EBF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199" y="3874654"/>
            <a:ext cx="5181600" cy="3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01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9087642-1CD8-07B9-4D21-D7D700FA7AF7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812F957-B220-7720-DEB4-E210C273A5B4}"/>
              </a:ext>
            </a:extLst>
          </p:cNvPr>
          <p:cNvSpPr/>
          <p:nvPr/>
        </p:nvSpPr>
        <p:spPr>
          <a:xfrm>
            <a:off x="963685" y="2387636"/>
            <a:ext cx="3831790" cy="3897012"/>
          </a:xfrm>
          <a:custGeom>
            <a:avLst/>
            <a:gdLst/>
            <a:ahLst/>
            <a:cxnLst/>
            <a:rect l="l" t="t" r="r" b="b"/>
            <a:pathLst>
              <a:path w="5747685" h="5845518">
                <a:moveTo>
                  <a:pt x="0" y="0"/>
                </a:moveTo>
                <a:lnTo>
                  <a:pt x="5747685" y="0"/>
                </a:lnTo>
                <a:lnTo>
                  <a:pt x="5747685" y="5845518"/>
                </a:lnTo>
                <a:lnTo>
                  <a:pt x="0" y="584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5BD6C08-DE46-C125-E76D-93D2B8CCCC61}"/>
              </a:ext>
            </a:extLst>
          </p:cNvPr>
          <p:cNvSpPr/>
          <p:nvPr/>
        </p:nvSpPr>
        <p:spPr>
          <a:xfrm>
            <a:off x="5467891" y="2387636"/>
            <a:ext cx="5978749" cy="3897012"/>
          </a:xfrm>
          <a:custGeom>
            <a:avLst/>
            <a:gdLst/>
            <a:ahLst/>
            <a:cxnLst/>
            <a:rect l="l" t="t" r="r" b="b"/>
            <a:pathLst>
              <a:path w="8968124" h="5845518">
                <a:moveTo>
                  <a:pt x="0" y="0"/>
                </a:moveTo>
                <a:lnTo>
                  <a:pt x="8968124" y="0"/>
                </a:lnTo>
                <a:lnTo>
                  <a:pt x="8968124" y="5845518"/>
                </a:lnTo>
                <a:lnTo>
                  <a:pt x="0" y="58455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9A5E9F-7B92-D011-07AC-04850BD36C15}"/>
              </a:ext>
            </a:extLst>
          </p:cNvPr>
          <p:cNvSpPr txBox="1"/>
          <p:nvPr/>
        </p:nvSpPr>
        <p:spPr>
          <a:xfrm>
            <a:off x="482240" y="1663126"/>
            <a:ext cx="11506200" cy="56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1, 2, 3, 4 SGK, tr.44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DEB25D-5782-BD2B-ED71-B4F0D02F1360}"/>
              </a:ext>
            </a:extLst>
          </p:cNvPr>
          <p:cNvSpPr txBox="1"/>
          <p:nvPr/>
        </p:nvSpPr>
        <p:spPr>
          <a:xfrm>
            <a:off x="963685" y="6313970"/>
            <a:ext cx="3831790" cy="472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 Rông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9F409C-D3C0-91BC-4877-A3C3B40028DB}"/>
              </a:ext>
            </a:extLst>
          </p:cNvPr>
          <p:cNvSpPr txBox="1"/>
          <p:nvPr/>
        </p:nvSpPr>
        <p:spPr>
          <a:xfrm>
            <a:off x="6541371" y="6301266"/>
            <a:ext cx="3831790" cy="472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tường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73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9087642-1CD8-07B9-4D21-D7D700FA7AF7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9A5E9F-7B92-D011-07AC-04850BD36C15}"/>
              </a:ext>
            </a:extLst>
          </p:cNvPr>
          <p:cNvSpPr txBox="1"/>
          <p:nvPr/>
        </p:nvSpPr>
        <p:spPr>
          <a:xfrm>
            <a:off x="482240" y="1663126"/>
            <a:ext cx="11506200" cy="56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1, 2, 3, 4 SGK, tr.44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6886FA13-B5B8-52D5-C930-565C660411A9}"/>
              </a:ext>
            </a:extLst>
          </p:cNvPr>
          <p:cNvSpPr/>
          <p:nvPr/>
        </p:nvSpPr>
        <p:spPr>
          <a:xfrm>
            <a:off x="6289965" y="2460127"/>
            <a:ext cx="5070764" cy="3773379"/>
          </a:xfrm>
          <a:custGeom>
            <a:avLst/>
            <a:gdLst/>
            <a:ahLst/>
            <a:cxnLst/>
            <a:rect l="l" t="t" r="r" b="b"/>
            <a:pathLst>
              <a:path w="8109415" h="6034574">
                <a:moveTo>
                  <a:pt x="0" y="0"/>
                </a:moveTo>
                <a:lnTo>
                  <a:pt x="8109414" y="0"/>
                </a:lnTo>
                <a:lnTo>
                  <a:pt x="8109414" y="6034574"/>
                </a:lnTo>
                <a:lnTo>
                  <a:pt x="0" y="60345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1A63D935-642F-1127-6764-10FC776F119C}"/>
              </a:ext>
            </a:extLst>
          </p:cNvPr>
          <p:cNvSpPr/>
          <p:nvPr/>
        </p:nvSpPr>
        <p:spPr>
          <a:xfrm>
            <a:off x="772313" y="2460127"/>
            <a:ext cx="4815470" cy="3773379"/>
          </a:xfrm>
          <a:custGeom>
            <a:avLst/>
            <a:gdLst/>
            <a:ahLst/>
            <a:cxnLst/>
            <a:rect l="l" t="t" r="r" b="b"/>
            <a:pathLst>
              <a:path w="7701137" h="6034574">
                <a:moveTo>
                  <a:pt x="0" y="0"/>
                </a:moveTo>
                <a:lnTo>
                  <a:pt x="7701137" y="0"/>
                </a:lnTo>
                <a:lnTo>
                  <a:pt x="7701137" y="6034574"/>
                </a:lnTo>
                <a:lnTo>
                  <a:pt x="0" y="60345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6A89B873-B528-971A-6824-734B044B4853}"/>
              </a:ext>
            </a:extLst>
          </p:cNvPr>
          <p:cNvSpPr txBox="1"/>
          <p:nvPr/>
        </p:nvSpPr>
        <p:spPr>
          <a:xfrm>
            <a:off x="1279496" y="6233506"/>
            <a:ext cx="3831790" cy="472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Dãy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23674DEE-F76A-7B1C-E754-974A8C57091B}"/>
              </a:ext>
            </a:extLst>
          </p:cNvPr>
          <p:cNvSpPr txBox="1"/>
          <p:nvPr/>
        </p:nvSpPr>
        <p:spPr>
          <a:xfrm>
            <a:off x="6895552" y="6233506"/>
            <a:ext cx="3831790" cy="472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40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Phố</a:t>
            </a: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cổ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88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A9A5E9F-7B92-D011-07AC-04850BD36C15}"/>
              </a:ext>
            </a:extLst>
          </p:cNvPr>
          <p:cNvSpPr txBox="1"/>
          <p:nvPr/>
        </p:nvSpPr>
        <p:spPr>
          <a:xfrm>
            <a:off x="482240" y="1663126"/>
            <a:ext cx="11506200" cy="56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1, 2, 3, 4 SGK, tr.44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3381527-B46C-408A-1D61-0300EA3F1466}"/>
              </a:ext>
            </a:extLst>
          </p:cNvPr>
          <p:cNvSpPr/>
          <p:nvPr/>
        </p:nvSpPr>
        <p:spPr>
          <a:xfrm>
            <a:off x="3234836" y="3927763"/>
            <a:ext cx="5722328" cy="3011375"/>
          </a:xfrm>
          <a:custGeom>
            <a:avLst/>
            <a:gdLst/>
            <a:ahLst/>
            <a:cxnLst/>
            <a:rect l="l" t="t" r="r" b="b"/>
            <a:pathLst>
              <a:path w="8583492" h="4517063">
                <a:moveTo>
                  <a:pt x="0" y="0"/>
                </a:moveTo>
                <a:lnTo>
                  <a:pt x="8583492" y="0"/>
                </a:lnTo>
                <a:lnTo>
                  <a:pt x="8583492" y="4517063"/>
                </a:lnTo>
                <a:lnTo>
                  <a:pt x="0" y="4517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6FEB867-5568-8BE5-B18A-539BFC1F14CC}"/>
              </a:ext>
            </a:extLst>
          </p:cNvPr>
          <p:cNvSpPr txBox="1"/>
          <p:nvPr/>
        </p:nvSpPr>
        <p:spPr>
          <a:xfrm>
            <a:off x="818926" y="2415480"/>
            <a:ext cx="10832828" cy="102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bức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Theo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thôn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vùng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núi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8217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9087642-1CD8-07B9-4D21-D7D700FA7AF7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8FC89561-8F5F-F06C-26B5-B312884CA4F2}"/>
              </a:ext>
            </a:extLst>
          </p:cNvPr>
          <p:cNvSpPr/>
          <p:nvPr/>
        </p:nvSpPr>
        <p:spPr>
          <a:xfrm>
            <a:off x="1606537" y="2311528"/>
            <a:ext cx="2743790" cy="2624853"/>
          </a:xfrm>
          <a:custGeom>
            <a:avLst/>
            <a:gdLst/>
            <a:ahLst/>
            <a:cxnLst/>
            <a:rect l="l" t="t" r="r" b="b"/>
            <a:pathLst>
              <a:path w="5293680" h="5383785">
                <a:moveTo>
                  <a:pt x="0" y="0"/>
                </a:moveTo>
                <a:lnTo>
                  <a:pt x="5293680" y="0"/>
                </a:lnTo>
                <a:lnTo>
                  <a:pt x="5293680" y="5383785"/>
                </a:lnTo>
                <a:lnTo>
                  <a:pt x="0" y="53837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BD085FE3-0979-53F0-D378-34E20E713B79}"/>
              </a:ext>
            </a:extLst>
          </p:cNvPr>
          <p:cNvSpPr/>
          <p:nvPr/>
        </p:nvSpPr>
        <p:spPr>
          <a:xfrm>
            <a:off x="6974055" y="2311528"/>
            <a:ext cx="4053983" cy="2485578"/>
          </a:xfrm>
          <a:custGeom>
            <a:avLst/>
            <a:gdLst/>
            <a:ahLst/>
            <a:cxnLst/>
            <a:rect l="l" t="t" r="r" b="b"/>
            <a:pathLst>
              <a:path w="8259738" h="5383785">
                <a:moveTo>
                  <a:pt x="0" y="0"/>
                </a:moveTo>
                <a:lnTo>
                  <a:pt x="8259738" y="0"/>
                </a:lnTo>
                <a:lnTo>
                  <a:pt x="8259738" y="5383785"/>
                </a:lnTo>
                <a:lnTo>
                  <a:pt x="0" y="53837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586513B3-96E7-CCDB-B310-DFF4C493897D}"/>
              </a:ext>
            </a:extLst>
          </p:cNvPr>
          <p:cNvSpPr txBox="1"/>
          <p:nvPr/>
        </p:nvSpPr>
        <p:spPr>
          <a:xfrm>
            <a:off x="2092872" y="1602997"/>
            <a:ext cx="8006255" cy="56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xét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1, 2, 3, 4 SGK, tr.44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831AB8-57F4-4BFA-8AD5-B2C1F3C9FB52}"/>
              </a:ext>
            </a:extLst>
          </p:cNvPr>
          <p:cNvSpPr txBox="1"/>
          <p:nvPr/>
        </p:nvSpPr>
        <p:spPr>
          <a:xfrm>
            <a:off x="523881" y="4936381"/>
            <a:ext cx="4909101" cy="1781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thang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phần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rông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dân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tộc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miền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núi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6E20B2-FBB0-1620-D27B-E01EF6517FE0}"/>
              </a:ext>
            </a:extLst>
          </p:cNvPr>
          <p:cNvSpPr txBox="1"/>
          <p:nvPr/>
        </p:nvSpPr>
        <p:spPr>
          <a:xfrm>
            <a:off x="6362943" y="4936380"/>
            <a:ext cx="5276205" cy="1781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thang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phần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nhật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tường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bao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Đây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vùng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nông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thôn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9096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9087642-1CD8-07B9-4D21-D7D700FA7AF7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07B0F8C-CFDE-0236-ABEF-91918C751843}"/>
              </a:ext>
            </a:extLst>
          </p:cNvPr>
          <p:cNvSpPr/>
          <p:nvPr/>
        </p:nvSpPr>
        <p:spPr>
          <a:xfrm>
            <a:off x="6973454" y="1888188"/>
            <a:ext cx="4291673" cy="2988464"/>
          </a:xfrm>
          <a:custGeom>
            <a:avLst/>
            <a:gdLst/>
            <a:ahLst/>
            <a:cxnLst/>
            <a:rect l="l" t="t" r="r" b="b"/>
            <a:pathLst>
              <a:path w="8109415" h="6034574">
                <a:moveTo>
                  <a:pt x="0" y="0"/>
                </a:moveTo>
                <a:lnTo>
                  <a:pt x="8109415" y="0"/>
                </a:lnTo>
                <a:lnTo>
                  <a:pt x="8109415" y="6034573"/>
                </a:lnTo>
                <a:lnTo>
                  <a:pt x="0" y="60345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20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EDF4812-DCED-ACD0-06D1-F436CC4B4E38}"/>
              </a:ext>
            </a:extLst>
          </p:cNvPr>
          <p:cNvSpPr/>
          <p:nvPr/>
        </p:nvSpPr>
        <p:spPr>
          <a:xfrm>
            <a:off x="1324037" y="1923148"/>
            <a:ext cx="3798116" cy="2918544"/>
          </a:xfrm>
          <a:custGeom>
            <a:avLst/>
            <a:gdLst/>
            <a:ahLst/>
            <a:cxnLst/>
            <a:rect l="l" t="t" r="r" b="b"/>
            <a:pathLst>
              <a:path w="7701137" h="6034574">
                <a:moveTo>
                  <a:pt x="0" y="0"/>
                </a:moveTo>
                <a:lnTo>
                  <a:pt x="7701138" y="0"/>
                </a:lnTo>
                <a:lnTo>
                  <a:pt x="7701138" y="6034573"/>
                </a:lnTo>
                <a:lnTo>
                  <a:pt x="0" y="60345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20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62203F3-2E48-5055-63AC-34C3840C5B70}"/>
              </a:ext>
            </a:extLst>
          </p:cNvPr>
          <p:cNvSpPr txBox="1"/>
          <p:nvPr/>
        </p:nvSpPr>
        <p:spPr>
          <a:xfrm>
            <a:off x="6214793" y="4969812"/>
            <a:ext cx="5671127" cy="1692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thang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cân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phần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nhật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tường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bao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ô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cửa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Đây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vùng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phố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C3FFE402-66AC-8A78-341D-49DBC37AA340}"/>
              </a:ext>
            </a:extLst>
          </p:cNvPr>
          <p:cNvSpPr txBox="1"/>
          <p:nvPr/>
        </p:nvSpPr>
        <p:spPr>
          <a:xfrm>
            <a:off x="306080" y="4969812"/>
            <a:ext cx="5671127" cy="1692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tam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giác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phần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nhật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tường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bao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ô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cửa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Đây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vùng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nông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thôn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69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9087642-1CD8-07B9-4D21-D7D700FA7AF7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83A6E407-1A1D-1114-831F-71827DD668E2}"/>
              </a:ext>
            </a:extLst>
          </p:cNvPr>
          <p:cNvSpPr/>
          <p:nvPr/>
        </p:nvSpPr>
        <p:spPr>
          <a:xfrm>
            <a:off x="922097" y="2417342"/>
            <a:ext cx="4652880" cy="3443131"/>
          </a:xfrm>
          <a:custGeom>
            <a:avLst/>
            <a:gdLst/>
            <a:ahLst/>
            <a:cxnLst/>
            <a:rect l="l" t="t" r="r" b="b"/>
            <a:pathLst>
              <a:path w="7400573" h="5476424">
                <a:moveTo>
                  <a:pt x="0" y="0"/>
                </a:moveTo>
                <a:lnTo>
                  <a:pt x="7400572" y="0"/>
                </a:lnTo>
                <a:lnTo>
                  <a:pt x="7400572" y="5476424"/>
                </a:lnTo>
                <a:lnTo>
                  <a:pt x="0" y="54764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18BD12A-A284-E7B2-054B-8DEC120533B0}"/>
              </a:ext>
            </a:extLst>
          </p:cNvPr>
          <p:cNvSpPr/>
          <p:nvPr/>
        </p:nvSpPr>
        <p:spPr>
          <a:xfrm>
            <a:off x="5892787" y="1772905"/>
            <a:ext cx="5377116" cy="4732004"/>
          </a:xfrm>
          <a:custGeom>
            <a:avLst/>
            <a:gdLst/>
            <a:ahLst/>
            <a:cxnLst/>
            <a:rect l="l" t="t" r="r" b="b"/>
            <a:pathLst>
              <a:path w="7429904" h="5476424">
                <a:moveTo>
                  <a:pt x="0" y="0"/>
                </a:moveTo>
                <a:lnTo>
                  <a:pt x="7429904" y="0"/>
                </a:lnTo>
                <a:lnTo>
                  <a:pt x="7429904" y="5476424"/>
                </a:lnTo>
                <a:lnTo>
                  <a:pt x="0" y="54764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B9685E7-E7CD-10D9-36E4-B1D4A5908A46}"/>
              </a:ext>
            </a:extLst>
          </p:cNvPr>
          <p:cNvSpPr txBox="1"/>
          <p:nvPr/>
        </p:nvSpPr>
        <p:spPr>
          <a:xfrm>
            <a:off x="0" y="1678436"/>
            <a:ext cx="12192000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vùng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miền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D49191A8-89D3-3B2A-9C8E-BAF43D7CFD0F}"/>
              </a:ext>
            </a:extLst>
          </p:cNvPr>
          <p:cNvSpPr txBox="1"/>
          <p:nvPr/>
        </p:nvSpPr>
        <p:spPr>
          <a:xfrm>
            <a:off x="1250421" y="5860473"/>
            <a:ext cx="4314285" cy="857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Tác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Phố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Mắm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- 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Tranh Bùi Xuân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Phái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0A07D2A3-414C-78D4-E311-DA51AEAA9916}"/>
              </a:ext>
            </a:extLst>
          </p:cNvPr>
          <p:cNvSpPr txBox="1"/>
          <p:nvPr/>
        </p:nvSpPr>
        <p:spPr>
          <a:xfrm>
            <a:off x="6507345" y="5860473"/>
            <a:ext cx="4314285" cy="857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Tác phẩm Ngôi nhà dân tộc Tày – Nguyễn Thụ</a:t>
            </a:r>
          </a:p>
        </p:txBody>
      </p:sp>
    </p:spTree>
    <p:extLst>
      <p:ext uri="{BB962C8B-B14F-4D97-AF65-F5344CB8AC3E}">
        <p14:creationId xmlns:p14="http://schemas.microsoft.com/office/powerpoint/2010/main" val="258804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9087642-1CD8-07B9-4D21-D7D700FA7AF7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B9685E7-E7CD-10D9-36E4-B1D4A5908A46}"/>
              </a:ext>
            </a:extLst>
          </p:cNvPr>
          <p:cNvSpPr txBox="1"/>
          <p:nvPr/>
        </p:nvSpPr>
        <p:spPr>
          <a:xfrm>
            <a:off x="0" y="1678436"/>
            <a:ext cx="12192000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vùng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miền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DD431662-4ACF-CC1F-5F3A-9EB87765155F}"/>
              </a:ext>
            </a:extLst>
          </p:cNvPr>
          <p:cNvSpPr/>
          <p:nvPr/>
        </p:nvSpPr>
        <p:spPr>
          <a:xfrm>
            <a:off x="248686" y="2527260"/>
            <a:ext cx="5497027" cy="3666517"/>
          </a:xfrm>
          <a:custGeom>
            <a:avLst/>
            <a:gdLst/>
            <a:ahLst/>
            <a:cxnLst/>
            <a:rect l="l" t="t" r="r" b="b"/>
            <a:pathLst>
              <a:path w="8245541" h="5499776">
                <a:moveTo>
                  <a:pt x="0" y="0"/>
                </a:moveTo>
                <a:lnTo>
                  <a:pt x="8245542" y="0"/>
                </a:lnTo>
                <a:lnTo>
                  <a:pt x="8245542" y="5499776"/>
                </a:lnTo>
                <a:lnTo>
                  <a:pt x="0" y="54997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20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C8EF9F6B-17BA-7E55-D043-223D3EFFAE85}"/>
              </a:ext>
            </a:extLst>
          </p:cNvPr>
          <p:cNvSpPr/>
          <p:nvPr/>
        </p:nvSpPr>
        <p:spPr>
          <a:xfrm>
            <a:off x="6096000" y="2568419"/>
            <a:ext cx="5763605" cy="3625357"/>
          </a:xfrm>
          <a:custGeom>
            <a:avLst/>
            <a:gdLst/>
            <a:ahLst/>
            <a:cxnLst/>
            <a:rect l="l" t="t" r="r" b="b"/>
            <a:pathLst>
              <a:path w="8645407" h="5438036">
                <a:moveTo>
                  <a:pt x="0" y="0"/>
                </a:moveTo>
                <a:lnTo>
                  <a:pt x="8645407" y="0"/>
                </a:lnTo>
                <a:lnTo>
                  <a:pt x="8645407" y="5438037"/>
                </a:lnTo>
                <a:lnTo>
                  <a:pt x="0" y="5438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20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0FC2C925-E1B4-E681-2894-EA90FE1967BD}"/>
              </a:ext>
            </a:extLst>
          </p:cNvPr>
          <p:cNvSpPr txBox="1"/>
          <p:nvPr/>
        </p:nvSpPr>
        <p:spPr>
          <a:xfrm>
            <a:off x="854086" y="6276903"/>
            <a:ext cx="4314285" cy="370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3"/>
              </a:lnSpc>
            </a:pPr>
            <a:r>
              <a:rPr lang="en-US" sz="200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 truyền thống Bắc Bộ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DF82472E-626B-39C6-AA44-6AA315593500}"/>
              </a:ext>
            </a:extLst>
          </p:cNvPr>
          <p:cNvSpPr txBox="1"/>
          <p:nvPr/>
        </p:nvSpPr>
        <p:spPr>
          <a:xfrm>
            <a:off x="6673343" y="6322842"/>
            <a:ext cx="4314285" cy="370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3"/>
              </a:lnSpc>
            </a:pPr>
            <a:r>
              <a:rPr lang="en-US" sz="200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 truyền thống Nam Bộ</a:t>
            </a:r>
          </a:p>
        </p:txBody>
      </p:sp>
    </p:spTree>
    <p:extLst>
      <p:ext uri="{BB962C8B-B14F-4D97-AF65-F5344CB8AC3E}">
        <p14:creationId xmlns:p14="http://schemas.microsoft.com/office/powerpoint/2010/main" val="29218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9087642-1CD8-07B9-4D21-D7D700FA7AF7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90981510-7AE6-A39C-B98F-B4D110BE3817}"/>
              </a:ext>
            </a:extLst>
          </p:cNvPr>
          <p:cNvSpPr txBox="1"/>
          <p:nvPr/>
        </p:nvSpPr>
        <p:spPr>
          <a:xfrm>
            <a:off x="929283" y="2496127"/>
            <a:ext cx="4320190" cy="675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3066795-8F3C-08DE-1C1F-980A78816A52}"/>
              </a:ext>
            </a:extLst>
          </p:cNvPr>
          <p:cNvSpPr txBox="1"/>
          <p:nvPr/>
        </p:nvSpPr>
        <p:spPr>
          <a:xfrm>
            <a:off x="741018" y="3429000"/>
            <a:ext cx="5080798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cuộc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4D2C38E8-4A51-C5FB-E011-620A30447AF1}"/>
              </a:ext>
            </a:extLst>
          </p:cNvPr>
          <p:cNvSpPr/>
          <p:nvPr/>
        </p:nvSpPr>
        <p:spPr>
          <a:xfrm>
            <a:off x="6096000" y="1563470"/>
            <a:ext cx="5821816" cy="5458710"/>
          </a:xfrm>
          <a:custGeom>
            <a:avLst/>
            <a:gdLst/>
            <a:ahLst/>
            <a:cxnLst/>
            <a:rect l="l" t="t" r="r" b="b"/>
            <a:pathLst>
              <a:path w="10824594" h="10229241">
                <a:moveTo>
                  <a:pt x="0" y="0"/>
                </a:moveTo>
                <a:lnTo>
                  <a:pt x="10824594" y="0"/>
                </a:lnTo>
                <a:lnTo>
                  <a:pt x="10824594" y="10229241"/>
                </a:lnTo>
                <a:lnTo>
                  <a:pt x="0" y="102292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17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9C5E1C4-384F-33DF-1F3C-4D4938AEE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B0CBC5-15E9-7DF1-4A41-666EEB44FEBF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5DF989F-A0D3-5102-854C-6F86F4EACDA6}"/>
              </a:ext>
            </a:extLst>
          </p:cNvPr>
          <p:cNvSpPr/>
          <p:nvPr/>
        </p:nvSpPr>
        <p:spPr>
          <a:xfrm>
            <a:off x="3254837" y="2869293"/>
            <a:ext cx="7349359" cy="833838"/>
          </a:xfrm>
          <a:custGeom>
            <a:avLst/>
            <a:gdLst/>
            <a:ahLst/>
            <a:cxnLst/>
            <a:rect l="l" t="t" r="r" b="b"/>
            <a:pathLst>
              <a:path w="3241073" h="329418">
                <a:moveTo>
                  <a:pt x="25165" y="0"/>
                </a:moveTo>
                <a:lnTo>
                  <a:pt x="3215908" y="0"/>
                </a:lnTo>
                <a:cubicBezTo>
                  <a:pt x="3229806" y="0"/>
                  <a:pt x="3241073" y="11267"/>
                  <a:pt x="3241073" y="25165"/>
                </a:cubicBezTo>
                <a:lnTo>
                  <a:pt x="3241073" y="304253"/>
                </a:lnTo>
                <a:cubicBezTo>
                  <a:pt x="3241073" y="318151"/>
                  <a:pt x="3229806" y="329418"/>
                  <a:pt x="3215908" y="329418"/>
                </a:cubicBezTo>
                <a:lnTo>
                  <a:pt x="25165" y="329418"/>
                </a:lnTo>
                <a:cubicBezTo>
                  <a:pt x="11267" y="329418"/>
                  <a:pt x="0" y="318151"/>
                  <a:pt x="0" y="304253"/>
                </a:cubicBezTo>
                <a:lnTo>
                  <a:pt x="0" y="25165"/>
                </a:lnTo>
                <a:cubicBezTo>
                  <a:pt x="0" y="11267"/>
                  <a:pt x="11267" y="0"/>
                  <a:pt x="25165" y="0"/>
                </a:cubicBezTo>
                <a:close/>
              </a:path>
            </a:pathLst>
          </a:custGeom>
          <a:solidFill>
            <a:srgbClr val="FFE9C5"/>
          </a:solidFill>
          <a:ln w="38100" cap="rnd">
            <a:solidFill>
              <a:srgbClr val="BF7F61"/>
            </a:solidFill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minh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2A1CF1DE-FE45-57B4-79D2-D436B0CDBF51}"/>
              </a:ext>
            </a:extLst>
          </p:cNvPr>
          <p:cNvSpPr/>
          <p:nvPr/>
        </p:nvSpPr>
        <p:spPr>
          <a:xfrm>
            <a:off x="0" y="1949108"/>
            <a:ext cx="2937164" cy="4915756"/>
          </a:xfrm>
          <a:custGeom>
            <a:avLst/>
            <a:gdLst/>
            <a:ahLst/>
            <a:cxnLst/>
            <a:rect l="l" t="t" r="r" b="b"/>
            <a:pathLst>
              <a:path w="4917186" h="8229600">
                <a:moveTo>
                  <a:pt x="0" y="0"/>
                </a:moveTo>
                <a:lnTo>
                  <a:pt x="4917186" y="0"/>
                </a:lnTo>
                <a:lnTo>
                  <a:pt x="491718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8ECE34A-ECB1-8735-0AE2-DAAE20352215}"/>
              </a:ext>
            </a:extLst>
          </p:cNvPr>
          <p:cNvSpPr txBox="1"/>
          <p:nvPr/>
        </p:nvSpPr>
        <p:spPr>
          <a:xfrm>
            <a:off x="3254837" y="1918465"/>
            <a:ext cx="8203965" cy="675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80"/>
              </a:lnSpc>
            </a:pP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tầng</a:t>
            </a:r>
            <a:endParaRPr lang="en-US" sz="32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BE26B9CE-DE1E-D328-36F5-7A58D28A217D}"/>
              </a:ext>
            </a:extLst>
          </p:cNvPr>
          <p:cNvSpPr txBox="1"/>
          <p:nvPr/>
        </p:nvSpPr>
        <p:spPr>
          <a:xfrm>
            <a:off x="2998431" y="4104092"/>
            <a:ext cx="9066472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tầng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tầng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nêu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tầng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249C55E1-3F60-0C46-BAC6-678E576E7A5D}"/>
              </a:ext>
            </a:extLst>
          </p:cNvPr>
          <p:cNvSpPr/>
          <p:nvPr/>
        </p:nvSpPr>
        <p:spPr>
          <a:xfrm>
            <a:off x="509010" y="-738910"/>
            <a:ext cx="9386835" cy="9386835"/>
          </a:xfrm>
          <a:custGeom>
            <a:avLst/>
            <a:gdLst/>
            <a:ahLst/>
            <a:cxnLst/>
            <a:rect l="l" t="t" r="r" b="b"/>
            <a:pathLst>
              <a:path w="16069267" h="7575275">
                <a:moveTo>
                  <a:pt x="0" y="0"/>
                </a:moveTo>
                <a:lnTo>
                  <a:pt x="16069266" y="0"/>
                </a:lnTo>
                <a:lnTo>
                  <a:pt x="16069266" y="7575275"/>
                </a:lnTo>
                <a:lnTo>
                  <a:pt x="0" y="75752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6DB5502-AB9A-0A4C-3B74-C25E44A44B09}"/>
              </a:ext>
            </a:extLst>
          </p:cNvPr>
          <p:cNvGrpSpPr/>
          <p:nvPr/>
        </p:nvGrpSpPr>
        <p:grpSpPr>
          <a:xfrm>
            <a:off x="10323773" y="819997"/>
            <a:ext cx="1868227" cy="1312102"/>
            <a:chOff x="9772054" y="889125"/>
            <a:chExt cx="2374289" cy="1487622"/>
          </a:xfrm>
        </p:grpSpPr>
        <p:pic>
          <p:nvPicPr>
            <p:cNvPr id="9" name="Picture 2">
              <a:hlinkClick r:id="rId4"/>
              <a:extLst>
                <a:ext uri="{FF2B5EF4-FFF2-40B4-BE49-F238E27FC236}">
                  <a16:creationId xmlns:a16="http://schemas.microsoft.com/office/drawing/2014/main" id="{3BC082A3-FF11-9756-F659-784B277107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0350" y="889125"/>
              <a:ext cx="1079103" cy="746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D3F9893-D8B9-FE28-32EC-A542B91B6B2F}"/>
                </a:ext>
              </a:extLst>
            </p:cNvPr>
            <p:cNvSpPr txBox="1"/>
            <p:nvPr/>
          </p:nvSpPr>
          <p:spPr>
            <a:xfrm>
              <a:off x="9772054" y="1713746"/>
              <a:ext cx="2374289" cy="6630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err="1"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16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16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endParaRPr lang="en-US" sz="1600" dirty="0"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vi-VN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xem </a:t>
              </a:r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video</a:t>
              </a:r>
              <a:endParaRPr lang="en-US" sz="1600" b="1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881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B0CBC5-15E9-7DF1-4A41-666EEB44FEBF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A8B90B5-D7E7-0529-68FB-AC4463DEFCB6}"/>
              </a:ext>
            </a:extLst>
          </p:cNvPr>
          <p:cNvSpPr/>
          <p:nvPr/>
        </p:nvSpPr>
        <p:spPr>
          <a:xfrm>
            <a:off x="3518310" y="2143194"/>
            <a:ext cx="5568755" cy="4649578"/>
          </a:xfrm>
          <a:custGeom>
            <a:avLst/>
            <a:gdLst/>
            <a:ahLst/>
            <a:cxnLst/>
            <a:rect l="l" t="t" r="r" b="b"/>
            <a:pathLst>
              <a:path w="8353132" h="6974367">
                <a:moveTo>
                  <a:pt x="0" y="0"/>
                </a:moveTo>
                <a:lnTo>
                  <a:pt x="8353132" y="0"/>
                </a:lnTo>
                <a:lnTo>
                  <a:pt x="8353132" y="6974367"/>
                </a:lnTo>
                <a:lnTo>
                  <a:pt x="0" y="69743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9404" t="-43315" r="-48868" b="-36772"/>
            </a:stretch>
          </a:blipFill>
        </p:spPr>
        <p:txBody>
          <a:bodyPr/>
          <a:lstStyle/>
          <a:p>
            <a:endParaRPr lang="vi-VN" sz="24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DE285E9-C8D2-85FA-4F72-CB71D07821B3}"/>
              </a:ext>
            </a:extLst>
          </p:cNvPr>
          <p:cNvSpPr txBox="1"/>
          <p:nvPr/>
        </p:nvSpPr>
        <p:spPr>
          <a:xfrm>
            <a:off x="1042179" y="4554848"/>
            <a:ext cx="2131229" cy="102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nhật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385E860F-978C-D203-D0D3-B1F363039849}"/>
              </a:ext>
            </a:extLst>
          </p:cNvPr>
          <p:cNvSpPr/>
          <p:nvPr/>
        </p:nvSpPr>
        <p:spPr>
          <a:xfrm flipV="1">
            <a:off x="3173408" y="4467983"/>
            <a:ext cx="1249608" cy="664396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88FF5982-A361-CB40-6669-4CAD01C28B74}"/>
              </a:ext>
            </a:extLst>
          </p:cNvPr>
          <p:cNvSpPr/>
          <p:nvPr/>
        </p:nvSpPr>
        <p:spPr>
          <a:xfrm>
            <a:off x="3173408" y="5132379"/>
            <a:ext cx="2499217" cy="1153823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D8E970A1-F72E-DDEB-D01E-EC28A5A6F31B}"/>
              </a:ext>
            </a:extLst>
          </p:cNvPr>
          <p:cNvSpPr txBox="1"/>
          <p:nvPr/>
        </p:nvSpPr>
        <p:spPr>
          <a:xfrm>
            <a:off x="1103139" y="2367745"/>
            <a:ext cx="2070269" cy="102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tam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giác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45D3354D-7B51-4E6F-EFEE-82E24DD9F180}"/>
              </a:ext>
            </a:extLst>
          </p:cNvPr>
          <p:cNvSpPr txBox="1"/>
          <p:nvPr/>
        </p:nvSpPr>
        <p:spPr>
          <a:xfrm>
            <a:off x="2270293" y="1682299"/>
            <a:ext cx="7651413" cy="460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63" lvl="1" indent="-287882" algn="ctr">
              <a:lnSpc>
                <a:spcPts val="4054"/>
              </a:lnSpc>
              <a:buFont typeface="Arial"/>
              <a:buChar char="•"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tầng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cắt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xé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dán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vẽ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3" name="AutoShape 9">
            <a:extLst>
              <a:ext uri="{FF2B5EF4-FFF2-40B4-BE49-F238E27FC236}">
                <a16:creationId xmlns:a16="http://schemas.microsoft.com/office/drawing/2014/main" id="{D81509FE-B495-8B7E-3B7E-341510FB0D39}"/>
              </a:ext>
            </a:extLst>
          </p:cNvPr>
          <p:cNvSpPr/>
          <p:nvPr/>
        </p:nvSpPr>
        <p:spPr>
          <a:xfrm>
            <a:off x="3173408" y="2945276"/>
            <a:ext cx="2504540" cy="928811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2E5A1FD-3207-F1A9-63A2-D144025CCBB4}"/>
              </a:ext>
            </a:extLst>
          </p:cNvPr>
          <p:cNvSpPr txBox="1"/>
          <p:nvPr/>
        </p:nvSpPr>
        <p:spPr>
          <a:xfrm>
            <a:off x="9604688" y="4554848"/>
            <a:ext cx="1712976" cy="475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 vuông</a:t>
            </a:r>
          </a:p>
        </p:txBody>
      </p:sp>
      <p:sp>
        <p:nvSpPr>
          <p:cNvPr id="15" name="AutoShape 11">
            <a:extLst>
              <a:ext uri="{FF2B5EF4-FFF2-40B4-BE49-F238E27FC236}">
                <a16:creationId xmlns:a16="http://schemas.microsoft.com/office/drawing/2014/main" id="{13867561-E448-FDBC-5218-B61D8165F9BE}"/>
              </a:ext>
            </a:extLst>
          </p:cNvPr>
          <p:cNvSpPr/>
          <p:nvPr/>
        </p:nvSpPr>
        <p:spPr>
          <a:xfrm>
            <a:off x="8462261" y="4307666"/>
            <a:ext cx="1142427" cy="824712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AutoShape 12">
            <a:extLst>
              <a:ext uri="{FF2B5EF4-FFF2-40B4-BE49-F238E27FC236}">
                <a16:creationId xmlns:a16="http://schemas.microsoft.com/office/drawing/2014/main" id="{6D79ABD2-D62C-2090-C998-06B8563709A1}"/>
              </a:ext>
            </a:extLst>
          </p:cNvPr>
          <p:cNvSpPr/>
          <p:nvPr/>
        </p:nvSpPr>
        <p:spPr>
          <a:xfrm>
            <a:off x="7949006" y="4297093"/>
            <a:ext cx="1655682" cy="835286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ED56E22F-F794-BF85-C070-E565816993A5}"/>
              </a:ext>
            </a:extLst>
          </p:cNvPr>
          <p:cNvSpPr txBox="1"/>
          <p:nvPr/>
        </p:nvSpPr>
        <p:spPr>
          <a:xfrm>
            <a:off x="9604688" y="2558826"/>
            <a:ext cx="1637792" cy="475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 thang</a:t>
            </a:r>
          </a:p>
        </p:txBody>
      </p:sp>
      <p:sp>
        <p:nvSpPr>
          <p:cNvPr id="18" name="AutoShape 14">
            <a:extLst>
              <a:ext uri="{FF2B5EF4-FFF2-40B4-BE49-F238E27FC236}">
                <a16:creationId xmlns:a16="http://schemas.microsoft.com/office/drawing/2014/main" id="{BD03982A-1256-5E50-1DD6-C074ABC0926B}"/>
              </a:ext>
            </a:extLst>
          </p:cNvPr>
          <p:cNvSpPr/>
          <p:nvPr/>
        </p:nvSpPr>
        <p:spPr>
          <a:xfrm flipV="1">
            <a:off x="8454828" y="3136356"/>
            <a:ext cx="1149860" cy="737731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9" name="AutoShape 15">
            <a:extLst>
              <a:ext uri="{FF2B5EF4-FFF2-40B4-BE49-F238E27FC236}">
                <a16:creationId xmlns:a16="http://schemas.microsoft.com/office/drawing/2014/main" id="{8EC9E585-E8BE-43D1-499B-07F056EDEE7F}"/>
              </a:ext>
            </a:extLst>
          </p:cNvPr>
          <p:cNvSpPr/>
          <p:nvPr/>
        </p:nvSpPr>
        <p:spPr>
          <a:xfrm flipV="1">
            <a:off x="3173408" y="2921461"/>
            <a:ext cx="4765462" cy="23815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73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11" grpId="0"/>
      <p:bldP spid="13" grpId="0" animBg="1"/>
      <p:bldP spid="14" grpId="0"/>
      <p:bldP spid="15" grpId="0" animBg="1"/>
      <p:bldP spid="16" grpId="0" animBg="1"/>
      <p:bldP spid="17" grpId="0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B0CBC5-15E9-7DF1-4A41-666EEB44FEBF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69407B59-C154-F482-61F0-71BA95C41B89}"/>
              </a:ext>
            </a:extLst>
          </p:cNvPr>
          <p:cNvSpPr/>
          <p:nvPr/>
        </p:nvSpPr>
        <p:spPr>
          <a:xfrm>
            <a:off x="541334" y="2598899"/>
            <a:ext cx="2026547" cy="2218793"/>
          </a:xfrm>
          <a:custGeom>
            <a:avLst/>
            <a:gdLst/>
            <a:ahLst/>
            <a:cxnLst/>
            <a:rect l="l" t="t" r="r" b="b"/>
            <a:pathLst>
              <a:path w="3039820" h="3328189">
                <a:moveTo>
                  <a:pt x="0" y="0"/>
                </a:moveTo>
                <a:lnTo>
                  <a:pt x="3039820" y="0"/>
                </a:lnTo>
                <a:lnTo>
                  <a:pt x="3039820" y="3328189"/>
                </a:lnTo>
                <a:lnTo>
                  <a:pt x="0" y="33281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9010" t="-87881" r="-155829" b="-47122"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BD9C93CF-D293-D568-6CA6-FDE9C53719BA}"/>
              </a:ext>
            </a:extLst>
          </p:cNvPr>
          <p:cNvSpPr/>
          <p:nvPr/>
        </p:nvSpPr>
        <p:spPr>
          <a:xfrm>
            <a:off x="10415464" y="4175708"/>
            <a:ext cx="1036177" cy="2572511"/>
          </a:xfrm>
          <a:custGeom>
            <a:avLst/>
            <a:gdLst/>
            <a:ahLst/>
            <a:cxnLst/>
            <a:rect l="l" t="t" r="r" b="b"/>
            <a:pathLst>
              <a:path w="1554265" h="3858766">
                <a:moveTo>
                  <a:pt x="0" y="0"/>
                </a:moveTo>
                <a:lnTo>
                  <a:pt x="1554265" y="0"/>
                </a:lnTo>
                <a:lnTo>
                  <a:pt x="1554265" y="3858766"/>
                </a:lnTo>
                <a:lnTo>
                  <a:pt x="0" y="38587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0636" t="-46350" r="-149145" b="-43870"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2C89CC39-0745-0EC8-95E9-0763973728B6}"/>
              </a:ext>
            </a:extLst>
          </p:cNvPr>
          <p:cNvSpPr/>
          <p:nvPr/>
        </p:nvSpPr>
        <p:spPr>
          <a:xfrm flipV="1">
            <a:off x="-22502" y="2240671"/>
            <a:ext cx="12192000" cy="12700"/>
          </a:xfrm>
          <a:prstGeom prst="line">
            <a:avLst/>
          </a:prstGeom>
          <a:ln w="38100" cap="flat">
            <a:solidFill>
              <a:srgbClr val="BF7F61"/>
            </a:solidFill>
            <a:prstDash val="lgDash"/>
            <a:headEnd type="none" w="sm" len="sm"/>
            <a:tailEnd type="none" w="sm" len="sm"/>
          </a:ln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07D2256E-4078-2135-0EF7-F59F6A8A65C5}"/>
              </a:ext>
            </a:extLst>
          </p:cNvPr>
          <p:cNvSpPr txBox="1"/>
          <p:nvPr/>
        </p:nvSpPr>
        <p:spPr>
          <a:xfrm>
            <a:off x="1772422" y="1624969"/>
            <a:ext cx="8647155" cy="460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63" lvl="1" indent="-287882" algn="ctr">
              <a:lnSpc>
                <a:spcPts val="4054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tầng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92A2538A-386D-43FF-B859-C8E5505AA7A7}"/>
              </a:ext>
            </a:extLst>
          </p:cNvPr>
          <p:cNvSpPr/>
          <p:nvPr/>
        </p:nvSpPr>
        <p:spPr>
          <a:xfrm>
            <a:off x="6095999" y="2433958"/>
            <a:ext cx="2057400" cy="541020"/>
          </a:xfrm>
          <a:custGeom>
            <a:avLst/>
            <a:gdLst/>
            <a:ahLst/>
            <a:cxnLst/>
            <a:rect l="l" t="t" r="r" b="b"/>
            <a:pathLst>
              <a:path w="812800" h="213736">
                <a:moveTo>
                  <a:pt x="75259" y="0"/>
                </a:moveTo>
                <a:lnTo>
                  <a:pt x="737541" y="0"/>
                </a:lnTo>
                <a:cubicBezTo>
                  <a:pt x="779105" y="0"/>
                  <a:pt x="812800" y="33695"/>
                  <a:pt x="812800" y="75259"/>
                </a:cubicBezTo>
                <a:lnTo>
                  <a:pt x="812800" y="138477"/>
                </a:lnTo>
                <a:cubicBezTo>
                  <a:pt x="812800" y="180042"/>
                  <a:pt x="779105" y="213736"/>
                  <a:pt x="737541" y="213736"/>
                </a:cubicBezTo>
                <a:lnTo>
                  <a:pt x="75259" y="213736"/>
                </a:lnTo>
                <a:cubicBezTo>
                  <a:pt x="33695" y="213736"/>
                  <a:pt x="0" y="180042"/>
                  <a:pt x="0" y="138477"/>
                </a:cubicBezTo>
                <a:lnTo>
                  <a:pt x="0" y="75259"/>
                </a:lnTo>
                <a:cubicBezTo>
                  <a:pt x="0" y="33695"/>
                  <a:pt x="33695" y="0"/>
                  <a:pt x="75259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A7FCEE9C-4079-BF3E-6CD2-6B3E3CAB8068}"/>
              </a:ext>
            </a:extLst>
          </p:cNvPr>
          <p:cNvSpPr txBox="1"/>
          <p:nvPr/>
        </p:nvSpPr>
        <p:spPr>
          <a:xfrm>
            <a:off x="3332121" y="2911538"/>
            <a:ext cx="8177924" cy="1593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Vẽ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nhật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tam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vuông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giấy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xé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giấy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nét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vẽ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12DEDB30-2380-949A-35CF-CE0AF30B4A32}"/>
              </a:ext>
            </a:extLst>
          </p:cNvPr>
          <p:cNvSpPr txBox="1"/>
          <p:nvPr/>
        </p:nvSpPr>
        <p:spPr>
          <a:xfrm>
            <a:off x="688250" y="5520583"/>
            <a:ext cx="9021379" cy="103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keo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bút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trang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thêm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chi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Freeform 14">
            <a:extLst>
              <a:ext uri="{FF2B5EF4-FFF2-40B4-BE49-F238E27FC236}">
                <a16:creationId xmlns:a16="http://schemas.microsoft.com/office/drawing/2014/main" id="{410DA371-9A57-7BF7-AE48-5F85CBC40BA1}"/>
              </a:ext>
            </a:extLst>
          </p:cNvPr>
          <p:cNvSpPr/>
          <p:nvPr/>
        </p:nvSpPr>
        <p:spPr>
          <a:xfrm>
            <a:off x="4016098" y="4962521"/>
            <a:ext cx="2057400" cy="541020"/>
          </a:xfrm>
          <a:custGeom>
            <a:avLst/>
            <a:gdLst/>
            <a:ahLst/>
            <a:cxnLst/>
            <a:rect l="l" t="t" r="r" b="b"/>
            <a:pathLst>
              <a:path w="812800" h="213736">
                <a:moveTo>
                  <a:pt x="75259" y="0"/>
                </a:moveTo>
                <a:lnTo>
                  <a:pt x="737541" y="0"/>
                </a:lnTo>
                <a:cubicBezTo>
                  <a:pt x="779105" y="0"/>
                  <a:pt x="812800" y="33695"/>
                  <a:pt x="812800" y="75259"/>
                </a:cubicBezTo>
                <a:lnTo>
                  <a:pt x="812800" y="138477"/>
                </a:lnTo>
                <a:cubicBezTo>
                  <a:pt x="812800" y="180042"/>
                  <a:pt x="779105" y="213736"/>
                  <a:pt x="737541" y="213736"/>
                </a:cubicBezTo>
                <a:lnTo>
                  <a:pt x="75259" y="213736"/>
                </a:lnTo>
                <a:cubicBezTo>
                  <a:pt x="33695" y="213736"/>
                  <a:pt x="0" y="180042"/>
                  <a:pt x="0" y="138477"/>
                </a:cubicBezTo>
                <a:lnTo>
                  <a:pt x="0" y="75259"/>
                </a:lnTo>
                <a:cubicBezTo>
                  <a:pt x="0" y="33695"/>
                  <a:pt x="33695" y="0"/>
                  <a:pt x="75259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80124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20" grpId="0" animBg="1"/>
      <p:bldP spid="21" grpId="0"/>
      <p:bldP spid="22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B0CBC5-15E9-7DF1-4A41-666EEB44FEBF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9BAAF24F-36E0-E15C-9946-BED8FDB2C079}"/>
              </a:ext>
            </a:extLst>
          </p:cNvPr>
          <p:cNvSpPr/>
          <p:nvPr/>
        </p:nvSpPr>
        <p:spPr>
          <a:xfrm>
            <a:off x="8134334" y="1719996"/>
            <a:ext cx="3592745" cy="5273754"/>
          </a:xfrm>
          <a:custGeom>
            <a:avLst/>
            <a:gdLst/>
            <a:ahLst/>
            <a:cxnLst/>
            <a:rect l="l" t="t" r="r" b="b"/>
            <a:pathLst>
              <a:path w="5606415" h="8229600">
                <a:moveTo>
                  <a:pt x="0" y="0"/>
                </a:moveTo>
                <a:lnTo>
                  <a:pt x="5606415" y="0"/>
                </a:lnTo>
                <a:lnTo>
                  <a:pt x="56064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4ABE3D-A0C9-ACF0-2DD5-6C6BBFC88CD0}"/>
              </a:ext>
            </a:extLst>
          </p:cNvPr>
          <p:cNvSpPr txBox="1"/>
          <p:nvPr/>
        </p:nvSpPr>
        <p:spPr>
          <a:xfrm>
            <a:off x="464920" y="1556367"/>
            <a:ext cx="8203965" cy="664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08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ngói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B1B4911-64D5-B1E7-9F00-EFED8609C78A}"/>
              </a:ext>
            </a:extLst>
          </p:cNvPr>
          <p:cNvSpPr txBox="1"/>
          <p:nvPr/>
        </p:nvSpPr>
        <p:spPr>
          <a:xfrm>
            <a:off x="464921" y="3429000"/>
            <a:ext cx="7349359" cy="3245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nêu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ACF7039D-0DC2-DD2D-A9BE-10FE0A29E19C}"/>
              </a:ext>
            </a:extLst>
          </p:cNvPr>
          <p:cNvSpPr/>
          <p:nvPr/>
        </p:nvSpPr>
        <p:spPr>
          <a:xfrm>
            <a:off x="464920" y="2404212"/>
            <a:ext cx="7349359" cy="833838"/>
          </a:xfrm>
          <a:custGeom>
            <a:avLst/>
            <a:gdLst/>
            <a:ahLst/>
            <a:cxnLst/>
            <a:rect l="l" t="t" r="r" b="b"/>
            <a:pathLst>
              <a:path w="3241073" h="329418">
                <a:moveTo>
                  <a:pt x="25165" y="0"/>
                </a:moveTo>
                <a:lnTo>
                  <a:pt x="3215908" y="0"/>
                </a:lnTo>
                <a:cubicBezTo>
                  <a:pt x="3229806" y="0"/>
                  <a:pt x="3241073" y="11267"/>
                  <a:pt x="3241073" y="25165"/>
                </a:cubicBezTo>
                <a:lnTo>
                  <a:pt x="3241073" y="304253"/>
                </a:lnTo>
                <a:cubicBezTo>
                  <a:pt x="3241073" y="318151"/>
                  <a:pt x="3229806" y="329418"/>
                  <a:pt x="3215908" y="329418"/>
                </a:cubicBezTo>
                <a:lnTo>
                  <a:pt x="25165" y="329418"/>
                </a:lnTo>
                <a:cubicBezTo>
                  <a:pt x="11267" y="329418"/>
                  <a:pt x="0" y="318151"/>
                  <a:pt x="0" y="304253"/>
                </a:cubicBezTo>
                <a:lnTo>
                  <a:pt x="0" y="25165"/>
                </a:lnTo>
                <a:cubicBezTo>
                  <a:pt x="0" y="11267"/>
                  <a:pt x="11267" y="0"/>
                  <a:pt x="25165" y="0"/>
                </a:cubicBezTo>
                <a:close/>
              </a:path>
            </a:pathLst>
          </a:custGeom>
          <a:solidFill>
            <a:srgbClr val="FFE9C5"/>
          </a:solidFill>
          <a:ln w="38100" cap="rnd">
            <a:solidFill>
              <a:srgbClr val="BF7F61"/>
            </a:solidFill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minh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56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249C55E1-3F60-0C46-BAC6-678E576E7A5D}"/>
              </a:ext>
            </a:extLst>
          </p:cNvPr>
          <p:cNvSpPr/>
          <p:nvPr/>
        </p:nvSpPr>
        <p:spPr>
          <a:xfrm>
            <a:off x="1998999" y="-284017"/>
            <a:ext cx="7862834" cy="7862834"/>
          </a:xfrm>
          <a:custGeom>
            <a:avLst/>
            <a:gdLst/>
            <a:ahLst/>
            <a:cxnLst/>
            <a:rect l="l" t="t" r="r" b="b"/>
            <a:pathLst>
              <a:path w="16069267" h="7575275">
                <a:moveTo>
                  <a:pt x="0" y="0"/>
                </a:moveTo>
                <a:lnTo>
                  <a:pt x="16069266" y="0"/>
                </a:lnTo>
                <a:lnTo>
                  <a:pt x="16069266" y="7575275"/>
                </a:lnTo>
                <a:lnTo>
                  <a:pt x="0" y="75752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8F1A21D-6D54-B7B2-194B-EC009C453F54}"/>
              </a:ext>
            </a:extLst>
          </p:cNvPr>
          <p:cNvGrpSpPr/>
          <p:nvPr/>
        </p:nvGrpSpPr>
        <p:grpSpPr>
          <a:xfrm>
            <a:off x="10323773" y="832425"/>
            <a:ext cx="1868227" cy="1312102"/>
            <a:chOff x="9772054" y="889125"/>
            <a:chExt cx="2374289" cy="1487622"/>
          </a:xfrm>
        </p:grpSpPr>
        <p:pic>
          <p:nvPicPr>
            <p:cNvPr id="4" name="Picture 2">
              <a:hlinkClick r:id="rId4"/>
              <a:extLst>
                <a:ext uri="{FF2B5EF4-FFF2-40B4-BE49-F238E27FC236}">
                  <a16:creationId xmlns:a16="http://schemas.microsoft.com/office/drawing/2014/main" id="{2EDDF332-A2F3-1634-7457-8DCF670469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0350" y="889125"/>
              <a:ext cx="1079103" cy="746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4D03D3C-4BBD-F4CD-E424-C5AD2678A68F}"/>
                </a:ext>
              </a:extLst>
            </p:cNvPr>
            <p:cNvSpPr txBox="1"/>
            <p:nvPr/>
          </p:nvSpPr>
          <p:spPr>
            <a:xfrm>
              <a:off x="9772054" y="1713746"/>
              <a:ext cx="2374289" cy="6630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err="1"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16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16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endParaRPr lang="en-US" sz="1600" dirty="0"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vi-VN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xem </a:t>
              </a:r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video</a:t>
              </a:r>
              <a:endParaRPr lang="en-US" sz="1600" b="1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93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B0CBC5-15E9-7DF1-4A41-666EEB44FEBF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E10D0184-6A09-D134-757F-47F71CE596DD}"/>
              </a:ext>
            </a:extLst>
          </p:cNvPr>
          <p:cNvSpPr/>
          <p:nvPr/>
        </p:nvSpPr>
        <p:spPr>
          <a:xfrm>
            <a:off x="4096998" y="1850131"/>
            <a:ext cx="4096489" cy="4188377"/>
          </a:xfrm>
          <a:custGeom>
            <a:avLst/>
            <a:gdLst/>
            <a:ahLst/>
            <a:cxnLst/>
            <a:rect l="l" t="t" r="r" b="b"/>
            <a:pathLst>
              <a:path w="6144734" h="6282566">
                <a:moveTo>
                  <a:pt x="0" y="0"/>
                </a:moveTo>
                <a:lnTo>
                  <a:pt x="6144734" y="0"/>
                </a:lnTo>
                <a:lnTo>
                  <a:pt x="6144734" y="6282566"/>
                </a:lnTo>
                <a:lnTo>
                  <a:pt x="0" y="62825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5678" b="74831" l="57711" r="86145">
                          <a14:foregroundMark x1="58735" y1="47458" x2="59518" y2="57797"/>
                          <a14:foregroundMark x1="60241" y1="68983" x2="64880" y2="72034"/>
                          <a14:foregroundMark x1="59458" y1="70254" x2="64578" y2="74915"/>
                          <a14:foregroundMark x1="65723" y1="73814" x2="71386" y2="73983"/>
                          <a14:foregroundMark x1="71386" y1="73983" x2="75482" y2="73644"/>
                          <a14:foregroundMark x1="75482" y1="73644" x2="76084" y2="73729"/>
                          <a14:foregroundMark x1="83855" y1="72034" x2="85060" y2="66186"/>
                          <a14:foregroundMark x1="85060" y1="66186" x2="84940" y2="64407"/>
                          <a14:foregroundMark x1="85181" y1="51525" x2="85542" y2="55847"/>
                          <a14:foregroundMark x1="84880" y1="41271" x2="85060" y2="42203"/>
                          <a14:foregroundMark x1="69880" y1="36441" x2="70783" y2="38475"/>
                          <a14:foregroundMark x1="66325" y1="35847" x2="67108" y2="35678"/>
                          <a14:foregroundMark x1="58554" y1="38644" x2="58253" y2="40254"/>
                          <a14:foregroundMark x1="85723" y1="42119" x2="85723" y2="42119"/>
                          <a14:foregroundMark x1="86145" y1="41780" x2="85361" y2="43051"/>
                          <a14:foregroundMark x1="57831" y1="49153" x2="58373" y2="53475"/>
                          <a14:foregroundMark x1="85482" y1="55254" x2="86145" y2="57627"/>
                          <a14:foregroundMark x1="57892" y1="38898" x2="57711" y2="3966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 l="-190920" t="-77722" r="-42092" b="-53804"/>
            </a:stretch>
          </a:blipFill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C4833DB4-2E74-54A6-C793-3A7964D536C9}"/>
              </a:ext>
            </a:extLst>
          </p:cNvPr>
          <p:cNvSpPr txBox="1"/>
          <p:nvPr/>
        </p:nvSpPr>
        <p:spPr>
          <a:xfrm>
            <a:off x="9110027" y="2103054"/>
            <a:ext cx="2100971" cy="472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thang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98E66488-442F-BEF0-AA07-1C78AAECDDA6}"/>
              </a:ext>
            </a:extLst>
          </p:cNvPr>
          <p:cNvSpPr txBox="1"/>
          <p:nvPr/>
        </p:nvSpPr>
        <p:spPr>
          <a:xfrm>
            <a:off x="844128" y="2064135"/>
            <a:ext cx="1959525" cy="454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lục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giác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8FECD25F-5398-1AC8-E860-97E32ED8783E}"/>
              </a:ext>
            </a:extLst>
          </p:cNvPr>
          <p:cNvSpPr txBox="1"/>
          <p:nvPr/>
        </p:nvSpPr>
        <p:spPr>
          <a:xfrm>
            <a:off x="441339" y="3745037"/>
            <a:ext cx="2417687" cy="472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tam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giác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64364F3-483E-09DA-C41E-F9976E85A87B}"/>
              </a:ext>
            </a:extLst>
          </p:cNvPr>
          <p:cNvSpPr txBox="1"/>
          <p:nvPr/>
        </p:nvSpPr>
        <p:spPr>
          <a:xfrm>
            <a:off x="9110028" y="3666061"/>
            <a:ext cx="2468879" cy="472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FB269EF3-0091-5F27-F8B8-FF1B135280B0}"/>
              </a:ext>
            </a:extLst>
          </p:cNvPr>
          <p:cNvSpPr txBox="1"/>
          <p:nvPr/>
        </p:nvSpPr>
        <p:spPr>
          <a:xfrm>
            <a:off x="3518635" y="6182098"/>
            <a:ext cx="5154729" cy="460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63" lvl="1" indent="-287882" algn="ctr">
              <a:lnSpc>
                <a:spcPts val="4054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ngói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vẽ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cắt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AutoShape 9">
            <a:extLst>
              <a:ext uri="{FF2B5EF4-FFF2-40B4-BE49-F238E27FC236}">
                <a16:creationId xmlns:a16="http://schemas.microsoft.com/office/drawing/2014/main" id="{E839C9DD-80B7-311F-2900-7C0ACEB4BDE4}"/>
              </a:ext>
            </a:extLst>
          </p:cNvPr>
          <p:cNvSpPr/>
          <p:nvPr/>
        </p:nvSpPr>
        <p:spPr>
          <a:xfrm>
            <a:off x="2803654" y="2400473"/>
            <a:ext cx="1433442" cy="26221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AutoShape 10">
            <a:extLst>
              <a:ext uri="{FF2B5EF4-FFF2-40B4-BE49-F238E27FC236}">
                <a16:creationId xmlns:a16="http://schemas.microsoft.com/office/drawing/2014/main" id="{79CAE009-B89B-B902-82F9-9FD2ECC7EFC4}"/>
              </a:ext>
            </a:extLst>
          </p:cNvPr>
          <p:cNvSpPr/>
          <p:nvPr/>
        </p:nvSpPr>
        <p:spPr>
          <a:xfrm flipV="1">
            <a:off x="2859026" y="3017025"/>
            <a:ext cx="2984162" cy="967023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5" name="AutoShape 11">
            <a:extLst>
              <a:ext uri="{FF2B5EF4-FFF2-40B4-BE49-F238E27FC236}">
                <a16:creationId xmlns:a16="http://schemas.microsoft.com/office/drawing/2014/main" id="{760A243B-5FC9-FF39-AFB9-3D5622F8BEBE}"/>
              </a:ext>
            </a:extLst>
          </p:cNvPr>
          <p:cNvSpPr/>
          <p:nvPr/>
        </p:nvSpPr>
        <p:spPr>
          <a:xfrm flipV="1">
            <a:off x="6819961" y="3944320"/>
            <a:ext cx="2290067" cy="221327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D3D95761-02F0-EA9B-51D8-C5FD9DCBCB9E}"/>
              </a:ext>
            </a:extLst>
          </p:cNvPr>
          <p:cNvSpPr txBox="1"/>
          <p:nvPr/>
        </p:nvSpPr>
        <p:spPr>
          <a:xfrm>
            <a:off x="9045966" y="5116798"/>
            <a:ext cx="2785817" cy="472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nguyệt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7" name="AutoShape 13">
            <a:extLst>
              <a:ext uri="{FF2B5EF4-FFF2-40B4-BE49-F238E27FC236}">
                <a16:creationId xmlns:a16="http://schemas.microsoft.com/office/drawing/2014/main" id="{2BD5F4AB-4A47-67EB-FDDC-4778690DDD6B}"/>
              </a:ext>
            </a:extLst>
          </p:cNvPr>
          <p:cNvSpPr/>
          <p:nvPr/>
        </p:nvSpPr>
        <p:spPr>
          <a:xfrm>
            <a:off x="7766548" y="4748084"/>
            <a:ext cx="1279417" cy="599367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8" name="AutoShape 14">
            <a:extLst>
              <a:ext uri="{FF2B5EF4-FFF2-40B4-BE49-F238E27FC236}">
                <a16:creationId xmlns:a16="http://schemas.microsoft.com/office/drawing/2014/main" id="{DBA71D07-E676-B3B7-410B-3952A46D28D4}"/>
              </a:ext>
            </a:extLst>
          </p:cNvPr>
          <p:cNvSpPr/>
          <p:nvPr/>
        </p:nvSpPr>
        <p:spPr>
          <a:xfrm flipV="1">
            <a:off x="7114510" y="2439391"/>
            <a:ext cx="1995518" cy="843668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9" name="AutoShape 15">
            <a:extLst>
              <a:ext uri="{FF2B5EF4-FFF2-40B4-BE49-F238E27FC236}">
                <a16:creationId xmlns:a16="http://schemas.microsoft.com/office/drawing/2014/main" id="{9FB2F729-018A-62BA-64C3-20A0E5F97809}"/>
              </a:ext>
            </a:extLst>
          </p:cNvPr>
          <p:cNvSpPr/>
          <p:nvPr/>
        </p:nvSpPr>
        <p:spPr>
          <a:xfrm flipV="1">
            <a:off x="7769394" y="2439391"/>
            <a:ext cx="1340633" cy="1119517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0" name="AutoShape 16">
            <a:extLst>
              <a:ext uri="{FF2B5EF4-FFF2-40B4-BE49-F238E27FC236}">
                <a16:creationId xmlns:a16="http://schemas.microsoft.com/office/drawing/2014/main" id="{487FC2DC-2E4F-A556-B68C-F379DA099BD5}"/>
              </a:ext>
            </a:extLst>
          </p:cNvPr>
          <p:cNvSpPr/>
          <p:nvPr/>
        </p:nvSpPr>
        <p:spPr>
          <a:xfrm flipV="1">
            <a:off x="4518807" y="2439391"/>
            <a:ext cx="4591220" cy="566373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64B64D78-7688-77C7-9156-BAD8A54FCDA0}"/>
              </a:ext>
            </a:extLst>
          </p:cNvPr>
          <p:cNvSpPr txBox="1"/>
          <p:nvPr/>
        </p:nvSpPr>
        <p:spPr>
          <a:xfrm>
            <a:off x="527191" y="5268973"/>
            <a:ext cx="2417687" cy="472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nhật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2" name="AutoShape 18">
            <a:extLst>
              <a:ext uri="{FF2B5EF4-FFF2-40B4-BE49-F238E27FC236}">
                <a16:creationId xmlns:a16="http://schemas.microsoft.com/office/drawing/2014/main" id="{CEC8089B-3E00-DB5E-1D61-D04444EA933F}"/>
              </a:ext>
            </a:extLst>
          </p:cNvPr>
          <p:cNvSpPr/>
          <p:nvPr/>
        </p:nvSpPr>
        <p:spPr>
          <a:xfrm flipV="1">
            <a:off x="2944877" y="4178287"/>
            <a:ext cx="2417687" cy="1383652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97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B0CBC5-15E9-7DF1-4A41-666EEB44FEBF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2C89CC39-0745-0EC8-95E9-0763973728B6}"/>
              </a:ext>
            </a:extLst>
          </p:cNvPr>
          <p:cNvSpPr/>
          <p:nvPr/>
        </p:nvSpPr>
        <p:spPr>
          <a:xfrm flipV="1">
            <a:off x="-22502" y="2240671"/>
            <a:ext cx="12192000" cy="12700"/>
          </a:xfrm>
          <a:prstGeom prst="line">
            <a:avLst/>
          </a:prstGeom>
          <a:ln w="38100" cap="flat">
            <a:solidFill>
              <a:srgbClr val="BF7F61"/>
            </a:solidFill>
            <a:prstDash val="lgDash"/>
            <a:headEnd type="none" w="sm" len="sm"/>
            <a:tailEnd type="none" w="sm" len="sm"/>
          </a:ln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07D2256E-4078-2135-0EF7-F59F6A8A65C5}"/>
              </a:ext>
            </a:extLst>
          </p:cNvPr>
          <p:cNvSpPr txBox="1"/>
          <p:nvPr/>
        </p:nvSpPr>
        <p:spPr>
          <a:xfrm>
            <a:off x="1772422" y="1624969"/>
            <a:ext cx="8647155" cy="460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63" lvl="1" indent="-287882" algn="ctr">
              <a:lnSpc>
                <a:spcPts val="4054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tầng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" name="Freeform 13">
            <a:extLst>
              <a:ext uri="{FF2B5EF4-FFF2-40B4-BE49-F238E27FC236}">
                <a16:creationId xmlns:a16="http://schemas.microsoft.com/office/drawing/2014/main" id="{4CE76A11-A0FE-6279-089E-9855F5D8B710}"/>
              </a:ext>
            </a:extLst>
          </p:cNvPr>
          <p:cNvSpPr/>
          <p:nvPr/>
        </p:nvSpPr>
        <p:spPr>
          <a:xfrm>
            <a:off x="685799" y="2569707"/>
            <a:ext cx="2583455" cy="2072599"/>
          </a:xfrm>
          <a:custGeom>
            <a:avLst/>
            <a:gdLst/>
            <a:ahLst/>
            <a:cxnLst/>
            <a:rect l="l" t="t" r="r" b="b"/>
            <a:pathLst>
              <a:path w="3875182" h="3108899">
                <a:moveTo>
                  <a:pt x="0" y="0"/>
                </a:moveTo>
                <a:lnTo>
                  <a:pt x="3875182" y="0"/>
                </a:lnTo>
                <a:lnTo>
                  <a:pt x="3875182" y="3108899"/>
                </a:lnTo>
                <a:lnTo>
                  <a:pt x="0" y="31088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0763" b="54153" l="32651" r="51747">
                          <a14:foregroundMark x1="32711" y1="31441" x2="42651" y2="31780"/>
                          <a14:foregroundMark x1="42651" y1="31780" x2="47711" y2="31017"/>
                          <a14:foregroundMark x1="47711" y1="31017" x2="49880" y2="31186"/>
                          <a14:foregroundMark x1="42711" y1="52966" x2="42169" y2="52203"/>
                          <a14:foregroundMark x1="42590" y1="52797" x2="42470" y2="53814"/>
                          <a14:foregroundMark x1="41867" y1="52373" x2="41687" y2="53814"/>
                          <a14:foregroundMark x1="41205" y1="52627" x2="41566" y2="54153"/>
                          <a14:foregroundMark x1="45964" y1="31017" x2="48193" y2="30763"/>
                          <a14:foregroundMark x1="42590" y1="51695" x2="42952" y2="5313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 l="-126138" t="-107487" r="-190349" b="-161542"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Freeform 20">
            <a:extLst>
              <a:ext uri="{FF2B5EF4-FFF2-40B4-BE49-F238E27FC236}">
                <a16:creationId xmlns:a16="http://schemas.microsoft.com/office/drawing/2014/main" id="{0D0B637C-8F46-C43D-8166-35C3F2E0B64F}"/>
              </a:ext>
            </a:extLst>
          </p:cNvPr>
          <p:cNvSpPr/>
          <p:nvPr/>
        </p:nvSpPr>
        <p:spPr>
          <a:xfrm>
            <a:off x="368842" y="4720523"/>
            <a:ext cx="2413000" cy="2110782"/>
          </a:xfrm>
          <a:custGeom>
            <a:avLst/>
            <a:gdLst/>
            <a:ahLst/>
            <a:cxnLst/>
            <a:rect l="l" t="t" r="r" b="b"/>
            <a:pathLst>
              <a:path w="3619500" h="3166173">
                <a:moveTo>
                  <a:pt x="0" y="0"/>
                </a:moveTo>
                <a:lnTo>
                  <a:pt x="3619500" y="0"/>
                </a:lnTo>
                <a:lnTo>
                  <a:pt x="3619500" y="3166173"/>
                </a:lnTo>
                <a:lnTo>
                  <a:pt x="0" y="31661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1102" b="87119" l="35181" r="56506">
                          <a14:foregroundMark x1="36325" y1="61525" x2="36867" y2="80593"/>
                          <a14:foregroundMark x1="35964" y1="81186" x2="43554" y2="81271"/>
                          <a14:foregroundMark x1="43554" y1="81271" x2="54940" y2="80593"/>
                          <a14:foregroundMark x1="54940" y1="80593" x2="56265" y2="73220"/>
                          <a14:foregroundMark x1="35181" y1="61102" x2="36145" y2="75932"/>
                          <a14:foregroundMark x1="37229" y1="62797" x2="43916" y2="62542"/>
                          <a14:foregroundMark x1="43916" y1="62542" x2="53795" y2="62966"/>
                          <a14:foregroundMark x1="55120" y1="62373" x2="56325" y2="71356"/>
                          <a14:foregroundMark x1="47831" y1="85763" x2="47349" y2="85932"/>
                          <a14:foregroundMark x1="47108" y1="85085" x2="47349" y2="86610"/>
                          <a14:foregroundMark x1="46566" y1="85169" x2="46687" y2="86610"/>
                          <a14:foregroundMark x1="46988" y1="84746" x2="48012" y2="86356"/>
                          <a14:foregroundMark x1="46627" y1="84746" x2="47048" y2="87034"/>
                          <a14:foregroundMark x1="47289" y1="87203" x2="47892" y2="85847"/>
                          <a14:foregroundMark x1="46928" y1="84576" x2="48193" y2="85424"/>
                          <a14:foregroundMark x1="55602" y1="66525" x2="56506" y2="70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 l="-140875" t="-195333" r="-171672" b="-39911"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295693B-6B08-E114-5F16-9A2BE19A9115}"/>
              </a:ext>
            </a:extLst>
          </p:cNvPr>
          <p:cNvGrpSpPr/>
          <p:nvPr/>
        </p:nvGrpSpPr>
        <p:grpSpPr>
          <a:xfrm>
            <a:off x="3472454" y="2751639"/>
            <a:ext cx="2244496" cy="1612962"/>
            <a:chOff x="5208682" y="2631646"/>
            <a:chExt cx="3366744" cy="2419444"/>
          </a:xfrm>
        </p:grpSpPr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8F964D26-3C30-6E6D-1018-56714E90B347}"/>
                </a:ext>
              </a:extLst>
            </p:cNvPr>
            <p:cNvSpPr txBox="1"/>
            <p:nvPr/>
          </p:nvSpPr>
          <p:spPr>
            <a:xfrm>
              <a:off x="5208682" y="3635412"/>
              <a:ext cx="3366744" cy="14156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Gấp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giấy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màu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thành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3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phần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FCBF3D17-A611-E650-C62F-745F31AFA203}"/>
                </a:ext>
              </a:extLst>
            </p:cNvPr>
            <p:cNvSpPr/>
            <p:nvPr/>
          </p:nvSpPr>
          <p:spPr>
            <a:xfrm>
              <a:off x="5349004" y="2631646"/>
              <a:ext cx="3086100" cy="811530"/>
            </a:xfrm>
            <a:custGeom>
              <a:avLst/>
              <a:gdLst/>
              <a:ahLst/>
              <a:cxnLst/>
              <a:rect l="l" t="t" r="r" b="b"/>
              <a:pathLst>
                <a:path w="812800" h="213736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138477"/>
                  </a:lnTo>
                  <a:cubicBezTo>
                    <a:pt x="812800" y="180042"/>
                    <a:pt x="779105" y="213736"/>
                    <a:pt x="737541" y="213736"/>
                  </a:cubicBezTo>
                  <a:lnTo>
                    <a:pt x="75259" y="213736"/>
                  </a:lnTo>
                  <a:cubicBezTo>
                    <a:pt x="33695" y="213736"/>
                    <a:pt x="0" y="180042"/>
                    <a:pt x="0" y="138477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txBody>
            <a:bodyPr anchor="ctr"/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Bước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0062F9-955A-4720-AB4E-8B1D57F0848D}"/>
              </a:ext>
            </a:extLst>
          </p:cNvPr>
          <p:cNvGrpSpPr/>
          <p:nvPr/>
        </p:nvGrpSpPr>
        <p:grpSpPr>
          <a:xfrm>
            <a:off x="8717559" y="2408178"/>
            <a:ext cx="3139161" cy="2089395"/>
            <a:chOff x="13076339" y="2412938"/>
            <a:chExt cx="4708741" cy="3134094"/>
          </a:xfrm>
        </p:grpSpPr>
        <p:sp>
          <p:nvSpPr>
            <p:cNvPr id="14" name="TextBox 19">
              <a:extLst>
                <a:ext uri="{FF2B5EF4-FFF2-40B4-BE49-F238E27FC236}">
                  <a16:creationId xmlns:a16="http://schemas.microsoft.com/office/drawing/2014/main" id="{2FA27FE5-CDE2-FB0E-D1B2-6C832A263612}"/>
                </a:ext>
              </a:extLst>
            </p:cNvPr>
            <p:cNvSpPr txBox="1"/>
            <p:nvPr/>
          </p:nvSpPr>
          <p:spPr>
            <a:xfrm>
              <a:off x="13076339" y="3369607"/>
              <a:ext cx="4708741" cy="21774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Vẽ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ngôi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nhà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b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mái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ngói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sát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nhau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lên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3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phần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giấy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đã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gấp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5E49C6BE-EBEB-0A73-6D5A-55BA4E94DB12}"/>
                </a:ext>
              </a:extLst>
            </p:cNvPr>
            <p:cNvSpPr/>
            <p:nvPr/>
          </p:nvSpPr>
          <p:spPr>
            <a:xfrm>
              <a:off x="13624769" y="2412938"/>
              <a:ext cx="3086100" cy="811530"/>
            </a:xfrm>
            <a:custGeom>
              <a:avLst/>
              <a:gdLst/>
              <a:ahLst/>
              <a:cxnLst/>
              <a:rect l="l" t="t" r="r" b="b"/>
              <a:pathLst>
                <a:path w="812800" h="213736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138477"/>
                  </a:lnTo>
                  <a:cubicBezTo>
                    <a:pt x="812800" y="180042"/>
                    <a:pt x="779105" y="213736"/>
                    <a:pt x="737541" y="213736"/>
                  </a:cubicBezTo>
                  <a:lnTo>
                    <a:pt x="75259" y="213736"/>
                  </a:lnTo>
                  <a:cubicBezTo>
                    <a:pt x="33695" y="213736"/>
                    <a:pt x="0" y="180042"/>
                    <a:pt x="0" y="138477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txBody>
            <a:bodyPr anchor="ctr"/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Bước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2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AB96E1-2B2F-7466-CEAF-78C6D20F40E0}"/>
              </a:ext>
            </a:extLst>
          </p:cNvPr>
          <p:cNvGrpSpPr/>
          <p:nvPr/>
        </p:nvGrpSpPr>
        <p:grpSpPr>
          <a:xfrm>
            <a:off x="2933974" y="4855489"/>
            <a:ext cx="8922746" cy="1678824"/>
            <a:chOff x="5004238" y="6309478"/>
            <a:chExt cx="13384120" cy="2518235"/>
          </a:xfrm>
        </p:grpSpPr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2003728A-3B8B-72B5-6808-C6940A020734}"/>
                </a:ext>
              </a:extLst>
            </p:cNvPr>
            <p:cNvSpPr txBox="1"/>
            <p:nvPr/>
          </p:nvSpPr>
          <p:spPr>
            <a:xfrm>
              <a:off x="5004238" y="7412036"/>
              <a:ext cx="13384120" cy="14156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518186" lvl="1" indent="-259093" algn="just">
                <a:lnSpc>
                  <a:spcPct val="150000"/>
                </a:lnSpc>
                <a:buFont typeface="Arial"/>
                <a:buChar char="•"/>
              </a:pP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Trang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trí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tô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màu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cho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ngôi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nhà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 </a:t>
              </a:r>
            </a:p>
            <a:p>
              <a:pPr marL="518186" lvl="1" indent="-259093" algn="just">
                <a:lnSpc>
                  <a:spcPct val="150000"/>
                </a:lnSpc>
                <a:buFont typeface="Arial"/>
                <a:buChar char="•"/>
              </a:pP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Dùng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kéo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cắt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phần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giấy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thừa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phía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trên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ngôi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nhà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91AE80FA-053B-CAAE-7E14-22C431833F8A}"/>
                </a:ext>
              </a:extLst>
            </p:cNvPr>
            <p:cNvSpPr/>
            <p:nvPr/>
          </p:nvSpPr>
          <p:spPr>
            <a:xfrm>
              <a:off x="9144000" y="6309478"/>
              <a:ext cx="3086100" cy="811530"/>
            </a:xfrm>
            <a:custGeom>
              <a:avLst/>
              <a:gdLst/>
              <a:ahLst/>
              <a:cxnLst/>
              <a:rect l="l" t="t" r="r" b="b"/>
              <a:pathLst>
                <a:path w="812800" h="213736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138477"/>
                  </a:lnTo>
                  <a:cubicBezTo>
                    <a:pt x="812800" y="180042"/>
                    <a:pt x="779105" y="213736"/>
                    <a:pt x="737541" y="213736"/>
                  </a:cubicBezTo>
                  <a:lnTo>
                    <a:pt x="75259" y="213736"/>
                  </a:lnTo>
                  <a:cubicBezTo>
                    <a:pt x="33695" y="213736"/>
                    <a:pt x="0" y="180042"/>
                    <a:pt x="0" y="138477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txBody>
            <a:bodyPr anchor="ctr"/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Bước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3</a:t>
              </a:r>
            </a:p>
          </p:txBody>
        </p:sp>
      </p:grpSp>
      <p:sp>
        <p:nvSpPr>
          <p:cNvPr id="19" name="Freeform 14">
            <a:extLst>
              <a:ext uri="{FF2B5EF4-FFF2-40B4-BE49-F238E27FC236}">
                <a16:creationId xmlns:a16="http://schemas.microsoft.com/office/drawing/2014/main" id="{BE364F04-82F5-2265-E55B-EB858E60C01D}"/>
              </a:ext>
            </a:extLst>
          </p:cNvPr>
          <p:cNvSpPr/>
          <p:nvPr/>
        </p:nvSpPr>
        <p:spPr>
          <a:xfrm>
            <a:off x="6100385" y="2569706"/>
            <a:ext cx="2418359" cy="2072599"/>
          </a:xfrm>
          <a:custGeom>
            <a:avLst/>
            <a:gdLst/>
            <a:ahLst/>
            <a:cxnLst/>
            <a:rect l="l" t="t" r="r" b="b"/>
            <a:pathLst>
              <a:path w="3627539" h="3108899">
                <a:moveTo>
                  <a:pt x="0" y="0"/>
                </a:moveTo>
                <a:lnTo>
                  <a:pt x="3627539" y="0"/>
                </a:lnTo>
                <a:lnTo>
                  <a:pt x="3627539" y="3108899"/>
                </a:lnTo>
                <a:lnTo>
                  <a:pt x="0" y="31088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4010" t="-217528" r="-276502" b="-31258"/>
            </a:stretch>
          </a:blipFill>
        </p:spPr>
        <p:txBody>
          <a:bodyPr/>
          <a:lstStyle/>
          <a:p>
            <a:endParaRPr lang="vi-VN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74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animBg="1"/>
      <p:bldP spid="5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B0CBC5-15E9-7DF1-4A41-666EEB44FEBF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8202BB53-EB88-B4AF-C092-9698603DFDC6}"/>
              </a:ext>
            </a:extLst>
          </p:cNvPr>
          <p:cNvSpPr/>
          <p:nvPr/>
        </p:nvSpPr>
        <p:spPr>
          <a:xfrm>
            <a:off x="6340693" y="2030671"/>
            <a:ext cx="5851307" cy="4827329"/>
          </a:xfrm>
          <a:custGeom>
            <a:avLst/>
            <a:gdLst/>
            <a:ahLst/>
            <a:cxnLst/>
            <a:rect l="l" t="t" r="r" b="b"/>
            <a:pathLst>
              <a:path w="10845996" h="8947947">
                <a:moveTo>
                  <a:pt x="0" y="0"/>
                </a:moveTo>
                <a:lnTo>
                  <a:pt x="10845996" y="0"/>
                </a:lnTo>
                <a:lnTo>
                  <a:pt x="10845996" y="8947947"/>
                </a:lnTo>
                <a:lnTo>
                  <a:pt x="0" y="89479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Mali" pitchFamily="2" charset="-34"/>
            </a:endParaRP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6F835285-9DC4-8058-F010-42673CEFEED1}"/>
              </a:ext>
            </a:extLst>
          </p:cNvPr>
          <p:cNvSpPr/>
          <p:nvPr/>
        </p:nvSpPr>
        <p:spPr>
          <a:xfrm>
            <a:off x="584200" y="1791267"/>
            <a:ext cx="5511800" cy="735365"/>
          </a:xfrm>
          <a:custGeom>
            <a:avLst/>
            <a:gdLst/>
            <a:ahLst/>
            <a:cxnLst/>
            <a:rect l="l" t="t" r="r" b="b"/>
            <a:pathLst>
              <a:path w="2177501" h="329418">
                <a:moveTo>
                  <a:pt x="37456" y="0"/>
                </a:moveTo>
                <a:lnTo>
                  <a:pt x="2140045" y="0"/>
                </a:lnTo>
                <a:cubicBezTo>
                  <a:pt x="2160731" y="0"/>
                  <a:pt x="2177501" y="16770"/>
                  <a:pt x="2177501" y="37456"/>
                </a:cubicBezTo>
                <a:lnTo>
                  <a:pt x="2177501" y="291961"/>
                </a:lnTo>
                <a:cubicBezTo>
                  <a:pt x="2177501" y="312648"/>
                  <a:pt x="2160731" y="329418"/>
                  <a:pt x="2140045" y="329418"/>
                </a:cubicBezTo>
                <a:lnTo>
                  <a:pt x="37456" y="329418"/>
                </a:lnTo>
                <a:cubicBezTo>
                  <a:pt x="16770" y="329418"/>
                  <a:pt x="0" y="312648"/>
                  <a:pt x="0" y="291961"/>
                </a:cubicBezTo>
                <a:lnTo>
                  <a:pt x="0" y="37456"/>
                </a:lnTo>
                <a:cubicBezTo>
                  <a:pt x="0" y="16770"/>
                  <a:pt x="16770" y="0"/>
                  <a:pt x="37456" y="0"/>
                </a:cubicBezTo>
                <a:close/>
              </a:path>
            </a:pathLst>
          </a:custGeom>
          <a:solidFill>
            <a:srgbClr val="FFE9C5"/>
          </a:solidFill>
          <a:ln w="38100" cap="rnd">
            <a:solidFill>
              <a:srgbClr val="BF7F61"/>
            </a:solidFill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HOẠT ĐỘNG NHÓM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E9A14D35-0369-084A-783C-6416A731EFE6}"/>
              </a:ext>
            </a:extLst>
          </p:cNvPr>
          <p:cNvSpPr txBox="1"/>
          <p:nvPr/>
        </p:nvSpPr>
        <p:spPr>
          <a:xfrm>
            <a:off x="0" y="2815269"/>
            <a:ext cx="6472529" cy="3482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Từ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giấy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màu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thủ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công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/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giấy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trắng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kết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hợp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bút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màu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/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màu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sáp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,...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em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hãy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tạo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sản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phẩm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ngôi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nhà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cao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tầng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hoặc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ngôi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nhà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b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</a:b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mái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ngói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theo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ý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thích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.</a:t>
            </a:r>
          </a:p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Quan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sát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bạn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trong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nhóm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/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bên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cạnh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, </a:t>
            </a:r>
            <a:b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</a:b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chia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sẻ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ý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tưởng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chọn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hình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màu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cho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b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</a:b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sản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phẩm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của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mình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với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bạn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cs typeface="Mali" pitchFamily="2" charset="-3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48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B0CBC5-15E9-7DF1-4A41-666EEB44FEBF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010B0FE-FFCD-A2E6-FE22-FAF17C011AEA}"/>
              </a:ext>
            </a:extLst>
          </p:cNvPr>
          <p:cNvSpPr/>
          <p:nvPr/>
        </p:nvSpPr>
        <p:spPr>
          <a:xfrm>
            <a:off x="890805" y="2312288"/>
            <a:ext cx="5006231" cy="3488285"/>
          </a:xfrm>
          <a:custGeom>
            <a:avLst/>
            <a:gdLst/>
            <a:ahLst/>
            <a:cxnLst/>
            <a:rect l="l" t="t" r="r" b="b"/>
            <a:pathLst>
              <a:path w="8472181" h="5903321">
                <a:moveTo>
                  <a:pt x="0" y="0"/>
                </a:moveTo>
                <a:lnTo>
                  <a:pt x="8472181" y="0"/>
                </a:lnTo>
                <a:lnTo>
                  <a:pt x="8472181" y="5903321"/>
                </a:lnTo>
                <a:lnTo>
                  <a:pt x="0" y="59033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998" t="-83138" r="-144737" b="-42709"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D8768D5-455D-1302-513F-F500BEA3CB79}"/>
              </a:ext>
            </a:extLst>
          </p:cNvPr>
          <p:cNvSpPr/>
          <p:nvPr/>
        </p:nvSpPr>
        <p:spPr>
          <a:xfrm>
            <a:off x="6631099" y="2312288"/>
            <a:ext cx="4819913" cy="3488285"/>
          </a:xfrm>
          <a:custGeom>
            <a:avLst/>
            <a:gdLst/>
            <a:ahLst/>
            <a:cxnLst/>
            <a:rect l="l" t="t" r="r" b="b"/>
            <a:pathLst>
              <a:path w="8156871" h="5903321">
                <a:moveTo>
                  <a:pt x="0" y="0"/>
                </a:moveTo>
                <a:lnTo>
                  <a:pt x="8156871" y="0"/>
                </a:lnTo>
                <a:lnTo>
                  <a:pt x="8156871" y="5903321"/>
                </a:lnTo>
                <a:lnTo>
                  <a:pt x="0" y="59033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7828" t="-81683" r="-44438" b="-39953"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6A0831-5034-61DF-FB89-1F43E15FE81B}"/>
              </a:ext>
            </a:extLst>
          </p:cNvPr>
          <p:cNvSpPr txBox="1"/>
          <p:nvPr/>
        </p:nvSpPr>
        <p:spPr>
          <a:xfrm>
            <a:off x="967957" y="1674114"/>
            <a:ext cx="10256085" cy="56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67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Tham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khảo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sinh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0579C-30DF-6C8B-9C46-9FC276C92253}"/>
              </a:ext>
            </a:extLst>
          </p:cNvPr>
          <p:cNvSpPr txBox="1"/>
          <p:nvPr/>
        </p:nvSpPr>
        <p:spPr>
          <a:xfrm>
            <a:off x="667267" y="5870578"/>
            <a:ext cx="5453306" cy="8579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tầng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-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vẽ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cắt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dán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Quang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Ngọc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Thanh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Quyên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BFF1CC-647E-5474-5FFA-61B8EEE3D31C}"/>
              </a:ext>
            </a:extLst>
          </p:cNvPr>
          <p:cNvSpPr txBox="1"/>
          <p:nvPr/>
        </p:nvSpPr>
        <p:spPr>
          <a:xfrm>
            <a:off x="6777818" y="5800573"/>
            <a:ext cx="4523377" cy="8579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 sàn – Sản phẩm vẽ, cắt, dán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 Hồng Ngọc, Thanh Vân</a:t>
            </a:r>
          </a:p>
        </p:txBody>
      </p:sp>
    </p:spTree>
    <p:extLst>
      <p:ext uri="{BB962C8B-B14F-4D97-AF65-F5344CB8AC3E}">
        <p14:creationId xmlns:p14="http://schemas.microsoft.com/office/powerpoint/2010/main" val="190036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8912FAF2-5505-2AE0-3F78-28B5C3492A41}"/>
              </a:ext>
            </a:extLst>
          </p:cNvPr>
          <p:cNvSpPr txBox="1"/>
          <p:nvPr/>
        </p:nvSpPr>
        <p:spPr>
          <a:xfrm>
            <a:off x="2260730" y="1590726"/>
            <a:ext cx="7670540" cy="587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67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video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7" descr="A hand on a white surfac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E4292E81-FE56-9848-25E2-707F2DE74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8833" y="2301916"/>
            <a:ext cx="7814334" cy="439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4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202668F-66E7-B00F-EB68-395886F51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E73262-04A9-9FF4-78B9-A545338093A4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>
              <a:latin typeface="UTM Avo" panose="02040603050506020204" pitchFamily="18"/>
            </a:endParaRPr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72037746-BE91-1306-1A60-4CD65485594F}"/>
              </a:ext>
            </a:extLst>
          </p:cNvPr>
          <p:cNvGrpSpPr/>
          <p:nvPr/>
        </p:nvGrpSpPr>
        <p:grpSpPr>
          <a:xfrm>
            <a:off x="0" y="3597608"/>
            <a:ext cx="12192000" cy="3554891"/>
            <a:chOff x="0" y="0"/>
            <a:chExt cx="24384000" cy="7109782"/>
          </a:xfrm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C4F13F0E-974B-3874-F0BC-C5B5E05E8DE8}"/>
                </a:ext>
              </a:extLst>
            </p:cNvPr>
            <p:cNvSpPr/>
            <p:nvPr/>
          </p:nvSpPr>
          <p:spPr>
            <a:xfrm>
              <a:off x="0" y="1520797"/>
              <a:ext cx="6444861" cy="5026992"/>
            </a:xfrm>
            <a:custGeom>
              <a:avLst/>
              <a:gdLst/>
              <a:ahLst/>
              <a:cxnLst/>
              <a:rect l="l" t="t" r="r" b="b"/>
              <a:pathLst>
                <a:path w="6444861" h="5026992">
                  <a:moveTo>
                    <a:pt x="0" y="0"/>
                  </a:moveTo>
                  <a:lnTo>
                    <a:pt x="6444861" y="0"/>
                  </a:lnTo>
                  <a:lnTo>
                    <a:pt x="6444861" y="5026992"/>
                  </a:lnTo>
                  <a:lnTo>
                    <a:pt x="0" y="50269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vi-VN" sz="24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85E8200-D389-82BF-D465-59FF47DFDD5D}"/>
                </a:ext>
              </a:extLst>
            </p:cNvPr>
            <p:cNvSpPr/>
            <p:nvPr/>
          </p:nvSpPr>
          <p:spPr>
            <a:xfrm>
              <a:off x="15766082" y="0"/>
              <a:ext cx="8617918" cy="7109782"/>
            </a:xfrm>
            <a:custGeom>
              <a:avLst/>
              <a:gdLst/>
              <a:ahLst/>
              <a:cxnLst/>
              <a:rect l="l" t="t" r="r" b="b"/>
              <a:pathLst>
                <a:path w="8617918" h="7109782">
                  <a:moveTo>
                    <a:pt x="0" y="0"/>
                  </a:moveTo>
                  <a:lnTo>
                    <a:pt x="8617918" y="0"/>
                  </a:lnTo>
                  <a:lnTo>
                    <a:pt x="8617918" y="7109782"/>
                  </a:lnTo>
                  <a:lnTo>
                    <a:pt x="0" y="7109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vi-VN" sz="24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4BC1E72D-3489-1129-DFD7-B149804BFAB8}"/>
                </a:ext>
              </a:extLst>
            </p:cNvPr>
            <p:cNvSpPr/>
            <p:nvPr/>
          </p:nvSpPr>
          <p:spPr>
            <a:xfrm>
              <a:off x="5749131" y="413358"/>
              <a:ext cx="7319948" cy="6459854"/>
            </a:xfrm>
            <a:custGeom>
              <a:avLst/>
              <a:gdLst/>
              <a:ahLst/>
              <a:cxnLst/>
              <a:rect l="l" t="t" r="r" b="b"/>
              <a:pathLst>
                <a:path w="7319948" h="6459854">
                  <a:moveTo>
                    <a:pt x="0" y="0"/>
                  </a:moveTo>
                  <a:lnTo>
                    <a:pt x="7319948" y="0"/>
                  </a:lnTo>
                  <a:lnTo>
                    <a:pt x="7319948" y="6459854"/>
                  </a:lnTo>
                  <a:lnTo>
                    <a:pt x="0" y="64598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vi-VN" sz="24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25F31E2B-2F9C-01EE-6187-8D90CBCCD255}"/>
                </a:ext>
              </a:extLst>
            </p:cNvPr>
            <p:cNvSpPr/>
            <p:nvPr/>
          </p:nvSpPr>
          <p:spPr>
            <a:xfrm>
              <a:off x="12386333" y="2113628"/>
              <a:ext cx="4692234" cy="4434161"/>
            </a:xfrm>
            <a:custGeom>
              <a:avLst/>
              <a:gdLst/>
              <a:ahLst/>
              <a:cxnLst/>
              <a:rect l="l" t="t" r="r" b="b"/>
              <a:pathLst>
                <a:path w="4692234" h="4434161">
                  <a:moveTo>
                    <a:pt x="0" y="0"/>
                  </a:moveTo>
                  <a:lnTo>
                    <a:pt x="4692235" y="0"/>
                  </a:lnTo>
                  <a:lnTo>
                    <a:pt x="4692235" y="4434161"/>
                  </a:lnTo>
                  <a:lnTo>
                    <a:pt x="0" y="4434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vi-VN" sz="24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10">
            <a:extLst>
              <a:ext uri="{FF2B5EF4-FFF2-40B4-BE49-F238E27FC236}">
                <a16:creationId xmlns:a16="http://schemas.microsoft.com/office/drawing/2014/main" id="{FB8C449D-DC43-1949-899A-F90ED43991E1}"/>
              </a:ext>
            </a:extLst>
          </p:cNvPr>
          <p:cNvSpPr txBox="1"/>
          <p:nvPr/>
        </p:nvSpPr>
        <p:spPr>
          <a:xfrm>
            <a:off x="97167" y="1758437"/>
            <a:ext cx="12192000" cy="1253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giới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thiệu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/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/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chi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Em/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 Em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nhất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sao</a:t>
            </a:r>
            <a:r>
              <a:rPr lang="en-US" sz="19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DE4CD7D0-ADE3-C482-5E35-A838571C8A69}"/>
              </a:ext>
            </a:extLst>
          </p:cNvPr>
          <p:cNvSpPr/>
          <p:nvPr/>
        </p:nvSpPr>
        <p:spPr>
          <a:xfrm>
            <a:off x="342900" y="3224945"/>
            <a:ext cx="11506200" cy="833838"/>
          </a:xfrm>
          <a:custGeom>
            <a:avLst/>
            <a:gdLst/>
            <a:ahLst/>
            <a:cxnLst/>
            <a:rect l="l" t="t" r="r" b="b"/>
            <a:pathLst>
              <a:path w="4545659" h="329418">
                <a:moveTo>
                  <a:pt x="17943" y="0"/>
                </a:moveTo>
                <a:lnTo>
                  <a:pt x="4527717" y="0"/>
                </a:lnTo>
                <a:cubicBezTo>
                  <a:pt x="4532475" y="0"/>
                  <a:pt x="4537039" y="1890"/>
                  <a:pt x="4540404" y="5255"/>
                </a:cubicBezTo>
                <a:cubicBezTo>
                  <a:pt x="4543769" y="8620"/>
                  <a:pt x="4545659" y="13184"/>
                  <a:pt x="4545659" y="17943"/>
                </a:cubicBezTo>
                <a:lnTo>
                  <a:pt x="4545659" y="311475"/>
                </a:lnTo>
                <a:cubicBezTo>
                  <a:pt x="4545659" y="321384"/>
                  <a:pt x="4537626" y="329418"/>
                  <a:pt x="4527717" y="329418"/>
                </a:cubicBezTo>
                <a:lnTo>
                  <a:pt x="17943" y="329418"/>
                </a:lnTo>
                <a:cubicBezTo>
                  <a:pt x="13184" y="329418"/>
                  <a:pt x="8620" y="327527"/>
                  <a:pt x="5255" y="324162"/>
                </a:cubicBezTo>
                <a:cubicBezTo>
                  <a:pt x="1890" y="320797"/>
                  <a:pt x="0" y="316234"/>
                  <a:pt x="0" y="311475"/>
                </a:cubicBezTo>
                <a:lnTo>
                  <a:pt x="0" y="17943"/>
                </a:lnTo>
                <a:cubicBezTo>
                  <a:pt x="0" y="13184"/>
                  <a:pt x="1890" y="8620"/>
                  <a:pt x="5255" y="5255"/>
                </a:cubicBezTo>
                <a:cubicBezTo>
                  <a:pt x="8620" y="1890"/>
                  <a:pt x="13184" y="0"/>
                  <a:pt x="17943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cap="rnd">
            <a:noFill/>
            <a:prstDash val="solid"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trao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sẻ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cảm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00C9D0E5-CE45-FB14-A1FF-A10D56E78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3279B1-F690-58A4-1138-87E7B075DF43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>
              <a:latin typeface="UTM Avo" panose="02040603050506020204" pitchFamily="18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0329F21-5F4D-2C8A-A67C-B5E6A87C9D3E}"/>
              </a:ext>
            </a:extLst>
          </p:cNvPr>
          <p:cNvSpPr/>
          <p:nvPr/>
        </p:nvSpPr>
        <p:spPr>
          <a:xfrm>
            <a:off x="3150626" y="1425735"/>
            <a:ext cx="5890747" cy="5890747"/>
          </a:xfrm>
          <a:custGeom>
            <a:avLst/>
            <a:gdLst/>
            <a:ahLst/>
            <a:cxnLst/>
            <a:rect l="l" t="t" r="r" b="b"/>
            <a:pathLst>
              <a:path w="13967591" h="6464556">
                <a:moveTo>
                  <a:pt x="0" y="0"/>
                </a:moveTo>
                <a:lnTo>
                  <a:pt x="13967592" y="0"/>
                </a:lnTo>
                <a:lnTo>
                  <a:pt x="13967592" y="6464556"/>
                </a:lnTo>
                <a:lnTo>
                  <a:pt x="0" y="64645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E1E3FD62-C2E8-A8DB-599D-2E84CAD1663E}"/>
              </a:ext>
            </a:extLst>
          </p:cNvPr>
          <p:cNvSpPr txBox="1"/>
          <p:nvPr/>
        </p:nvSpPr>
        <p:spPr>
          <a:xfrm>
            <a:off x="3557561" y="5860473"/>
            <a:ext cx="4905502" cy="857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-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vẽ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cắt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dán</a:t>
            </a:r>
            <a:endParaRPr lang="en-US" sz="20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Hải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Nam, Thu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Hương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Hải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Hà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CC1A30-78DE-28E1-30D6-5A32D4A45C96}"/>
              </a:ext>
            </a:extLst>
          </p:cNvPr>
          <p:cNvSpPr txBox="1"/>
          <p:nvPr/>
        </p:nvSpPr>
        <p:spPr>
          <a:xfrm>
            <a:off x="812799" y="1760449"/>
            <a:ext cx="10395025" cy="102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63" lvl="1" indent="-287882" algn="just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tầng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ngói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liệu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3279B1-F690-58A4-1138-87E7B075DF43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>
              <a:latin typeface="UTM Avo" panose="02040603050506020204" pitchFamily="18"/>
            </a:endParaRP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46A437A0-B549-78AC-71C1-8D394D80F5D7}"/>
              </a:ext>
            </a:extLst>
          </p:cNvPr>
          <p:cNvSpPr/>
          <p:nvPr/>
        </p:nvSpPr>
        <p:spPr>
          <a:xfrm>
            <a:off x="814686" y="2927665"/>
            <a:ext cx="5792146" cy="3364488"/>
          </a:xfrm>
          <a:custGeom>
            <a:avLst/>
            <a:gdLst/>
            <a:ahLst/>
            <a:cxnLst/>
            <a:rect l="l" t="t" r="r" b="b"/>
            <a:pathLst>
              <a:path w="10694290" h="6211999">
                <a:moveTo>
                  <a:pt x="0" y="0"/>
                </a:moveTo>
                <a:lnTo>
                  <a:pt x="10694290" y="0"/>
                </a:lnTo>
                <a:lnTo>
                  <a:pt x="10694290" y="6211998"/>
                </a:lnTo>
                <a:lnTo>
                  <a:pt x="0" y="62119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312"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A015E9DD-5065-694D-248F-E93F1C130D50}"/>
              </a:ext>
            </a:extLst>
          </p:cNvPr>
          <p:cNvSpPr/>
          <p:nvPr/>
        </p:nvSpPr>
        <p:spPr>
          <a:xfrm>
            <a:off x="8188083" y="2927665"/>
            <a:ext cx="3217854" cy="3364488"/>
          </a:xfrm>
          <a:custGeom>
            <a:avLst/>
            <a:gdLst/>
            <a:ahLst/>
            <a:cxnLst/>
            <a:rect l="l" t="t" r="r" b="b"/>
            <a:pathLst>
              <a:path w="5941263" h="6211999">
                <a:moveTo>
                  <a:pt x="0" y="0"/>
                </a:moveTo>
                <a:lnTo>
                  <a:pt x="5941263" y="0"/>
                </a:lnTo>
                <a:lnTo>
                  <a:pt x="5941263" y="6211998"/>
                </a:lnTo>
                <a:lnTo>
                  <a:pt x="0" y="62119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723" t="-17542" r="-28293" b="-21154"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4ADD3850-C914-CE29-EF79-44D8BECFC4D4}"/>
              </a:ext>
            </a:extLst>
          </p:cNvPr>
          <p:cNvSpPr txBox="1"/>
          <p:nvPr/>
        </p:nvSpPr>
        <p:spPr>
          <a:xfrm>
            <a:off x="1772155" y="6268090"/>
            <a:ext cx="3381331" cy="444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tăm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B8D210B2-9A3E-E9AD-1E43-046A3DC34A5B}"/>
              </a:ext>
            </a:extLst>
          </p:cNvPr>
          <p:cNvSpPr txBox="1"/>
          <p:nvPr/>
        </p:nvSpPr>
        <p:spPr>
          <a:xfrm>
            <a:off x="1772155" y="1622684"/>
            <a:ext cx="8647690" cy="1208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liệu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liệu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mình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C3F18E65-7288-FD6E-F41F-D85033417AD9}"/>
              </a:ext>
            </a:extLst>
          </p:cNvPr>
          <p:cNvSpPr txBox="1"/>
          <p:nvPr/>
        </p:nvSpPr>
        <p:spPr>
          <a:xfrm>
            <a:off x="7907555" y="6268090"/>
            <a:ext cx="3778910" cy="454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que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kem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74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3279B1-F690-58A4-1138-87E7B075DF43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>
              <a:latin typeface="UTM Avo" panose="02040603050506020204" pitchFamily="18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B8D210B2-9A3E-E9AD-1E43-046A3DC34A5B}"/>
              </a:ext>
            </a:extLst>
          </p:cNvPr>
          <p:cNvSpPr txBox="1"/>
          <p:nvPr/>
        </p:nvSpPr>
        <p:spPr>
          <a:xfrm>
            <a:off x="1772155" y="1622684"/>
            <a:ext cx="8647690" cy="1208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liệu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liệu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mình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FDE7905-3D73-FA76-21F7-23DD352F21C0}"/>
              </a:ext>
            </a:extLst>
          </p:cNvPr>
          <p:cNvSpPr/>
          <p:nvPr/>
        </p:nvSpPr>
        <p:spPr>
          <a:xfrm>
            <a:off x="851467" y="2927665"/>
            <a:ext cx="5209817" cy="3393007"/>
          </a:xfrm>
          <a:custGeom>
            <a:avLst/>
            <a:gdLst/>
            <a:ahLst/>
            <a:cxnLst/>
            <a:rect l="l" t="t" r="r" b="b"/>
            <a:pathLst>
              <a:path w="9538258" h="6211999">
                <a:moveTo>
                  <a:pt x="0" y="0"/>
                </a:moveTo>
                <a:lnTo>
                  <a:pt x="9538258" y="0"/>
                </a:lnTo>
                <a:lnTo>
                  <a:pt x="9538258" y="6211998"/>
                </a:lnTo>
                <a:lnTo>
                  <a:pt x="0" y="62119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961" r="-7961"/>
            </a:stretch>
          </a:blipFill>
        </p:spPr>
        <p:txBody>
          <a:bodyPr/>
          <a:lstStyle/>
          <a:p>
            <a:endParaRPr lang="vi-VN" sz="20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71A777F-7616-9B36-A622-D5CBDE5267C2}"/>
              </a:ext>
            </a:extLst>
          </p:cNvPr>
          <p:cNvSpPr/>
          <p:nvPr/>
        </p:nvSpPr>
        <p:spPr>
          <a:xfrm>
            <a:off x="7531667" y="2927665"/>
            <a:ext cx="3393007" cy="3393007"/>
          </a:xfrm>
          <a:custGeom>
            <a:avLst/>
            <a:gdLst/>
            <a:ahLst/>
            <a:cxnLst/>
            <a:rect l="l" t="t" r="r" b="b"/>
            <a:pathLst>
              <a:path w="6211999" h="6211999">
                <a:moveTo>
                  <a:pt x="0" y="0"/>
                </a:moveTo>
                <a:lnTo>
                  <a:pt x="6211999" y="0"/>
                </a:lnTo>
                <a:lnTo>
                  <a:pt x="6211999" y="6211998"/>
                </a:lnTo>
                <a:lnTo>
                  <a:pt x="0" y="62119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20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942BE0-4D28-94C9-4505-4C2404D47192}"/>
              </a:ext>
            </a:extLst>
          </p:cNvPr>
          <p:cNvSpPr txBox="1"/>
          <p:nvPr/>
        </p:nvSpPr>
        <p:spPr>
          <a:xfrm>
            <a:off x="1772155" y="6318339"/>
            <a:ext cx="3444579" cy="44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ống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hút</a:t>
            </a:r>
            <a:endParaRPr lang="en-US" sz="20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4E68F898-B948-6292-FB63-E771DCAF10B1}"/>
              </a:ext>
            </a:extLst>
          </p:cNvPr>
          <p:cNvSpPr txBox="1"/>
          <p:nvPr/>
        </p:nvSpPr>
        <p:spPr>
          <a:xfrm>
            <a:off x="7670443" y="6318339"/>
            <a:ext cx="3115453" cy="444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bìa</a:t>
            </a:r>
            <a:endParaRPr lang="en-US" sz="20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0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3279B1-F690-58A4-1138-87E7B075DF43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>
              <a:latin typeface="UTM Avo" panose="02040603050506020204" pitchFamily="18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53729595-8DB0-995E-C517-6BE863D89A0A}"/>
              </a:ext>
            </a:extLst>
          </p:cNvPr>
          <p:cNvSpPr/>
          <p:nvPr/>
        </p:nvSpPr>
        <p:spPr>
          <a:xfrm flipV="1">
            <a:off x="0" y="2320356"/>
            <a:ext cx="12192000" cy="12700"/>
          </a:xfrm>
          <a:prstGeom prst="line">
            <a:avLst/>
          </a:prstGeom>
          <a:ln w="38100" cap="flat">
            <a:solidFill>
              <a:srgbClr val="BF7F61"/>
            </a:solidFill>
            <a:prstDash val="lgDash"/>
            <a:headEnd type="none" w="sm" len="sm"/>
            <a:tailEnd type="none" w="sm" len="sm"/>
          </a:ln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25AF4FB2-1E2F-EC07-FC03-F9DCCFFA6136}"/>
              </a:ext>
            </a:extLst>
          </p:cNvPr>
          <p:cNvSpPr txBox="1"/>
          <p:nvPr/>
        </p:nvSpPr>
        <p:spPr>
          <a:xfrm>
            <a:off x="1831866" y="1608946"/>
            <a:ext cx="8528269" cy="579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67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Tham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khảo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" name="Picture 9" descr="A red play button on a white surfac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CE8509B1-CBDB-ACB9-07CA-52DF8FBBB7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276" y="2453565"/>
            <a:ext cx="7603448" cy="427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EBF5794-360E-1FB7-CC5A-4854262CCBDF}"/>
              </a:ext>
            </a:extLst>
          </p:cNvPr>
          <p:cNvGrpSpPr/>
          <p:nvPr/>
        </p:nvGrpSpPr>
        <p:grpSpPr>
          <a:xfrm>
            <a:off x="397634" y="1157624"/>
            <a:ext cx="9245130" cy="4542751"/>
            <a:chOff x="1962379" y="2400300"/>
            <a:chExt cx="13379498" cy="548483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82B584C-6AB9-4D45-0D58-77BA9DFCC062}"/>
                </a:ext>
              </a:extLst>
            </p:cNvPr>
            <p:cNvGrpSpPr/>
            <p:nvPr/>
          </p:nvGrpSpPr>
          <p:grpSpPr>
            <a:xfrm>
              <a:off x="1962379" y="2400300"/>
              <a:ext cx="13379498" cy="5484831"/>
              <a:chOff x="2647348" y="2509087"/>
              <a:chExt cx="12668852" cy="5865831"/>
            </a:xfrm>
          </p:grpSpPr>
          <p:sp>
            <p:nvSpPr>
              <p:cNvPr id="5" name="Freeform 2">
                <a:extLst>
                  <a:ext uri="{FF2B5EF4-FFF2-40B4-BE49-F238E27FC236}">
                    <a16:creationId xmlns:a16="http://schemas.microsoft.com/office/drawing/2014/main" id="{3BF76053-5B3C-0EDC-CF1D-1E6A572FC1F9}"/>
                  </a:ext>
                </a:extLst>
              </p:cNvPr>
              <p:cNvSpPr/>
              <p:nvPr/>
            </p:nvSpPr>
            <p:spPr>
              <a:xfrm>
                <a:off x="2647348" y="2509087"/>
                <a:ext cx="12668852" cy="5865831"/>
              </a:xfrm>
              <a:custGeom>
                <a:avLst/>
                <a:gdLst/>
                <a:ahLst/>
                <a:cxnLst/>
                <a:rect l="l" t="t" r="r" b="b"/>
                <a:pathLst>
                  <a:path w="14929585" h="8383835">
                    <a:moveTo>
                      <a:pt x="0" y="0"/>
                    </a:moveTo>
                    <a:lnTo>
                      <a:pt x="14929586" y="0"/>
                    </a:lnTo>
                    <a:lnTo>
                      <a:pt x="14929586" y="8383834"/>
                    </a:lnTo>
                    <a:lnTo>
                      <a:pt x="0" y="838383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</a:endParaRPr>
              </a:p>
            </p:txBody>
          </p:sp>
          <p:sp>
            <p:nvSpPr>
              <p:cNvPr id="6" name="Freeform 3">
                <a:extLst>
                  <a:ext uri="{FF2B5EF4-FFF2-40B4-BE49-F238E27FC236}">
                    <a16:creationId xmlns:a16="http://schemas.microsoft.com/office/drawing/2014/main" id="{2569DF6C-D8BD-7620-18D2-EB56F775F02B}"/>
                  </a:ext>
                </a:extLst>
              </p:cNvPr>
              <p:cNvSpPr/>
              <p:nvPr/>
            </p:nvSpPr>
            <p:spPr>
              <a:xfrm>
                <a:off x="2895600" y="2582800"/>
                <a:ext cx="12110956" cy="5607518"/>
              </a:xfrm>
              <a:custGeom>
                <a:avLst/>
                <a:gdLst/>
                <a:ahLst/>
                <a:cxnLst/>
                <a:rect l="l" t="t" r="r" b="b"/>
                <a:pathLst>
                  <a:path w="14272134" h="8014637">
                    <a:moveTo>
                      <a:pt x="0" y="0"/>
                    </a:moveTo>
                    <a:lnTo>
                      <a:pt x="14272134" y="0"/>
                    </a:lnTo>
                    <a:lnTo>
                      <a:pt x="14272134" y="8014638"/>
                    </a:lnTo>
                    <a:lnTo>
                      <a:pt x="0" y="8014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800" dirty="0">
                  <a:latin typeface="UTM Avo" panose="02040603050506020204" pitchFamily="18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FFABE0-AD4D-C92D-4B96-D269AB88BC74}"/>
                </a:ext>
              </a:extLst>
            </p:cNvPr>
            <p:cNvSpPr txBox="1"/>
            <p:nvPr/>
          </p:nvSpPr>
          <p:spPr>
            <a:xfrm>
              <a:off x="2815672" y="3298815"/>
              <a:ext cx="11608077" cy="3584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200" b="1" dirty="0" err="1">
                  <a:latin typeface="UTM Avo" panose="02040603050506020204" pitchFamily="18"/>
                  <a:cs typeface="Arial" panose="020B0604020202020204" pitchFamily="34" charset="0"/>
                </a:rPr>
                <a:t>Kết</a:t>
              </a:r>
              <a:r>
                <a:rPr lang="en-US" sz="3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latin typeface="UTM Avo" panose="02040603050506020204" pitchFamily="18"/>
                  <a:cs typeface="Arial" panose="020B0604020202020204" pitchFamily="34" charset="0"/>
                </a:rPr>
                <a:t>luận</a:t>
              </a:r>
              <a:endParaRPr lang="en-US" sz="3200" b="1" dirty="0"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marL="342900" indent="-342900" algn="just">
                <a:lnSpc>
                  <a:spcPct val="150000"/>
                </a:lnSpc>
                <a:buFontTx/>
                <a:buChar char="-"/>
              </a:pP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thể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sử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dụng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hình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cơ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bản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biến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thể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để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tạo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b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sản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phẩm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tác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phẩm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mĩ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thuật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ý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thích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  <a:p>
              <a:pPr marL="342900" indent="-342900" algn="just">
                <a:lnSpc>
                  <a:spcPct val="150000"/>
                </a:lnSpc>
                <a:buFontTx/>
                <a:buChar char="-"/>
              </a:pP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Sáng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tạo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sản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phẩm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mái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thân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quen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b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cách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để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mô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phỏng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ngôi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mình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>
            <a:extLst>
              <a:ext uri="{FF2B5EF4-FFF2-40B4-BE49-F238E27FC236}">
                <a16:creationId xmlns:a16="http://schemas.microsoft.com/office/drawing/2014/main" id="{8A8AD9B7-72B1-1569-5E4D-D7B3DA22A9E4}"/>
              </a:ext>
            </a:extLst>
          </p:cNvPr>
          <p:cNvSpPr/>
          <p:nvPr/>
        </p:nvSpPr>
        <p:spPr>
          <a:xfrm>
            <a:off x="0" y="2193098"/>
            <a:ext cx="12117156" cy="0"/>
          </a:xfrm>
          <a:prstGeom prst="line">
            <a:avLst/>
          </a:prstGeom>
          <a:ln w="38100" cap="flat">
            <a:solidFill>
              <a:srgbClr val="C1694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937E59E8-CED4-6420-084D-4963C37DA35D}"/>
              </a:ext>
            </a:extLst>
          </p:cNvPr>
          <p:cNvGrpSpPr/>
          <p:nvPr/>
        </p:nvGrpSpPr>
        <p:grpSpPr>
          <a:xfrm>
            <a:off x="1560808" y="1999235"/>
            <a:ext cx="362325" cy="362325"/>
            <a:chOff x="0" y="0"/>
            <a:chExt cx="812800" cy="812800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7DC8C1FB-97AF-554D-98D5-5DA6EB3FAF3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F7F61"/>
            </a:solidFill>
          </p:spPr>
          <p:txBody>
            <a:bodyPr/>
            <a:lstStyle/>
            <a:p>
              <a:endParaRPr lang="vi-VN" sz="7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E528E8AA-0A43-F61B-E386-6FFBCB51B6D7}"/>
                </a:ext>
              </a:extLst>
            </p:cNvPr>
            <p:cNvSpPr txBox="1"/>
            <p:nvPr/>
          </p:nvSpPr>
          <p:spPr>
            <a:xfrm>
              <a:off x="190500" y="152400"/>
              <a:ext cx="431800" cy="469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7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9">
            <a:extLst>
              <a:ext uri="{FF2B5EF4-FFF2-40B4-BE49-F238E27FC236}">
                <a16:creationId xmlns:a16="http://schemas.microsoft.com/office/drawing/2014/main" id="{792535C2-048B-86EF-2B27-98841A5260A6}"/>
              </a:ext>
            </a:extLst>
          </p:cNvPr>
          <p:cNvGrpSpPr/>
          <p:nvPr/>
        </p:nvGrpSpPr>
        <p:grpSpPr>
          <a:xfrm>
            <a:off x="4975094" y="2024635"/>
            <a:ext cx="362325" cy="362325"/>
            <a:chOff x="0" y="0"/>
            <a:chExt cx="812800" cy="812800"/>
          </a:xfrm>
        </p:grpSpPr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89571484-96FF-E423-4BD8-CCC98FE2017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F7F61"/>
            </a:solidFill>
          </p:spPr>
          <p:txBody>
            <a:bodyPr/>
            <a:lstStyle/>
            <a:p>
              <a:endParaRPr lang="vi-VN" sz="7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id="{4B6D3508-0BE6-AEFA-E0B5-338CC5221DA0}"/>
                </a:ext>
              </a:extLst>
            </p:cNvPr>
            <p:cNvSpPr txBox="1"/>
            <p:nvPr/>
          </p:nvSpPr>
          <p:spPr>
            <a:xfrm>
              <a:off x="190500" y="152400"/>
              <a:ext cx="431800" cy="469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7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0B473271-40ED-B212-6A76-42249659E123}"/>
              </a:ext>
            </a:extLst>
          </p:cNvPr>
          <p:cNvGrpSpPr/>
          <p:nvPr/>
        </p:nvGrpSpPr>
        <p:grpSpPr>
          <a:xfrm>
            <a:off x="9308992" y="1999235"/>
            <a:ext cx="362325" cy="362325"/>
            <a:chOff x="0" y="0"/>
            <a:chExt cx="812800" cy="812800"/>
          </a:xfrm>
        </p:grpSpPr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BF54ACBC-2858-E369-01F3-6320FA4E18E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F7F61"/>
            </a:solidFill>
          </p:spPr>
          <p:txBody>
            <a:bodyPr/>
            <a:lstStyle/>
            <a:p>
              <a:endParaRPr lang="vi-VN" sz="7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98C96665-52EC-F594-C0E0-626068DCEDD6}"/>
                </a:ext>
              </a:extLst>
            </p:cNvPr>
            <p:cNvSpPr txBox="1"/>
            <p:nvPr/>
          </p:nvSpPr>
          <p:spPr>
            <a:xfrm>
              <a:off x="190500" y="152400"/>
              <a:ext cx="431800" cy="469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7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18" name="Freeform 15">
            <a:extLst>
              <a:ext uri="{FF2B5EF4-FFF2-40B4-BE49-F238E27FC236}">
                <a16:creationId xmlns:a16="http://schemas.microsoft.com/office/drawing/2014/main" id="{439E192B-8069-4DD9-286B-E4B072376675}"/>
              </a:ext>
            </a:extLst>
          </p:cNvPr>
          <p:cNvSpPr/>
          <p:nvPr/>
        </p:nvSpPr>
        <p:spPr>
          <a:xfrm>
            <a:off x="2664424" y="4447318"/>
            <a:ext cx="6863152" cy="2410682"/>
          </a:xfrm>
          <a:custGeom>
            <a:avLst/>
            <a:gdLst/>
            <a:ahLst/>
            <a:cxnLst/>
            <a:rect l="l" t="t" r="r" b="b"/>
            <a:pathLst>
              <a:path w="10294728" h="3616023">
                <a:moveTo>
                  <a:pt x="0" y="0"/>
                </a:moveTo>
                <a:lnTo>
                  <a:pt x="10294728" y="0"/>
                </a:lnTo>
                <a:lnTo>
                  <a:pt x="10294728" y="3616023"/>
                </a:lnTo>
                <a:lnTo>
                  <a:pt x="0" y="36160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30D8C4E2-2D70-E973-591A-B8D5E27E67B9}"/>
              </a:ext>
            </a:extLst>
          </p:cNvPr>
          <p:cNvSpPr txBox="1"/>
          <p:nvPr/>
        </p:nvSpPr>
        <p:spPr>
          <a:xfrm>
            <a:off x="2869521" y="842065"/>
            <a:ext cx="6452962" cy="82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96"/>
              </a:lnSpc>
            </a:pPr>
            <a:r>
              <a:rPr lang="en-US" sz="4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44B3ABD5-DE40-0AEC-0577-B18A85799501}"/>
              </a:ext>
            </a:extLst>
          </p:cNvPr>
          <p:cNvSpPr txBox="1"/>
          <p:nvPr/>
        </p:nvSpPr>
        <p:spPr>
          <a:xfrm>
            <a:off x="866397" y="2342881"/>
            <a:ext cx="1729231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A943A1E7-B504-89C8-1AAA-FBDE269EA7D7}"/>
              </a:ext>
            </a:extLst>
          </p:cNvPr>
          <p:cNvSpPr txBox="1"/>
          <p:nvPr/>
        </p:nvSpPr>
        <p:spPr>
          <a:xfrm>
            <a:off x="3100662" y="2342881"/>
            <a:ext cx="4111188" cy="1583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Chia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sẻ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xúc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bè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B3573835-D39C-54BE-D4C8-6DDE887D45BA}"/>
              </a:ext>
            </a:extLst>
          </p:cNvPr>
          <p:cNvSpPr txBox="1"/>
          <p:nvPr/>
        </p:nvSpPr>
        <p:spPr>
          <a:xfrm>
            <a:off x="7549680" y="2331587"/>
            <a:ext cx="3880948" cy="1588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10 –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cụ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dân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tộc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(SGK, tr.47)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73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/>
      <p:bldP spid="20" grpId="0"/>
      <p:bldP spid="21" grpId="0"/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1238</Words>
  <Application>Microsoft Office PowerPoint</Application>
  <PresentationFormat>Widescreen</PresentationFormat>
  <Paragraphs>114</Paragraphs>
  <Slides>37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UTM Avo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Thuynt</cp:lastModifiedBy>
  <cp:revision>19</cp:revision>
  <dcterms:modified xsi:type="dcterms:W3CDTF">2024-12-18T03:57:00Z</dcterms:modified>
</cp:coreProperties>
</file>