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 id="2147483684" r:id="rId4"/>
  </p:sldMasterIdLst>
  <p:notesMasterIdLst>
    <p:notesMasterId r:id="rId36"/>
  </p:notesMasterIdLst>
  <p:sldIdLst>
    <p:sldId id="256" r:id="rId5"/>
    <p:sldId id="271" r:id="rId6"/>
    <p:sldId id="272" r:id="rId7"/>
    <p:sldId id="274" r:id="rId8"/>
    <p:sldId id="299" r:id="rId9"/>
    <p:sldId id="305" r:id="rId10"/>
    <p:sldId id="313" r:id="rId11"/>
    <p:sldId id="314" r:id="rId12"/>
    <p:sldId id="317" r:id="rId13"/>
    <p:sldId id="312" r:id="rId14"/>
    <p:sldId id="315" r:id="rId15"/>
    <p:sldId id="316" r:id="rId16"/>
    <p:sldId id="301" r:id="rId17"/>
    <p:sldId id="306" r:id="rId18"/>
    <p:sldId id="289" r:id="rId19"/>
    <p:sldId id="308" r:id="rId20"/>
    <p:sldId id="311" r:id="rId21"/>
    <p:sldId id="280" r:id="rId22"/>
    <p:sldId id="318" r:id="rId23"/>
    <p:sldId id="324" r:id="rId24"/>
    <p:sldId id="325" r:id="rId25"/>
    <p:sldId id="262" r:id="rId26"/>
    <p:sldId id="320" r:id="rId27"/>
    <p:sldId id="321" r:id="rId28"/>
    <p:sldId id="322" r:id="rId29"/>
    <p:sldId id="323" r:id="rId30"/>
    <p:sldId id="277" r:id="rId31"/>
    <p:sldId id="278" r:id="rId32"/>
    <p:sldId id="284" r:id="rId33"/>
    <p:sldId id="257" r:id="rId34"/>
    <p:sldId id="267" r:id="rId35"/>
  </p:sldIdLst>
  <p:sldSz cx="12192000" cy="6858000"/>
  <p:notesSz cx="6858000" cy="9144000"/>
  <p:embeddedFontLst>
    <p:embeddedFont>
      <p:font typeface="UTM Avo" panose="02040603050506020204" pitchFamily="18"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nkey" initials="M" lastIdx="1" clrIdx="0">
    <p:extLst>
      <p:ext uri="{19B8F6BF-5375-455C-9EA6-DF929625EA0E}">
        <p15:presenceInfo xmlns:p15="http://schemas.microsoft.com/office/powerpoint/2012/main" userId="Monke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5050"/>
    <a:srgbClr val="FFCCCC"/>
    <a:srgbClr val="FC3C3C"/>
    <a:srgbClr val="FE3E3E"/>
    <a:srgbClr val="4472C4"/>
    <a:srgbClr val="D6F1F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291" autoAdjust="0"/>
  </p:normalViewPr>
  <p:slideViewPr>
    <p:cSldViewPr snapToGrid="0" showGuides="1">
      <p:cViewPr>
        <p:scale>
          <a:sx n="55" d="100"/>
          <a:sy n="55" d="100"/>
        </p:scale>
        <p:origin x="1374" y="684"/>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3.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font" Target="fonts/font1.fntdata"/><Relationship Id="rId40" Type="http://schemas.openxmlformats.org/officeDocument/2006/relationships/font" Target="fonts/font4.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2.fntdata"/><Relationship Id="rId20" Type="http://schemas.openxmlformats.org/officeDocument/2006/relationships/slide" Target="slides/slide16.xml"/><Relationship Id="rId41"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2CEDB9-781B-453B-8806-F497C09B5285}" type="datetimeFigureOut">
              <a:rPr lang="en-US" smtClean="0"/>
              <a:t>12/18/2024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93E25-4099-4FA6-95E6-15580B399C91}" type="slidenum">
              <a:rPr lang="en-US" smtClean="0"/>
              <a:t>‹#›</a:t>
            </a:fld>
            <a:endParaRPr lang="en-US"/>
          </a:p>
        </p:txBody>
      </p:sp>
    </p:spTree>
    <p:extLst>
      <p:ext uri="{BB962C8B-B14F-4D97-AF65-F5344CB8AC3E}">
        <p14:creationId xmlns:p14="http://schemas.microsoft.com/office/powerpoint/2010/main" val="33709953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B93E25-4099-4FA6-95E6-15580B399C9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7007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click </a:t>
            </a:r>
            <a:r>
              <a:rPr lang="en-US" dirty="0" err="1"/>
              <a:t>vào</a:t>
            </a:r>
            <a:r>
              <a:rPr lang="en-US" dirty="0"/>
              <a:t> </a:t>
            </a:r>
            <a:r>
              <a:rPr lang="en-US" dirty="0" err="1"/>
              <a:t>ông</a:t>
            </a:r>
            <a:r>
              <a:rPr lang="en-US" dirty="0"/>
              <a:t> </a:t>
            </a:r>
            <a:r>
              <a:rPr lang="en-US" dirty="0" err="1"/>
              <a:t>thần</a:t>
            </a:r>
            <a:r>
              <a:rPr lang="en-US" dirty="0"/>
              <a:t> </a:t>
            </a:r>
            <a:r>
              <a:rPr lang="en-US" dirty="0" err="1"/>
              <a:t>tài</a:t>
            </a:r>
            <a:r>
              <a:rPr lang="en-US" dirty="0"/>
              <a:t> </a:t>
            </a:r>
            <a:r>
              <a:rPr lang="en-US" dirty="0" err="1"/>
              <a:t>để</a:t>
            </a:r>
            <a:r>
              <a:rPr lang="en-US" dirty="0"/>
              <a:t> quay </a:t>
            </a:r>
            <a:r>
              <a:rPr lang="en-US" dirty="0" err="1"/>
              <a:t>lại</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FB93E25-4099-4FA6-95E6-15580B399C91}" type="slidenum">
              <a:rPr lang="en-US" smtClean="0"/>
              <a:t>22</a:t>
            </a:fld>
            <a:endParaRPr lang="en-US"/>
          </a:p>
        </p:txBody>
      </p:sp>
    </p:spTree>
    <p:extLst>
      <p:ext uri="{BB962C8B-B14F-4D97-AF65-F5344CB8AC3E}">
        <p14:creationId xmlns:p14="http://schemas.microsoft.com/office/powerpoint/2010/main" val="956589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click </a:t>
            </a:r>
            <a:r>
              <a:rPr lang="en-US" dirty="0" err="1"/>
              <a:t>vào</a:t>
            </a:r>
            <a:r>
              <a:rPr lang="en-US" dirty="0"/>
              <a:t> </a:t>
            </a:r>
            <a:r>
              <a:rPr lang="en-US" dirty="0" err="1"/>
              <a:t>ông</a:t>
            </a:r>
            <a:r>
              <a:rPr lang="en-US" dirty="0"/>
              <a:t> </a:t>
            </a:r>
            <a:r>
              <a:rPr lang="en-US" dirty="0" err="1"/>
              <a:t>thần</a:t>
            </a:r>
            <a:r>
              <a:rPr lang="en-US" dirty="0"/>
              <a:t> </a:t>
            </a:r>
            <a:r>
              <a:rPr lang="en-US" dirty="0" err="1"/>
              <a:t>tài</a:t>
            </a:r>
            <a:r>
              <a:rPr lang="en-US" dirty="0"/>
              <a:t> </a:t>
            </a:r>
            <a:r>
              <a:rPr lang="en-US" dirty="0" err="1"/>
              <a:t>để</a:t>
            </a:r>
            <a:r>
              <a:rPr lang="en-US" dirty="0"/>
              <a:t> quay </a:t>
            </a:r>
            <a:r>
              <a:rPr lang="en-US" dirty="0" err="1"/>
              <a:t>lại</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FB93E25-4099-4FA6-95E6-15580B399C91}" type="slidenum">
              <a:rPr lang="en-US" smtClean="0"/>
              <a:t>23</a:t>
            </a:fld>
            <a:endParaRPr lang="en-US"/>
          </a:p>
        </p:txBody>
      </p:sp>
    </p:spTree>
    <p:extLst>
      <p:ext uri="{BB962C8B-B14F-4D97-AF65-F5344CB8AC3E}">
        <p14:creationId xmlns:p14="http://schemas.microsoft.com/office/powerpoint/2010/main" val="2958765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click </a:t>
            </a:r>
            <a:r>
              <a:rPr lang="en-US" dirty="0" err="1"/>
              <a:t>vào</a:t>
            </a:r>
            <a:r>
              <a:rPr lang="en-US" dirty="0"/>
              <a:t> </a:t>
            </a:r>
            <a:r>
              <a:rPr lang="en-US" dirty="0" err="1"/>
              <a:t>ông</a:t>
            </a:r>
            <a:r>
              <a:rPr lang="en-US" dirty="0"/>
              <a:t> </a:t>
            </a:r>
            <a:r>
              <a:rPr lang="en-US" dirty="0" err="1"/>
              <a:t>thần</a:t>
            </a:r>
            <a:r>
              <a:rPr lang="en-US" dirty="0"/>
              <a:t> </a:t>
            </a:r>
            <a:r>
              <a:rPr lang="en-US" dirty="0" err="1"/>
              <a:t>tài</a:t>
            </a:r>
            <a:r>
              <a:rPr lang="en-US" dirty="0"/>
              <a:t> </a:t>
            </a:r>
            <a:r>
              <a:rPr lang="en-US" dirty="0" err="1"/>
              <a:t>để</a:t>
            </a:r>
            <a:r>
              <a:rPr lang="en-US" dirty="0"/>
              <a:t> quay </a:t>
            </a:r>
            <a:r>
              <a:rPr lang="en-US" dirty="0" err="1"/>
              <a:t>lại</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FB93E25-4099-4FA6-95E6-15580B399C91}" type="slidenum">
              <a:rPr lang="en-US" smtClean="0"/>
              <a:t>24</a:t>
            </a:fld>
            <a:endParaRPr lang="en-US"/>
          </a:p>
        </p:txBody>
      </p:sp>
    </p:spTree>
    <p:extLst>
      <p:ext uri="{BB962C8B-B14F-4D97-AF65-F5344CB8AC3E}">
        <p14:creationId xmlns:p14="http://schemas.microsoft.com/office/powerpoint/2010/main" val="1688017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click </a:t>
            </a:r>
            <a:r>
              <a:rPr lang="en-US" dirty="0" err="1"/>
              <a:t>vào</a:t>
            </a:r>
            <a:r>
              <a:rPr lang="en-US" dirty="0"/>
              <a:t> </a:t>
            </a:r>
            <a:r>
              <a:rPr lang="en-US" dirty="0" err="1"/>
              <a:t>ông</a:t>
            </a:r>
            <a:r>
              <a:rPr lang="en-US" dirty="0"/>
              <a:t> </a:t>
            </a:r>
            <a:r>
              <a:rPr lang="en-US" dirty="0" err="1"/>
              <a:t>thần</a:t>
            </a:r>
            <a:r>
              <a:rPr lang="en-US" dirty="0"/>
              <a:t> </a:t>
            </a:r>
            <a:r>
              <a:rPr lang="en-US" dirty="0" err="1"/>
              <a:t>tài</a:t>
            </a:r>
            <a:r>
              <a:rPr lang="en-US" dirty="0"/>
              <a:t> </a:t>
            </a:r>
            <a:r>
              <a:rPr lang="en-US" dirty="0" err="1"/>
              <a:t>để</a:t>
            </a:r>
            <a:r>
              <a:rPr lang="en-US" dirty="0"/>
              <a:t> quay </a:t>
            </a:r>
            <a:r>
              <a:rPr lang="en-US" dirty="0" err="1"/>
              <a:t>lại</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FB93E25-4099-4FA6-95E6-15580B399C91}" type="slidenum">
              <a:rPr lang="en-US" smtClean="0"/>
              <a:t>25</a:t>
            </a:fld>
            <a:endParaRPr lang="en-US"/>
          </a:p>
        </p:txBody>
      </p:sp>
    </p:spTree>
    <p:extLst>
      <p:ext uri="{BB962C8B-B14F-4D97-AF65-F5344CB8AC3E}">
        <p14:creationId xmlns:p14="http://schemas.microsoft.com/office/powerpoint/2010/main" val="1106548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1 </a:t>
            </a:r>
            <a:r>
              <a:rPr lang="en-US" dirty="0" err="1"/>
              <a:t>lần</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r>
              <a:rPr lang="en-US" dirty="0"/>
              <a:t>, click </a:t>
            </a:r>
            <a:r>
              <a:rPr lang="en-US" dirty="0" err="1"/>
              <a:t>vào</a:t>
            </a:r>
            <a:r>
              <a:rPr lang="en-US" dirty="0"/>
              <a:t> </a:t>
            </a:r>
            <a:r>
              <a:rPr lang="en-US" dirty="0" err="1"/>
              <a:t>ông</a:t>
            </a:r>
            <a:r>
              <a:rPr lang="en-US" dirty="0"/>
              <a:t> </a:t>
            </a:r>
            <a:r>
              <a:rPr lang="en-US" dirty="0" err="1"/>
              <a:t>thần</a:t>
            </a:r>
            <a:r>
              <a:rPr lang="en-US" dirty="0"/>
              <a:t> </a:t>
            </a:r>
            <a:r>
              <a:rPr lang="en-US" dirty="0" err="1"/>
              <a:t>tài</a:t>
            </a:r>
            <a:r>
              <a:rPr lang="en-US" dirty="0"/>
              <a:t> </a:t>
            </a:r>
            <a:r>
              <a:rPr lang="en-US" dirty="0" err="1"/>
              <a:t>để</a:t>
            </a:r>
            <a:r>
              <a:rPr lang="en-US" dirty="0"/>
              <a:t> quay </a:t>
            </a:r>
            <a:r>
              <a:rPr lang="en-US" dirty="0" err="1"/>
              <a:t>lại</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FB93E25-4099-4FA6-95E6-15580B399C91}" type="slidenum">
              <a:rPr lang="en-US" smtClean="0"/>
              <a:t>26</a:t>
            </a:fld>
            <a:endParaRPr lang="en-US"/>
          </a:p>
        </p:txBody>
      </p:sp>
    </p:spTree>
    <p:extLst>
      <p:ext uri="{BB962C8B-B14F-4D97-AF65-F5344CB8AC3E}">
        <p14:creationId xmlns:p14="http://schemas.microsoft.com/office/powerpoint/2010/main" val="4229936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13453-03E5-446C-8EFE-AFB68EB874F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E4D805-86B9-435C-99C1-65AE63E28D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01B533-E632-4315-B3FD-8D7A361D8A4E}"/>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5" name="Footer Placeholder 4">
            <a:extLst>
              <a:ext uri="{FF2B5EF4-FFF2-40B4-BE49-F238E27FC236}">
                <a16:creationId xmlns:a16="http://schemas.microsoft.com/office/drawing/2014/main" id="{40412E30-B00E-4F97-87E8-A21741F1D7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E17D20-A33D-47D6-BCE5-BD1BFB46AA7E}"/>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37660184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349597-126E-4120-B867-7061857E82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EBDF54-E964-4BAB-BC54-BFAB167679A9}"/>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703D11-C40A-445B-971F-464ECFDA0788}"/>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5" name="Footer Placeholder 4">
            <a:extLst>
              <a:ext uri="{FF2B5EF4-FFF2-40B4-BE49-F238E27FC236}">
                <a16:creationId xmlns:a16="http://schemas.microsoft.com/office/drawing/2014/main" id="{A7369D4C-2415-4662-B1E3-6E11CF940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A2C74B-A65C-48F9-B99E-3B78737EDB21}"/>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458506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FCC85-7140-4F9A-8573-CEA3E87087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7195D08-E542-4EFA-A189-12DC5E6CF0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4685B2E-5558-4AB2-8EE7-CDDF2D523CCE}"/>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5" name="Footer Placeholder 4">
            <a:extLst>
              <a:ext uri="{FF2B5EF4-FFF2-40B4-BE49-F238E27FC236}">
                <a16:creationId xmlns:a16="http://schemas.microsoft.com/office/drawing/2014/main" id="{45F76913-D56C-42A8-A6CD-B859FDFAA6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C9D959-971E-4635-9481-C1D7500647D4}"/>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450561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873F5-9EF0-4D12-90A5-668DD8DE7D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032F9CA-2836-4ACD-A8D4-1C96E4D40A2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0C9C04-5D06-4911-A127-EF8EB17C7A4E}"/>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2CD891-6B8E-4F03-B2F4-4315C244125B}"/>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6" name="Footer Placeholder 5">
            <a:extLst>
              <a:ext uri="{FF2B5EF4-FFF2-40B4-BE49-F238E27FC236}">
                <a16:creationId xmlns:a16="http://schemas.microsoft.com/office/drawing/2014/main" id="{919B1797-B54C-4027-91A1-573DDFB887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680102E-680A-47D8-855C-B24C53850C00}"/>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26257722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2C4F1-59B4-432E-A036-AC81128B6D2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B835EF-A9C8-42ED-A3D9-7A3A4A95525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95EC655-D851-4A3B-ABD4-E480B5E3339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D4163A0-EF1D-45C6-A429-21F420604F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FD3AD5B-F5A4-471C-9729-A13BA6FA8A8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06E56A-EE4B-4B8C-AFCF-EC9BE8D8FE2F}"/>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8" name="Footer Placeholder 7">
            <a:extLst>
              <a:ext uri="{FF2B5EF4-FFF2-40B4-BE49-F238E27FC236}">
                <a16:creationId xmlns:a16="http://schemas.microsoft.com/office/drawing/2014/main" id="{C848B326-BFFA-421E-9073-188BB76B83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D136673-929A-44F1-8278-32DF77CDC0E2}"/>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3847500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F587F-10E7-4665-8D6D-7091E4873C2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D82667-5059-44C5-8784-F8DADD4DAF7B}"/>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4" name="Footer Placeholder 3">
            <a:extLst>
              <a:ext uri="{FF2B5EF4-FFF2-40B4-BE49-F238E27FC236}">
                <a16:creationId xmlns:a16="http://schemas.microsoft.com/office/drawing/2014/main" id="{76339A59-0444-43C2-B0BB-4C690753D73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0D3CC85-D3E5-411F-95D4-75742C59A4B2}"/>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30552834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DBBD75-4237-4725-BEC8-8628A69CC228}"/>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3" name="Footer Placeholder 2">
            <a:extLst>
              <a:ext uri="{FF2B5EF4-FFF2-40B4-BE49-F238E27FC236}">
                <a16:creationId xmlns:a16="http://schemas.microsoft.com/office/drawing/2014/main" id="{CAF7D698-5A82-4686-B1DE-FE85F340AF8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1F1862C-4D6E-4D41-A62E-ACD33B1C5874}"/>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2300065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8E009-4AE9-4EBC-A758-649AA805AE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36CB7A-D042-47B0-8025-ADD90A07BD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8CA666-120A-4CBD-B774-DAB86D4B67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1D428ED3-8FF3-4A73-A506-B480DEC5CB2A}"/>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6" name="Footer Placeholder 5">
            <a:extLst>
              <a:ext uri="{FF2B5EF4-FFF2-40B4-BE49-F238E27FC236}">
                <a16:creationId xmlns:a16="http://schemas.microsoft.com/office/drawing/2014/main" id="{8F8237B3-57E8-4EB5-A0F9-90CB70F8D7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14E21F-BD6F-48D2-9997-0E958A1B106D}"/>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24123499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8FD08-BC58-4435-9757-D4699F46E4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4B9F57A-1C41-4D62-91EB-E6470353F8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48C48B6-BA3F-42EB-B36C-82AC7850F2D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9D32DDD-A379-4233-B079-552532734D2D}"/>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6" name="Footer Placeholder 5">
            <a:extLst>
              <a:ext uri="{FF2B5EF4-FFF2-40B4-BE49-F238E27FC236}">
                <a16:creationId xmlns:a16="http://schemas.microsoft.com/office/drawing/2014/main" id="{05B10B41-CBE6-4FBD-8A12-CB9BBAE473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A0D0B49-E809-49DF-9E39-E0C9E853A9AC}"/>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33958060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402B-E5C2-4B64-AC86-E8BBC805C4B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8817C1F-0965-4CBE-B8BD-08A6CC14EA0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3AB84C-6736-4357-9F21-E89ACC3AC03C}"/>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5" name="Footer Placeholder 4">
            <a:extLst>
              <a:ext uri="{FF2B5EF4-FFF2-40B4-BE49-F238E27FC236}">
                <a16:creationId xmlns:a16="http://schemas.microsoft.com/office/drawing/2014/main" id="{E7E4744A-A472-4774-8498-354BAC3FF3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15DDDF-005B-47FA-83AF-C1B011A6EA31}"/>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14143740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482865-CB6A-4249-B90C-40F1FB92661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0A11159-9FB9-4199-9E37-6BEEF460868A}"/>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41C279-D2B6-4A74-8CE5-49FBE52171BE}"/>
              </a:ext>
            </a:extLst>
          </p:cNvPr>
          <p:cNvSpPr>
            <a:spLocks noGrp="1"/>
          </p:cNvSpPr>
          <p:nvPr>
            <p:ph type="dt" sz="half" idx="10"/>
          </p:nvPr>
        </p:nvSpPr>
        <p:spPr/>
        <p:txBody>
          <a:bodyPr/>
          <a:lstStyle/>
          <a:p>
            <a:fld id="{B6C5958B-FD71-488F-B66A-09F8133AB5B0}" type="datetimeFigureOut">
              <a:rPr lang="en-US" smtClean="0"/>
              <a:t>12/18/2024</a:t>
            </a:fld>
            <a:endParaRPr lang="en-US"/>
          </a:p>
        </p:txBody>
      </p:sp>
      <p:sp>
        <p:nvSpPr>
          <p:cNvPr id="5" name="Footer Placeholder 4">
            <a:extLst>
              <a:ext uri="{FF2B5EF4-FFF2-40B4-BE49-F238E27FC236}">
                <a16:creationId xmlns:a16="http://schemas.microsoft.com/office/drawing/2014/main" id="{5DA48E3D-C212-4072-9DF4-2F17252C0D9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78F69F-9C45-4CCB-B844-8CBA34C3B096}"/>
              </a:ext>
            </a:extLst>
          </p:cNvPr>
          <p:cNvSpPr>
            <a:spLocks noGrp="1"/>
          </p:cNvSpPr>
          <p:nvPr>
            <p:ph type="sldNum" sz="quarter" idx="12"/>
          </p:nvPr>
        </p:nvSpPr>
        <p:spPr/>
        <p:txBody>
          <a:bodyPr/>
          <a:lstStyle/>
          <a:p>
            <a:fld id="{1BD8274C-EDA0-4537-ACA2-FD8CA990E635}" type="slidenum">
              <a:rPr lang="en-US" smtClean="0"/>
              <a:t>‹#›</a:t>
            </a:fld>
            <a:endParaRPr lang="en-US"/>
          </a:p>
        </p:txBody>
      </p:sp>
    </p:spTree>
    <p:extLst>
      <p:ext uri="{BB962C8B-B14F-4D97-AF65-F5344CB8AC3E}">
        <p14:creationId xmlns:p14="http://schemas.microsoft.com/office/powerpoint/2010/main" val="1773747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8769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62617682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5025395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16169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8576271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0402936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547470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2361941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923654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72189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4982037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1967672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9651531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94352443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7142151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6830115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801085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5767063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3992749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2310092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3115877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6124933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ags" Target="../tags/tag1.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C1554BB-812D-4631-B3E9-9B5E2ED0C4C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0B4EF92-EBC8-4F88-A382-569F0D3A0D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5FDFB6-E2FF-491D-B0B2-727EE89817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C5958B-FD71-488F-B66A-09F8133AB5B0}" type="datetimeFigureOut">
              <a:rPr lang="en-US" smtClean="0"/>
              <a:t>12/18/2024</a:t>
            </a:fld>
            <a:endParaRPr lang="en-US"/>
          </a:p>
        </p:txBody>
      </p:sp>
      <p:sp>
        <p:nvSpPr>
          <p:cNvPr id="5" name="Footer Placeholder 4">
            <a:extLst>
              <a:ext uri="{FF2B5EF4-FFF2-40B4-BE49-F238E27FC236}">
                <a16:creationId xmlns:a16="http://schemas.microsoft.com/office/drawing/2014/main" id="{BB16332F-DAB3-4388-A5A0-DFC2DFF3C9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EE5DE4B-AE17-4852-9628-5351426FAC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D8274C-EDA0-4537-ACA2-FD8CA990E635}" type="slidenum">
              <a:rPr lang="en-US" smtClean="0"/>
              <a:t>‹#›</a:t>
            </a:fld>
            <a:endParaRPr lang="en-US"/>
          </a:p>
        </p:txBody>
      </p:sp>
    </p:spTree>
    <p:extLst>
      <p:ext uri="{BB962C8B-B14F-4D97-AF65-F5344CB8AC3E}">
        <p14:creationId xmlns:p14="http://schemas.microsoft.com/office/powerpoint/2010/main" val="31952734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12/18/2024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239676486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48951930"/>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huong-nghiep-6/1/34/33/"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huong-nghiep-6/1/34/33/"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1.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hoc10.vn/doc-sach/hoat-dong-trai-nghiem,-huong-nghiep-6/1/34/33/"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8" Type="http://schemas.openxmlformats.org/officeDocument/2006/relationships/image" Target="../media/image28.gif"/><Relationship Id="rId3" Type="http://schemas.openxmlformats.org/officeDocument/2006/relationships/slideLayout" Target="../slideLayouts/slideLayout12.xml"/><Relationship Id="rId7" Type="http://schemas.openxmlformats.org/officeDocument/2006/relationships/image" Target="../media/image27.png"/><Relationship Id="rId2" Type="http://schemas.microsoft.com/office/2007/relationships/media" Target="../media/media3.mp3"/><Relationship Id="rId1" Type="http://schemas.openxmlformats.org/officeDocument/2006/relationships/audio" Target="NULL" TargetMode="Externa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4.png"/><Relationship Id="rId1" Type="http://schemas.openxmlformats.org/officeDocument/2006/relationships/slideLayout" Target="../slideLayouts/slideLayout12.xml"/><Relationship Id="rId5" Type="http://schemas.openxmlformats.org/officeDocument/2006/relationships/image" Target="../media/image26.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13" Type="http://schemas.openxmlformats.org/officeDocument/2006/relationships/slide" Target="slide27.xml"/><Relationship Id="rId18" Type="http://schemas.openxmlformats.org/officeDocument/2006/relationships/slide" Target="slide24.xml"/><Relationship Id="rId3" Type="http://schemas.openxmlformats.org/officeDocument/2006/relationships/image" Target="../media/image31.png"/><Relationship Id="rId7" Type="http://schemas.openxmlformats.org/officeDocument/2006/relationships/image" Target="../media/image35.jpeg"/><Relationship Id="rId12" Type="http://schemas.openxmlformats.org/officeDocument/2006/relationships/image" Target="../media/image39.png"/><Relationship Id="rId17" Type="http://schemas.openxmlformats.org/officeDocument/2006/relationships/slide" Target="slide23.xml"/><Relationship Id="rId2" Type="http://schemas.openxmlformats.org/officeDocument/2006/relationships/notesSlide" Target="../notesSlides/notesSlide1.xml"/><Relationship Id="rId16" Type="http://schemas.openxmlformats.org/officeDocument/2006/relationships/slide" Target="slide22.xml"/><Relationship Id="rId20" Type="http://schemas.openxmlformats.org/officeDocument/2006/relationships/slide" Target="slide26.xml"/><Relationship Id="rId1" Type="http://schemas.openxmlformats.org/officeDocument/2006/relationships/slideLayout" Target="../slideLayouts/slideLayout12.xml"/><Relationship Id="rId6" Type="http://schemas.openxmlformats.org/officeDocument/2006/relationships/image" Target="../media/image34.png"/><Relationship Id="rId11" Type="http://schemas.microsoft.com/office/2007/relationships/hdphoto" Target="../media/hdphoto2.wdp"/><Relationship Id="rId5" Type="http://schemas.openxmlformats.org/officeDocument/2006/relationships/image" Target="../media/image33.png"/><Relationship Id="rId15" Type="http://schemas.openxmlformats.org/officeDocument/2006/relationships/image" Target="../media/image30.png"/><Relationship Id="rId10" Type="http://schemas.openxmlformats.org/officeDocument/2006/relationships/image" Target="../media/image38.png"/><Relationship Id="rId19" Type="http://schemas.openxmlformats.org/officeDocument/2006/relationships/slide" Target="slide25.xml"/><Relationship Id="rId4" Type="http://schemas.openxmlformats.org/officeDocument/2006/relationships/image" Target="../media/image32.png"/><Relationship Id="rId9" Type="http://schemas.openxmlformats.org/officeDocument/2006/relationships/image" Target="../media/image37.jpeg"/><Relationship Id="rId14" Type="http://schemas.openxmlformats.org/officeDocument/2006/relationships/image" Target="../media/image40.png"/></Relationships>
</file>

<file path=ppt/slides/_rels/slide2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41.png"/><Relationship Id="rId7" Type="http://schemas.openxmlformats.org/officeDocument/2006/relationships/image" Target="../media/image44.pn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slide" Target="slide21.xml"/><Relationship Id="rId5" Type="http://schemas.openxmlformats.org/officeDocument/2006/relationships/image" Target="../media/image43.png"/><Relationship Id="rId4" Type="http://schemas.openxmlformats.org/officeDocument/2006/relationships/image" Target="../media/image42.png"/></Relationships>
</file>

<file path=ppt/slides/_rels/slide2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slide" Target="slide2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43.png"/><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slide" Target="slide21.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43.png"/><Relationship Id="rId4" Type="http://schemas.openxmlformats.org/officeDocument/2006/relationships/image" Target="../media/image42.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slide" Target="slide21.xm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43.png"/><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1.png"/><Relationship Id="rId7" Type="http://schemas.openxmlformats.org/officeDocument/2006/relationships/slide" Target="slide21.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43.png"/><Relationship Id="rId4" Type="http://schemas.openxmlformats.org/officeDocument/2006/relationships/image" Target="../media/image42.png"/></Relationships>
</file>

<file path=ppt/slides/_rels/slide27.xml.rels><?xml version="1.0" encoding="UTF-8" standalone="yes"?>
<Relationships xmlns="http://schemas.openxmlformats.org/package/2006/relationships"><Relationship Id="rId3" Type="http://schemas.openxmlformats.org/officeDocument/2006/relationships/hyperlink" Target="https://hoc10.vn/doc-sach/hoat-dong-trai-nghiem,-huong-nghiep-6/1/34/33/" TargetMode="External"/><Relationship Id="rId2" Type="http://schemas.openxmlformats.org/officeDocument/2006/relationships/image" Target="../media/image45.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51.jpg"/></Relationships>
</file>

<file path=ppt/slides/_rels/slide31.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94BC7-9CF7-8C1C-6410-E6EC790AFC3F}"/>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6</a:t>
            </a:r>
          </a:p>
        </p:txBody>
      </p:sp>
      <p:sp>
        <p:nvSpPr>
          <p:cNvPr id="3" name="Title 1">
            <a:extLst>
              <a:ext uri="{FF2B5EF4-FFF2-40B4-BE49-F238E27FC236}">
                <a16:creationId xmlns:a16="http://schemas.microsoft.com/office/drawing/2014/main" id="{DB71FE59-419F-D2D9-3408-620E2CE03261}"/>
              </a:ext>
            </a:extLst>
          </p:cNvPr>
          <p:cNvSpPr txBox="1">
            <a:spLocks/>
          </p:cNvSpPr>
          <p:nvPr/>
        </p:nvSpPr>
        <p:spPr>
          <a:xfrm>
            <a:off x="346461" y="1259101"/>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4800" b="1" dirty="0" err="1">
                <a:solidFill>
                  <a:srgbClr val="002060"/>
                </a:solidFill>
                <a:latin typeface="UTM Avo" panose="02040603050506020204" pitchFamily="18" charset="0"/>
              </a:rPr>
              <a:t>Chủ</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đề</a:t>
            </a:r>
            <a:r>
              <a:rPr lang="en-US" sz="4800" b="1" dirty="0">
                <a:solidFill>
                  <a:srgbClr val="002060"/>
                </a:solidFill>
                <a:latin typeface="UTM Avo" panose="02040603050506020204" pitchFamily="18" charset="0"/>
              </a:rPr>
              <a:t> 5</a:t>
            </a:r>
            <a:r>
              <a:rPr lang="vi-VN" sz="4800" b="1" dirty="0">
                <a:solidFill>
                  <a:srgbClr val="002060"/>
                </a:solidFill>
                <a:latin typeface="UTM Avo" panose="02040603050506020204" pitchFamily="18" charset="0"/>
              </a:rPr>
              <a:t>: </a:t>
            </a:r>
            <a:endParaRPr lang="en-US" sz="4800" b="1" dirty="0">
              <a:solidFill>
                <a:srgbClr val="002060"/>
              </a:solidFill>
              <a:latin typeface="UTM Avo" panose="02040603050506020204" pitchFamily="18" charset="0"/>
            </a:endParaRPr>
          </a:p>
          <a:p>
            <a:pPr>
              <a:lnSpc>
                <a:spcPct val="100000"/>
              </a:lnSpc>
            </a:pPr>
            <a:r>
              <a:rPr lang="en-US" sz="4800" b="1" dirty="0" err="1">
                <a:solidFill>
                  <a:srgbClr val="002060"/>
                </a:solidFill>
                <a:latin typeface="UTM Avo" panose="02040603050506020204" pitchFamily="18" charset="0"/>
              </a:rPr>
              <a:t>Nét</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đẹp</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mùa</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xuân</a:t>
            </a:r>
            <a:endParaRPr lang="en-US" sz="4800" b="1" dirty="0">
              <a:solidFill>
                <a:srgbClr val="002060"/>
              </a:solidFill>
              <a:latin typeface="UTM Avo" panose="02040603050506020204" pitchFamily="18" charset="0"/>
            </a:endParaRPr>
          </a:p>
        </p:txBody>
      </p:sp>
      <p:sp>
        <p:nvSpPr>
          <p:cNvPr id="7" name="Subtitle 2">
            <a:extLst>
              <a:ext uri="{FF2B5EF4-FFF2-40B4-BE49-F238E27FC236}">
                <a16:creationId xmlns:a16="http://schemas.microsoft.com/office/drawing/2014/main" id="{618DFC74-B8E7-B747-4101-A566452FEA72}"/>
              </a:ext>
            </a:extLst>
          </p:cNvPr>
          <p:cNvSpPr txBox="1">
            <a:spLocks/>
          </p:cNvSpPr>
          <p:nvPr/>
        </p:nvSpPr>
        <p:spPr>
          <a:xfrm>
            <a:off x="1032902" y="3304884"/>
            <a:ext cx="10126196"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en-US" sz="5400" b="1" dirty="0">
                <a:solidFill>
                  <a:srgbClr val="FF0000"/>
                </a:solidFill>
                <a:latin typeface="UTM Avo" panose="02040603050506020204" pitchFamily="18" charset="0"/>
              </a:rPr>
              <a:t>Xuân </a:t>
            </a:r>
            <a:r>
              <a:rPr lang="en-US" sz="5400" b="1" dirty="0" err="1">
                <a:solidFill>
                  <a:srgbClr val="FF0000"/>
                </a:solidFill>
                <a:latin typeface="UTM Avo" panose="02040603050506020204" pitchFamily="18" charset="0"/>
              </a:rPr>
              <a:t>quê</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hương</a:t>
            </a:r>
            <a:endParaRPr lang="en-US" sz="5400" b="1" dirty="0">
              <a:solidFill>
                <a:srgbClr val="FF0000"/>
              </a:solidFill>
              <a:latin typeface="UTM Avo" panose="02040603050506020204" pitchFamily="18" charset="0"/>
            </a:endParaRPr>
          </a:p>
          <a:p>
            <a:pPr>
              <a:lnSpc>
                <a:spcPct val="100000"/>
              </a:lnSpc>
            </a:pPr>
            <a:r>
              <a:rPr lang="vi-VN" sz="5400" b="1" dirty="0">
                <a:solidFill>
                  <a:srgbClr val="FF0000"/>
                </a:solidFill>
                <a:latin typeface="UTM Avo" panose="02040603050506020204" pitchFamily="18" charset="0"/>
              </a:rPr>
              <a:t>(Tiết </a:t>
            </a:r>
            <a:r>
              <a:rPr lang="en-US" sz="5400" b="1" dirty="0">
                <a:solidFill>
                  <a:srgbClr val="FF0000"/>
                </a:solidFill>
                <a:latin typeface="UTM Avo" panose="02040603050506020204" pitchFamily="18" charset="0"/>
              </a:rPr>
              <a:t>2</a:t>
            </a:r>
            <a:r>
              <a:rPr lang="vi-VN" sz="5400" b="1" dirty="0">
                <a:solidFill>
                  <a:srgbClr val="FF0000"/>
                </a:solidFill>
                <a:latin typeface="UTM Avo" panose="02040603050506020204" pitchFamily="18" charset="0"/>
              </a:rPr>
              <a:t>)</a:t>
            </a:r>
            <a:endParaRPr lang="en-US" sz="54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F4602E9-068C-7FF9-B9A4-74D21F8A821A}"/>
              </a:ext>
            </a:extLst>
          </p:cNvPr>
          <p:cNvGrpSpPr/>
          <p:nvPr/>
        </p:nvGrpSpPr>
        <p:grpSpPr>
          <a:xfrm>
            <a:off x="4557132" y="2985655"/>
            <a:ext cx="3077736" cy="1666333"/>
            <a:chOff x="-756043" y="2287668"/>
            <a:chExt cx="3237488" cy="1666333"/>
          </a:xfrm>
        </p:grpSpPr>
        <p:pic>
          <p:nvPicPr>
            <p:cNvPr id="3" name="Picture 2">
              <a:hlinkClick r:id="rId3"/>
              <a:extLst>
                <a:ext uri="{FF2B5EF4-FFF2-40B4-BE49-F238E27FC236}">
                  <a16:creationId xmlns:a16="http://schemas.microsoft.com/office/drawing/2014/main" id="{B3D6A43A-DEC4-BB11-B71C-D18F66CF68C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4" name="TextBox 3">
              <a:extLst>
                <a:ext uri="{FF2B5EF4-FFF2-40B4-BE49-F238E27FC236}">
                  <a16:creationId xmlns:a16="http://schemas.microsoft.com/office/drawing/2014/main" id="{932740E5-8646-A395-C62B-54781ED830D2}"/>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884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6" name="Tết Nguyên Đán - Tết cổ truyền của dân tộc Việt Nam _ Phim hoạt hình lịch sử hay nhất 2022">
            <a:hlinkClick r:id="" action="ppaction://media"/>
            <a:extLst>
              <a:ext uri="{FF2B5EF4-FFF2-40B4-BE49-F238E27FC236}">
                <a16:creationId xmlns:a16="http://schemas.microsoft.com/office/drawing/2014/main" id="{DBF015C9-9382-9075-D900-72D014F8FBB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49120" y="1664983"/>
            <a:ext cx="7293760" cy="4102740"/>
          </a:xfrm>
          <a:prstGeom prst="rect">
            <a:avLst/>
          </a:prstGeom>
        </p:spPr>
      </p:pic>
      <p:sp>
        <p:nvSpPr>
          <p:cNvPr id="2" name="TextBox 16">
            <a:extLst>
              <a:ext uri="{FF2B5EF4-FFF2-40B4-BE49-F238E27FC236}">
                <a16:creationId xmlns:a16="http://schemas.microsoft.com/office/drawing/2014/main" id="{A615521F-3403-FC6F-557B-C1802F2D3987}"/>
              </a:ext>
            </a:extLst>
          </p:cNvPr>
          <p:cNvSpPr txBox="1"/>
          <p:nvPr/>
        </p:nvSpPr>
        <p:spPr>
          <a:xfrm>
            <a:off x="1184410" y="5900012"/>
            <a:ext cx="9823179" cy="554832"/>
          </a:xfrm>
          <a:prstGeom prst="rect">
            <a:avLst/>
          </a:prstGeom>
          <a:solidFill>
            <a:schemeClr val="accent2">
              <a:lumMod val="60000"/>
              <a:lumOff val="40000"/>
            </a:schemeClr>
          </a:solidFill>
        </p:spPr>
        <p:txBody>
          <a:bodyPr wrap="square" lIns="0" tIns="0" rIns="0" bIns="0" rtlCol="0" anchor="t">
            <a:spAutoFit/>
          </a:bodyPr>
          <a:lstStyle/>
          <a:p>
            <a:pPr defTabSz="609539">
              <a:lnSpc>
                <a:spcPct val="150000"/>
              </a:lnSpc>
              <a:spcBef>
                <a:spcPts val="600"/>
              </a:spcBef>
              <a:spcAft>
                <a:spcPts val="600"/>
              </a:spcAft>
            </a:pPr>
            <a:r>
              <a:rPr lang="en-US" sz="2800" dirty="0" err="1">
                <a:solidFill>
                  <a:prstClr val="black"/>
                </a:solidFill>
                <a:latin typeface="UTM Avo" panose="02040603050506020204" pitchFamily="18" charset="0"/>
                <a:cs typeface="Arial" pitchFamily="34" charset="0"/>
              </a:rPr>
              <a:t>Nêu</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cảm</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nhận</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của</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em</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sau</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khi</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xem</a:t>
            </a:r>
            <a:r>
              <a:rPr lang="en-US" sz="2800" dirty="0">
                <a:solidFill>
                  <a:prstClr val="black"/>
                </a:solidFill>
                <a:latin typeface="UTM Avo" panose="02040603050506020204" pitchFamily="18" charset="0"/>
                <a:cs typeface="Arial" pitchFamily="34" charset="0"/>
              </a:rPr>
              <a:t> video </a:t>
            </a:r>
            <a:r>
              <a:rPr lang="en-US" sz="2800" dirty="0" err="1">
                <a:solidFill>
                  <a:prstClr val="black"/>
                </a:solidFill>
                <a:latin typeface="UTM Avo" panose="02040603050506020204" pitchFamily="18" charset="0"/>
                <a:cs typeface="Arial" pitchFamily="34" charset="0"/>
              </a:rPr>
              <a:t>về</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chủ</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đề</a:t>
            </a:r>
            <a:r>
              <a:rPr lang="en-US" sz="2800" dirty="0">
                <a:solidFill>
                  <a:prstClr val="black"/>
                </a:solidFill>
                <a:latin typeface="UTM Avo" panose="02040603050506020204" pitchFamily="18" charset="0"/>
                <a:cs typeface="Arial" pitchFamily="34" charset="0"/>
              </a:rPr>
              <a:t> </a:t>
            </a:r>
            <a:r>
              <a:rPr lang="en-US" sz="2800" dirty="0" err="1">
                <a:solidFill>
                  <a:prstClr val="black"/>
                </a:solidFill>
                <a:latin typeface="UTM Avo" panose="02040603050506020204" pitchFamily="18" charset="0"/>
                <a:cs typeface="Arial" pitchFamily="34" charset="0"/>
              </a:rPr>
              <a:t>tết</a:t>
            </a:r>
            <a:r>
              <a:rPr lang="en-US" sz="2800" dirty="0">
                <a:solidFill>
                  <a:prstClr val="black"/>
                </a:solidFill>
                <a:latin typeface="UTM Avo" panose="02040603050506020204" pitchFamily="18" charset="0"/>
                <a:cs typeface="Arial" pitchFamily="34" charset="0"/>
              </a:rPr>
              <a:t>.</a:t>
            </a:r>
          </a:p>
        </p:txBody>
      </p:sp>
    </p:spTree>
    <p:extLst>
      <p:ext uri="{BB962C8B-B14F-4D97-AF65-F5344CB8AC3E}">
        <p14:creationId xmlns:p14="http://schemas.microsoft.com/office/powerpoint/2010/main" val="2563776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40558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2" fill="hold" display="0">
                  <p:stCondLst>
                    <p:cond delay="indefinite"/>
                  </p:stCondLst>
                </p:cTn>
                <p:tgtEl>
                  <p:spTgt spid="6"/>
                </p:tgtEl>
              </p:cMediaNode>
            </p:video>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4C786BA-7320-75F8-07AB-9C18C38274E3}"/>
              </a:ext>
            </a:extLst>
          </p:cNvPr>
          <p:cNvGrpSpPr/>
          <p:nvPr/>
        </p:nvGrpSpPr>
        <p:grpSpPr>
          <a:xfrm>
            <a:off x="4557132" y="2985655"/>
            <a:ext cx="3077736" cy="1666333"/>
            <a:chOff x="-756043" y="2287668"/>
            <a:chExt cx="3237488" cy="1666333"/>
          </a:xfrm>
        </p:grpSpPr>
        <p:pic>
          <p:nvPicPr>
            <p:cNvPr id="9" name="Picture 8">
              <a:hlinkClick r:id="rId3"/>
              <a:extLst>
                <a:ext uri="{FF2B5EF4-FFF2-40B4-BE49-F238E27FC236}">
                  <a16:creationId xmlns:a16="http://schemas.microsoft.com/office/drawing/2014/main" id="{0A1EA1BA-E925-AF66-721E-CF34A465BCB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10" name="TextBox 9">
              <a:extLst>
                <a:ext uri="{FF2B5EF4-FFF2-40B4-BE49-F238E27FC236}">
                  <a16:creationId xmlns:a16="http://schemas.microsoft.com/office/drawing/2014/main" id="{633EC1C4-4E3E-243A-F354-E17247B2E521}"/>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66947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6">
            <a:extLst>
              <a:ext uri="{FF2B5EF4-FFF2-40B4-BE49-F238E27FC236}">
                <a16:creationId xmlns:a16="http://schemas.microsoft.com/office/drawing/2014/main" id="{AB9614B9-1825-6E40-F6C3-2FD7CB188293}"/>
              </a:ext>
            </a:extLst>
          </p:cNvPr>
          <p:cNvSpPr txBox="1"/>
          <p:nvPr/>
        </p:nvSpPr>
        <p:spPr>
          <a:xfrm>
            <a:off x="871516" y="1662620"/>
            <a:ext cx="9894655" cy="482055"/>
          </a:xfrm>
          <a:prstGeom prst="rect">
            <a:avLst/>
          </a:prstGeom>
        </p:spPr>
        <p:txBody>
          <a:bodyPr wrap="square" lIns="0" tIns="0" rIns="0" bIns="0" rtlCol="0" anchor="t">
            <a:spAutoFit/>
          </a:bodyPr>
          <a:lstStyle/>
          <a:p>
            <a:pPr defTabSz="609539">
              <a:lnSpc>
                <a:spcPct val="150000"/>
              </a:lnSpc>
            </a:pPr>
            <a:r>
              <a:rPr lang="en-US" sz="2400" b="1" dirty="0">
                <a:latin typeface="UTM Avo" panose="02040603050506020204" pitchFamily="18" charset="0"/>
                <a:cs typeface="Arial" pitchFamily="34" charset="0"/>
              </a:rPr>
              <a:t>5. </a:t>
            </a:r>
            <a:r>
              <a:rPr lang="en-US" sz="2400" b="1" dirty="0" err="1">
                <a:latin typeface="UTM Avo" panose="02040603050506020204" pitchFamily="18" charset="0"/>
                <a:cs typeface="Arial" pitchFamily="34" charset="0"/>
              </a:rPr>
              <a:t>Tìm</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hiểu</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phong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tục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ngày</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tết</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của</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các</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vùng</a:t>
            </a:r>
            <a:r>
              <a:rPr lang="en-US" sz="2400" b="1" dirty="0">
                <a:latin typeface="UTM Avo" panose="02040603050506020204" pitchFamily="18" charset="0"/>
                <a:cs typeface="Arial" pitchFamily="34" charset="0"/>
              </a:rPr>
              <a:t>, </a:t>
            </a:r>
            <a:r>
              <a:rPr lang="en-US" sz="2400" b="1" dirty="0" err="1">
                <a:latin typeface="UTM Avo" panose="02040603050506020204" pitchFamily="18" charset="0"/>
                <a:cs typeface="Arial" pitchFamily="34" charset="0"/>
              </a:rPr>
              <a:t>miền</a:t>
            </a:r>
            <a:endParaRPr lang="en-US" sz="2400" b="1" dirty="0">
              <a:latin typeface="UTM Avo" panose="02040603050506020204" pitchFamily="18" charset="0"/>
              <a:cs typeface="Arial" pitchFamily="34" charset="0"/>
            </a:endParaRPr>
          </a:p>
        </p:txBody>
      </p:sp>
      <p:grpSp>
        <p:nvGrpSpPr>
          <p:cNvPr id="5" name="Group 4">
            <a:extLst>
              <a:ext uri="{FF2B5EF4-FFF2-40B4-BE49-F238E27FC236}">
                <a16:creationId xmlns:a16="http://schemas.microsoft.com/office/drawing/2014/main" id="{12F3FFCC-B2CA-8EB0-275F-913FA1E8C897}"/>
              </a:ext>
            </a:extLst>
          </p:cNvPr>
          <p:cNvGrpSpPr/>
          <p:nvPr/>
        </p:nvGrpSpPr>
        <p:grpSpPr>
          <a:xfrm>
            <a:off x="4722446" y="2993108"/>
            <a:ext cx="2794000" cy="3173949"/>
            <a:chOff x="2209800" y="2051215"/>
            <a:chExt cx="3886200" cy="4616285"/>
          </a:xfrm>
        </p:grpSpPr>
        <p:sp>
          <p:nvSpPr>
            <p:cNvPr id="7" name="Oval 6">
              <a:extLst>
                <a:ext uri="{FF2B5EF4-FFF2-40B4-BE49-F238E27FC236}">
                  <a16:creationId xmlns:a16="http://schemas.microsoft.com/office/drawing/2014/main" id="{A4091890-A5E8-28E0-014F-9E2BCBE29C70}"/>
                </a:ext>
              </a:extLst>
            </p:cNvPr>
            <p:cNvSpPr/>
            <p:nvPr/>
          </p:nvSpPr>
          <p:spPr>
            <a:xfrm>
              <a:off x="2209800" y="2781300"/>
              <a:ext cx="3886200" cy="3886200"/>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Những</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b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b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hoạt</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động</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chính</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trong</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dịp</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tết</a:t>
              </a:r>
              <a:endParaRPr kumimoji="0" lang="vi-VN" sz="2000" b="0" i="0" u="none" strike="noStrike" kern="0" cap="none" spc="0" normalizeH="0" baseline="0" noProof="0" dirty="0">
                <a:ln>
                  <a:noFill/>
                </a:ln>
                <a:effectLst/>
                <a:uLnTx/>
                <a:uFillTx/>
                <a:latin typeface="Arial" panose="020B0604020202020204" pitchFamily="34" charset="0"/>
                <a:ea typeface="+mn-ea"/>
                <a:cs typeface="Arial" pitchFamily="34" charset="0"/>
              </a:endParaRPr>
            </a:p>
          </p:txBody>
        </p:sp>
        <p:sp>
          <p:nvSpPr>
            <p:cNvPr id="8" name="Oval 7">
              <a:extLst>
                <a:ext uri="{FF2B5EF4-FFF2-40B4-BE49-F238E27FC236}">
                  <a16:creationId xmlns:a16="http://schemas.microsoft.com/office/drawing/2014/main" id="{4C510A07-5021-84E0-B053-78F79E7AF942}"/>
                </a:ext>
              </a:extLst>
            </p:cNvPr>
            <p:cNvSpPr/>
            <p:nvPr/>
          </p:nvSpPr>
          <p:spPr>
            <a:xfrm>
              <a:off x="3714750" y="2051215"/>
              <a:ext cx="876300" cy="876300"/>
            </a:xfrm>
            <a:prstGeom prst="ellipse">
              <a:avLst/>
            </a:prstGeom>
            <a:solidFill>
              <a:sysClr val="window" lastClr="FFFFFF"/>
            </a:solidFill>
            <a:ln w="25400" cap="flat" cmpd="sng" algn="ctr">
              <a:solidFill>
                <a:srgbClr val="FFC000"/>
              </a:solidFill>
              <a:prstDash val="solid"/>
            </a:ln>
            <a:effectLst/>
          </p:spPr>
          <p:txBody>
            <a:bodyPr rtlCol="0" anchor="ctr"/>
            <a:lstStyle/>
            <a:p>
              <a:pPr marL="0" marR="0" lvl="0" indent="0" algn="ctr" defTabSz="609539"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Arial" pitchFamily="34" charset="0"/>
                </a:rPr>
                <a:t>2</a:t>
              </a:r>
              <a:endParaRPr kumimoji="0" lang="vi-VN" sz="2400" b="1" i="0" u="none" strike="noStrike" kern="0" cap="none" spc="0" normalizeH="0" baseline="0" noProof="0" dirty="0">
                <a:ln>
                  <a:noFill/>
                </a:ln>
                <a:effectLst/>
                <a:uLnTx/>
                <a:uFillTx/>
                <a:latin typeface="Arial" panose="020B0604020202020204" pitchFamily="34" charset="0"/>
                <a:ea typeface="+mn-ea"/>
                <a:cs typeface="Arial" pitchFamily="34" charset="0"/>
              </a:endParaRPr>
            </a:p>
          </p:txBody>
        </p:sp>
      </p:grpSp>
      <p:grpSp>
        <p:nvGrpSpPr>
          <p:cNvPr id="10" name="Group 9">
            <a:extLst>
              <a:ext uri="{FF2B5EF4-FFF2-40B4-BE49-F238E27FC236}">
                <a16:creationId xmlns:a16="http://schemas.microsoft.com/office/drawing/2014/main" id="{7880E8B4-4CEB-80A0-2511-1F884C11FA68}"/>
              </a:ext>
            </a:extLst>
          </p:cNvPr>
          <p:cNvGrpSpPr/>
          <p:nvPr/>
        </p:nvGrpSpPr>
        <p:grpSpPr>
          <a:xfrm>
            <a:off x="8144394" y="3531818"/>
            <a:ext cx="2621777" cy="3173949"/>
            <a:chOff x="2209800" y="2051215"/>
            <a:chExt cx="3646653" cy="4616285"/>
          </a:xfrm>
        </p:grpSpPr>
        <p:sp>
          <p:nvSpPr>
            <p:cNvPr id="12" name="Oval 11">
              <a:extLst>
                <a:ext uri="{FF2B5EF4-FFF2-40B4-BE49-F238E27FC236}">
                  <a16:creationId xmlns:a16="http://schemas.microsoft.com/office/drawing/2014/main" id="{FE22DF7E-CC6C-5C9E-B800-D114FAD9A5AB}"/>
                </a:ext>
              </a:extLst>
            </p:cNvPr>
            <p:cNvSpPr/>
            <p:nvPr/>
          </p:nvSpPr>
          <p:spPr>
            <a:xfrm>
              <a:off x="2209800" y="2781300"/>
              <a:ext cx="3646653" cy="3886200"/>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Ý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nghĩa</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của</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các</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phong</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tục</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đó</a:t>
              </a:r>
              <a:endParaRPr kumimoji="0" lang="vi-VN" sz="2000" b="0" i="0" u="none" strike="noStrike" kern="0" cap="none" spc="0" normalizeH="0" baseline="0" noProof="0" dirty="0">
                <a:ln>
                  <a:noFill/>
                </a:ln>
                <a:effectLst/>
                <a:uLnTx/>
                <a:uFillTx/>
                <a:latin typeface="Arial" panose="020B0604020202020204" pitchFamily="34" charset="0"/>
                <a:ea typeface="+mn-ea"/>
                <a:cs typeface="Arial" pitchFamily="34" charset="0"/>
              </a:endParaRPr>
            </a:p>
          </p:txBody>
        </p:sp>
        <p:sp>
          <p:nvSpPr>
            <p:cNvPr id="13" name="Oval 12">
              <a:extLst>
                <a:ext uri="{FF2B5EF4-FFF2-40B4-BE49-F238E27FC236}">
                  <a16:creationId xmlns:a16="http://schemas.microsoft.com/office/drawing/2014/main" id="{9883FBE6-45AF-CB33-0EFB-764B005139AA}"/>
                </a:ext>
              </a:extLst>
            </p:cNvPr>
            <p:cNvSpPr/>
            <p:nvPr/>
          </p:nvSpPr>
          <p:spPr>
            <a:xfrm>
              <a:off x="3714750" y="2051215"/>
              <a:ext cx="876300" cy="876300"/>
            </a:xfrm>
            <a:prstGeom prst="ellipse">
              <a:avLst/>
            </a:prstGeom>
            <a:solidFill>
              <a:sysClr val="window" lastClr="FFFFFF"/>
            </a:solidFill>
            <a:ln w="25400" cap="flat" cmpd="sng" algn="ctr">
              <a:solidFill>
                <a:srgbClr val="FFC000"/>
              </a:solidFill>
              <a:prstDash val="solid"/>
            </a:ln>
            <a:effectLst/>
          </p:spPr>
          <p:txBody>
            <a:bodyPr rtlCol="0" anchor="ctr"/>
            <a:lstStyle/>
            <a:p>
              <a:pPr marL="0" marR="0" lvl="0" indent="0" algn="ctr" defTabSz="609539"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Arial" pitchFamily="34" charset="0"/>
                </a:rPr>
                <a:t>3</a:t>
              </a:r>
              <a:endParaRPr kumimoji="0" lang="vi-VN" sz="2400" b="1" i="0" u="none" strike="noStrike" kern="0" cap="none" spc="0" normalizeH="0" baseline="0" noProof="0" dirty="0">
                <a:ln>
                  <a:noFill/>
                </a:ln>
                <a:effectLst/>
                <a:uLnTx/>
                <a:uFillTx/>
                <a:latin typeface="Arial" panose="020B0604020202020204" pitchFamily="34" charset="0"/>
                <a:ea typeface="+mn-ea"/>
                <a:cs typeface="Arial" pitchFamily="34" charset="0"/>
              </a:endParaRPr>
            </a:p>
          </p:txBody>
        </p:sp>
      </p:grpSp>
      <p:cxnSp>
        <p:nvCxnSpPr>
          <p:cNvPr id="14" name="Curved Connector 15">
            <a:extLst>
              <a:ext uri="{FF2B5EF4-FFF2-40B4-BE49-F238E27FC236}">
                <a16:creationId xmlns:a16="http://schemas.microsoft.com/office/drawing/2014/main" id="{97764CD0-CEE2-5B70-3AEF-D843D6C7422C}"/>
              </a:ext>
            </a:extLst>
          </p:cNvPr>
          <p:cNvCxnSpPr>
            <a:cxnSpLocks/>
          </p:cNvCxnSpPr>
          <p:nvPr/>
        </p:nvCxnSpPr>
        <p:spPr>
          <a:xfrm flipV="1">
            <a:off x="3954717" y="3825669"/>
            <a:ext cx="1014314" cy="480332"/>
          </a:xfrm>
          <a:prstGeom prst="curvedConnector3">
            <a:avLst>
              <a:gd name="adj1" fmla="val 50000"/>
            </a:avLst>
          </a:prstGeom>
          <a:noFill/>
          <a:ln w="38100" cap="flat" cmpd="sng" algn="ctr">
            <a:solidFill>
              <a:srgbClr val="F79646">
                <a:shade val="95000"/>
                <a:satMod val="105000"/>
              </a:srgbClr>
            </a:solidFill>
            <a:prstDash val="solid"/>
            <a:tailEnd type="arrow"/>
          </a:ln>
          <a:effectLst/>
        </p:spPr>
      </p:cxnSp>
      <p:sp>
        <p:nvSpPr>
          <p:cNvPr id="15" name="Oval 14">
            <a:extLst>
              <a:ext uri="{FF2B5EF4-FFF2-40B4-BE49-F238E27FC236}">
                <a16:creationId xmlns:a16="http://schemas.microsoft.com/office/drawing/2014/main" id="{88E631FB-4096-ECDC-EF3D-527BF969BEBE}"/>
              </a:ext>
            </a:extLst>
          </p:cNvPr>
          <p:cNvSpPr/>
          <p:nvPr/>
        </p:nvSpPr>
        <p:spPr>
          <a:xfrm>
            <a:off x="1425829" y="4033791"/>
            <a:ext cx="2794000" cy="2671976"/>
          </a:xfrm>
          <a:prstGeom prst="ellipse">
            <a:avLst/>
          </a:prstGeom>
          <a:solidFill>
            <a:srgbClr val="FFC000"/>
          </a:solidFill>
          <a:ln w="25400" cap="flat" cmpd="sng" algn="ctr">
            <a:solidFill>
              <a:srgbClr val="FFC000"/>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Những</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b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b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hoạt</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động</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chuẩn</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bị</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b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b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đón</a:t>
            </a:r>
            <a:r>
              <a:rPr kumimoji="0" lang="en-US" sz="2000" b="0" i="0" u="none" strike="noStrike" kern="0" cap="none" spc="0" normalizeH="0" baseline="0" noProof="0" dirty="0">
                <a:ln>
                  <a:noFill/>
                </a:ln>
                <a:effectLst/>
                <a:uLnTx/>
                <a:uFillTx/>
                <a:latin typeface="UTM Avo" panose="02040603050506020204" pitchFamily="18" charset="0"/>
                <a:ea typeface="+mn-ea"/>
                <a:cs typeface="Arial" pitchFamily="34" charset="0"/>
              </a:rPr>
              <a:t> </a:t>
            </a:r>
            <a:r>
              <a:rPr kumimoji="0" lang="en-US" sz="2000" b="0" i="0" u="none" strike="noStrike" kern="0" cap="none" spc="0" normalizeH="0" baseline="0" noProof="0" dirty="0" err="1">
                <a:ln>
                  <a:noFill/>
                </a:ln>
                <a:effectLst/>
                <a:uLnTx/>
                <a:uFillTx/>
                <a:latin typeface="UTM Avo" panose="02040603050506020204" pitchFamily="18" charset="0"/>
                <a:ea typeface="+mn-ea"/>
                <a:cs typeface="Arial" pitchFamily="34" charset="0"/>
              </a:rPr>
              <a:t>tết</a:t>
            </a:r>
            <a:endParaRPr kumimoji="0" lang="vi-VN" sz="2000" b="0" i="0" u="none" strike="noStrike" kern="0" cap="none" spc="0" normalizeH="0" baseline="0" noProof="0" dirty="0">
              <a:ln>
                <a:noFill/>
              </a:ln>
              <a:effectLst/>
              <a:uLnTx/>
              <a:uFillTx/>
              <a:latin typeface="Arial" panose="020B0604020202020204" pitchFamily="34" charset="0"/>
              <a:ea typeface="+mn-ea"/>
              <a:cs typeface="Arial" pitchFamily="34" charset="0"/>
            </a:endParaRPr>
          </a:p>
        </p:txBody>
      </p:sp>
      <p:sp>
        <p:nvSpPr>
          <p:cNvPr id="16" name="Oval 15">
            <a:extLst>
              <a:ext uri="{FF2B5EF4-FFF2-40B4-BE49-F238E27FC236}">
                <a16:creationId xmlns:a16="http://schemas.microsoft.com/office/drawing/2014/main" id="{BDC9EB48-961A-98AC-D7C2-2D5BD3FDAE5B}"/>
              </a:ext>
            </a:extLst>
          </p:cNvPr>
          <p:cNvSpPr/>
          <p:nvPr/>
        </p:nvSpPr>
        <p:spPr>
          <a:xfrm>
            <a:off x="2512776" y="3620861"/>
            <a:ext cx="630020" cy="602505"/>
          </a:xfrm>
          <a:prstGeom prst="ellipse">
            <a:avLst/>
          </a:prstGeom>
          <a:solidFill>
            <a:sysClr val="window" lastClr="FFFFFF"/>
          </a:solidFill>
          <a:ln w="25400" cap="flat" cmpd="sng" algn="ctr">
            <a:solidFill>
              <a:srgbClr val="FFC000"/>
            </a:solidFill>
            <a:prstDash val="solid"/>
          </a:ln>
          <a:effectLst/>
        </p:spPr>
        <p:txBody>
          <a:bodyPr rtlCol="0" anchor="ctr"/>
          <a:lstStyle/>
          <a:p>
            <a:pPr marL="0" marR="0" lvl="0" indent="0" algn="ctr" defTabSz="609539" eaLnBrk="1" fontAlgn="auto" latinLnBrk="0" hangingPunct="1">
              <a:spcBef>
                <a:spcPts val="0"/>
              </a:spcBef>
              <a:spcAft>
                <a:spcPts val="0"/>
              </a:spcAft>
              <a:buClrTx/>
              <a:buSzTx/>
              <a:buFontTx/>
              <a:buNone/>
              <a:tabLst/>
              <a:defRPr/>
            </a:pPr>
            <a:r>
              <a:rPr kumimoji="0" lang="en-US" sz="2400" b="1" i="0" u="none" strike="noStrike" kern="0" cap="none" spc="0" normalizeH="0" baseline="0" noProof="0" dirty="0">
                <a:ln>
                  <a:noFill/>
                </a:ln>
                <a:effectLst/>
                <a:uLnTx/>
                <a:uFillTx/>
                <a:latin typeface="UTM Avo" panose="02040603050506020204" pitchFamily="18" charset="0"/>
                <a:ea typeface="+mn-ea"/>
                <a:cs typeface="Arial" pitchFamily="34" charset="0"/>
              </a:rPr>
              <a:t>1</a:t>
            </a:r>
            <a:endParaRPr kumimoji="0" lang="vi-VN" sz="2400" b="1" i="0" u="none" strike="noStrike" kern="0" cap="none" spc="0" normalizeH="0" baseline="0" noProof="0" dirty="0">
              <a:ln>
                <a:noFill/>
              </a:ln>
              <a:effectLst/>
              <a:uLnTx/>
              <a:uFillTx/>
              <a:latin typeface="Arial" panose="020B0604020202020204" pitchFamily="34" charset="0"/>
              <a:ea typeface="+mn-ea"/>
              <a:cs typeface="Arial" pitchFamily="34" charset="0"/>
            </a:endParaRPr>
          </a:p>
        </p:txBody>
      </p:sp>
      <p:cxnSp>
        <p:nvCxnSpPr>
          <p:cNvPr id="17" name="Curved Connector 17">
            <a:extLst>
              <a:ext uri="{FF2B5EF4-FFF2-40B4-BE49-F238E27FC236}">
                <a16:creationId xmlns:a16="http://schemas.microsoft.com/office/drawing/2014/main" id="{6CEE214D-5225-6B0D-5DC9-3D815CE1A62C}"/>
              </a:ext>
            </a:extLst>
          </p:cNvPr>
          <p:cNvCxnSpPr>
            <a:cxnSpLocks/>
          </p:cNvCxnSpPr>
          <p:nvPr/>
        </p:nvCxnSpPr>
        <p:spPr>
          <a:xfrm>
            <a:off x="7427399" y="3833070"/>
            <a:ext cx="807004" cy="638675"/>
          </a:xfrm>
          <a:prstGeom prst="curvedConnector3">
            <a:avLst>
              <a:gd name="adj1" fmla="val 50000"/>
            </a:avLst>
          </a:prstGeom>
          <a:noFill/>
          <a:ln w="38100" cap="flat" cmpd="sng" algn="ctr">
            <a:solidFill>
              <a:srgbClr val="F79646">
                <a:shade val="95000"/>
                <a:satMod val="105000"/>
              </a:srgbClr>
            </a:solidFill>
            <a:prstDash val="solid"/>
            <a:tailEnd type="arrow"/>
          </a:ln>
          <a:effectLst/>
        </p:spPr>
      </p:cxnSp>
      <p:sp>
        <p:nvSpPr>
          <p:cNvPr id="18" name="TextBox 16">
            <a:extLst>
              <a:ext uri="{FF2B5EF4-FFF2-40B4-BE49-F238E27FC236}">
                <a16:creationId xmlns:a16="http://schemas.microsoft.com/office/drawing/2014/main" id="{6619E1A0-7AC2-D046-9A18-3E70AEA34FD0}"/>
              </a:ext>
            </a:extLst>
          </p:cNvPr>
          <p:cNvSpPr txBox="1"/>
          <p:nvPr/>
        </p:nvSpPr>
        <p:spPr>
          <a:xfrm>
            <a:off x="871516" y="2294022"/>
            <a:ext cx="9523001" cy="396327"/>
          </a:xfrm>
          <a:prstGeom prst="rect">
            <a:avLst/>
          </a:prstGeom>
        </p:spPr>
        <p:txBody>
          <a:bodyPr wrap="square" lIns="0" tIns="0" rIns="0" bIns="0" rtlCol="0" anchor="t">
            <a:spAutoFit/>
          </a:bodyPr>
          <a:lstStyle/>
          <a:p>
            <a:pPr defTabSz="609539">
              <a:lnSpc>
                <a:spcPct val="150000"/>
              </a:lnSpc>
            </a:pPr>
            <a:r>
              <a:rPr lang="en-US" sz="2000" dirty="0" err="1">
                <a:latin typeface="UTM Avo" panose="02040603050506020204" pitchFamily="18" charset="0"/>
                <a:cs typeface="Arial" pitchFamily="34" charset="0"/>
              </a:rPr>
              <a:t>Tìm</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hiểu</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phong</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tục</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ngày</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tết</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của</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các</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vùng</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miền</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theo</a:t>
            </a:r>
            <a:r>
              <a:rPr lang="en-US" sz="2000" dirty="0">
                <a:latin typeface="UTM Avo" panose="02040603050506020204" pitchFamily="18" charset="0"/>
                <a:cs typeface="Arial" pitchFamily="34" charset="0"/>
              </a:rPr>
              <a:t> </a:t>
            </a:r>
            <a:r>
              <a:rPr lang="en-US" sz="2000" dirty="0" err="1">
                <a:latin typeface="UTM Avo" panose="02040603050506020204" pitchFamily="18" charset="0"/>
                <a:cs typeface="Arial" pitchFamily="34" charset="0"/>
              </a:rPr>
              <a:t>gợi</a:t>
            </a:r>
            <a:r>
              <a:rPr lang="en-US" sz="2000" dirty="0">
                <a:latin typeface="UTM Avo" panose="02040603050506020204" pitchFamily="18" charset="0"/>
                <a:cs typeface="Arial" pitchFamily="34" charset="0"/>
              </a:rPr>
              <a:t> ý </a:t>
            </a:r>
            <a:r>
              <a:rPr lang="en-US" sz="2000" dirty="0" err="1">
                <a:latin typeface="UTM Avo" panose="02040603050506020204" pitchFamily="18" charset="0"/>
                <a:cs typeface="Arial" pitchFamily="34" charset="0"/>
              </a:rPr>
              <a:t>sau</a:t>
            </a:r>
            <a:r>
              <a:rPr lang="en-US" sz="2000" dirty="0">
                <a:latin typeface="UTM Avo" panose="02040603050506020204" pitchFamily="18" charset="0"/>
                <a:cs typeface="Arial" pitchFamily="34" charset="0"/>
              </a:rPr>
              <a:t>:</a:t>
            </a:r>
          </a:p>
        </p:txBody>
      </p:sp>
    </p:spTree>
    <p:extLst>
      <p:ext uri="{BB962C8B-B14F-4D97-AF65-F5344CB8AC3E}">
        <p14:creationId xmlns:p14="http://schemas.microsoft.com/office/powerpoint/2010/main" val="10626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par>
                                <p:cTn id="34" presetID="10" presetClass="entr" presetSubtype="0"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5" grpId="0" animBg="1"/>
      <p:bldP spid="16" grpId="0" animBg="1"/>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796B6-4C61-976D-722A-3F11B71EE417}"/>
              </a:ext>
            </a:extLst>
          </p:cNvPr>
          <p:cNvSpPr/>
          <p:nvPr/>
        </p:nvSpPr>
        <p:spPr>
          <a:xfrm>
            <a:off x="623124" y="3002610"/>
            <a:ext cx="5472876" cy="2783839"/>
          </a:xfrm>
          <a:prstGeom prst="rect">
            <a:avLst/>
          </a:prstGeom>
        </p:spPr>
        <p:txBody>
          <a:bodyPr wrap="square">
            <a:spAutoFit/>
          </a:bodyPr>
          <a:lstStyle/>
          <a:p>
            <a:pPr marL="304815" indent="-304815" algn="just" defTabSz="609539">
              <a:lnSpc>
                <a:spcPct val="150000"/>
              </a:lnSpc>
              <a:buFont typeface="Arial" pitchFamily="34" charset="0"/>
              <a:buChar char="•"/>
            </a:pPr>
            <a:r>
              <a:rPr lang="en-US" sz="2400" dirty="0" err="1">
                <a:latin typeface="UTM Avo" panose="02040603050506020204" pitchFamily="18" charset="0"/>
                <a:cs typeface="Arial" pitchFamily="34" charset="0"/>
              </a:rPr>
              <a:t>Dọn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dẹp</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trang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hoàng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nhà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cửa</a:t>
            </a:r>
            <a:r>
              <a:rPr lang="en-US" sz="2400" dirty="0">
                <a:latin typeface="UTM Avo" panose="02040603050506020204" pitchFamily="18" charset="0"/>
                <a:cs typeface="Arial" pitchFamily="34" charset="0"/>
              </a:rPr>
              <a:t>.</a:t>
            </a:r>
          </a:p>
          <a:p>
            <a:pPr marL="304815" indent="-304815" algn="just" defTabSz="609539">
              <a:lnSpc>
                <a:spcPct val="150000"/>
              </a:lnSpc>
              <a:buFont typeface="Arial" pitchFamily="34" charset="0"/>
              <a:buChar char="•"/>
            </a:pPr>
            <a:r>
              <a:rPr lang="en-US" sz="2400" dirty="0" err="1">
                <a:latin typeface="UTM Avo" panose="02040603050506020204" pitchFamily="18" charset="0"/>
                <a:cs typeface="Arial" pitchFamily="34" charset="0"/>
              </a:rPr>
              <a:t>Chuẩn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bị</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quà</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biếu</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tết</a:t>
            </a:r>
            <a:r>
              <a:rPr lang="en-US" sz="2400" dirty="0">
                <a:latin typeface="UTM Avo" panose="02040603050506020204" pitchFamily="18" charset="0"/>
                <a:cs typeface="Arial" pitchFamily="34" charset="0"/>
              </a:rPr>
              <a:t>.</a:t>
            </a:r>
          </a:p>
          <a:p>
            <a:pPr marL="304815" indent="-304815" algn="just" defTabSz="609539">
              <a:lnSpc>
                <a:spcPct val="150000"/>
              </a:lnSpc>
              <a:buFont typeface="Arial" pitchFamily="34" charset="0"/>
              <a:buChar char="•"/>
            </a:pPr>
            <a:r>
              <a:rPr lang="en-US" sz="2400" dirty="0">
                <a:latin typeface="UTM Avo" panose="02040603050506020204" pitchFamily="18" charset="0"/>
                <a:cs typeface="Arial" pitchFamily="34" charset="0"/>
              </a:rPr>
              <a:t>Mua </a:t>
            </a:r>
            <a:r>
              <a:rPr lang="en-US" sz="2400" dirty="0" err="1">
                <a:latin typeface="UTM Avo" panose="02040603050506020204" pitchFamily="18" charset="0"/>
                <a:cs typeface="Arial" pitchFamily="34" charset="0"/>
              </a:rPr>
              <a:t>sắm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quần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áo</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mới</a:t>
            </a:r>
            <a:r>
              <a:rPr lang="en-US" sz="2400" dirty="0">
                <a:latin typeface="UTM Avo" panose="02040603050506020204" pitchFamily="18" charset="0"/>
                <a:cs typeface="Arial" pitchFamily="34" charset="0"/>
              </a:rPr>
              <a:t>.</a:t>
            </a:r>
          </a:p>
          <a:p>
            <a:pPr marL="304815" indent="-304815" algn="just" defTabSz="609539">
              <a:lnSpc>
                <a:spcPct val="150000"/>
              </a:lnSpc>
              <a:buFont typeface="Arial" pitchFamily="34" charset="0"/>
              <a:buChar char="•"/>
            </a:pPr>
            <a:r>
              <a:rPr lang="en-US" sz="2400" dirty="0" err="1">
                <a:latin typeface="UTM Avo" panose="02040603050506020204" pitchFamily="18" charset="0"/>
                <a:cs typeface="Arial" pitchFamily="34" charset="0"/>
              </a:rPr>
              <a:t>Làm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đẹp</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cho</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bản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thân</a:t>
            </a:r>
            <a:r>
              <a:rPr lang="en-US" sz="2400" dirty="0">
                <a:latin typeface="UTM Avo" panose="02040603050506020204" pitchFamily="18" charset="0"/>
                <a:cs typeface="Arial" pitchFamily="34" charset="0"/>
              </a:rPr>
              <a:t>.</a:t>
            </a:r>
          </a:p>
          <a:p>
            <a:pPr marL="304815" indent="-304815" algn="just" defTabSz="609539">
              <a:lnSpc>
                <a:spcPct val="150000"/>
              </a:lnSpc>
              <a:buFont typeface="Arial" pitchFamily="34" charset="0"/>
              <a:buChar char="•"/>
            </a:pPr>
            <a:r>
              <a:rPr lang="en-US" sz="2400" dirty="0">
                <a:latin typeface="UTM Avo" panose="02040603050506020204" pitchFamily="18" charset="0"/>
                <a:cs typeface="Arial" pitchFamily="34" charset="0"/>
              </a:rPr>
              <a:t>Mua </a:t>
            </a:r>
            <a:r>
              <a:rPr lang="en-US" sz="2400" dirty="0" err="1">
                <a:latin typeface="UTM Avo" panose="02040603050506020204" pitchFamily="18" charset="0"/>
                <a:cs typeface="Arial" pitchFamily="34" charset="0"/>
              </a:rPr>
              <a:t>thực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phẩm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dự</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trữ</a:t>
            </a:r>
            <a:r>
              <a:rPr lang="en-US" sz="2400" dirty="0">
                <a:latin typeface="UTM Avo" panose="02040603050506020204" pitchFamily="18" charset="0"/>
                <a:cs typeface="Arial" pitchFamily="34" charset="0"/>
              </a:rPr>
              <a:t>.</a:t>
            </a:r>
          </a:p>
        </p:txBody>
      </p:sp>
      <p:sp>
        <p:nvSpPr>
          <p:cNvPr id="9" name="TextBox 16">
            <a:extLst>
              <a:ext uri="{FF2B5EF4-FFF2-40B4-BE49-F238E27FC236}">
                <a16:creationId xmlns:a16="http://schemas.microsoft.com/office/drawing/2014/main" id="{90FB34C6-98BE-2B74-91AC-844C8513C699}"/>
              </a:ext>
            </a:extLst>
          </p:cNvPr>
          <p:cNvSpPr txBox="1"/>
          <p:nvPr/>
        </p:nvSpPr>
        <p:spPr>
          <a:xfrm>
            <a:off x="3149600" y="1761639"/>
            <a:ext cx="5892800" cy="430887"/>
          </a:xfrm>
          <a:prstGeom prst="rect">
            <a:avLst/>
          </a:prstGeom>
        </p:spPr>
        <p:txBody>
          <a:bodyPr wrap="square" lIns="0" tIns="0" rIns="0" bIns="0" rtlCol="0" anchor="t">
            <a:spAutoFit/>
          </a:bodyPr>
          <a:lstStyle/>
          <a:p>
            <a:pPr algn="ctr" defTabSz="609539"/>
            <a:r>
              <a:rPr lang="en-US" sz="2800" b="1" dirty="0" err="1">
                <a:latin typeface="UTM Avo" panose="02040603050506020204" pitchFamily="18" charset="0"/>
                <a:cs typeface="Arial" pitchFamily="34" charset="0"/>
              </a:rPr>
              <a:t>Hoạt</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động</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chuẩn</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bị</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đón</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tết</a:t>
            </a:r>
            <a:endParaRPr lang="en-US" sz="2800" b="1" dirty="0">
              <a:latin typeface="UTM Avo" panose="02040603050506020204" pitchFamily="18" charset="0"/>
              <a:cs typeface="Arial" pitchFamily="34" charset="0"/>
            </a:endParaRPr>
          </a:p>
        </p:txBody>
      </p:sp>
      <p:pic>
        <p:nvPicPr>
          <p:cNvPr id="10" name="Picture 6" descr="Mách bạn với hơn 101 tranh vẽ dọn nhà đón tết mới nhất - Tin Học Vui">
            <a:extLst>
              <a:ext uri="{FF2B5EF4-FFF2-40B4-BE49-F238E27FC236}">
                <a16:creationId xmlns:a16="http://schemas.microsoft.com/office/drawing/2014/main" id="{3020992D-4BE1-82EC-7D2C-D242C13283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2503" y="2716775"/>
            <a:ext cx="5579793" cy="3897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6892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animEffect transition="in" filter="fade">
                                      <p:cBhvr>
                                        <p:cTn id="11" dur="500"/>
                                        <p:tgtEl>
                                          <p:spTgt spid="8">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Effect transition="in" filter="fade">
                                      <p:cBhvr>
                                        <p:cTn id="19" dur="500"/>
                                        <p:tgtEl>
                                          <p:spTgt spid="8">
                                            <p:txEl>
                                              <p:pRg st="3" end="3"/>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animEffect transition="in" filter="fade">
                                      <p:cBhvr>
                                        <p:cTn id="23"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0D796B6-4C61-976D-722A-3F11B71EE417}"/>
              </a:ext>
            </a:extLst>
          </p:cNvPr>
          <p:cNvSpPr/>
          <p:nvPr/>
        </p:nvSpPr>
        <p:spPr>
          <a:xfrm>
            <a:off x="1092943" y="2496121"/>
            <a:ext cx="4113314" cy="3891835"/>
          </a:xfrm>
          <a:prstGeom prst="rect">
            <a:avLst/>
          </a:prstGeom>
        </p:spPr>
        <p:txBody>
          <a:bodyPr wrap="square">
            <a:spAutoFit/>
          </a:bodyPr>
          <a:lstStyle/>
          <a:p>
            <a:pPr marL="304815" indent="-304815" algn="just" defTabSz="609539">
              <a:lnSpc>
                <a:spcPct val="150000"/>
              </a:lnSpc>
              <a:buFont typeface="Arial" pitchFamily="34" charset="0"/>
              <a:buChar char="•"/>
            </a:pPr>
            <a:r>
              <a:rPr lang="vi-VN" sz="2400" dirty="0">
                <a:latin typeface="UTM Avo" panose="02040603050506020204" pitchFamily="18" charset="0"/>
                <a:cs typeface="Arial" pitchFamily="34" charset="0"/>
              </a:rPr>
              <a:t>Nấu bánh chưng</a:t>
            </a:r>
          </a:p>
          <a:p>
            <a:pPr marL="304815" indent="-304815" algn="just" defTabSz="609539">
              <a:lnSpc>
                <a:spcPct val="150000"/>
              </a:lnSpc>
              <a:buFont typeface="Arial" pitchFamily="34" charset="0"/>
              <a:buChar char="•"/>
            </a:pPr>
            <a:r>
              <a:rPr lang="vi-VN" sz="2400" dirty="0">
                <a:latin typeface="UTM Avo" panose="02040603050506020204" pitchFamily="18" charset="0"/>
                <a:cs typeface="Arial" pitchFamily="34" charset="0"/>
              </a:rPr>
              <a:t>Nấu mâm cơm ngày tết</a:t>
            </a:r>
          </a:p>
          <a:p>
            <a:pPr marL="304815" indent="-304815" algn="just" defTabSz="609539">
              <a:lnSpc>
                <a:spcPct val="150000"/>
              </a:lnSpc>
              <a:buFont typeface="Arial" pitchFamily="34" charset="0"/>
              <a:buChar char="•"/>
            </a:pPr>
            <a:r>
              <a:rPr lang="vi-VN" sz="2400" dirty="0">
                <a:latin typeface="UTM Avo" panose="02040603050506020204" pitchFamily="18" charset="0"/>
                <a:cs typeface="Arial" pitchFamily="34" charset="0"/>
              </a:rPr>
              <a:t>Bày mâm ngũ quả</a:t>
            </a:r>
          </a:p>
          <a:p>
            <a:pPr marL="304815" indent="-304815" algn="just" defTabSz="609539">
              <a:lnSpc>
                <a:spcPct val="150000"/>
              </a:lnSpc>
              <a:buFont typeface="Arial" pitchFamily="34" charset="0"/>
              <a:buChar char="•"/>
            </a:pPr>
            <a:r>
              <a:rPr lang="vi-VN" sz="2400" dirty="0">
                <a:latin typeface="UTM Avo" panose="02040603050506020204" pitchFamily="18" charset="0"/>
                <a:cs typeface="Arial" pitchFamily="34" charset="0"/>
              </a:rPr>
              <a:t>Đón giao thừa</a:t>
            </a:r>
          </a:p>
          <a:p>
            <a:pPr marL="304815" indent="-304815" algn="just" defTabSz="609539">
              <a:lnSpc>
                <a:spcPct val="150000"/>
              </a:lnSpc>
              <a:buFont typeface="Arial" pitchFamily="34" charset="0"/>
              <a:buChar char="•"/>
            </a:pPr>
            <a:r>
              <a:rPr lang="vi-VN" sz="2400" dirty="0">
                <a:latin typeface="UTM Avo" panose="02040603050506020204" pitchFamily="18" charset="0"/>
                <a:cs typeface="Arial" pitchFamily="34" charset="0"/>
              </a:rPr>
              <a:t>Xông đất</a:t>
            </a:r>
          </a:p>
          <a:p>
            <a:pPr marL="304815" indent="-304815" algn="just" defTabSz="609539">
              <a:lnSpc>
                <a:spcPct val="150000"/>
              </a:lnSpc>
              <a:buFont typeface="Arial" pitchFamily="34" charset="0"/>
              <a:buChar char="•"/>
            </a:pPr>
            <a:r>
              <a:rPr lang="vi-VN" sz="2400" dirty="0">
                <a:latin typeface="UTM Avo" panose="02040603050506020204" pitchFamily="18" charset="0"/>
                <a:cs typeface="Arial" pitchFamily="34" charset="0"/>
              </a:rPr>
              <a:t>Lì xì và chúc Tết</a:t>
            </a:r>
          </a:p>
          <a:p>
            <a:pPr marL="304815" indent="-304815" algn="just" defTabSz="609539">
              <a:lnSpc>
                <a:spcPct val="150000"/>
              </a:lnSpc>
              <a:buFont typeface="Arial" pitchFamily="34" charset="0"/>
              <a:buChar char="•"/>
            </a:pPr>
            <a:r>
              <a:rPr lang="vi-VN" sz="2400" dirty="0">
                <a:latin typeface="UTM Avo" panose="02040603050506020204" pitchFamily="18" charset="0"/>
                <a:cs typeface="Arial" pitchFamily="34" charset="0"/>
              </a:rPr>
              <a:t>Tảo mộ</a:t>
            </a:r>
          </a:p>
        </p:txBody>
      </p:sp>
      <p:sp>
        <p:nvSpPr>
          <p:cNvPr id="9" name="TextBox 16">
            <a:extLst>
              <a:ext uri="{FF2B5EF4-FFF2-40B4-BE49-F238E27FC236}">
                <a16:creationId xmlns:a16="http://schemas.microsoft.com/office/drawing/2014/main" id="{90FB34C6-98BE-2B74-91AC-844C8513C699}"/>
              </a:ext>
            </a:extLst>
          </p:cNvPr>
          <p:cNvSpPr txBox="1"/>
          <p:nvPr/>
        </p:nvSpPr>
        <p:spPr>
          <a:xfrm>
            <a:off x="3149600" y="1761639"/>
            <a:ext cx="5892800" cy="430887"/>
          </a:xfrm>
          <a:prstGeom prst="rect">
            <a:avLst/>
          </a:prstGeom>
        </p:spPr>
        <p:txBody>
          <a:bodyPr wrap="square" lIns="0" tIns="0" rIns="0" bIns="0" rtlCol="0" anchor="t">
            <a:spAutoFit/>
          </a:bodyPr>
          <a:lstStyle/>
          <a:p>
            <a:pPr algn="ctr" defTabSz="609539"/>
            <a:r>
              <a:rPr lang="en-US" sz="2800" b="1" dirty="0" err="1">
                <a:latin typeface="UTM Avo" panose="02040603050506020204" pitchFamily="18" charset="0"/>
                <a:cs typeface="Arial" pitchFamily="34" charset="0"/>
              </a:rPr>
              <a:t>Hoạt</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động</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chính</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trong</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dịp</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tết</a:t>
            </a:r>
            <a:endParaRPr lang="en-US" sz="2800" b="1" dirty="0">
              <a:latin typeface="UTM Avo" panose="02040603050506020204" pitchFamily="18" charset="0"/>
              <a:cs typeface="Arial" pitchFamily="34" charset="0"/>
            </a:endParaRPr>
          </a:p>
        </p:txBody>
      </p:sp>
      <p:pic>
        <p:nvPicPr>
          <p:cNvPr id="2" name="Picture 2" descr="Những lời chúc Tết hay nhưng làm người khác giận tím mặt">
            <a:extLst>
              <a:ext uri="{FF2B5EF4-FFF2-40B4-BE49-F238E27FC236}">
                <a16:creationId xmlns:a16="http://schemas.microsoft.com/office/drawing/2014/main" id="{869DFCD0-DBC9-B553-33DD-4B012B5714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16121" y="2496121"/>
            <a:ext cx="5163079" cy="3874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41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par>
                          <p:cTn id="16" fill="hold">
                            <p:stCondLst>
                              <p:cond delay="500"/>
                            </p:stCondLst>
                            <p:childTnLst>
                              <p:par>
                                <p:cTn id="17" presetID="10" presetClass="entr" presetSubtype="0" fill="hold" nodeType="after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500"/>
                                        <p:tgtEl>
                                          <p:spTgt spid="8">
                                            <p:txEl>
                                              <p:pRg st="1" end="1"/>
                                            </p:txEl>
                                          </p:spTgt>
                                        </p:tgtEl>
                                      </p:cBhvr>
                                    </p:animEffec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animEffect transition="in" filter="fade">
                                      <p:cBhvr>
                                        <p:cTn id="23" dur="500"/>
                                        <p:tgtEl>
                                          <p:spTgt spid="8">
                                            <p:txEl>
                                              <p:pRg st="2" end="2"/>
                                            </p:txEl>
                                          </p:spTgt>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animEffect transition="in" filter="fade">
                                      <p:cBhvr>
                                        <p:cTn id="27" dur="500"/>
                                        <p:tgtEl>
                                          <p:spTgt spid="8">
                                            <p:txEl>
                                              <p:pRg st="3" end="3"/>
                                            </p:txEl>
                                          </p:spTgt>
                                        </p:tgtEl>
                                      </p:cBhvr>
                                    </p:animEffect>
                                  </p:childTnLst>
                                </p:cTn>
                              </p:par>
                            </p:childTnLst>
                          </p:cTn>
                        </p:par>
                        <p:par>
                          <p:cTn id="28" fill="hold">
                            <p:stCondLst>
                              <p:cond delay="2000"/>
                            </p:stCondLst>
                            <p:childTnLst>
                              <p:par>
                                <p:cTn id="29" presetID="10" presetClass="entr" presetSubtype="0" fill="hold" nodeType="afterEffect">
                                  <p:stCondLst>
                                    <p:cond delay="0"/>
                                  </p:stCondLst>
                                  <p:childTnLst>
                                    <p:set>
                                      <p:cBhvr>
                                        <p:cTn id="30" dur="1" fill="hold">
                                          <p:stCondLst>
                                            <p:cond delay="0"/>
                                          </p:stCondLst>
                                        </p:cTn>
                                        <p:tgtEl>
                                          <p:spTgt spid="8">
                                            <p:txEl>
                                              <p:pRg st="4" end="4"/>
                                            </p:txEl>
                                          </p:spTgt>
                                        </p:tgtEl>
                                        <p:attrNameLst>
                                          <p:attrName>style.visibility</p:attrName>
                                        </p:attrNameLst>
                                      </p:cBhvr>
                                      <p:to>
                                        <p:strVal val="visible"/>
                                      </p:to>
                                    </p:set>
                                    <p:animEffect transition="in" filter="fade">
                                      <p:cBhvr>
                                        <p:cTn id="31" dur="500"/>
                                        <p:tgtEl>
                                          <p:spTgt spid="8">
                                            <p:txEl>
                                              <p:pRg st="4" end="4"/>
                                            </p:txEl>
                                          </p:spTgt>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8">
                                            <p:txEl>
                                              <p:pRg st="5" end="5"/>
                                            </p:txEl>
                                          </p:spTgt>
                                        </p:tgtEl>
                                        <p:attrNameLst>
                                          <p:attrName>style.visibility</p:attrName>
                                        </p:attrNameLst>
                                      </p:cBhvr>
                                      <p:to>
                                        <p:strVal val="visible"/>
                                      </p:to>
                                    </p:set>
                                    <p:animEffect transition="in" filter="fade">
                                      <p:cBhvr>
                                        <p:cTn id="35" dur="500"/>
                                        <p:tgtEl>
                                          <p:spTgt spid="8">
                                            <p:txEl>
                                              <p:pRg st="5" end="5"/>
                                            </p:txEl>
                                          </p:spTgt>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8">
                                            <p:txEl>
                                              <p:pRg st="6" end="6"/>
                                            </p:txEl>
                                          </p:spTgt>
                                        </p:tgtEl>
                                        <p:attrNameLst>
                                          <p:attrName>style.visibility</p:attrName>
                                        </p:attrNameLst>
                                      </p:cBhvr>
                                      <p:to>
                                        <p:strVal val="visible"/>
                                      </p:to>
                                    </p:set>
                                    <p:animEffect transition="in" filter="fade">
                                      <p:cBhvr>
                                        <p:cTn id="39" dur="5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21">
            <a:extLst>
              <a:ext uri="{FF2B5EF4-FFF2-40B4-BE49-F238E27FC236}">
                <a16:creationId xmlns:a16="http://schemas.microsoft.com/office/drawing/2014/main" id="{38E9CDC4-F1E8-FCAC-E485-0DED395EE063}"/>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latin typeface="UTM Avo" panose="02040603050506020204" pitchFamily="18" charset="0"/>
                <a:cs typeface="Arial" pitchFamily="34" charset="0"/>
              </a:rPr>
              <a:t>Ý </a:t>
            </a:r>
            <a:r>
              <a:rPr lang="en-US" sz="2800" b="1" dirty="0" err="1">
                <a:latin typeface="UTM Avo" panose="02040603050506020204" pitchFamily="18" charset="0"/>
                <a:cs typeface="Arial" pitchFamily="34" charset="0"/>
              </a:rPr>
              <a:t>nghĩa</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của</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các</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phong</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tục</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đón</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tết</a:t>
            </a:r>
            <a:endParaRPr lang="vi-VN" sz="2800" b="1" dirty="0">
              <a:cs typeface="Arial" pitchFamily="34" charset="0"/>
            </a:endParaRPr>
          </a:p>
        </p:txBody>
      </p:sp>
      <p:sp>
        <p:nvSpPr>
          <p:cNvPr id="2" name="TextBox 21">
            <a:extLst>
              <a:ext uri="{FF2B5EF4-FFF2-40B4-BE49-F238E27FC236}">
                <a16:creationId xmlns:a16="http://schemas.microsoft.com/office/drawing/2014/main" id="{EDD5E575-A538-CCBD-5604-9896396E8A6D}"/>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latin typeface="UTM Avo" panose="02040603050506020204" pitchFamily="18" charset="0"/>
                <a:cs typeface="Arial" pitchFamily="34" charset="0"/>
              </a:rPr>
              <a:t>Ý </a:t>
            </a:r>
            <a:r>
              <a:rPr lang="en-US" sz="2800" b="1" dirty="0" err="1">
                <a:latin typeface="UTM Avo" panose="02040603050506020204" pitchFamily="18" charset="0"/>
                <a:cs typeface="Arial" pitchFamily="34" charset="0"/>
              </a:rPr>
              <a:t>nghĩa</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của</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các</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phong</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tục</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đón</a:t>
            </a:r>
            <a:r>
              <a:rPr lang="en-US" sz="2800" b="1" dirty="0">
                <a:latin typeface="UTM Avo" panose="02040603050506020204" pitchFamily="18" charset="0"/>
                <a:cs typeface="Arial" pitchFamily="34" charset="0"/>
              </a:rPr>
              <a:t> </a:t>
            </a:r>
            <a:r>
              <a:rPr lang="en-US" sz="2800" b="1" dirty="0" err="1">
                <a:latin typeface="UTM Avo" panose="02040603050506020204" pitchFamily="18" charset="0"/>
                <a:cs typeface="Arial" pitchFamily="34" charset="0"/>
              </a:rPr>
              <a:t>tết</a:t>
            </a:r>
            <a:endParaRPr lang="vi-VN" sz="2800" b="1" dirty="0">
              <a:cs typeface="Arial" pitchFamily="34" charset="0"/>
            </a:endParaRPr>
          </a:p>
        </p:txBody>
      </p:sp>
      <p:sp>
        <p:nvSpPr>
          <p:cNvPr id="3" name="Rectangle 2">
            <a:extLst>
              <a:ext uri="{FF2B5EF4-FFF2-40B4-BE49-F238E27FC236}">
                <a16:creationId xmlns:a16="http://schemas.microsoft.com/office/drawing/2014/main" id="{D5708E1C-449C-D46C-5BC4-AA7E29C53A9E}"/>
              </a:ext>
            </a:extLst>
          </p:cNvPr>
          <p:cNvSpPr/>
          <p:nvPr/>
        </p:nvSpPr>
        <p:spPr>
          <a:xfrm>
            <a:off x="6305864" y="2914358"/>
            <a:ext cx="5274658" cy="3720314"/>
          </a:xfrm>
          <a:prstGeom prst="rect">
            <a:avLst/>
          </a:prstGeom>
        </p:spPr>
        <p:txBody>
          <a:bodyPr wrap="square">
            <a:spAutoFit/>
          </a:bodyPr>
          <a:lstStyle/>
          <a:p>
            <a:pPr algn="just" defTabSz="609539">
              <a:lnSpc>
                <a:spcPct val="150000"/>
              </a:lnSpc>
            </a:pPr>
            <a:r>
              <a:rPr lang="vi-VN" sz="2000" kern="0" dirty="0">
                <a:latin typeface="UTM Avo" panose="02040603050506020204" pitchFamily="18" charset="0"/>
              </a:rPr>
              <a:t>Theo truyền thống, ngày 23 tháng Chạp âm lịch là ngày ông Công, ông Táo lên thiên đình để báo cáo mọi việc trong nhà của gia chủ với Ngọc Hoàng. </a:t>
            </a:r>
            <a:br>
              <a:rPr lang="en-US" sz="2000" kern="0" dirty="0">
                <a:latin typeface="UTM Avo" panose="02040603050506020204" pitchFamily="18" charset="0"/>
              </a:rPr>
            </a:br>
            <a:r>
              <a:rPr lang="vi-VN" sz="2000" kern="0" dirty="0">
                <a:latin typeface="UTM Avo" panose="02040603050506020204" pitchFamily="18" charset="0"/>
              </a:rPr>
              <a:t>Chính vì vậy, tới ngày này các gia đình Việt Nam sẽ dọn dẹp nhà bếp sạch sẽ, mua cá vàng về cúng để tiễn </a:t>
            </a:r>
            <a:br>
              <a:rPr lang="en-US" sz="2000" kern="0" dirty="0">
                <a:latin typeface="UTM Avo" panose="02040603050506020204" pitchFamily="18" charset="0"/>
              </a:rPr>
            </a:br>
            <a:r>
              <a:rPr lang="vi-VN" sz="2000" kern="0" dirty="0">
                <a:latin typeface="UTM Avo" panose="02040603050506020204" pitchFamily="18" charset="0"/>
              </a:rPr>
              <a:t>ông Công, ông Táo về trời.</a:t>
            </a:r>
          </a:p>
        </p:txBody>
      </p:sp>
      <p:sp>
        <p:nvSpPr>
          <p:cNvPr id="4" name="Rectangle 3">
            <a:extLst>
              <a:ext uri="{FF2B5EF4-FFF2-40B4-BE49-F238E27FC236}">
                <a16:creationId xmlns:a16="http://schemas.microsoft.com/office/drawing/2014/main" id="{2BC2DDAA-D4D8-4837-C760-68CFA03E10FF}"/>
              </a:ext>
            </a:extLst>
          </p:cNvPr>
          <p:cNvSpPr/>
          <p:nvPr/>
        </p:nvSpPr>
        <p:spPr>
          <a:xfrm>
            <a:off x="7045675" y="2350198"/>
            <a:ext cx="4084773" cy="505138"/>
          </a:xfrm>
          <a:prstGeom prst="rect">
            <a:avLst/>
          </a:prstGeom>
        </p:spPr>
        <p:txBody>
          <a:bodyPr wrap="none">
            <a:spAutoFit/>
          </a:bodyPr>
          <a:lstStyle/>
          <a:p>
            <a:pPr algn="ctr" defTabSz="609539">
              <a:lnSpc>
                <a:spcPct val="125000"/>
              </a:lnSpc>
            </a:pPr>
            <a:r>
              <a:rPr lang="en-US" sz="2400" b="1" kern="0" dirty="0" err="1">
                <a:latin typeface="UTM Avo" panose="02040603050506020204" pitchFamily="18" charset="0"/>
              </a:rPr>
              <a:t>Cúng</a:t>
            </a:r>
            <a:r>
              <a:rPr lang="en-US" sz="2400" b="1" kern="0" dirty="0">
                <a:latin typeface="UTM Avo" panose="02040603050506020204" pitchFamily="18" charset="0"/>
              </a:rPr>
              <a:t> </a:t>
            </a:r>
            <a:r>
              <a:rPr lang="en-US" sz="2400" b="1" kern="0" dirty="0" err="1">
                <a:latin typeface="UTM Avo" panose="02040603050506020204" pitchFamily="18" charset="0"/>
              </a:rPr>
              <a:t>ông</a:t>
            </a:r>
            <a:r>
              <a:rPr lang="en-US" sz="2400" b="1" kern="0" dirty="0">
                <a:latin typeface="UTM Avo" panose="02040603050506020204" pitchFamily="18" charset="0"/>
              </a:rPr>
              <a:t> </a:t>
            </a:r>
            <a:r>
              <a:rPr lang="en-US" sz="2400" b="1" kern="0" dirty="0" err="1">
                <a:latin typeface="UTM Avo" panose="02040603050506020204" pitchFamily="18" charset="0"/>
              </a:rPr>
              <a:t>công</a:t>
            </a:r>
            <a:r>
              <a:rPr lang="en-US" sz="2400" b="1" kern="0" dirty="0">
                <a:latin typeface="UTM Avo" panose="02040603050506020204" pitchFamily="18" charset="0"/>
              </a:rPr>
              <a:t>, </a:t>
            </a:r>
            <a:r>
              <a:rPr lang="en-US" sz="2400" b="1" kern="0" dirty="0" err="1">
                <a:latin typeface="UTM Avo" panose="02040603050506020204" pitchFamily="18" charset="0"/>
              </a:rPr>
              <a:t>ông</a:t>
            </a:r>
            <a:r>
              <a:rPr lang="en-US" sz="2400" b="1" kern="0" dirty="0">
                <a:latin typeface="UTM Avo" panose="02040603050506020204" pitchFamily="18" charset="0"/>
              </a:rPr>
              <a:t> </a:t>
            </a:r>
            <a:r>
              <a:rPr lang="en-US" sz="2400" b="1" kern="0" dirty="0" err="1">
                <a:latin typeface="UTM Avo" panose="02040603050506020204" pitchFamily="18" charset="0"/>
              </a:rPr>
              <a:t>táo</a:t>
            </a:r>
            <a:endParaRPr lang="en-US" sz="2400" b="1" kern="0" dirty="0">
              <a:latin typeface="UTM Avo" panose="02040603050506020204" pitchFamily="18" charset="0"/>
            </a:endParaRPr>
          </a:p>
        </p:txBody>
      </p:sp>
      <p:pic>
        <p:nvPicPr>
          <p:cNvPr id="9" name="Picture 2" descr="Tìm hiểu phong tục cúng ông Công ông Táo của người Việt">
            <a:extLst>
              <a:ext uri="{FF2B5EF4-FFF2-40B4-BE49-F238E27FC236}">
                <a16:creationId xmlns:a16="http://schemas.microsoft.com/office/drawing/2014/main" id="{4EA97F05-E3BA-A2BA-CD55-3DD5550634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479" y="2867059"/>
            <a:ext cx="5274658" cy="3767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8011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21">
            <a:extLst>
              <a:ext uri="{FF2B5EF4-FFF2-40B4-BE49-F238E27FC236}">
                <a16:creationId xmlns:a16="http://schemas.microsoft.com/office/drawing/2014/main" id="{38E9CDC4-F1E8-FCAC-E485-0DED395EE063}"/>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solidFill>
                  <a:prstClr val="black"/>
                </a:solidFill>
                <a:latin typeface="UTM Avo" panose="02040603050506020204" pitchFamily="18" charset="0"/>
                <a:cs typeface="Arial" pitchFamily="34" charset="0"/>
              </a:rPr>
              <a:t>Ý </a:t>
            </a:r>
            <a:r>
              <a:rPr lang="en-US" sz="2800" b="1" dirty="0" err="1">
                <a:solidFill>
                  <a:prstClr val="black"/>
                </a:solidFill>
                <a:latin typeface="UTM Avo" panose="02040603050506020204" pitchFamily="18" charset="0"/>
                <a:cs typeface="Arial" pitchFamily="34" charset="0"/>
              </a:rPr>
              <a:t>nghĩa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các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phong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tục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đón</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tết</a:t>
            </a:r>
            <a:endParaRPr lang="vi-VN" sz="2800" b="1" dirty="0">
              <a:solidFill>
                <a:prstClr val="black"/>
              </a:solidFill>
              <a:cs typeface="Arial" pitchFamily="34" charset="0"/>
            </a:endParaRPr>
          </a:p>
        </p:txBody>
      </p:sp>
      <p:sp>
        <p:nvSpPr>
          <p:cNvPr id="2" name="TextBox 21">
            <a:extLst>
              <a:ext uri="{FF2B5EF4-FFF2-40B4-BE49-F238E27FC236}">
                <a16:creationId xmlns:a16="http://schemas.microsoft.com/office/drawing/2014/main" id="{EDD5E575-A538-CCBD-5604-9896396E8A6D}"/>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solidFill>
                  <a:prstClr val="black"/>
                </a:solidFill>
                <a:latin typeface="UTM Avo" panose="02040603050506020204" pitchFamily="18" charset="0"/>
                <a:cs typeface="Arial" pitchFamily="34" charset="0"/>
              </a:rPr>
              <a:t>Ý </a:t>
            </a:r>
            <a:r>
              <a:rPr lang="en-US" sz="2800" b="1" dirty="0" err="1">
                <a:solidFill>
                  <a:prstClr val="black"/>
                </a:solidFill>
                <a:latin typeface="UTM Avo" panose="02040603050506020204" pitchFamily="18" charset="0"/>
                <a:cs typeface="Arial" pitchFamily="34" charset="0"/>
              </a:rPr>
              <a:t>nghĩa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các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phong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tục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đón</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tết</a:t>
            </a:r>
            <a:endParaRPr lang="vi-VN" sz="2800" b="1" dirty="0">
              <a:solidFill>
                <a:prstClr val="black"/>
              </a:solidFill>
              <a:cs typeface="Arial" pitchFamily="34" charset="0"/>
            </a:endParaRPr>
          </a:p>
        </p:txBody>
      </p:sp>
      <p:sp>
        <p:nvSpPr>
          <p:cNvPr id="3" name="Rectangle 2">
            <a:extLst>
              <a:ext uri="{FF2B5EF4-FFF2-40B4-BE49-F238E27FC236}">
                <a16:creationId xmlns:a16="http://schemas.microsoft.com/office/drawing/2014/main" id="{D5708E1C-449C-D46C-5BC4-AA7E29C53A9E}"/>
              </a:ext>
            </a:extLst>
          </p:cNvPr>
          <p:cNvSpPr/>
          <p:nvPr/>
        </p:nvSpPr>
        <p:spPr>
          <a:xfrm>
            <a:off x="6462213" y="3429000"/>
            <a:ext cx="5250032" cy="2796984"/>
          </a:xfrm>
          <a:prstGeom prst="rect">
            <a:avLst/>
          </a:prstGeom>
        </p:spPr>
        <p:txBody>
          <a:bodyPr wrap="square">
            <a:spAutoFit/>
          </a:bodyPr>
          <a:lstStyle/>
          <a:p>
            <a:pPr algn="just" defTabSz="609539">
              <a:lnSpc>
                <a:spcPct val="150000"/>
              </a:lnSpc>
            </a:pPr>
            <a:r>
              <a:rPr lang="vi-VN" sz="2000" kern="0" dirty="0">
                <a:solidFill>
                  <a:prstClr val="black"/>
                </a:solidFill>
                <a:latin typeface="UTM Avo" panose="02040603050506020204" pitchFamily="18" charset="0"/>
              </a:rPr>
              <a:t>Các gia đình tại Việt Nam thường làm mâm cơm thắp hương mời thần linh,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gia tiên về ăn tết cùng gia đình vào chiều 30 Tết đồng thời để kết thúc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một năm cũ và chuẩn bị đón chào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năm mới.</a:t>
            </a:r>
          </a:p>
        </p:txBody>
      </p:sp>
      <p:sp>
        <p:nvSpPr>
          <p:cNvPr id="4" name="Rectangle 3">
            <a:extLst>
              <a:ext uri="{FF2B5EF4-FFF2-40B4-BE49-F238E27FC236}">
                <a16:creationId xmlns:a16="http://schemas.microsoft.com/office/drawing/2014/main" id="{2BC2DDAA-D4D8-4837-C760-68CFA03E10FF}"/>
              </a:ext>
            </a:extLst>
          </p:cNvPr>
          <p:cNvSpPr/>
          <p:nvPr/>
        </p:nvSpPr>
        <p:spPr>
          <a:xfrm>
            <a:off x="7917678" y="2745404"/>
            <a:ext cx="2339102" cy="505138"/>
          </a:xfrm>
          <a:prstGeom prst="rect">
            <a:avLst/>
          </a:prstGeom>
        </p:spPr>
        <p:txBody>
          <a:bodyPr wrap="none">
            <a:spAutoFit/>
          </a:bodyPr>
          <a:lstStyle/>
          <a:p>
            <a:pPr algn="ctr" defTabSz="609539">
              <a:lnSpc>
                <a:spcPct val="125000"/>
              </a:lnSpc>
            </a:pPr>
            <a:r>
              <a:rPr lang="en-US" sz="2400" b="1" kern="0" dirty="0" err="1">
                <a:solidFill>
                  <a:prstClr val="black"/>
                </a:solidFill>
                <a:latin typeface="UTM Avo" panose="02040603050506020204" pitchFamily="18" charset="0"/>
              </a:rPr>
              <a:t>Cúng</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tất</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niên</a:t>
            </a:r>
            <a:endParaRPr lang="en-US" sz="2400" b="1" kern="0" dirty="0">
              <a:solidFill>
                <a:prstClr val="black"/>
              </a:solidFill>
              <a:latin typeface="UTM Avo" panose="02040603050506020204" pitchFamily="18" charset="0"/>
            </a:endParaRPr>
          </a:p>
        </p:txBody>
      </p:sp>
      <p:pic>
        <p:nvPicPr>
          <p:cNvPr id="6" name="Picture 2" descr="Cúng tất niên">
            <a:extLst>
              <a:ext uri="{FF2B5EF4-FFF2-40B4-BE49-F238E27FC236}">
                <a16:creationId xmlns:a16="http://schemas.microsoft.com/office/drawing/2014/main" id="{93D5DAAA-0637-E70C-F990-B53F914F4F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8061" y="2997973"/>
            <a:ext cx="5250032" cy="34453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0816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894A4B-13D2-3E7A-7925-BE45087AB915}"/>
              </a:ext>
            </a:extLst>
          </p:cNvPr>
          <p:cNvSpPr/>
          <p:nvPr/>
        </p:nvSpPr>
        <p:spPr>
          <a:xfrm>
            <a:off x="657674" y="2890708"/>
            <a:ext cx="4897633" cy="3720314"/>
          </a:xfrm>
          <a:prstGeom prst="rect">
            <a:avLst/>
          </a:prstGeom>
        </p:spPr>
        <p:txBody>
          <a:bodyPr wrap="square">
            <a:spAutoFit/>
          </a:bodyPr>
          <a:lstStyle/>
          <a:p>
            <a:pPr lvl="0" algn="just" defTabSz="609539">
              <a:lnSpc>
                <a:spcPct val="150000"/>
              </a:lnSpc>
            </a:pPr>
            <a:r>
              <a:rPr lang="vi-VN" sz="2000" kern="0" dirty="0">
                <a:solidFill>
                  <a:prstClr val="black"/>
                </a:solidFill>
                <a:latin typeface="UTM Avo" panose="02040603050506020204" pitchFamily="18" charset="0"/>
              </a:rPr>
              <a:t>Bánh chưng là món ăn truyền thống có từ thời vua Hùng và không thể thiếu trong những ngày Tết của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người Việt cho tới ngày nay. Các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gia đình thường gói bánh chưng từ những ngày 27, 28, 29 Tết, đây cũng là một món quà biếu ý nghĩa cho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họ hàng và bạn bè trong dịp này.</a:t>
            </a:r>
          </a:p>
        </p:txBody>
      </p:sp>
      <p:sp>
        <p:nvSpPr>
          <p:cNvPr id="7" name="Rectangle 6">
            <a:extLst>
              <a:ext uri="{FF2B5EF4-FFF2-40B4-BE49-F238E27FC236}">
                <a16:creationId xmlns:a16="http://schemas.microsoft.com/office/drawing/2014/main" id="{579BA7BE-F0B8-9E09-055C-7CCF8AC16D6F}"/>
              </a:ext>
            </a:extLst>
          </p:cNvPr>
          <p:cNvSpPr/>
          <p:nvPr/>
        </p:nvSpPr>
        <p:spPr>
          <a:xfrm>
            <a:off x="1689276" y="2246352"/>
            <a:ext cx="2834430" cy="505138"/>
          </a:xfrm>
          <a:prstGeom prst="rect">
            <a:avLst/>
          </a:prstGeom>
        </p:spPr>
        <p:txBody>
          <a:bodyPr wrap="none">
            <a:spAutoFit/>
          </a:bodyPr>
          <a:lstStyle/>
          <a:p>
            <a:pPr lvl="0" algn="ctr" defTabSz="609539">
              <a:lnSpc>
                <a:spcPct val="125000"/>
              </a:lnSpc>
            </a:pPr>
            <a:r>
              <a:rPr lang="vi-VN" sz="2400" b="1" kern="0" dirty="0">
                <a:solidFill>
                  <a:prstClr val="black"/>
                </a:solidFill>
                <a:latin typeface="UTM Avo" panose="02040603050506020204" pitchFamily="18" charset="0"/>
              </a:rPr>
              <a:t>Nấu bánh chưng</a:t>
            </a:r>
          </a:p>
        </p:txBody>
      </p:sp>
      <p:sp>
        <p:nvSpPr>
          <p:cNvPr id="8" name="TextBox 21">
            <a:extLst>
              <a:ext uri="{FF2B5EF4-FFF2-40B4-BE49-F238E27FC236}">
                <a16:creationId xmlns:a16="http://schemas.microsoft.com/office/drawing/2014/main" id="{38E9CDC4-F1E8-FCAC-E485-0DED395EE063}"/>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solidFill>
                  <a:prstClr val="black"/>
                </a:solidFill>
                <a:latin typeface="UTM Avo" panose="02040603050506020204" pitchFamily="18" charset="0"/>
                <a:cs typeface="Arial" pitchFamily="34" charset="0"/>
              </a:rPr>
              <a:t>Ý </a:t>
            </a:r>
            <a:r>
              <a:rPr lang="en-US" sz="2800" b="1" dirty="0" err="1">
                <a:solidFill>
                  <a:prstClr val="black"/>
                </a:solidFill>
                <a:latin typeface="UTM Avo" panose="02040603050506020204" pitchFamily="18" charset="0"/>
                <a:cs typeface="Arial" pitchFamily="34" charset="0"/>
              </a:rPr>
              <a:t>nghĩa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các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phong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tục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đón</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tết</a:t>
            </a:r>
            <a:endParaRPr lang="vi-VN" sz="2800" b="1" dirty="0">
              <a:solidFill>
                <a:prstClr val="black"/>
              </a:solidFill>
              <a:cs typeface="Arial" pitchFamily="34" charset="0"/>
            </a:endParaRPr>
          </a:p>
        </p:txBody>
      </p:sp>
      <p:pic>
        <p:nvPicPr>
          <p:cNvPr id="12" name="Picture 2" descr="Tất niên 2019 có những lưu ý quan trọng nào?">
            <a:extLst>
              <a:ext uri="{FF2B5EF4-FFF2-40B4-BE49-F238E27FC236}">
                <a16:creationId xmlns:a16="http://schemas.microsoft.com/office/drawing/2014/main" id="{8C78C2AE-D04A-C4CC-9BFB-06B1999688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08192" y="2890709"/>
            <a:ext cx="5981211" cy="3720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988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21">
            <a:extLst>
              <a:ext uri="{FF2B5EF4-FFF2-40B4-BE49-F238E27FC236}">
                <a16:creationId xmlns:a16="http://schemas.microsoft.com/office/drawing/2014/main" id="{38E9CDC4-F1E8-FCAC-E485-0DED395EE063}"/>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solidFill>
                  <a:prstClr val="black"/>
                </a:solidFill>
                <a:latin typeface="UTM Avo" panose="02040603050506020204" pitchFamily="18" charset="0"/>
                <a:cs typeface="Arial" pitchFamily="34" charset="0"/>
              </a:rPr>
              <a:t>Ý </a:t>
            </a:r>
            <a:r>
              <a:rPr lang="en-US" sz="2800" b="1" dirty="0" err="1">
                <a:solidFill>
                  <a:prstClr val="black"/>
                </a:solidFill>
                <a:latin typeface="UTM Avo" panose="02040603050506020204" pitchFamily="18" charset="0"/>
                <a:cs typeface="Arial" pitchFamily="34" charset="0"/>
              </a:rPr>
              <a:t>nghĩa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các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phong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tục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đón</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tết</a:t>
            </a:r>
            <a:endParaRPr lang="vi-VN" sz="2800" b="1" dirty="0">
              <a:solidFill>
                <a:prstClr val="black"/>
              </a:solidFill>
              <a:cs typeface="Arial" pitchFamily="34" charset="0"/>
            </a:endParaRPr>
          </a:p>
        </p:txBody>
      </p:sp>
      <p:sp>
        <p:nvSpPr>
          <p:cNvPr id="2" name="TextBox 21">
            <a:extLst>
              <a:ext uri="{FF2B5EF4-FFF2-40B4-BE49-F238E27FC236}">
                <a16:creationId xmlns:a16="http://schemas.microsoft.com/office/drawing/2014/main" id="{EDD5E575-A538-CCBD-5604-9896396E8A6D}"/>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solidFill>
                  <a:prstClr val="black"/>
                </a:solidFill>
                <a:latin typeface="UTM Avo" panose="02040603050506020204" pitchFamily="18" charset="0"/>
                <a:cs typeface="Arial" pitchFamily="34" charset="0"/>
              </a:rPr>
              <a:t>Ý </a:t>
            </a:r>
            <a:r>
              <a:rPr lang="en-US" sz="2800" b="1" dirty="0" err="1">
                <a:solidFill>
                  <a:prstClr val="black"/>
                </a:solidFill>
                <a:latin typeface="UTM Avo" panose="02040603050506020204" pitchFamily="18" charset="0"/>
                <a:cs typeface="Arial" pitchFamily="34" charset="0"/>
              </a:rPr>
              <a:t>nghĩa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các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phong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tục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đón</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tết</a:t>
            </a:r>
            <a:endParaRPr lang="vi-VN" sz="2800" b="1" dirty="0">
              <a:solidFill>
                <a:prstClr val="black"/>
              </a:solidFill>
              <a:cs typeface="Arial" pitchFamily="34" charset="0"/>
            </a:endParaRPr>
          </a:p>
        </p:txBody>
      </p:sp>
      <p:sp>
        <p:nvSpPr>
          <p:cNvPr id="3" name="Rectangle 2">
            <a:extLst>
              <a:ext uri="{FF2B5EF4-FFF2-40B4-BE49-F238E27FC236}">
                <a16:creationId xmlns:a16="http://schemas.microsoft.com/office/drawing/2014/main" id="{D5708E1C-449C-D46C-5BC4-AA7E29C53A9E}"/>
              </a:ext>
            </a:extLst>
          </p:cNvPr>
          <p:cNvSpPr/>
          <p:nvPr/>
        </p:nvSpPr>
        <p:spPr>
          <a:xfrm>
            <a:off x="5604937" y="2935552"/>
            <a:ext cx="6062126" cy="3720314"/>
          </a:xfrm>
          <a:prstGeom prst="rect">
            <a:avLst/>
          </a:prstGeom>
        </p:spPr>
        <p:txBody>
          <a:bodyPr wrap="square">
            <a:spAutoFit/>
          </a:bodyPr>
          <a:lstStyle/>
          <a:p>
            <a:pPr algn="just" defTabSz="609539">
              <a:lnSpc>
                <a:spcPct val="150000"/>
              </a:lnSpc>
            </a:pPr>
            <a:r>
              <a:rPr lang="vi-VN" sz="2000" kern="0" dirty="0">
                <a:solidFill>
                  <a:prstClr val="black"/>
                </a:solidFill>
                <a:latin typeface="UTM Avo" panose="02040603050506020204" pitchFamily="18" charset="0"/>
              </a:rPr>
              <a:t>Mâm ngũ quả đặt trên bàn thờ tổ tiên là phong tục không thể thiếu trong ngày Tết của người Việt để cầu mong một năm mới bình an, may mắn, hạnh phúc, an khang, phú quý.</a:t>
            </a:r>
          </a:p>
          <a:p>
            <a:pPr algn="just" defTabSz="609539">
              <a:lnSpc>
                <a:spcPct val="150000"/>
              </a:lnSpc>
            </a:pPr>
            <a:r>
              <a:rPr lang="vi-VN" sz="2000" kern="0" dirty="0">
                <a:solidFill>
                  <a:prstClr val="black"/>
                </a:solidFill>
                <a:latin typeface="UTM Avo" panose="02040603050506020204" pitchFamily="18" charset="0"/>
              </a:rPr>
              <a:t>Mâm ngũ quả là mâm quả gồm 5 loại quả khác nhau, nhưng truyền thống văn hóa này ở các miền Bắc, Trung, Nam có những đặc điểm khác nhau.</a:t>
            </a:r>
          </a:p>
        </p:txBody>
      </p:sp>
      <p:sp>
        <p:nvSpPr>
          <p:cNvPr id="4" name="Rectangle 3">
            <a:extLst>
              <a:ext uri="{FF2B5EF4-FFF2-40B4-BE49-F238E27FC236}">
                <a16:creationId xmlns:a16="http://schemas.microsoft.com/office/drawing/2014/main" id="{2BC2DDAA-D4D8-4837-C760-68CFA03E10FF}"/>
              </a:ext>
            </a:extLst>
          </p:cNvPr>
          <p:cNvSpPr/>
          <p:nvPr/>
        </p:nvSpPr>
        <p:spPr>
          <a:xfrm>
            <a:off x="7084934" y="2268774"/>
            <a:ext cx="3102132" cy="505138"/>
          </a:xfrm>
          <a:prstGeom prst="rect">
            <a:avLst/>
          </a:prstGeom>
        </p:spPr>
        <p:txBody>
          <a:bodyPr wrap="none">
            <a:spAutoFit/>
          </a:bodyPr>
          <a:lstStyle/>
          <a:p>
            <a:pPr algn="ctr" defTabSz="609539">
              <a:lnSpc>
                <a:spcPct val="125000"/>
              </a:lnSpc>
            </a:pPr>
            <a:r>
              <a:rPr lang="en-US" sz="2400" b="1" kern="0" dirty="0" err="1">
                <a:solidFill>
                  <a:prstClr val="black"/>
                </a:solidFill>
                <a:latin typeface="UTM Avo" panose="02040603050506020204" pitchFamily="18" charset="0"/>
              </a:rPr>
              <a:t>Bày</a:t>
            </a:r>
            <a:r>
              <a:rPr lang="en-US" sz="2400" b="1" kern="0" dirty="0">
                <a:solidFill>
                  <a:prstClr val="black"/>
                </a:solidFill>
                <a:latin typeface="UTM Avo" panose="02040603050506020204" pitchFamily="18" charset="0"/>
              </a:rPr>
              <a:t> </a:t>
            </a:r>
            <a:r>
              <a:rPr lang="vi-VN" sz="2400" b="1" kern="0" dirty="0">
                <a:solidFill>
                  <a:prstClr val="black"/>
                </a:solidFill>
                <a:latin typeface="UTM Avo" panose="02040603050506020204" pitchFamily="18" charset="0"/>
              </a:rPr>
              <a:t>mâm ngũ quả</a:t>
            </a:r>
          </a:p>
        </p:txBody>
      </p:sp>
      <p:pic>
        <p:nvPicPr>
          <p:cNvPr id="5" name="Picture 2" descr="Mâm ngũ quả ngày Tết: Cách trang trí &amp; lưu ý cần biết">
            <a:extLst>
              <a:ext uri="{FF2B5EF4-FFF2-40B4-BE49-F238E27FC236}">
                <a16:creationId xmlns:a16="http://schemas.microsoft.com/office/drawing/2014/main" id="{B610BE59-4AFF-EC27-FF24-9C6CA4C8FC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4937" y="2935552"/>
            <a:ext cx="4960419" cy="3720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7108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B894A4B-13D2-3E7A-7925-BE45087AB915}"/>
              </a:ext>
            </a:extLst>
          </p:cNvPr>
          <p:cNvSpPr/>
          <p:nvPr/>
        </p:nvSpPr>
        <p:spPr>
          <a:xfrm>
            <a:off x="575305" y="3170432"/>
            <a:ext cx="5062374" cy="3258649"/>
          </a:xfrm>
          <a:prstGeom prst="rect">
            <a:avLst/>
          </a:prstGeom>
        </p:spPr>
        <p:txBody>
          <a:bodyPr wrap="square">
            <a:spAutoFit/>
          </a:bodyPr>
          <a:lstStyle/>
          <a:p>
            <a:pPr lvl="0" algn="just" defTabSz="609539">
              <a:lnSpc>
                <a:spcPct val="150000"/>
              </a:lnSpc>
            </a:pPr>
            <a:r>
              <a:rPr lang="vi-VN" sz="2000" kern="0" dirty="0">
                <a:solidFill>
                  <a:prstClr val="black"/>
                </a:solidFill>
                <a:latin typeface="UTM Avo" panose="02040603050506020204" pitchFamily="18" charset="0"/>
              </a:rPr>
              <a:t>Các gia đình ở Việt Nam đều dọn dẹp, vệ sinh nhà cửa, đồ vật sạch sẽ trong những ngày cuối năm với ý nghĩa sắp xếp lại những điều chưa ổn thoải,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xóa bỏ những điều không tốt của </a:t>
            </a:r>
            <a:br>
              <a:rPr lang="en-US" sz="2000" kern="0" dirty="0">
                <a:solidFill>
                  <a:prstClr val="black"/>
                </a:solidFill>
                <a:latin typeface="UTM Avo" panose="02040603050506020204" pitchFamily="18" charset="0"/>
              </a:rPr>
            </a:br>
            <a:r>
              <a:rPr lang="vi-VN" sz="2000" kern="0" dirty="0">
                <a:solidFill>
                  <a:prstClr val="black"/>
                </a:solidFill>
                <a:latin typeface="UTM Avo" panose="02040603050506020204" pitchFamily="18" charset="0"/>
              </a:rPr>
              <a:t>năm cũ chuẩn bị đón chào năm mới với nhiều tài lộc và may mắn.</a:t>
            </a:r>
          </a:p>
        </p:txBody>
      </p:sp>
      <p:sp>
        <p:nvSpPr>
          <p:cNvPr id="7" name="Rectangle 6">
            <a:extLst>
              <a:ext uri="{FF2B5EF4-FFF2-40B4-BE49-F238E27FC236}">
                <a16:creationId xmlns:a16="http://schemas.microsoft.com/office/drawing/2014/main" id="{579BA7BE-F0B8-9E09-055C-7CCF8AC16D6F}"/>
              </a:ext>
            </a:extLst>
          </p:cNvPr>
          <p:cNvSpPr/>
          <p:nvPr/>
        </p:nvSpPr>
        <p:spPr>
          <a:xfrm>
            <a:off x="1636378" y="2493818"/>
            <a:ext cx="2940228" cy="505138"/>
          </a:xfrm>
          <a:prstGeom prst="rect">
            <a:avLst/>
          </a:prstGeom>
        </p:spPr>
        <p:txBody>
          <a:bodyPr wrap="none">
            <a:spAutoFit/>
          </a:bodyPr>
          <a:lstStyle/>
          <a:p>
            <a:pPr lvl="0" algn="ctr" defTabSz="609539">
              <a:lnSpc>
                <a:spcPct val="125000"/>
              </a:lnSpc>
            </a:pPr>
            <a:r>
              <a:rPr lang="vi-VN" sz="2400" b="1" kern="0">
                <a:solidFill>
                  <a:prstClr val="black"/>
                </a:solidFill>
                <a:latin typeface="UTM Avo" panose="02040603050506020204" pitchFamily="18" charset="0"/>
              </a:rPr>
              <a:t>Dọn dẹp nhà cửa</a:t>
            </a:r>
            <a:endParaRPr lang="vi-VN" sz="2400" b="1" kern="0" dirty="0">
              <a:solidFill>
                <a:prstClr val="black"/>
              </a:solidFill>
              <a:latin typeface="UTM Avo" panose="02040603050506020204" pitchFamily="18" charset="0"/>
            </a:endParaRPr>
          </a:p>
        </p:txBody>
      </p:sp>
      <p:sp>
        <p:nvSpPr>
          <p:cNvPr id="8" name="TextBox 21">
            <a:extLst>
              <a:ext uri="{FF2B5EF4-FFF2-40B4-BE49-F238E27FC236}">
                <a16:creationId xmlns:a16="http://schemas.microsoft.com/office/drawing/2014/main" id="{38E9CDC4-F1E8-FCAC-E485-0DED395EE063}"/>
              </a:ext>
            </a:extLst>
          </p:cNvPr>
          <p:cNvSpPr txBox="1"/>
          <p:nvPr/>
        </p:nvSpPr>
        <p:spPr>
          <a:xfrm>
            <a:off x="2794000" y="1622194"/>
            <a:ext cx="6604000" cy="484941"/>
          </a:xfrm>
          <a:prstGeom prst="rect">
            <a:avLst/>
          </a:prstGeom>
        </p:spPr>
        <p:txBody>
          <a:bodyPr wrap="square" lIns="0" tIns="0" rIns="0" bIns="0" rtlCol="0" anchor="t">
            <a:spAutoFit/>
          </a:bodyPr>
          <a:lstStyle/>
          <a:p>
            <a:pPr algn="ctr" defTabSz="609539">
              <a:lnSpc>
                <a:spcPct val="125000"/>
              </a:lnSpc>
            </a:pPr>
            <a:r>
              <a:rPr lang="en-US" sz="2800" b="1" dirty="0">
                <a:solidFill>
                  <a:prstClr val="black"/>
                </a:solidFill>
                <a:latin typeface="UTM Avo" panose="02040603050506020204" pitchFamily="18" charset="0"/>
                <a:cs typeface="Arial" pitchFamily="34" charset="0"/>
              </a:rPr>
              <a:t>Ý </a:t>
            </a:r>
            <a:r>
              <a:rPr lang="en-US" sz="2800" b="1" dirty="0" err="1">
                <a:solidFill>
                  <a:prstClr val="black"/>
                </a:solidFill>
                <a:latin typeface="UTM Avo" panose="02040603050506020204" pitchFamily="18" charset="0"/>
                <a:cs typeface="Arial" pitchFamily="34" charset="0"/>
              </a:rPr>
              <a:t>nghĩa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các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phong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tục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đón</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tết</a:t>
            </a:r>
            <a:endParaRPr lang="vi-VN" sz="2800" b="1" dirty="0">
              <a:solidFill>
                <a:prstClr val="black"/>
              </a:solidFill>
              <a:cs typeface="Arial" pitchFamily="34" charset="0"/>
            </a:endParaRPr>
          </a:p>
        </p:txBody>
      </p:sp>
      <p:pic>
        <p:nvPicPr>
          <p:cNvPr id="2" name="Picture 2" descr="Trang trí nhà cửa ngày Tết ">
            <a:extLst>
              <a:ext uri="{FF2B5EF4-FFF2-40B4-BE49-F238E27FC236}">
                <a16:creationId xmlns:a16="http://schemas.microsoft.com/office/drawing/2014/main" id="{892B3F61-59BF-B03E-F07C-2586D6312A4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07795"/>
            <a:ext cx="5385402" cy="38212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19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CA6EEF3-AE09-E590-1311-0164DAB77851}"/>
              </a:ext>
            </a:extLst>
          </p:cNvPr>
          <p:cNvSpPr/>
          <p:nvPr/>
        </p:nvSpPr>
        <p:spPr>
          <a:xfrm>
            <a:off x="6096000" y="3724715"/>
            <a:ext cx="5829438" cy="1121846"/>
          </a:xfrm>
          <a:prstGeom prst="rect">
            <a:avLst/>
          </a:prstGeom>
          <a:solidFill>
            <a:srgbClr val="FFFAF7"/>
          </a:solidFill>
        </p:spPr>
        <p:txBody>
          <a:bodyPr wrap="square">
            <a:spAutoFit/>
          </a:bodyPr>
          <a:lstStyle/>
          <a:p>
            <a:pPr algn="ctr">
              <a:lnSpc>
                <a:spcPct val="150000"/>
              </a:lnSpc>
              <a:buClr>
                <a:srgbClr val="000000"/>
              </a:buClr>
              <a:buFont typeface="Arial"/>
              <a:buNone/>
            </a:pPr>
            <a:r>
              <a:rPr lang="vi-VN" sz="2400" kern="0" dirty="0">
                <a:latin typeface="UTM Avo" panose="02040603050506020204" pitchFamily="18" charset="0"/>
                <a:cs typeface="Arial"/>
                <a:sym typeface="Arial"/>
              </a:rPr>
              <a:t>Làm thế nào để những </a:t>
            </a:r>
            <a:br>
              <a:rPr lang="en-US" sz="2400" kern="0" dirty="0">
                <a:latin typeface="UTM Avo" panose="02040603050506020204" pitchFamily="18" charset="0"/>
                <a:cs typeface="Arial"/>
                <a:sym typeface="Arial"/>
              </a:rPr>
            </a:br>
            <a:r>
              <a:rPr lang="vi-VN" sz="2400" kern="0" dirty="0">
                <a:latin typeface="UTM Avo" panose="02040603050506020204" pitchFamily="18" charset="0"/>
                <a:cs typeface="Arial"/>
                <a:sym typeface="Arial"/>
              </a:rPr>
              <a:t>phong tục này tiếp tục được lưu giữ?</a:t>
            </a:r>
          </a:p>
        </p:txBody>
      </p:sp>
      <p:grpSp>
        <p:nvGrpSpPr>
          <p:cNvPr id="6" name="Group 5">
            <a:extLst>
              <a:ext uri="{FF2B5EF4-FFF2-40B4-BE49-F238E27FC236}">
                <a16:creationId xmlns:a16="http://schemas.microsoft.com/office/drawing/2014/main" id="{D92F9D52-8C64-5B33-2CB2-8A936E1E18A7}"/>
              </a:ext>
            </a:extLst>
          </p:cNvPr>
          <p:cNvGrpSpPr/>
          <p:nvPr/>
        </p:nvGrpSpPr>
        <p:grpSpPr>
          <a:xfrm>
            <a:off x="6492051" y="2601001"/>
            <a:ext cx="4209338" cy="827999"/>
            <a:chOff x="4545372" y="1170088"/>
            <a:chExt cx="4209338" cy="827999"/>
          </a:xfrm>
        </p:grpSpPr>
        <p:sp>
          <p:nvSpPr>
            <p:cNvPr id="7" name="TextBox 5">
              <a:extLst>
                <a:ext uri="{FF2B5EF4-FFF2-40B4-BE49-F238E27FC236}">
                  <a16:creationId xmlns:a16="http://schemas.microsoft.com/office/drawing/2014/main" id="{D88F5289-50B6-9684-9275-BD1DE58AEE22}"/>
                </a:ext>
              </a:extLst>
            </p:cNvPr>
            <p:cNvSpPr txBox="1"/>
            <p:nvPr/>
          </p:nvSpPr>
          <p:spPr>
            <a:xfrm>
              <a:off x="5373371" y="1368643"/>
              <a:ext cx="3381339" cy="430887"/>
            </a:xfrm>
            <a:prstGeom prst="rect">
              <a:avLst/>
            </a:prstGeom>
          </p:spPr>
          <p:txBody>
            <a:bodyPr wrap="square" lIns="0" tIns="0" rIns="0" bIns="0" rtlCol="0" anchor="t">
              <a:spAutoFit/>
            </a:bodyPr>
            <a:lstStyle/>
            <a:p>
              <a:pPr algn="ctr"/>
              <a:r>
                <a:rPr lang="en-US" sz="2800" b="1" dirty="0">
                  <a:latin typeface="UTM Avo" panose="02040603050506020204" pitchFamily="18" charset="0"/>
                  <a:cs typeface="Arial" pitchFamily="34" charset="0"/>
                </a:rPr>
                <a:t>THẢO LUẬN NHÓM</a:t>
              </a:r>
            </a:p>
          </p:txBody>
        </p:sp>
        <p:pic>
          <p:nvPicPr>
            <p:cNvPr id="8" name="Picture 7">
              <a:extLst>
                <a:ext uri="{FF2B5EF4-FFF2-40B4-BE49-F238E27FC236}">
                  <a16:creationId xmlns:a16="http://schemas.microsoft.com/office/drawing/2014/main" id="{AD6AEC28-6B95-B783-D855-BF7A121CA4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5372" y="1170088"/>
              <a:ext cx="827999" cy="827999"/>
            </a:xfrm>
            <a:prstGeom prst="rect">
              <a:avLst/>
            </a:prstGeom>
          </p:spPr>
        </p:pic>
      </p:grpSp>
      <p:pic>
        <p:nvPicPr>
          <p:cNvPr id="3" name="Picture 2">
            <a:extLst>
              <a:ext uri="{FF2B5EF4-FFF2-40B4-BE49-F238E27FC236}">
                <a16:creationId xmlns:a16="http://schemas.microsoft.com/office/drawing/2014/main" id="{73C25519-6C68-61B6-1991-4B1E07A450D3}"/>
              </a:ext>
            </a:extLst>
          </p:cNvPr>
          <p:cNvPicPr>
            <a:picLocks noChangeAspect="1"/>
          </p:cNvPicPr>
          <p:nvPr/>
        </p:nvPicPr>
        <p:blipFill>
          <a:blip r:embed="rId4"/>
          <a:stretch>
            <a:fillRect/>
          </a:stretch>
        </p:blipFill>
        <p:spPr>
          <a:xfrm>
            <a:off x="654575" y="2098431"/>
            <a:ext cx="4858280" cy="4355390"/>
          </a:xfrm>
          <a:prstGeom prst="rect">
            <a:avLst/>
          </a:prstGeom>
        </p:spPr>
      </p:pic>
    </p:spTree>
    <p:extLst>
      <p:ext uri="{BB962C8B-B14F-4D97-AF65-F5344CB8AC3E}">
        <p14:creationId xmlns:p14="http://schemas.microsoft.com/office/powerpoint/2010/main" val="2911628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718F884-6778-69B8-BC70-8A12B6FC8F50}"/>
              </a:ext>
            </a:extLst>
          </p:cNvPr>
          <p:cNvSpPr/>
          <p:nvPr/>
        </p:nvSpPr>
        <p:spPr>
          <a:xfrm>
            <a:off x="389304" y="2699162"/>
            <a:ext cx="6737736" cy="4083105"/>
          </a:xfrm>
          <a:prstGeom prst="rect">
            <a:avLst/>
          </a:prstGeom>
        </p:spPr>
        <p:txBody>
          <a:bodyPr wrap="square">
            <a:spAutoFit/>
          </a:bodyPr>
          <a:lstStyle/>
          <a:p>
            <a:pPr marL="342900" lvl="0" indent="-342900" algn="just" defTabSz="609539">
              <a:lnSpc>
                <a:spcPct val="150000"/>
              </a:lnSpc>
              <a:buFont typeface="UTM Avo" panose="02040603050506020204" pitchFamily="18" charset="0"/>
              <a:buChar char="-"/>
            </a:pPr>
            <a:r>
              <a:rPr lang="vi-VN" sz="2200" kern="0" dirty="0">
                <a:solidFill>
                  <a:prstClr val="black"/>
                </a:solidFill>
                <a:latin typeface="UTM Avo" panose="02040603050506020204" pitchFamily="18" charset="0"/>
              </a:rPr>
              <a:t>Cố gắng học tập tốt.</a:t>
            </a:r>
          </a:p>
          <a:p>
            <a:pPr marL="342900" lvl="0" indent="-342900" algn="just" defTabSz="609539">
              <a:lnSpc>
                <a:spcPct val="150000"/>
              </a:lnSpc>
              <a:buFont typeface="UTM Avo" panose="02040603050506020204" pitchFamily="18" charset="0"/>
              <a:buChar char="-"/>
            </a:pPr>
            <a:r>
              <a:rPr lang="vi-VN" sz="2200" kern="0" dirty="0">
                <a:solidFill>
                  <a:prstClr val="black"/>
                </a:solidFill>
                <a:latin typeface="UTM Avo" panose="02040603050506020204" pitchFamily="18" charset="0"/>
              </a:rPr>
              <a:t>Có thái độ trân trọng, yêu quý, gìn giữ </a:t>
            </a:r>
            <a:br>
              <a:rPr lang="en-US" sz="2200" kern="0" dirty="0">
                <a:solidFill>
                  <a:prstClr val="black"/>
                </a:solidFill>
                <a:latin typeface="UTM Avo" panose="02040603050506020204" pitchFamily="18" charset="0"/>
              </a:rPr>
            </a:br>
            <a:r>
              <a:rPr lang="vi-VN" sz="2200" kern="0" dirty="0">
                <a:solidFill>
                  <a:prstClr val="black"/>
                </a:solidFill>
                <a:latin typeface="UTM Avo" panose="02040603050506020204" pitchFamily="18" charset="0"/>
              </a:rPr>
              <a:t>những phong tục, tập quán của dân tộc.</a:t>
            </a:r>
          </a:p>
          <a:p>
            <a:pPr marL="342900" lvl="0" indent="-342900" algn="just" defTabSz="609539">
              <a:lnSpc>
                <a:spcPct val="150000"/>
              </a:lnSpc>
              <a:buFont typeface="UTM Avo" panose="02040603050506020204" pitchFamily="18" charset="0"/>
              <a:buChar char="-"/>
            </a:pPr>
            <a:r>
              <a:rPr lang="vi-VN" sz="2200" kern="0" dirty="0">
                <a:solidFill>
                  <a:prstClr val="black"/>
                </a:solidFill>
                <a:latin typeface="UTM Avo" panose="02040603050506020204" pitchFamily="18" charset="0"/>
              </a:rPr>
              <a:t>Biết phê phán, chê trách những người có </a:t>
            </a:r>
            <a:br>
              <a:rPr lang="en-US" sz="2200" kern="0" dirty="0">
                <a:solidFill>
                  <a:prstClr val="black"/>
                </a:solidFill>
                <a:latin typeface="UTM Avo" panose="02040603050506020204" pitchFamily="18" charset="0"/>
              </a:rPr>
            </a:br>
            <a:r>
              <a:rPr lang="vi-VN" sz="2200" kern="0" dirty="0">
                <a:solidFill>
                  <a:prstClr val="black"/>
                </a:solidFill>
                <a:latin typeface="UTM Avo" panose="02040603050506020204" pitchFamily="18" charset="0"/>
              </a:rPr>
              <a:t>tư tưởng phá bỏ các phong tục, tập quán của dân tộc.</a:t>
            </a:r>
          </a:p>
          <a:p>
            <a:pPr marL="342900" lvl="0" indent="-342900" algn="just" defTabSz="609539">
              <a:lnSpc>
                <a:spcPct val="150000"/>
              </a:lnSpc>
              <a:buFont typeface="UTM Avo" panose="02040603050506020204" pitchFamily="18" charset="0"/>
              <a:buChar char="-"/>
            </a:pPr>
            <a:r>
              <a:rPr lang="vi-VN" sz="2200" kern="0" dirty="0">
                <a:solidFill>
                  <a:prstClr val="black"/>
                </a:solidFill>
                <a:latin typeface="UTM Avo" panose="02040603050506020204" pitchFamily="18" charset="0"/>
              </a:rPr>
              <a:t>Thẳng thắn bài trừ hủ tục, ảnh hưởng tới </a:t>
            </a:r>
            <a:br>
              <a:rPr lang="en-US" sz="2200" kern="0" dirty="0">
                <a:solidFill>
                  <a:prstClr val="black"/>
                </a:solidFill>
                <a:latin typeface="UTM Avo" panose="02040603050506020204" pitchFamily="18" charset="0"/>
              </a:rPr>
            </a:br>
            <a:r>
              <a:rPr lang="vi-VN" sz="2200" kern="0" dirty="0">
                <a:solidFill>
                  <a:prstClr val="black"/>
                </a:solidFill>
                <a:latin typeface="UTM Avo" panose="02040603050506020204" pitchFamily="18" charset="0"/>
              </a:rPr>
              <a:t>lối sống, suy nghĩ của mọi người.</a:t>
            </a:r>
          </a:p>
        </p:txBody>
      </p:sp>
      <p:sp>
        <p:nvSpPr>
          <p:cNvPr id="4" name="Rectangle 3">
            <a:extLst>
              <a:ext uri="{FF2B5EF4-FFF2-40B4-BE49-F238E27FC236}">
                <a16:creationId xmlns:a16="http://schemas.microsoft.com/office/drawing/2014/main" id="{182806B8-9E21-FF18-557C-275D8A772808}"/>
              </a:ext>
            </a:extLst>
          </p:cNvPr>
          <p:cNvSpPr/>
          <p:nvPr/>
        </p:nvSpPr>
        <p:spPr>
          <a:xfrm>
            <a:off x="2989936" y="1398100"/>
            <a:ext cx="6948543" cy="1301062"/>
          </a:xfrm>
          <a:prstGeom prst="rect">
            <a:avLst/>
          </a:prstGeom>
        </p:spPr>
        <p:txBody>
          <a:bodyPr wrap="square">
            <a:spAutoFit/>
          </a:bodyPr>
          <a:lstStyle/>
          <a:p>
            <a:pPr algn="ctr" defTabSz="609539">
              <a:lnSpc>
                <a:spcPct val="150000"/>
              </a:lnSpc>
            </a:pPr>
            <a:r>
              <a:rPr lang="en-US" sz="2800" b="1" dirty="0" err="1">
                <a:solidFill>
                  <a:prstClr val="black"/>
                </a:solidFill>
                <a:latin typeface="UTM Avo" panose="02040603050506020204" pitchFamily="18" charset="0"/>
                <a:cs typeface="Arial" pitchFamily="34" charset="0"/>
              </a:rPr>
              <a:t>Trách</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nhiệm</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của</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học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sinh</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trong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việc</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lưu</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giữ</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những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phong</a:t>
            </a:r>
            <a:r>
              <a:rPr lang="en-US" sz="2800" b="1" dirty="0">
                <a:solidFill>
                  <a:prstClr val="black"/>
                </a:solidFill>
                <a:latin typeface="UTM Avo" panose="02040603050506020204" pitchFamily="18" charset="0"/>
                <a:cs typeface="Arial" pitchFamily="34" charset="0"/>
              </a:rPr>
              <a:t> </a:t>
            </a:r>
            <a:r>
              <a:rPr lang="en-US" sz="2800" b="1" dirty="0" err="1">
                <a:solidFill>
                  <a:prstClr val="black"/>
                </a:solidFill>
                <a:latin typeface="UTM Avo" panose="02040603050506020204" pitchFamily="18" charset="0"/>
                <a:cs typeface="Arial" pitchFamily="34" charset="0"/>
              </a:rPr>
              <a:t>tục</a:t>
            </a:r>
            <a:r>
              <a:rPr lang="en-US" sz="2800" b="1" dirty="0">
                <a:solidFill>
                  <a:prstClr val="black"/>
                </a:solidFill>
                <a:latin typeface="UTM Avo" panose="02040603050506020204" pitchFamily="18" charset="0"/>
                <a:cs typeface="Arial" pitchFamily="34" charset="0"/>
              </a:rPr>
              <a:t> </a:t>
            </a:r>
          </a:p>
        </p:txBody>
      </p:sp>
      <p:pic>
        <p:nvPicPr>
          <p:cNvPr id="5" name="Picture 2" descr="Top 99 Hình Ảnh Ngày Tết Nguyên Đán 2023 Ý Nghĩa Nhất | Lì xì, Thiệp, Hình  ảnh">
            <a:extLst>
              <a:ext uri="{FF2B5EF4-FFF2-40B4-BE49-F238E27FC236}">
                <a16:creationId xmlns:a16="http://schemas.microsoft.com/office/drawing/2014/main" id="{AC819CE3-D8E4-6B89-A8B7-C3C6280D3E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262" y="3036249"/>
            <a:ext cx="4405434" cy="3596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627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wipe(down)">
                                      <p:cBhvr>
                                        <p:cTn id="15" dur="500"/>
                                        <p:tgtEl>
                                          <p:spTgt spid="3">
                                            <p:txEl>
                                              <p:pRg st="0" end="0"/>
                                            </p:txEl>
                                          </p:spTgt>
                                        </p:tgtEl>
                                      </p:cBhvr>
                                    </p:animEffect>
                                  </p:childTnLst>
                                </p:cTn>
                              </p:par>
                            </p:childTnLst>
                          </p:cTn>
                        </p:par>
                        <p:par>
                          <p:cTn id="16" fill="hold">
                            <p:stCondLst>
                              <p:cond delay="500"/>
                            </p:stCondLst>
                            <p:childTnLst>
                              <p:par>
                                <p:cTn id="17" presetID="22" presetClass="entr" presetSubtype="4" fill="hold" nodeType="after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wipe(down)">
                                      <p:cBhvr>
                                        <p:cTn id="19" dur="500"/>
                                        <p:tgtEl>
                                          <p:spTgt spid="3">
                                            <p:txEl>
                                              <p:pRg st="1" end="1"/>
                                            </p:txEl>
                                          </p:spTgt>
                                        </p:tgtEl>
                                      </p:cBhvr>
                                    </p:animEffect>
                                  </p:childTnLst>
                                </p:cTn>
                              </p:par>
                            </p:childTnLst>
                          </p:cTn>
                        </p:par>
                        <p:par>
                          <p:cTn id="20" fill="hold">
                            <p:stCondLst>
                              <p:cond delay="1000"/>
                            </p:stCondLst>
                            <p:childTnLst>
                              <p:par>
                                <p:cTn id="21" presetID="22" presetClass="entr" presetSubtype="4" fill="hold" nodeType="after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wipe(down)">
                                      <p:cBhvr>
                                        <p:cTn id="23" dur="500"/>
                                        <p:tgtEl>
                                          <p:spTgt spid="3">
                                            <p:txEl>
                                              <p:pRg st="2" end="2"/>
                                            </p:txEl>
                                          </p:spTgt>
                                        </p:tgtEl>
                                      </p:cBhvr>
                                    </p:animEffect>
                                  </p:childTnLst>
                                </p:cTn>
                              </p:par>
                            </p:childTnLst>
                          </p:cTn>
                        </p:par>
                        <p:par>
                          <p:cTn id="24" fill="hold">
                            <p:stCondLst>
                              <p:cond delay="1500"/>
                            </p:stCondLst>
                            <p:childTnLst>
                              <p:par>
                                <p:cTn id="25" presetID="22" presetClass="entr" presetSubtype="4" fill="hold" nodeType="after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wipe(down)">
                                      <p:cBhvr>
                                        <p:cTn id="2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AF17D282-384C-CB39-84EC-A80A451B1549}"/>
              </a:ext>
            </a:extLst>
          </p:cNvPr>
          <p:cNvGrpSpPr/>
          <p:nvPr/>
        </p:nvGrpSpPr>
        <p:grpSpPr>
          <a:xfrm>
            <a:off x="7060200" y="2487931"/>
            <a:ext cx="2397837" cy="476290"/>
            <a:chOff x="1650951" y="3739196"/>
            <a:chExt cx="2397837" cy="476290"/>
          </a:xfrm>
        </p:grpSpPr>
        <p:sp>
          <p:nvSpPr>
            <p:cNvPr id="2" name="TextBox 5">
              <a:extLst>
                <a:ext uri="{FF2B5EF4-FFF2-40B4-BE49-F238E27FC236}">
                  <a16:creationId xmlns:a16="http://schemas.microsoft.com/office/drawing/2014/main" id="{9B4D586D-CB7D-FF78-371D-2DAC26A982CC}"/>
                </a:ext>
              </a:extLst>
            </p:cNvPr>
            <p:cNvSpPr txBox="1"/>
            <p:nvPr/>
          </p:nvSpPr>
          <p:spPr>
            <a:xfrm>
              <a:off x="1889096" y="3784599"/>
              <a:ext cx="2159692" cy="430887"/>
            </a:xfrm>
            <a:prstGeom prst="rect">
              <a:avLst/>
            </a:prstGeom>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effectLst/>
                  <a:uLnTx/>
                  <a:uFillTx/>
                  <a:latin typeface="UTM Avo" panose="02040603050506020204" pitchFamily="18" charset="0"/>
                  <a:ea typeface="+mn-ea"/>
                  <a:cs typeface="Arial" pitchFamily="34" charset="0"/>
                </a:rPr>
                <a:t>KẾT LUẬN</a:t>
              </a:r>
            </a:p>
          </p:txBody>
        </p:sp>
        <p:pic>
          <p:nvPicPr>
            <p:cNvPr id="5" name="Picture 4">
              <a:extLst>
                <a:ext uri="{FF2B5EF4-FFF2-40B4-BE49-F238E27FC236}">
                  <a16:creationId xmlns:a16="http://schemas.microsoft.com/office/drawing/2014/main" id="{1BE27103-FA2D-6F08-D7C9-DCD6E6A56C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50951" y="3739196"/>
              <a:ext cx="476290" cy="476290"/>
            </a:xfrm>
            <a:prstGeom prst="rect">
              <a:avLst/>
            </a:prstGeom>
          </p:spPr>
        </p:pic>
      </p:grpSp>
      <p:sp>
        <p:nvSpPr>
          <p:cNvPr id="7" name="Rectangle 6">
            <a:extLst>
              <a:ext uri="{FF2B5EF4-FFF2-40B4-BE49-F238E27FC236}">
                <a16:creationId xmlns:a16="http://schemas.microsoft.com/office/drawing/2014/main" id="{6B2E299A-2CF4-90F7-026F-1CC254D10810}"/>
              </a:ext>
            </a:extLst>
          </p:cNvPr>
          <p:cNvSpPr/>
          <p:nvPr/>
        </p:nvSpPr>
        <p:spPr>
          <a:xfrm>
            <a:off x="4586858" y="3302043"/>
            <a:ext cx="7344523" cy="1675843"/>
          </a:xfrm>
          <a:prstGeom prst="rect">
            <a:avLst/>
          </a:prstGeom>
          <a:solidFill>
            <a:srgbClr val="FFFAF7"/>
          </a:solidFill>
        </p:spPr>
        <p:txBody>
          <a:bodyPr wrap="square">
            <a:spAutoFit/>
          </a:bodyPr>
          <a:lstStyle/>
          <a:p>
            <a:pPr lvl="0" algn="just">
              <a:lnSpc>
                <a:spcPct val="150000"/>
              </a:lnSpc>
            </a:pPr>
            <a:r>
              <a:rPr lang="vi-VN" sz="2400" dirty="0">
                <a:latin typeface="UTM Avo" panose="02040603050506020204" pitchFamily="18" charset="0"/>
                <a:cs typeface="Arial" pitchFamily="34" charset="0"/>
              </a:rPr>
              <a:t>Khám phá những phong tục tập quán ngày tết ở các vùng, miền khác nhau giúp chúng ta thêm hiểu, tự hào và yêu mến quê hương mình.</a:t>
            </a:r>
          </a:p>
        </p:txBody>
      </p:sp>
      <p:pic>
        <p:nvPicPr>
          <p:cNvPr id="4" name="Picture 2" descr="Top 99+ hình ảnh Tết đẹp, đáng yêu, chế hài hước, chúc Tết - PHÒNG GIÁO DỤC  ĐÀO TẠO HUYỆN TRẠM TẤU - Kiến Thức Cho Người lao Động Việt Nam">
            <a:extLst>
              <a:ext uri="{FF2B5EF4-FFF2-40B4-BE49-F238E27FC236}">
                <a16:creationId xmlns:a16="http://schemas.microsoft.com/office/drawing/2014/main" id="{7115175B-E078-7E87-81EC-9BDABE4394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690" y="1749518"/>
            <a:ext cx="3672263" cy="4870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8369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C01E17C0-D80C-B8A1-1CA8-A5CABF4CDC83}"/>
              </a:ext>
            </a:extLst>
          </p:cNvPr>
          <p:cNvSpPr txBox="1"/>
          <p:nvPr/>
        </p:nvSpPr>
        <p:spPr>
          <a:xfrm>
            <a:off x="704092" y="1727230"/>
            <a:ext cx="3820277" cy="523220"/>
          </a:xfrm>
          <a:prstGeom prst="rect">
            <a:avLst/>
          </a:prstGeom>
          <a:noFill/>
        </p:spPr>
        <p:txBody>
          <a:bodyPr wrap="none" rtlCol="0">
            <a:spAutoFit/>
          </a:bodyPr>
          <a:lstStyle/>
          <a:p>
            <a:r>
              <a:rPr lang="en-US" sz="2800" b="1">
                <a:latin typeface="UTM Avo" panose="02040603050506020204" pitchFamily="18" charset="0"/>
              </a:rPr>
              <a:t>6. Hát về mùa xuân</a:t>
            </a:r>
            <a:endParaRPr lang="en-US" sz="2800" b="1" dirty="0">
              <a:latin typeface="UTM Avo" panose="02040603050506020204" pitchFamily="18" charset="0"/>
            </a:endParaRPr>
          </a:p>
        </p:txBody>
      </p:sp>
      <p:pic>
        <p:nvPicPr>
          <p:cNvPr id="3" name="Tết Đến Rồi Ngày Tết Quê Em - Mùa Xuân Ơi Xuân Đã Về _ Nhạc thiếu nhi tết Happy lunar new year">
            <a:hlinkClick r:id="" action="ppaction://media"/>
            <a:extLst>
              <a:ext uri="{FF2B5EF4-FFF2-40B4-BE49-F238E27FC236}">
                <a16:creationId xmlns:a16="http://schemas.microsoft.com/office/drawing/2014/main" id="{0C65BD0D-E3D2-5626-09F6-48A0E63F79E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99854" y="2373565"/>
            <a:ext cx="7592291" cy="4270664"/>
          </a:xfrm>
          <a:prstGeom prst="rect">
            <a:avLst/>
          </a:prstGeom>
        </p:spPr>
      </p:pic>
    </p:spTree>
    <p:extLst>
      <p:ext uri="{BB962C8B-B14F-4D97-AF65-F5344CB8AC3E}">
        <p14:creationId xmlns:p14="http://schemas.microsoft.com/office/powerpoint/2010/main" val="4010781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2842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par>
                                <p:cTn id="17" presetID="3" presetClass="mediacall" presetSubtype="0" fill="hold" nodeType="withEffect">
                                  <p:stCondLst>
                                    <p:cond delay="0"/>
                                  </p:stCondLst>
                                  <p:childTnLst>
                                    <p:cmd type="call" cmd="stop">
                                      <p:cBhvr>
                                        <p:cTn id="18" dur="1" fill="hold"/>
                                        <p:tgtEl>
                                          <p:spTgt spid="3"/>
                                        </p:tgtEl>
                                      </p:cBhvr>
                                    </p:cmd>
                                  </p:childTnLst>
                                </p:cTn>
                              </p:par>
                            </p:childTnLst>
                          </p:cTn>
                        </p:par>
                      </p:childTnLst>
                    </p:cTn>
                  </p:par>
                </p:childTnLst>
              </p:cTn>
              <p:nextCondLst>
                <p:cond evt="onClick" delay="0">
                  <p:tgtEl>
                    <p:spTgt spid="3"/>
                  </p:tgtEl>
                </p:cond>
              </p:nextCondLst>
            </p:seq>
            <p:video fullScrn="1">
              <p:cMediaNode vol="80000">
                <p:cTn id="19" fill="hold" display="0">
                  <p:stCondLst>
                    <p:cond delay="indefinite"/>
                  </p:stCondLst>
                </p:cTn>
                <p:tgtEl>
                  <p:spTgt spid="3"/>
                </p:tgtEl>
              </p:cMediaNode>
            </p:video>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82BE43F-FB59-58F9-4CA5-ACCA7A301C0A}"/>
              </a:ext>
            </a:extLst>
          </p:cNvPr>
          <p:cNvSpPr/>
          <p:nvPr/>
        </p:nvSpPr>
        <p:spPr>
          <a:xfrm>
            <a:off x="786867" y="2587006"/>
            <a:ext cx="4711255" cy="1683987"/>
          </a:xfrm>
          <a:prstGeom prst="rect">
            <a:avLst/>
          </a:prstGeom>
        </p:spPr>
        <p:txBody>
          <a:bodyPr wrap="square">
            <a:spAutoFit/>
          </a:bodyPr>
          <a:lstStyle/>
          <a:p>
            <a:pPr algn="ctr">
              <a:lnSpc>
                <a:spcPct val="150000"/>
              </a:lnSpc>
            </a:pPr>
            <a:r>
              <a:rPr lang="en-US" sz="2400" dirty="0" err="1">
                <a:latin typeface="UTM Avo" panose="02040603050506020204" pitchFamily="18" charset="0"/>
                <a:cs typeface="Arial" pitchFamily="34" charset="0"/>
              </a:rPr>
              <a:t>Tham</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gia</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trò</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chơi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tiếp</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sức</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bằng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những</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bài</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hát</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có</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chữ</a:t>
            </a:r>
            <a:r>
              <a:rPr lang="en-US" sz="2400"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xuân</a:t>
            </a:r>
            <a:r>
              <a:rPr lang="en-US" sz="2400" dirty="0">
                <a:latin typeface="UTM Avo" panose="02040603050506020204" pitchFamily="18" charset="0"/>
                <a:cs typeface="Arial" pitchFamily="34" charset="0"/>
              </a:rPr>
              <a:t>” </a:t>
            </a:r>
            <a:r>
              <a:rPr lang="en-US" sz="2400" dirty="0" err="1">
                <a:latin typeface="UTM Avo" panose="02040603050506020204" pitchFamily="18" charset="0"/>
                <a:cs typeface="Arial" pitchFamily="34" charset="0"/>
              </a:rPr>
              <a:t>hoặc</a:t>
            </a:r>
            <a:r>
              <a:rPr lang="en-US" sz="2400" dirty="0">
                <a:latin typeface="UTM Avo" panose="02040603050506020204" pitchFamily="18" charset="0"/>
                <a:cs typeface="Arial" pitchFamily="34" charset="0"/>
              </a:rPr>
              <a:t> “</a:t>
            </a:r>
            <a:r>
              <a:rPr lang="en-US" sz="2400" i="1" dirty="0" err="1">
                <a:latin typeface="UTM Avo" panose="02040603050506020204" pitchFamily="18" charset="0"/>
                <a:cs typeface="Arial" pitchFamily="34" charset="0"/>
              </a:rPr>
              <a:t>Tết</a:t>
            </a:r>
            <a:r>
              <a:rPr lang="en-US" sz="2400" dirty="0">
                <a:latin typeface="UTM Avo" panose="02040603050506020204" pitchFamily="18" charset="0"/>
                <a:cs typeface="Arial" pitchFamily="34" charset="0"/>
              </a:rPr>
              <a:t>”.</a:t>
            </a:r>
            <a:endParaRPr lang="vi-VN" sz="2400" dirty="0">
              <a:latin typeface="Arial" pitchFamily="34" charset="0"/>
              <a:cs typeface="Arial" pitchFamily="34" charset="0"/>
            </a:endParaRPr>
          </a:p>
        </p:txBody>
      </p:sp>
      <p:pic>
        <p:nvPicPr>
          <p:cNvPr id="7" name="Picture 6">
            <a:extLst>
              <a:ext uri="{FF2B5EF4-FFF2-40B4-BE49-F238E27FC236}">
                <a16:creationId xmlns:a16="http://schemas.microsoft.com/office/drawing/2014/main" id="{EB813886-0CC7-DA17-A6BC-A9F7CB83FBD8}"/>
              </a:ext>
            </a:extLst>
          </p:cNvPr>
          <p:cNvPicPr>
            <a:picLocks noChangeAspect="1"/>
          </p:cNvPicPr>
          <p:nvPr/>
        </p:nvPicPr>
        <p:blipFill rotWithShape="1">
          <a:blip r:embed="rId3">
            <a:extLst>
              <a:ext uri="{28A0092B-C50C-407E-A947-70E740481C1C}">
                <a14:useLocalDpi xmlns:a14="http://schemas.microsoft.com/office/drawing/2010/main" val="0"/>
              </a:ext>
            </a:extLst>
          </a:blip>
          <a:srcRect l="5304" t="12323" r="5113" b="3232"/>
          <a:stretch/>
        </p:blipFill>
        <p:spPr>
          <a:xfrm>
            <a:off x="5966989" y="1560120"/>
            <a:ext cx="4943288" cy="4405745"/>
          </a:xfrm>
          <a:prstGeom prst="rect">
            <a:avLst/>
          </a:prstGeom>
        </p:spPr>
      </p:pic>
    </p:spTree>
    <p:extLst>
      <p:ext uri="{BB962C8B-B14F-4D97-AF65-F5344CB8AC3E}">
        <p14:creationId xmlns:p14="http://schemas.microsoft.com/office/powerpoint/2010/main" val="2846266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26BBB3DC-5FE9-8D4B-DEB2-2C4AFDF19BFE}"/>
              </a:ext>
            </a:extLst>
          </p:cNvPr>
          <p:cNvGrpSpPr/>
          <p:nvPr/>
        </p:nvGrpSpPr>
        <p:grpSpPr>
          <a:xfrm>
            <a:off x="4557132" y="2985655"/>
            <a:ext cx="3077736" cy="1666333"/>
            <a:chOff x="-756043" y="2287668"/>
            <a:chExt cx="3237488" cy="1666333"/>
          </a:xfrm>
        </p:grpSpPr>
        <p:pic>
          <p:nvPicPr>
            <p:cNvPr id="6" name="Picture 5">
              <a:hlinkClick r:id="rId3"/>
              <a:extLst>
                <a:ext uri="{FF2B5EF4-FFF2-40B4-BE49-F238E27FC236}">
                  <a16:creationId xmlns:a16="http://schemas.microsoft.com/office/drawing/2014/main" id="{6574107F-D482-C643-A82E-7D18653C254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7" name="TextBox 6">
              <a:extLst>
                <a:ext uri="{FF2B5EF4-FFF2-40B4-BE49-F238E27FC236}">
                  <a16:creationId xmlns:a16="http://schemas.microsoft.com/office/drawing/2014/main" id="{5B091DCA-BFEB-742E-3F2D-6F85A33D717F}"/>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2477356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9000" b="-9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403FD1CF-FD45-4F04-9447-4A0B19B39E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8111" y="2340634"/>
            <a:ext cx="8004529" cy="2404122"/>
          </a:xfrm>
          <a:prstGeom prst="rect">
            <a:avLst/>
          </a:prstGeom>
        </p:spPr>
      </p:pic>
      <p:pic>
        <p:nvPicPr>
          <p:cNvPr id="9" name="Picture 8">
            <a:extLst>
              <a:ext uri="{FF2B5EF4-FFF2-40B4-BE49-F238E27FC236}">
                <a16:creationId xmlns:a16="http://schemas.microsoft.com/office/drawing/2014/main" id="{238241AB-06CA-4D2F-95FB-A01257A13EC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63317" y="4251213"/>
            <a:ext cx="2592476" cy="2592476"/>
          </a:xfrm>
          <a:prstGeom prst="rect">
            <a:avLst/>
          </a:prstGeom>
        </p:spPr>
      </p:pic>
      <p:pic>
        <p:nvPicPr>
          <p:cNvPr id="15" name="Picture 14">
            <a:extLst>
              <a:ext uri="{FF2B5EF4-FFF2-40B4-BE49-F238E27FC236}">
                <a16:creationId xmlns:a16="http://schemas.microsoft.com/office/drawing/2014/main" id="{DCA65CF3-2EA3-4F3A-A93D-254FB8F3024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8761860" y="115814"/>
            <a:ext cx="3543626" cy="1771813"/>
          </a:xfrm>
          <a:prstGeom prst="rect">
            <a:avLst/>
          </a:prstGeom>
        </p:spPr>
      </p:pic>
      <p:pic>
        <p:nvPicPr>
          <p:cNvPr id="29" name="Picture 28">
            <a:extLst>
              <a:ext uri="{FF2B5EF4-FFF2-40B4-BE49-F238E27FC236}">
                <a16:creationId xmlns:a16="http://schemas.microsoft.com/office/drawing/2014/main" id="{9DF33CE2-E573-4CDE-B061-8CFB637EA70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937877" y="4023752"/>
            <a:ext cx="495300" cy="438150"/>
          </a:xfrm>
          <a:prstGeom prst="rect">
            <a:avLst/>
          </a:prstGeom>
        </p:spPr>
      </p:pic>
      <p:pic>
        <p:nvPicPr>
          <p:cNvPr id="30" name="Picture 29">
            <a:extLst>
              <a:ext uri="{FF2B5EF4-FFF2-40B4-BE49-F238E27FC236}">
                <a16:creationId xmlns:a16="http://schemas.microsoft.com/office/drawing/2014/main" id="{4F808D0E-1F6C-40AA-917F-E3527E720B9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514170" y="3848122"/>
            <a:ext cx="495300" cy="438150"/>
          </a:xfrm>
          <a:prstGeom prst="rect">
            <a:avLst/>
          </a:prstGeom>
        </p:spPr>
      </p:pic>
      <p:pic>
        <p:nvPicPr>
          <p:cNvPr id="31" name="Picture 30">
            <a:extLst>
              <a:ext uri="{FF2B5EF4-FFF2-40B4-BE49-F238E27FC236}">
                <a16:creationId xmlns:a16="http://schemas.microsoft.com/office/drawing/2014/main" id="{14836D63-18B9-4B0B-AB3A-928F51CD1F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66520" y="2177716"/>
            <a:ext cx="495300" cy="438150"/>
          </a:xfrm>
          <a:prstGeom prst="rect">
            <a:avLst/>
          </a:prstGeom>
        </p:spPr>
      </p:pic>
      <p:pic>
        <p:nvPicPr>
          <p:cNvPr id="32" name="Picture 31">
            <a:extLst>
              <a:ext uri="{FF2B5EF4-FFF2-40B4-BE49-F238E27FC236}">
                <a16:creationId xmlns:a16="http://schemas.microsoft.com/office/drawing/2014/main" id="{ADED7AC2-8FB9-4B18-833C-1A1BEE10639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930759" y="1739566"/>
            <a:ext cx="495300" cy="438150"/>
          </a:xfrm>
          <a:prstGeom prst="rect">
            <a:avLst/>
          </a:prstGeom>
        </p:spPr>
      </p:pic>
      <p:pic>
        <p:nvPicPr>
          <p:cNvPr id="33" name="Picture 32">
            <a:extLst>
              <a:ext uri="{FF2B5EF4-FFF2-40B4-BE49-F238E27FC236}">
                <a16:creationId xmlns:a16="http://schemas.microsoft.com/office/drawing/2014/main" id="{FC4B740B-89C8-49A9-AC90-0CFD7BA742A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71229" y="3966654"/>
            <a:ext cx="495300" cy="438150"/>
          </a:xfrm>
          <a:prstGeom prst="rect">
            <a:avLst/>
          </a:prstGeom>
        </p:spPr>
      </p:pic>
      <p:pic>
        <p:nvPicPr>
          <p:cNvPr id="34" name="Picture 33">
            <a:extLst>
              <a:ext uri="{FF2B5EF4-FFF2-40B4-BE49-F238E27FC236}">
                <a16:creationId xmlns:a16="http://schemas.microsoft.com/office/drawing/2014/main" id="{5D08869C-455D-4DBB-A471-23878FD9861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340241" y="3726975"/>
            <a:ext cx="495300" cy="438150"/>
          </a:xfrm>
          <a:prstGeom prst="rect">
            <a:avLst/>
          </a:prstGeom>
        </p:spPr>
      </p:pic>
      <p:pic>
        <p:nvPicPr>
          <p:cNvPr id="35" name="Picture 34">
            <a:extLst>
              <a:ext uri="{FF2B5EF4-FFF2-40B4-BE49-F238E27FC236}">
                <a16:creationId xmlns:a16="http://schemas.microsoft.com/office/drawing/2014/main" id="{45FA94B6-7417-4547-A61C-7A97621F3F8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92564" y="3918743"/>
            <a:ext cx="495300" cy="438150"/>
          </a:xfrm>
          <a:prstGeom prst="rect">
            <a:avLst/>
          </a:prstGeom>
        </p:spPr>
      </p:pic>
      <p:pic>
        <p:nvPicPr>
          <p:cNvPr id="36" name="Picture 35">
            <a:extLst>
              <a:ext uri="{FF2B5EF4-FFF2-40B4-BE49-F238E27FC236}">
                <a16:creationId xmlns:a16="http://schemas.microsoft.com/office/drawing/2014/main" id="{32ACA7D7-C2EB-42A0-AC4B-ED65117BEBE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83279" y="4030899"/>
            <a:ext cx="495300" cy="438150"/>
          </a:xfrm>
          <a:prstGeom prst="rect">
            <a:avLst/>
          </a:prstGeom>
        </p:spPr>
      </p:pic>
      <p:pic>
        <p:nvPicPr>
          <p:cNvPr id="37" name="Picture 36">
            <a:extLst>
              <a:ext uri="{FF2B5EF4-FFF2-40B4-BE49-F238E27FC236}">
                <a16:creationId xmlns:a16="http://schemas.microsoft.com/office/drawing/2014/main" id="{A1A6DF41-CF9C-4771-B234-8C8B42D6C7B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014161" y="2340634"/>
            <a:ext cx="495300" cy="438150"/>
          </a:xfrm>
          <a:prstGeom prst="rect">
            <a:avLst/>
          </a:prstGeom>
        </p:spPr>
      </p:pic>
      <p:pic>
        <p:nvPicPr>
          <p:cNvPr id="3" name="tet oi la tet">
            <a:hlinkClick r:id="" action="ppaction://media"/>
          </p:cNvPr>
          <p:cNvPicPr>
            <a:picLocks noChangeAspect="1"/>
          </p:cNvPicPr>
          <p:nvPr>
            <a:audioFile r:link="rId1"/>
            <p:extLst>
              <p:ext uri="{DAA4B4D4-6D71-4841-9C94-3DE7FCFB9230}">
                <p14:media xmlns:p14="http://schemas.microsoft.com/office/powerpoint/2010/main" r:embed="rId2">
                  <p14:trim st="18100"/>
                </p14:media>
              </p:ext>
            </p:extLst>
          </p:nvPr>
        </p:nvPicPr>
        <p:blipFill>
          <a:blip r:embed="rId9"/>
          <a:stretch>
            <a:fillRect/>
          </a:stretch>
        </p:blipFill>
        <p:spPr>
          <a:xfrm>
            <a:off x="12522195" y="1376574"/>
            <a:ext cx="609600" cy="609600"/>
          </a:xfrm>
          <a:prstGeom prst="rect">
            <a:avLst/>
          </a:prstGeom>
        </p:spPr>
      </p:pic>
      <p:sp>
        <p:nvSpPr>
          <p:cNvPr id="4" name="TextBox 3">
            <a:extLst>
              <a:ext uri="{FF2B5EF4-FFF2-40B4-BE49-F238E27FC236}">
                <a16:creationId xmlns:a16="http://schemas.microsoft.com/office/drawing/2014/main" id="{F05B5D4A-6FF2-8A51-5312-CDB17738E4D8}"/>
              </a:ext>
            </a:extLst>
          </p:cNvPr>
          <p:cNvSpPr txBox="1"/>
          <p:nvPr/>
        </p:nvSpPr>
        <p:spPr>
          <a:xfrm>
            <a:off x="6494358" y="1900677"/>
            <a:ext cx="3692036" cy="923330"/>
          </a:xfrm>
          <a:prstGeom prst="rect">
            <a:avLst/>
          </a:prstGeom>
          <a:noFill/>
        </p:spPr>
        <p:txBody>
          <a:bodyPr wrap="none" rtlCol="0">
            <a:spAutoFit/>
          </a:bodyPr>
          <a:lstStyle/>
          <a:p>
            <a:r>
              <a:rPr lang="en-US" sz="5400" b="1" dirty="0">
                <a:solidFill>
                  <a:srgbClr val="FFC000"/>
                </a:solidFill>
                <a:latin typeface="UTM Avo" panose="02040603050506020204" pitchFamily="18" charset="0"/>
              </a:rPr>
              <a:t>TRÒ CHƠI</a:t>
            </a:r>
          </a:p>
        </p:txBody>
      </p:sp>
      <p:pic>
        <p:nvPicPr>
          <p:cNvPr id="6" name="Picture 5">
            <a:extLst>
              <a:ext uri="{FF2B5EF4-FFF2-40B4-BE49-F238E27FC236}">
                <a16:creationId xmlns:a16="http://schemas.microsoft.com/office/drawing/2014/main" id="{F02D94E2-E16F-D4E7-C95C-D43AD3FF214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spTree>
    <p:extLst>
      <p:ext uri="{BB962C8B-B14F-4D97-AF65-F5344CB8AC3E}">
        <p14:creationId xmlns:p14="http://schemas.microsoft.com/office/powerpoint/2010/main" val="190522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par>
                                <p:cTn id="11" presetID="1" presetClass="mediacall" presetSubtype="0" fill="hold" nodeType="withEffect">
                                  <p:stCondLst>
                                    <p:cond delay="0"/>
                                  </p:stCondLst>
                                  <p:childTnLst>
                                    <p:cmd type="call" cmd="playFrom(0.0)">
                                      <p:cBhvr>
                                        <p:cTn id="12" dur="1" fill="hold"/>
                                        <p:tgtEl>
                                          <p:spTgt spid="3"/>
                                        </p:tgtEl>
                                      </p:cBhvr>
                                    </p:cmd>
                                  </p:childTnLst>
                                </p:cTn>
                              </p:par>
                              <p:par>
                                <p:cTn id="13" presetID="6" presetClass="entr" presetSubtype="16"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circle(in)">
                                      <p:cBhvr>
                                        <p:cTn id="15" dur="1000"/>
                                        <p:tgtEl>
                                          <p:spTgt spid="11"/>
                                        </p:tgtEl>
                                      </p:cBhvr>
                                    </p:animEffect>
                                  </p:childTnLst>
                                </p:cTn>
                              </p:par>
                              <p:par>
                                <p:cTn id="16" presetID="6" presetClass="entr" presetSubtype="16" fill="hold"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circle(in)">
                                      <p:cBhvr>
                                        <p:cTn id="18" dur="1000"/>
                                        <p:tgtEl>
                                          <p:spTgt spid="29"/>
                                        </p:tgtEl>
                                      </p:cBhvr>
                                    </p:animEffect>
                                  </p:childTnLst>
                                </p:cTn>
                              </p:par>
                              <p:par>
                                <p:cTn id="19" presetID="6" presetClass="entr" presetSubtype="16"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circle(in)">
                                      <p:cBhvr>
                                        <p:cTn id="21" dur="1000"/>
                                        <p:tgtEl>
                                          <p:spTgt spid="30"/>
                                        </p:tgtEl>
                                      </p:cBhvr>
                                    </p:animEffect>
                                  </p:childTnLst>
                                </p:cTn>
                              </p:par>
                              <p:par>
                                <p:cTn id="22" presetID="6" presetClass="entr" presetSubtype="16"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circle(in)">
                                      <p:cBhvr>
                                        <p:cTn id="24" dur="1000"/>
                                        <p:tgtEl>
                                          <p:spTgt spid="31"/>
                                        </p:tgtEl>
                                      </p:cBhvr>
                                    </p:animEffect>
                                  </p:childTnLst>
                                </p:cTn>
                              </p:par>
                              <p:par>
                                <p:cTn id="25" presetID="6" presetClass="entr" presetSubtype="16" fill="hold" nodeType="with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circle(in)">
                                      <p:cBhvr>
                                        <p:cTn id="27" dur="1000"/>
                                        <p:tgtEl>
                                          <p:spTgt spid="32"/>
                                        </p:tgtEl>
                                      </p:cBhvr>
                                    </p:animEffect>
                                  </p:childTnLst>
                                </p:cTn>
                              </p:par>
                              <p:par>
                                <p:cTn id="28" presetID="6" presetClass="entr" presetSubtype="16" fill="hold"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circle(in)">
                                      <p:cBhvr>
                                        <p:cTn id="30" dur="1000"/>
                                        <p:tgtEl>
                                          <p:spTgt spid="33"/>
                                        </p:tgtEl>
                                      </p:cBhvr>
                                    </p:animEffect>
                                  </p:childTnLst>
                                </p:cTn>
                              </p:par>
                              <p:par>
                                <p:cTn id="31" presetID="6" presetClass="entr" presetSubtype="16" fill="hold" nodeType="with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circle(in)">
                                      <p:cBhvr>
                                        <p:cTn id="33" dur="1000"/>
                                        <p:tgtEl>
                                          <p:spTgt spid="34"/>
                                        </p:tgtEl>
                                      </p:cBhvr>
                                    </p:animEffect>
                                  </p:childTnLst>
                                </p:cTn>
                              </p:par>
                              <p:par>
                                <p:cTn id="34" presetID="6" presetClass="entr" presetSubtype="16"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circle(in)">
                                      <p:cBhvr>
                                        <p:cTn id="36" dur="1000"/>
                                        <p:tgtEl>
                                          <p:spTgt spid="35"/>
                                        </p:tgtEl>
                                      </p:cBhvr>
                                    </p:animEffect>
                                  </p:childTnLst>
                                </p:cTn>
                              </p:par>
                              <p:par>
                                <p:cTn id="37" presetID="6" presetClass="entr" presetSubtype="16" fill="hold" nodeType="with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circle(in)">
                                      <p:cBhvr>
                                        <p:cTn id="39" dur="1000"/>
                                        <p:tgtEl>
                                          <p:spTgt spid="36"/>
                                        </p:tgtEl>
                                      </p:cBhvr>
                                    </p:animEffect>
                                  </p:childTnLst>
                                </p:cTn>
                              </p:par>
                              <p:par>
                                <p:cTn id="40" presetID="6" presetClass="entr" presetSubtype="16" fill="hold"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circle(in)">
                                      <p:cBhvr>
                                        <p:cTn id="42" dur="1000"/>
                                        <p:tgtEl>
                                          <p:spTgt spid="37"/>
                                        </p:tgtEl>
                                      </p:cBhvr>
                                    </p:animEffect>
                                  </p:childTnLst>
                                </p:cTn>
                              </p:par>
                              <p:par>
                                <p:cTn id="43" presetID="6" presetClass="entr" presetSubtype="16"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circle(in)">
                                      <p:cBhvr>
                                        <p:cTn id="4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16667" numSld="8">
                <p:cTn id="46" repeatCount="indefinite" fill="hold" display="0">
                  <p:stCondLst>
                    <p:cond delay="indefinite"/>
                  </p:stCondLst>
                  <p:endCondLst>
                    <p:cond evt="onStopAudio" delay="0">
                      <p:tgtEl>
                        <p:sldTgt/>
                      </p:tgtEl>
                    </p:cond>
                    <p:cond evt="onNext" delay="0">
                      <p:tgtEl>
                        <p:sldTgt/>
                      </p:tgtEl>
                    </p:cond>
                  </p:endCondLst>
                </p:cTn>
                <p:tgtEl>
                  <p:spTgt spid="3"/>
                </p:tgtEl>
              </p:cMediaNode>
            </p:audio>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02D94E2-E16F-D4E7-C95C-D43AD3FF21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sp>
        <p:nvSpPr>
          <p:cNvPr id="2" name="Rectangle: Rounded Corners 1">
            <a:extLst>
              <a:ext uri="{FF2B5EF4-FFF2-40B4-BE49-F238E27FC236}">
                <a16:creationId xmlns:a16="http://schemas.microsoft.com/office/drawing/2014/main" id="{730B8EC7-FE14-1C1E-756D-0D4F38B0DCD4}"/>
              </a:ext>
            </a:extLst>
          </p:cNvPr>
          <p:cNvSpPr/>
          <p:nvPr/>
        </p:nvSpPr>
        <p:spPr>
          <a:xfrm>
            <a:off x="613732" y="780412"/>
            <a:ext cx="10791476" cy="5483485"/>
          </a:xfrm>
          <a:prstGeom prst="roundRect">
            <a:avLst>
              <a:gd name="adj" fmla="val 7959"/>
            </a:avLst>
          </a:prstGeom>
          <a:solidFill>
            <a:srgbClr val="FFCCCC"/>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0" marR="0" lvl="0" indent="0" algn="ctr" defTabSz="914400" rtl="0" eaLnBrk="1" fontAlgn="auto" latinLnBrk="0" hangingPunct="1">
              <a:lnSpc>
                <a:spcPct val="150000"/>
              </a:lnSpc>
              <a:spcBef>
                <a:spcPts val="0"/>
              </a:spcBef>
              <a:spcAft>
                <a:spcPts val="800"/>
              </a:spcAft>
              <a:buClrTx/>
              <a:buSzTx/>
              <a:buFontTx/>
              <a:buNone/>
              <a:tabLst/>
              <a:defRPr/>
            </a:pPr>
            <a:r>
              <a:rPr kumimoji="0" lang="en-US" sz="2800" b="1"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HƯỚNG DẪN</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4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Mỗi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bao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lì</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xì</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tương</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ứng</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với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1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câu</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hỏi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tròn</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có</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số</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đến</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câu</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hỏi</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a:t>
            </a:r>
            <a:endPar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màn</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hình</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hiển</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thị</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đáp</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án</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endPar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Sau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khi</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trả</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lời</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xong</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GV click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vào</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ông</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thần</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tài</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để</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quay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lại</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trang</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chọn</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lì</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r>
              <a:rPr kumimoji="0" lang="en-US" sz="2200" b="0" i="0" u="none" strike="noStrike" kern="100" cap="none" spc="0" normalizeH="0" baseline="0" noProof="0" dirty="0" err="1">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xì</a:t>
            </a:r>
            <a:r>
              <a:rPr kumimoji="0" lang="en-US" sz="2200" b="0" i="0" u="none" strike="noStrike" kern="100" cap="none" spc="0" normalizeH="0" baseline="0" noProof="0" dirty="0">
                <a:ln>
                  <a:noFill/>
                </a:ln>
                <a:solidFill>
                  <a:prstClr val="black"/>
                </a:solidFill>
                <a:effectLst/>
                <a:uLnTx/>
                <a:uFillTx/>
                <a:latin typeface="UTM Avo" panose="02040603050506020204" pitchFamily="18" charset="0"/>
                <a:ea typeface="Aptos" panose="020B0004020202020204" pitchFamily="34" charset="0"/>
                <a:cs typeface="Times New Roman" panose="02020603050405020304" pitchFamily="18" charset="0"/>
              </a:rPr>
              <a:t>. </a:t>
            </a:r>
            <a:endParaRPr kumimoji="0" lang="en-US" sz="2200" b="0" i="0" u="none" strike="noStrike" kern="100" cap="none" spc="0" normalizeH="0" baseline="0" noProof="0" dirty="0">
              <a:ln>
                <a:noFill/>
              </a:ln>
              <a:solidFill>
                <a:prstClr val="black"/>
              </a:solidFill>
              <a:effectLst/>
              <a:uLnTx/>
              <a:uFillTx/>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Click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vào</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bao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lì</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xì</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tương</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ứng</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rồi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nhận</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đồng</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xu,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chọn</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câu</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hỏi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tiếp</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theo.</a:t>
            </a:r>
            <a:endParaRPr kumimoji="0" lang="en-US" sz="2400" b="0" i="0" u="none" strike="noStrike" kern="100" cap="none" spc="0" normalizeH="0" baseline="0" noProof="0" dirty="0" err="1">
              <a:ln>
                <a:noFill/>
              </a:ln>
              <a:solidFill>
                <a:prstClr val="black"/>
              </a:solidFill>
              <a:effectLst/>
              <a:uLnTx/>
              <a:uFillTx/>
              <a:latin typeface="Aptos"/>
              <a:ea typeface="Aptos" panose="020B0004020202020204" pitchFamily="34" charset="0"/>
              <a:cs typeface="Times New Roman"/>
            </a:endParaRPr>
          </a:p>
          <a:p>
            <a:pPr marL="0" marR="0" lvl="0" indent="0" algn="l" defTabSz="914400" rtl="0" eaLnBrk="1" fontAlgn="auto" latinLnBrk="0" hangingPunct="1">
              <a:lnSpc>
                <a:spcPct val="150000"/>
              </a:lnSpc>
              <a:spcBef>
                <a:spcPts val="0"/>
              </a:spcBef>
              <a:spcAft>
                <a:spcPts val="800"/>
              </a:spcAft>
              <a:buClrTx/>
              <a:buSzTx/>
              <a:buFontTx/>
              <a:buNone/>
              <a:tabLst/>
              <a:defRPr/>
            </a:pP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Sau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khi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hoàn</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thành</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các</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câu</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hỏi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Click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hoàn</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thành</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để</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tiếp</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tục</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bài</a:t>
            </a:r>
            <a:r>
              <a:rPr kumimoji="0" lang="en-US" sz="22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 </a:t>
            </a:r>
            <a:r>
              <a:rPr kumimoji="0" lang="en-US" sz="2200" b="0" i="0" u="none" strike="noStrike" kern="100" cap="none" spc="0" normalizeH="0" baseline="0" noProof="0" dirty="0" err="1">
                <a:ln>
                  <a:noFill/>
                </a:ln>
                <a:solidFill>
                  <a:prstClr val="black"/>
                </a:solidFill>
                <a:effectLst/>
                <a:uLnTx/>
                <a:uFillTx/>
                <a:latin typeface="UTM Avo"/>
                <a:ea typeface="Aptos" panose="020B0004020202020204" pitchFamily="34" charset="0"/>
                <a:cs typeface="Times New Roman"/>
              </a:rPr>
              <a:t>học</a:t>
            </a:r>
            <a:r>
              <a:rPr kumimoji="0" lang="en-US" sz="2400" b="0" i="0" u="none" strike="noStrike" kern="100" cap="none" spc="0" normalizeH="0" baseline="0" noProof="0" dirty="0">
                <a:ln>
                  <a:noFill/>
                </a:ln>
                <a:solidFill>
                  <a:prstClr val="black"/>
                </a:solidFill>
                <a:effectLst/>
                <a:uLnTx/>
                <a:uFillTx/>
                <a:latin typeface="UTM Avo"/>
                <a:ea typeface="Aptos" panose="020B0004020202020204" pitchFamily="34" charset="0"/>
                <a:cs typeface="Times New Roman"/>
              </a:rPr>
              <a:t>.</a:t>
            </a:r>
            <a:endParaRPr kumimoji="0" lang="en-US" sz="2400" b="0" i="0" u="none" strike="noStrike" kern="100" cap="none" spc="0" normalizeH="0" baseline="0" noProof="0">
              <a:ln>
                <a:noFill/>
              </a:ln>
              <a:solidFill>
                <a:prstClr val="black"/>
              </a:solidFill>
              <a:effectLst/>
              <a:uLnTx/>
              <a:uFillTx/>
              <a:latin typeface="Aptos"/>
              <a:ea typeface="Aptos" panose="020B0004020202020204" pitchFamily="34" charset="0"/>
              <a:cs typeface="Times New Roman"/>
            </a:endParaRPr>
          </a:p>
        </p:txBody>
      </p:sp>
      <p:pic>
        <p:nvPicPr>
          <p:cNvPr id="15" name="Picture 14">
            <a:extLst>
              <a:ext uri="{FF2B5EF4-FFF2-40B4-BE49-F238E27FC236}">
                <a16:creationId xmlns:a16="http://schemas.microsoft.com/office/drawing/2014/main" id="{DCA65CF3-2EA3-4F3A-A93D-254FB8F302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8630929" y="-176045"/>
            <a:ext cx="3543626" cy="1771813"/>
          </a:xfrm>
          <a:prstGeom prst="rect">
            <a:avLst/>
          </a:prstGeom>
        </p:spPr>
      </p:pic>
      <p:pic>
        <p:nvPicPr>
          <p:cNvPr id="9" name="Picture 8">
            <a:extLst>
              <a:ext uri="{FF2B5EF4-FFF2-40B4-BE49-F238E27FC236}">
                <a16:creationId xmlns:a16="http://schemas.microsoft.com/office/drawing/2014/main" id="{238241AB-06CA-4D2F-95FB-A01257A13EC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12812" y="1037046"/>
            <a:ext cx="2451380" cy="2451380"/>
          </a:xfrm>
          <a:prstGeom prst="rect">
            <a:avLst/>
          </a:prstGeom>
        </p:spPr>
      </p:pic>
    </p:spTree>
    <p:extLst>
      <p:ext uri="{BB962C8B-B14F-4D97-AF65-F5344CB8AC3E}">
        <p14:creationId xmlns:p14="http://schemas.microsoft.com/office/powerpoint/2010/main" val="380298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9"/>
                                        </p:tgtEl>
                                        <p:attrNameLst>
                                          <p:attrName>r</p:attrName>
                                        </p:attrNameLst>
                                      </p:cBhvr>
                                    </p:animRot>
                                    <p:animRot by="-240000">
                                      <p:cBhvr>
                                        <p:cTn id="7" dur="200" fill="hold">
                                          <p:stCondLst>
                                            <p:cond delay="200"/>
                                          </p:stCondLst>
                                        </p:cTn>
                                        <p:tgtEl>
                                          <p:spTgt spid="9"/>
                                        </p:tgtEl>
                                        <p:attrNameLst>
                                          <p:attrName>r</p:attrName>
                                        </p:attrNameLst>
                                      </p:cBhvr>
                                    </p:animRot>
                                    <p:animRot by="240000">
                                      <p:cBhvr>
                                        <p:cTn id="8" dur="200" fill="hold">
                                          <p:stCondLst>
                                            <p:cond delay="400"/>
                                          </p:stCondLst>
                                        </p:cTn>
                                        <p:tgtEl>
                                          <p:spTgt spid="9"/>
                                        </p:tgtEl>
                                        <p:attrNameLst>
                                          <p:attrName>r</p:attrName>
                                        </p:attrNameLst>
                                      </p:cBhvr>
                                    </p:animRot>
                                    <p:animRot by="-240000">
                                      <p:cBhvr>
                                        <p:cTn id="9" dur="200" fill="hold">
                                          <p:stCondLst>
                                            <p:cond delay="600"/>
                                          </p:stCondLst>
                                        </p:cTn>
                                        <p:tgtEl>
                                          <p:spTgt spid="9"/>
                                        </p:tgtEl>
                                        <p:attrNameLst>
                                          <p:attrName>r</p:attrName>
                                        </p:attrNameLst>
                                      </p:cBhvr>
                                    </p:animRot>
                                    <p:animRot by="120000">
                                      <p:cBhvr>
                                        <p:cTn id="10" dur="200" fill="hold">
                                          <p:stCondLst>
                                            <p:cond delay="80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1000" b="-11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57472FD-0989-46C8-89B2-F37067C39EA6}"/>
              </a:ext>
            </a:extLst>
          </p:cNvPr>
          <p:cNvPicPr>
            <a:picLocks noChangeAspect="1"/>
          </p:cNvPicPr>
          <p:nvPr/>
        </p:nvPicPr>
        <p:blipFill rotWithShape="1">
          <a:blip r:embed="rId4">
            <a:extLst>
              <a:ext uri="{28A0092B-C50C-407E-A947-70E740481C1C}">
                <a14:useLocalDpi xmlns:a14="http://schemas.microsoft.com/office/drawing/2010/main" val="0"/>
              </a:ext>
            </a:extLst>
          </a:blip>
          <a:srcRect r="9447" b="23832"/>
          <a:stretch/>
        </p:blipFill>
        <p:spPr>
          <a:xfrm>
            <a:off x="-505013" y="-111337"/>
            <a:ext cx="8707293" cy="4882725"/>
          </a:xfrm>
          <a:prstGeom prst="rect">
            <a:avLst/>
          </a:prstGeom>
        </p:spPr>
      </p:pic>
      <p:pic>
        <p:nvPicPr>
          <p:cNvPr id="41" name="1">
            <a:extLst>
              <a:ext uri="{FF2B5EF4-FFF2-40B4-BE49-F238E27FC236}">
                <a16:creationId xmlns:a16="http://schemas.microsoft.com/office/drawing/2014/main" id="{591DDF5F-3410-443B-9DDB-CB70F087617A}"/>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341832" y="2606336"/>
            <a:ext cx="607536" cy="1232097"/>
          </a:xfrm>
          <a:prstGeom prst="rect">
            <a:avLst/>
          </a:prstGeom>
        </p:spPr>
      </p:pic>
      <p:pic>
        <p:nvPicPr>
          <p:cNvPr id="64" name="4">
            <a:extLst>
              <a:ext uri="{FF2B5EF4-FFF2-40B4-BE49-F238E27FC236}">
                <a16:creationId xmlns:a16="http://schemas.microsoft.com/office/drawing/2014/main" id="{2347BB8F-4021-4F4C-8137-FEC92E5E7A7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3778772" y="2181161"/>
            <a:ext cx="607536" cy="1125147"/>
          </a:xfrm>
          <a:prstGeom prst="rect">
            <a:avLst/>
          </a:prstGeom>
        </p:spPr>
      </p:pic>
      <p:pic>
        <p:nvPicPr>
          <p:cNvPr id="59" name="3">
            <a:extLst>
              <a:ext uri="{FF2B5EF4-FFF2-40B4-BE49-F238E27FC236}">
                <a16:creationId xmlns:a16="http://schemas.microsoft.com/office/drawing/2014/main" id="{0A539DFC-924F-4E4A-9626-7C9CCB23DAAE}"/>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2834934" y="3551692"/>
            <a:ext cx="603799" cy="1232097"/>
          </a:xfrm>
          <a:prstGeom prst="rect">
            <a:avLst/>
          </a:prstGeom>
        </p:spPr>
      </p:pic>
      <p:pic>
        <p:nvPicPr>
          <p:cNvPr id="57" name="5">
            <a:extLst>
              <a:ext uri="{FF2B5EF4-FFF2-40B4-BE49-F238E27FC236}">
                <a16:creationId xmlns:a16="http://schemas.microsoft.com/office/drawing/2014/main" id="{E92888E9-FEDD-499D-B90D-E4BD6D2DAACF}"/>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a:off x="5085597" y="1334155"/>
            <a:ext cx="577716" cy="1232097"/>
          </a:xfrm>
          <a:prstGeom prst="rect">
            <a:avLst/>
          </a:prstGeom>
        </p:spPr>
      </p:pic>
      <p:pic>
        <p:nvPicPr>
          <p:cNvPr id="66" name="2">
            <a:extLst>
              <a:ext uri="{FF2B5EF4-FFF2-40B4-BE49-F238E27FC236}">
                <a16:creationId xmlns:a16="http://schemas.microsoft.com/office/drawing/2014/main" id="{57873167-9EB0-4CDA-855C-EE70836CE888}"/>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2101106" y="1452262"/>
            <a:ext cx="585649" cy="1154074"/>
          </a:xfrm>
          <a:prstGeom prst="rect">
            <a:avLst/>
          </a:prstGeom>
        </p:spPr>
      </p:pic>
      <p:pic>
        <p:nvPicPr>
          <p:cNvPr id="95" name="Picture 94">
            <a:extLst>
              <a:ext uri="{FF2B5EF4-FFF2-40B4-BE49-F238E27FC236}">
                <a16:creationId xmlns:a16="http://schemas.microsoft.com/office/drawing/2014/main" id="{D068AFE4-1C87-457F-8B8C-A00DBEDE3458}"/>
              </a:ext>
            </a:extLst>
          </p:cNvPr>
          <p:cNvPicPr>
            <a:picLocks noChangeAspect="1"/>
          </p:cNvPicPr>
          <p:nvPr/>
        </p:nvPicPr>
        <p:blipFill rotWithShape="1">
          <a:blip r:embed="rId10" cstate="hqprint">
            <a:extLst>
              <a:ext uri="{BEBA8EAE-BF5A-486C-A8C5-ECC9F3942E4B}">
                <a14:imgProps xmlns:a14="http://schemas.microsoft.com/office/drawing/2010/main">
                  <a14:imgLayer r:embed="rId11">
                    <a14:imgEffect>
                      <a14:backgroundRemoval t="18400" b="82400" l="20000" r="81800"/>
                    </a14:imgEffect>
                  </a14:imgLayer>
                </a14:imgProps>
              </a:ext>
              <a:ext uri="{28A0092B-C50C-407E-A947-70E740481C1C}">
                <a14:useLocalDpi xmlns:a14="http://schemas.microsoft.com/office/drawing/2010/main" val="0"/>
              </a:ext>
            </a:extLst>
          </a:blip>
          <a:srcRect l="20442" t="18904" r="18744" b="17859"/>
          <a:stretch/>
        </p:blipFill>
        <p:spPr>
          <a:xfrm>
            <a:off x="1025042" y="3319511"/>
            <a:ext cx="454357" cy="472452"/>
          </a:xfrm>
          <a:prstGeom prst="rect">
            <a:avLst/>
          </a:prstGeom>
        </p:spPr>
      </p:pic>
      <p:pic>
        <p:nvPicPr>
          <p:cNvPr id="96" name="Picture 95">
            <a:extLst>
              <a:ext uri="{FF2B5EF4-FFF2-40B4-BE49-F238E27FC236}">
                <a16:creationId xmlns:a16="http://schemas.microsoft.com/office/drawing/2014/main" id="{E0F5CE25-E8DE-4B97-B828-7EA9BA5CF067}"/>
              </a:ext>
            </a:extLst>
          </p:cNvPr>
          <p:cNvPicPr>
            <a:picLocks noChangeAspect="1"/>
          </p:cNvPicPr>
          <p:nvPr/>
        </p:nvPicPr>
        <p:blipFill rotWithShape="1">
          <a:blip r:embed="rId12" cstate="hqprint">
            <a:extLst>
              <a:ext uri="{BEBA8EAE-BF5A-486C-A8C5-ECC9F3942E4B}">
                <a14:imgProps xmlns:a14="http://schemas.microsoft.com/office/drawing/2010/main">
                  <a14:imgLayer r:embed="rId11">
                    <a14:imgEffect>
                      <a14:backgroundRemoval t="18400" b="82400" l="20000" r="81800"/>
                    </a14:imgEffect>
                  </a14:imgLayer>
                </a14:imgProps>
              </a:ext>
              <a:ext uri="{28A0092B-C50C-407E-A947-70E740481C1C}">
                <a14:useLocalDpi xmlns:a14="http://schemas.microsoft.com/office/drawing/2010/main" val="0"/>
              </a:ext>
            </a:extLst>
          </a:blip>
          <a:srcRect l="20442" t="18904" r="18744" b="17859"/>
          <a:stretch/>
        </p:blipFill>
        <p:spPr>
          <a:xfrm>
            <a:off x="2777564" y="2133884"/>
            <a:ext cx="454357" cy="472452"/>
          </a:xfrm>
          <a:prstGeom prst="rect">
            <a:avLst/>
          </a:prstGeom>
        </p:spPr>
      </p:pic>
      <p:pic>
        <p:nvPicPr>
          <p:cNvPr id="97" name="Picture 96">
            <a:extLst>
              <a:ext uri="{FF2B5EF4-FFF2-40B4-BE49-F238E27FC236}">
                <a16:creationId xmlns:a16="http://schemas.microsoft.com/office/drawing/2014/main" id="{AEAE6749-6C06-4F0A-BEE3-441C513B0EBB}"/>
              </a:ext>
            </a:extLst>
          </p:cNvPr>
          <p:cNvPicPr>
            <a:picLocks noChangeAspect="1"/>
          </p:cNvPicPr>
          <p:nvPr/>
        </p:nvPicPr>
        <p:blipFill rotWithShape="1">
          <a:blip r:embed="rId12" cstate="hqprint">
            <a:extLst>
              <a:ext uri="{BEBA8EAE-BF5A-486C-A8C5-ECC9F3942E4B}">
                <a14:imgProps xmlns:a14="http://schemas.microsoft.com/office/drawing/2010/main">
                  <a14:imgLayer r:embed="rId11">
                    <a14:imgEffect>
                      <a14:backgroundRemoval t="18400" b="82400" l="20000" r="81800"/>
                    </a14:imgEffect>
                  </a14:imgLayer>
                </a14:imgProps>
              </a:ext>
              <a:ext uri="{28A0092B-C50C-407E-A947-70E740481C1C}">
                <a14:useLocalDpi xmlns:a14="http://schemas.microsoft.com/office/drawing/2010/main" val="0"/>
              </a:ext>
            </a:extLst>
          </a:blip>
          <a:srcRect l="20442" t="18904" r="18744" b="17859"/>
          <a:stretch/>
        </p:blipFill>
        <p:spPr>
          <a:xfrm>
            <a:off x="3515699" y="4386240"/>
            <a:ext cx="454357" cy="472452"/>
          </a:xfrm>
          <a:prstGeom prst="rect">
            <a:avLst/>
          </a:prstGeom>
        </p:spPr>
      </p:pic>
      <p:pic>
        <p:nvPicPr>
          <p:cNvPr id="98" name="Picture 97">
            <a:extLst>
              <a:ext uri="{FF2B5EF4-FFF2-40B4-BE49-F238E27FC236}">
                <a16:creationId xmlns:a16="http://schemas.microsoft.com/office/drawing/2014/main" id="{C84A9399-84DA-4DC7-AF37-2F6718016AF8}"/>
              </a:ext>
            </a:extLst>
          </p:cNvPr>
          <p:cNvPicPr>
            <a:picLocks noChangeAspect="1"/>
          </p:cNvPicPr>
          <p:nvPr/>
        </p:nvPicPr>
        <p:blipFill rotWithShape="1">
          <a:blip r:embed="rId12" cstate="hqprint">
            <a:extLst>
              <a:ext uri="{BEBA8EAE-BF5A-486C-A8C5-ECC9F3942E4B}">
                <a14:imgProps xmlns:a14="http://schemas.microsoft.com/office/drawing/2010/main">
                  <a14:imgLayer r:embed="rId11">
                    <a14:imgEffect>
                      <a14:backgroundRemoval t="18400" b="82400" l="20000" r="81800"/>
                    </a14:imgEffect>
                  </a14:imgLayer>
                </a14:imgProps>
              </a:ext>
              <a:ext uri="{28A0092B-C50C-407E-A947-70E740481C1C}">
                <a14:useLocalDpi xmlns:a14="http://schemas.microsoft.com/office/drawing/2010/main" val="0"/>
              </a:ext>
            </a:extLst>
          </a:blip>
          <a:srcRect l="20442" t="18904" r="18744" b="17859"/>
          <a:stretch/>
        </p:blipFill>
        <p:spPr>
          <a:xfrm>
            <a:off x="4440913" y="2833856"/>
            <a:ext cx="454357" cy="472452"/>
          </a:xfrm>
          <a:prstGeom prst="rect">
            <a:avLst/>
          </a:prstGeom>
        </p:spPr>
      </p:pic>
      <p:pic>
        <p:nvPicPr>
          <p:cNvPr id="99" name="Picture 98">
            <a:extLst>
              <a:ext uri="{FF2B5EF4-FFF2-40B4-BE49-F238E27FC236}">
                <a16:creationId xmlns:a16="http://schemas.microsoft.com/office/drawing/2014/main" id="{A7585DE6-7086-4356-B2D1-1105CC85E8BC}"/>
              </a:ext>
            </a:extLst>
          </p:cNvPr>
          <p:cNvPicPr>
            <a:picLocks noChangeAspect="1"/>
          </p:cNvPicPr>
          <p:nvPr/>
        </p:nvPicPr>
        <p:blipFill rotWithShape="1">
          <a:blip r:embed="rId12" cstate="hqprint">
            <a:extLst>
              <a:ext uri="{BEBA8EAE-BF5A-486C-A8C5-ECC9F3942E4B}">
                <a14:imgProps xmlns:a14="http://schemas.microsoft.com/office/drawing/2010/main">
                  <a14:imgLayer r:embed="rId11">
                    <a14:imgEffect>
                      <a14:backgroundRemoval t="18400" b="82400" l="20000" r="81800"/>
                    </a14:imgEffect>
                  </a14:imgLayer>
                </a14:imgProps>
              </a:ext>
              <a:ext uri="{28A0092B-C50C-407E-A947-70E740481C1C}">
                <a14:useLocalDpi xmlns:a14="http://schemas.microsoft.com/office/drawing/2010/main" val="0"/>
              </a:ext>
            </a:extLst>
          </a:blip>
          <a:srcRect l="20442" t="18904" r="18744" b="17859"/>
          <a:stretch/>
        </p:blipFill>
        <p:spPr>
          <a:xfrm>
            <a:off x="5729330" y="2093800"/>
            <a:ext cx="454357" cy="472452"/>
          </a:xfrm>
          <a:prstGeom prst="rect">
            <a:avLst/>
          </a:prstGeom>
        </p:spPr>
      </p:pic>
      <p:pic>
        <p:nvPicPr>
          <p:cNvPr id="9" name="Picture 8">
            <a:hlinkClick r:id="rId13" action="ppaction://hlinksldjump"/>
            <a:extLst>
              <a:ext uri="{FF2B5EF4-FFF2-40B4-BE49-F238E27FC236}">
                <a16:creationId xmlns:a16="http://schemas.microsoft.com/office/drawing/2014/main" id="{54DC38B9-C7A5-4F89-942D-21668710E74E}"/>
              </a:ext>
            </a:extLst>
          </p:cNvPr>
          <p:cNvPicPr>
            <a:picLocks noChangeAspect="1"/>
          </p:cNvPicPr>
          <p:nvPr/>
        </p:nvPicPr>
        <p:blipFill>
          <a:blip r:embed="rId14"/>
          <a:stretch>
            <a:fillRect/>
          </a:stretch>
        </p:blipFill>
        <p:spPr>
          <a:xfrm>
            <a:off x="10808399" y="133893"/>
            <a:ext cx="1195532" cy="1576316"/>
          </a:xfrm>
          <a:prstGeom prst="rect">
            <a:avLst/>
          </a:prstGeom>
        </p:spPr>
      </p:pic>
      <p:pic>
        <p:nvPicPr>
          <p:cNvPr id="10" name="Picture 9">
            <a:extLst>
              <a:ext uri="{FF2B5EF4-FFF2-40B4-BE49-F238E27FC236}">
                <a16:creationId xmlns:a16="http://schemas.microsoft.com/office/drawing/2014/main" id="{1F2CAE86-97A0-24D3-1714-A8C6CC96CA5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sp>
        <p:nvSpPr>
          <p:cNvPr id="2" name="Oval 1">
            <a:hlinkClick r:id="rId16" action="ppaction://hlinksldjump"/>
            <a:extLst>
              <a:ext uri="{FF2B5EF4-FFF2-40B4-BE49-F238E27FC236}">
                <a16:creationId xmlns:a16="http://schemas.microsoft.com/office/drawing/2014/main" id="{6E8F218B-FDC4-22BC-E402-47C417F92891}"/>
              </a:ext>
            </a:extLst>
          </p:cNvPr>
          <p:cNvSpPr/>
          <p:nvPr/>
        </p:nvSpPr>
        <p:spPr>
          <a:xfrm>
            <a:off x="292434" y="5838539"/>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1</a:t>
            </a:r>
          </a:p>
        </p:txBody>
      </p:sp>
      <p:sp>
        <p:nvSpPr>
          <p:cNvPr id="3" name="Oval 2">
            <a:hlinkClick r:id="rId17" action="ppaction://hlinksldjump"/>
            <a:extLst>
              <a:ext uri="{FF2B5EF4-FFF2-40B4-BE49-F238E27FC236}">
                <a16:creationId xmlns:a16="http://schemas.microsoft.com/office/drawing/2014/main" id="{54D575DF-554A-88A1-FC19-9FD880F28A3B}"/>
              </a:ext>
            </a:extLst>
          </p:cNvPr>
          <p:cNvSpPr/>
          <p:nvPr/>
        </p:nvSpPr>
        <p:spPr>
          <a:xfrm>
            <a:off x="1283034" y="5838539"/>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2</a:t>
            </a:r>
          </a:p>
        </p:txBody>
      </p:sp>
      <p:sp>
        <p:nvSpPr>
          <p:cNvPr id="4" name="Oval 3">
            <a:hlinkClick r:id="rId18" action="ppaction://hlinksldjump"/>
            <a:extLst>
              <a:ext uri="{FF2B5EF4-FFF2-40B4-BE49-F238E27FC236}">
                <a16:creationId xmlns:a16="http://schemas.microsoft.com/office/drawing/2014/main" id="{9451E5FF-70C2-0895-699C-6E39BBB0BEA5}"/>
              </a:ext>
            </a:extLst>
          </p:cNvPr>
          <p:cNvSpPr/>
          <p:nvPr/>
        </p:nvSpPr>
        <p:spPr>
          <a:xfrm>
            <a:off x="2273634" y="5838539"/>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3</a:t>
            </a:r>
          </a:p>
        </p:txBody>
      </p:sp>
      <p:sp>
        <p:nvSpPr>
          <p:cNvPr id="5" name="Oval 4">
            <a:hlinkClick r:id="rId19" action="ppaction://hlinksldjump"/>
            <a:extLst>
              <a:ext uri="{FF2B5EF4-FFF2-40B4-BE49-F238E27FC236}">
                <a16:creationId xmlns:a16="http://schemas.microsoft.com/office/drawing/2014/main" id="{3B13B4F4-3A24-D580-3D50-8A7898865590}"/>
              </a:ext>
            </a:extLst>
          </p:cNvPr>
          <p:cNvSpPr/>
          <p:nvPr/>
        </p:nvSpPr>
        <p:spPr>
          <a:xfrm>
            <a:off x="3264234" y="5838539"/>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4</a:t>
            </a:r>
          </a:p>
        </p:txBody>
      </p:sp>
      <p:sp>
        <p:nvSpPr>
          <p:cNvPr id="6" name="Oval 5">
            <a:hlinkClick r:id="rId20" action="ppaction://hlinksldjump"/>
            <a:extLst>
              <a:ext uri="{FF2B5EF4-FFF2-40B4-BE49-F238E27FC236}">
                <a16:creationId xmlns:a16="http://schemas.microsoft.com/office/drawing/2014/main" id="{73DBF07B-B767-EFCA-E88A-B2EF6A669991}"/>
              </a:ext>
            </a:extLst>
          </p:cNvPr>
          <p:cNvSpPr/>
          <p:nvPr/>
        </p:nvSpPr>
        <p:spPr>
          <a:xfrm>
            <a:off x="4255457" y="5838539"/>
            <a:ext cx="732608" cy="732608"/>
          </a:xfrm>
          <a:prstGeom prst="ellipse">
            <a:avLst/>
          </a:prstGeom>
          <a:solidFill>
            <a:schemeClr val="bg1"/>
          </a:solidFill>
          <a:ln w="28575">
            <a:solidFill>
              <a:srgbClr val="FC3C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5</a:t>
            </a:r>
          </a:p>
        </p:txBody>
      </p:sp>
    </p:spTree>
    <p:extLst>
      <p:ext uri="{BB962C8B-B14F-4D97-AF65-F5344CB8AC3E}">
        <p14:creationId xmlns:p14="http://schemas.microsoft.com/office/powerpoint/2010/main" val="234042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1"/>
                    </p:tgtEl>
                  </p:cond>
                </p:stCondLst>
                <p:endSync evt="end" delay="0">
                  <p:rtn val="all"/>
                </p:endSync>
                <p:childTnLst>
                  <p:par>
                    <p:cTn id="3" fill="hold">
                      <p:stCondLst>
                        <p:cond delay="0"/>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95"/>
                                        </p:tgtEl>
                                        <p:attrNameLst>
                                          <p:attrName>style.visibility</p:attrName>
                                        </p:attrNameLst>
                                      </p:cBhvr>
                                      <p:to>
                                        <p:strVal val="visible"/>
                                      </p:to>
                                    </p:set>
                                    <p:animEffect transition="in" filter="fade">
                                      <p:cBhvr>
                                        <p:cTn id="10" dur="500"/>
                                        <p:tgtEl>
                                          <p:spTgt spid="95"/>
                                        </p:tgtEl>
                                      </p:cBhvr>
                                    </p:animEffect>
                                  </p:childTnLst>
                                </p:cTn>
                              </p:par>
                              <p:par>
                                <p:cTn id="11" presetID="10" presetClass="exit" presetSubtype="0" fill="hold" nodeType="withEffect">
                                  <p:stCondLst>
                                    <p:cond delay="1000"/>
                                  </p:stCondLst>
                                  <p:childTnLst>
                                    <p:animEffect transition="out" filter="fade">
                                      <p:cBhvr>
                                        <p:cTn id="12" dur="500"/>
                                        <p:tgtEl>
                                          <p:spTgt spid="95"/>
                                        </p:tgtEl>
                                      </p:cBhvr>
                                    </p:animEffect>
                                    <p:set>
                                      <p:cBhvr>
                                        <p:cTn id="13" dur="1" fill="hold">
                                          <p:stCondLst>
                                            <p:cond delay="499"/>
                                          </p:stCondLst>
                                        </p:cTn>
                                        <p:tgtEl>
                                          <p:spTgt spid="95"/>
                                        </p:tgtEl>
                                        <p:attrNameLst>
                                          <p:attrName>style.visibility</p:attrName>
                                        </p:attrNameLst>
                                      </p:cBhvr>
                                      <p:to>
                                        <p:strVal val="hidden"/>
                                      </p:to>
                                    </p:set>
                                  </p:childTnLst>
                                </p:cTn>
                              </p:par>
                              <p:par>
                                <p:cTn id="14" presetID="10" presetClass="exit" presetSubtype="0" fill="hold" nodeType="withEffect">
                                  <p:stCondLst>
                                    <p:cond delay="1000"/>
                                  </p:stCondLst>
                                  <p:childTnLst>
                                    <p:animEffect transition="out" filter="fade">
                                      <p:cBhvr>
                                        <p:cTn id="15" dur="500"/>
                                        <p:tgtEl>
                                          <p:spTgt spid="41"/>
                                        </p:tgtEl>
                                      </p:cBhvr>
                                    </p:animEffect>
                                    <p:set>
                                      <p:cBhvr>
                                        <p:cTn id="16"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7" restart="whenNotActive" fill="hold" evtFilter="cancelBubble" nodeType="interactiveSeq">
                <p:stCondLst>
                  <p:cond evt="onClick" delay="0">
                    <p:tgtEl>
                      <p:spTgt spid="57"/>
                    </p:tgtEl>
                  </p:cond>
                </p:stCondLst>
                <p:endSync evt="end" delay="0">
                  <p:rtn val="all"/>
                </p:endSync>
                <p:childTnLst>
                  <p:par>
                    <p:cTn id="18" fill="hold">
                      <p:stCondLst>
                        <p:cond delay="0"/>
                      </p:stCondLst>
                      <p:childTnLst>
                        <p:par>
                          <p:cTn id="19" fill="hold">
                            <p:stCondLst>
                              <p:cond delay="0"/>
                            </p:stCondLst>
                            <p:childTnLst>
                              <p:par>
                                <p:cTn id="20" presetID="10" presetClass="exit" presetSubtype="0" fill="hold" grpId="0" nodeType="withEffect">
                                  <p:stCondLst>
                                    <p:cond delay="0"/>
                                  </p:stCondLst>
                                  <p:childTnLst>
                                    <p:animEffect transition="out" filter="fade">
                                      <p:cBhvr>
                                        <p:cTn id="21" dur="500"/>
                                        <p:tgtEl>
                                          <p:spTgt spid="6"/>
                                        </p:tgtEl>
                                      </p:cBhvr>
                                    </p:animEffect>
                                    <p:set>
                                      <p:cBhvr>
                                        <p:cTn id="22" dur="1" fill="hold">
                                          <p:stCondLst>
                                            <p:cond delay="499"/>
                                          </p:stCondLst>
                                        </p:cTn>
                                        <p:tgtEl>
                                          <p:spTgt spid="6"/>
                                        </p:tgtEl>
                                        <p:attrNameLst>
                                          <p:attrName>style.visibility</p:attrName>
                                        </p:attrNameLst>
                                      </p:cBhvr>
                                      <p:to>
                                        <p:strVal val="hidden"/>
                                      </p:to>
                                    </p:set>
                                  </p:childTnLst>
                                </p:cTn>
                              </p:par>
                              <p:par>
                                <p:cTn id="23" presetID="10" presetClass="entr" presetSubtype="0" fill="hold" nodeType="withEffect">
                                  <p:stCondLst>
                                    <p:cond delay="0"/>
                                  </p:stCondLst>
                                  <p:childTnLst>
                                    <p:set>
                                      <p:cBhvr>
                                        <p:cTn id="24" dur="1" fill="hold">
                                          <p:stCondLst>
                                            <p:cond delay="0"/>
                                          </p:stCondLst>
                                        </p:cTn>
                                        <p:tgtEl>
                                          <p:spTgt spid="99"/>
                                        </p:tgtEl>
                                        <p:attrNameLst>
                                          <p:attrName>style.visibility</p:attrName>
                                        </p:attrNameLst>
                                      </p:cBhvr>
                                      <p:to>
                                        <p:strVal val="visible"/>
                                      </p:to>
                                    </p:set>
                                    <p:animEffect transition="in" filter="fade">
                                      <p:cBhvr>
                                        <p:cTn id="25" dur="500"/>
                                        <p:tgtEl>
                                          <p:spTgt spid="99"/>
                                        </p:tgtEl>
                                      </p:cBhvr>
                                    </p:animEffect>
                                  </p:childTnLst>
                                </p:cTn>
                              </p:par>
                              <p:par>
                                <p:cTn id="26" presetID="10" presetClass="exit" presetSubtype="0" fill="hold" nodeType="withEffect">
                                  <p:stCondLst>
                                    <p:cond delay="1000"/>
                                  </p:stCondLst>
                                  <p:childTnLst>
                                    <p:animEffect transition="out" filter="fade">
                                      <p:cBhvr>
                                        <p:cTn id="27" dur="500"/>
                                        <p:tgtEl>
                                          <p:spTgt spid="57"/>
                                        </p:tgtEl>
                                      </p:cBhvr>
                                    </p:animEffect>
                                    <p:set>
                                      <p:cBhvr>
                                        <p:cTn id="28" dur="1" fill="hold">
                                          <p:stCondLst>
                                            <p:cond delay="499"/>
                                          </p:stCondLst>
                                        </p:cTn>
                                        <p:tgtEl>
                                          <p:spTgt spid="57"/>
                                        </p:tgtEl>
                                        <p:attrNameLst>
                                          <p:attrName>style.visibility</p:attrName>
                                        </p:attrNameLst>
                                      </p:cBhvr>
                                      <p:to>
                                        <p:strVal val="hidden"/>
                                      </p:to>
                                    </p:set>
                                  </p:childTnLst>
                                </p:cTn>
                              </p:par>
                              <p:par>
                                <p:cTn id="29" presetID="10" presetClass="exit" presetSubtype="0" fill="hold" nodeType="withEffect">
                                  <p:stCondLst>
                                    <p:cond delay="1000"/>
                                  </p:stCondLst>
                                  <p:childTnLst>
                                    <p:animEffect transition="out" filter="fade">
                                      <p:cBhvr>
                                        <p:cTn id="30" dur="500"/>
                                        <p:tgtEl>
                                          <p:spTgt spid="99"/>
                                        </p:tgtEl>
                                      </p:cBhvr>
                                    </p:animEffect>
                                    <p:set>
                                      <p:cBhvr>
                                        <p:cTn id="31" dur="1" fill="hold">
                                          <p:stCondLst>
                                            <p:cond delay="499"/>
                                          </p:stCondLst>
                                        </p:cTn>
                                        <p:tgtEl>
                                          <p:spTgt spid="99"/>
                                        </p:tgtEl>
                                        <p:attrNameLst>
                                          <p:attrName>style.visibility</p:attrName>
                                        </p:attrNameLst>
                                      </p:cBhvr>
                                      <p:to>
                                        <p:strVal val="hidden"/>
                                      </p:to>
                                    </p:set>
                                  </p:childTnLst>
                                </p:cTn>
                              </p:par>
                            </p:childTnLst>
                          </p:cTn>
                        </p:par>
                      </p:childTnLst>
                    </p:cTn>
                  </p:par>
                </p:childTnLst>
              </p:cTn>
              <p:nextCondLst>
                <p:cond evt="onClick" delay="0">
                  <p:tgtEl>
                    <p:spTgt spid="57"/>
                  </p:tgtEl>
                </p:cond>
              </p:nextCondLst>
            </p:seq>
            <p:seq concurrent="1" nextAc="seek">
              <p:cTn id="32" restart="whenNotActive" fill="hold" evtFilter="cancelBubble" nodeType="interactiveSeq">
                <p:stCondLst>
                  <p:cond evt="onClick" delay="0">
                    <p:tgtEl>
                      <p:spTgt spid="59"/>
                    </p:tgtEl>
                  </p:cond>
                </p:stCondLst>
                <p:endSync evt="end" delay="0">
                  <p:rtn val="all"/>
                </p:endSync>
                <p:childTnLst>
                  <p:par>
                    <p:cTn id="33" fill="hold">
                      <p:stCondLst>
                        <p:cond delay="0"/>
                      </p:stCondLst>
                      <p:childTnLst>
                        <p:par>
                          <p:cTn id="34" fill="hold">
                            <p:stCondLst>
                              <p:cond delay="0"/>
                            </p:stCondLst>
                            <p:childTnLst>
                              <p:par>
                                <p:cTn id="35" presetID="10" presetClass="exit" presetSubtype="0" fill="hold" grpId="0" nodeType="withEffect">
                                  <p:stCondLst>
                                    <p:cond delay="0"/>
                                  </p:stCondLst>
                                  <p:childTnLst>
                                    <p:animEffect transition="out" filter="fade">
                                      <p:cBhvr>
                                        <p:cTn id="36" dur="500"/>
                                        <p:tgtEl>
                                          <p:spTgt spid="4"/>
                                        </p:tgtEl>
                                      </p:cBhvr>
                                    </p:animEffect>
                                    <p:set>
                                      <p:cBhvr>
                                        <p:cTn id="37" dur="1" fill="hold">
                                          <p:stCondLst>
                                            <p:cond delay="499"/>
                                          </p:stCondLst>
                                        </p:cTn>
                                        <p:tgtEl>
                                          <p:spTgt spid="4"/>
                                        </p:tgtEl>
                                        <p:attrNameLst>
                                          <p:attrName>style.visibility</p:attrName>
                                        </p:attrNameLst>
                                      </p:cBhvr>
                                      <p:to>
                                        <p:strVal val="hidden"/>
                                      </p:to>
                                    </p:set>
                                  </p:childTnLst>
                                </p:cTn>
                              </p:par>
                              <p:par>
                                <p:cTn id="38" presetID="10" presetClass="entr" presetSubtype="0" fill="hold" nodeType="withEffect">
                                  <p:stCondLst>
                                    <p:cond delay="0"/>
                                  </p:stCondLst>
                                  <p:childTnLst>
                                    <p:set>
                                      <p:cBhvr>
                                        <p:cTn id="39" dur="1" fill="hold">
                                          <p:stCondLst>
                                            <p:cond delay="0"/>
                                          </p:stCondLst>
                                        </p:cTn>
                                        <p:tgtEl>
                                          <p:spTgt spid="97"/>
                                        </p:tgtEl>
                                        <p:attrNameLst>
                                          <p:attrName>style.visibility</p:attrName>
                                        </p:attrNameLst>
                                      </p:cBhvr>
                                      <p:to>
                                        <p:strVal val="visible"/>
                                      </p:to>
                                    </p:set>
                                    <p:animEffect transition="in" filter="fade">
                                      <p:cBhvr>
                                        <p:cTn id="40" dur="500"/>
                                        <p:tgtEl>
                                          <p:spTgt spid="97"/>
                                        </p:tgtEl>
                                      </p:cBhvr>
                                    </p:animEffect>
                                  </p:childTnLst>
                                </p:cTn>
                              </p:par>
                              <p:par>
                                <p:cTn id="41" presetID="10" presetClass="exit" presetSubtype="0" fill="hold" nodeType="withEffect">
                                  <p:stCondLst>
                                    <p:cond delay="1000"/>
                                  </p:stCondLst>
                                  <p:childTnLst>
                                    <p:animEffect transition="out" filter="fade">
                                      <p:cBhvr>
                                        <p:cTn id="42" dur="500"/>
                                        <p:tgtEl>
                                          <p:spTgt spid="59"/>
                                        </p:tgtEl>
                                      </p:cBhvr>
                                    </p:animEffect>
                                    <p:set>
                                      <p:cBhvr>
                                        <p:cTn id="43" dur="1" fill="hold">
                                          <p:stCondLst>
                                            <p:cond delay="499"/>
                                          </p:stCondLst>
                                        </p:cTn>
                                        <p:tgtEl>
                                          <p:spTgt spid="59"/>
                                        </p:tgtEl>
                                        <p:attrNameLst>
                                          <p:attrName>style.visibility</p:attrName>
                                        </p:attrNameLst>
                                      </p:cBhvr>
                                      <p:to>
                                        <p:strVal val="hidden"/>
                                      </p:to>
                                    </p:set>
                                  </p:childTnLst>
                                </p:cTn>
                              </p:par>
                              <p:par>
                                <p:cTn id="44" presetID="10" presetClass="exit" presetSubtype="0" fill="hold" nodeType="withEffect">
                                  <p:stCondLst>
                                    <p:cond delay="1000"/>
                                  </p:stCondLst>
                                  <p:childTnLst>
                                    <p:animEffect transition="out" filter="fade">
                                      <p:cBhvr>
                                        <p:cTn id="45" dur="500"/>
                                        <p:tgtEl>
                                          <p:spTgt spid="97"/>
                                        </p:tgtEl>
                                      </p:cBhvr>
                                    </p:animEffect>
                                    <p:set>
                                      <p:cBhvr>
                                        <p:cTn id="46" dur="1" fill="hold">
                                          <p:stCondLst>
                                            <p:cond delay="499"/>
                                          </p:stCondLst>
                                        </p:cTn>
                                        <p:tgtEl>
                                          <p:spTgt spid="97"/>
                                        </p:tgtEl>
                                        <p:attrNameLst>
                                          <p:attrName>style.visibility</p:attrName>
                                        </p:attrNameLst>
                                      </p:cBhvr>
                                      <p:to>
                                        <p:strVal val="hidden"/>
                                      </p:to>
                                    </p:set>
                                  </p:childTnLst>
                                </p:cTn>
                              </p:par>
                            </p:childTnLst>
                          </p:cTn>
                        </p:par>
                      </p:childTnLst>
                    </p:cTn>
                  </p:par>
                </p:childTnLst>
              </p:cTn>
              <p:nextCondLst>
                <p:cond evt="onClick" delay="0">
                  <p:tgtEl>
                    <p:spTgt spid="59"/>
                  </p:tgtEl>
                </p:cond>
              </p:nextCondLst>
            </p:seq>
            <p:seq concurrent="1" nextAc="seek">
              <p:cTn id="47" restart="whenNotActive" fill="hold" evtFilter="cancelBubble" nodeType="interactiveSeq">
                <p:stCondLst>
                  <p:cond evt="onClick" delay="0">
                    <p:tgtEl>
                      <p:spTgt spid="64"/>
                    </p:tgtEl>
                  </p:cond>
                </p:stCondLst>
                <p:endSync evt="end" delay="0">
                  <p:rtn val="all"/>
                </p:endSync>
                <p:childTnLst>
                  <p:par>
                    <p:cTn id="48" fill="hold">
                      <p:stCondLst>
                        <p:cond delay="0"/>
                      </p:stCondLst>
                      <p:childTnLst>
                        <p:par>
                          <p:cTn id="49" fill="hold">
                            <p:stCondLst>
                              <p:cond delay="0"/>
                            </p:stCondLst>
                            <p:childTnLst>
                              <p:par>
                                <p:cTn id="50" presetID="10" presetClass="exit" presetSubtype="0" fill="hold" grpId="0" nodeType="withEffect">
                                  <p:stCondLst>
                                    <p:cond delay="0"/>
                                  </p:stCondLst>
                                  <p:childTnLst>
                                    <p:animEffect transition="out" filter="fade">
                                      <p:cBhvr>
                                        <p:cTn id="51" dur="500"/>
                                        <p:tgtEl>
                                          <p:spTgt spid="5"/>
                                        </p:tgtEl>
                                      </p:cBhvr>
                                    </p:animEffect>
                                    <p:set>
                                      <p:cBhvr>
                                        <p:cTn id="52" dur="1" fill="hold">
                                          <p:stCondLst>
                                            <p:cond delay="499"/>
                                          </p:stCondLst>
                                        </p:cTn>
                                        <p:tgtEl>
                                          <p:spTgt spid="5"/>
                                        </p:tgtEl>
                                        <p:attrNameLst>
                                          <p:attrName>style.visibility</p:attrName>
                                        </p:attrNameLst>
                                      </p:cBhvr>
                                      <p:to>
                                        <p:strVal val="hidden"/>
                                      </p:to>
                                    </p:set>
                                  </p:childTnLst>
                                </p:cTn>
                              </p:par>
                              <p:par>
                                <p:cTn id="53" presetID="10" presetClass="entr" presetSubtype="0" fill="hold" nodeType="withEffect">
                                  <p:stCondLst>
                                    <p:cond delay="0"/>
                                  </p:stCondLst>
                                  <p:childTnLst>
                                    <p:set>
                                      <p:cBhvr>
                                        <p:cTn id="54" dur="1" fill="hold">
                                          <p:stCondLst>
                                            <p:cond delay="0"/>
                                          </p:stCondLst>
                                        </p:cTn>
                                        <p:tgtEl>
                                          <p:spTgt spid="98"/>
                                        </p:tgtEl>
                                        <p:attrNameLst>
                                          <p:attrName>style.visibility</p:attrName>
                                        </p:attrNameLst>
                                      </p:cBhvr>
                                      <p:to>
                                        <p:strVal val="visible"/>
                                      </p:to>
                                    </p:set>
                                    <p:animEffect transition="in" filter="fade">
                                      <p:cBhvr>
                                        <p:cTn id="55" dur="500"/>
                                        <p:tgtEl>
                                          <p:spTgt spid="98"/>
                                        </p:tgtEl>
                                      </p:cBhvr>
                                    </p:animEffect>
                                  </p:childTnLst>
                                </p:cTn>
                              </p:par>
                              <p:par>
                                <p:cTn id="56" presetID="10" presetClass="exit" presetSubtype="0" fill="hold" nodeType="withEffect">
                                  <p:stCondLst>
                                    <p:cond delay="1000"/>
                                  </p:stCondLst>
                                  <p:childTnLst>
                                    <p:animEffect transition="out" filter="fade">
                                      <p:cBhvr>
                                        <p:cTn id="57" dur="500"/>
                                        <p:tgtEl>
                                          <p:spTgt spid="64"/>
                                        </p:tgtEl>
                                      </p:cBhvr>
                                    </p:animEffect>
                                    <p:set>
                                      <p:cBhvr>
                                        <p:cTn id="58" dur="1" fill="hold">
                                          <p:stCondLst>
                                            <p:cond delay="499"/>
                                          </p:stCondLst>
                                        </p:cTn>
                                        <p:tgtEl>
                                          <p:spTgt spid="64"/>
                                        </p:tgtEl>
                                        <p:attrNameLst>
                                          <p:attrName>style.visibility</p:attrName>
                                        </p:attrNameLst>
                                      </p:cBhvr>
                                      <p:to>
                                        <p:strVal val="hidden"/>
                                      </p:to>
                                    </p:set>
                                  </p:childTnLst>
                                </p:cTn>
                              </p:par>
                              <p:par>
                                <p:cTn id="59" presetID="10" presetClass="exit" presetSubtype="0" fill="hold" nodeType="withEffect">
                                  <p:stCondLst>
                                    <p:cond delay="1000"/>
                                  </p:stCondLst>
                                  <p:childTnLst>
                                    <p:animEffect transition="out" filter="fade">
                                      <p:cBhvr>
                                        <p:cTn id="60" dur="500"/>
                                        <p:tgtEl>
                                          <p:spTgt spid="98"/>
                                        </p:tgtEl>
                                      </p:cBhvr>
                                    </p:animEffect>
                                    <p:set>
                                      <p:cBhvr>
                                        <p:cTn id="61" dur="1" fill="hold">
                                          <p:stCondLst>
                                            <p:cond delay="499"/>
                                          </p:stCondLst>
                                        </p:cTn>
                                        <p:tgtEl>
                                          <p:spTgt spid="98"/>
                                        </p:tgtEl>
                                        <p:attrNameLst>
                                          <p:attrName>style.visibility</p:attrName>
                                        </p:attrNameLst>
                                      </p:cBhvr>
                                      <p:to>
                                        <p:strVal val="hidden"/>
                                      </p:to>
                                    </p:set>
                                  </p:childTnLst>
                                </p:cTn>
                              </p:par>
                            </p:childTnLst>
                          </p:cTn>
                        </p:par>
                      </p:childTnLst>
                    </p:cTn>
                  </p:par>
                </p:childTnLst>
              </p:cTn>
              <p:nextCondLst>
                <p:cond evt="onClick" delay="0">
                  <p:tgtEl>
                    <p:spTgt spid="64"/>
                  </p:tgtEl>
                </p:cond>
              </p:nextCondLst>
            </p:seq>
            <p:seq concurrent="1" nextAc="seek">
              <p:cTn id="62" restart="whenNotActive" fill="hold" evtFilter="cancelBubble" nodeType="interactiveSeq">
                <p:stCondLst>
                  <p:cond evt="onClick" delay="0">
                    <p:tgtEl>
                      <p:spTgt spid="66"/>
                    </p:tgtEl>
                  </p:cond>
                </p:stCondLst>
                <p:endSync evt="end" delay="0">
                  <p:rtn val="all"/>
                </p:endSync>
                <p:childTnLst>
                  <p:par>
                    <p:cTn id="63" fill="hold">
                      <p:stCondLst>
                        <p:cond delay="0"/>
                      </p:stCondLst>
                      <p:childTnLst>
                        <p:par>
                          <p:cTn id="64" fill="hold">
                            <p:stCondLst>
                              <p:cond delay="0"/>
                            </p:stCondLst>
                            <p:childTnLst>
                              <p:par>
                                <p:cTn id="65" presetID="10" presetClass="exit" presetSubtype="0" fill="hold" grpId="0" nodeType="withEffect">
                                  <p:stCondLst>
                                    <p:cond delay="0"/>
                                  </p:stCondLst>
                                  <p:childTnLst>
                                    <p:animEffect transition="out" filter="fade">
                                      <p:cBhvr>
                                        <p:cTn id="66" dur="500"/>
                                        <p:tgtEl>
                                          <p:spTgt spid="3"/>
                                        </p:tgtEl>
                                      </p:cBhvr>
                                    </p:animEffect>
                                    <p:set>
                                      <p:cBhvr>
                                        <p:cTn id="67" dur="1" fill="hold">
                                          <p:stCondLst>
                                            <p:cond delay="499"/>
                                          </p:stCondLst>
                                        </p:cTn>
                                        <p:tgtEl>
                                          <p:spTgt spid="3"/>
                                        </p:tgtEl>
                                        <p:attrNameLst>
                                          <p:attrName>style.visibility</p:attrName>
                                        </p:attrNameLst>
                                      </p:cBhvr>
                                      <p:to>
                                        <p:strVal val="hidden"/>
                                      </p:to>
                                    </p:set>
                                  </p:childTnLst>
                                </p:cTn>
                              </p:par>
                              <p:par>
                                <p:cTn id="68" presetID="10" presetClass="entr" presetSubtype="0" fill="hold" nodeType="withEffect">
                                  <p:stCondLst>
                                    <p:cond delay="0"/>
                                  </p:stCondLst>
                                  <p:childTnLst>
                                    <p:set>
                                      <p:cBhvr>
                                        <p:cTn id="69" dur="1" fill="hold">
                                          <p:stCondLst>
                                            <p:cond delay="0"/>
                                          </p:stCondLst>
                                        </p:cTn>
                                        <p:tgtEl>
                                          <p:spTgt spid="96"/>
                                        </p:tgtEl>
                                        <p:attrNameLst>
                                          <p:attrName>style.visibility</p:attrName>
                                        </p:attrNameLst>
                                      </p:cBhvr>
                                      <p:to>
                                        <p:strVal val="visible"/>
                                      </p:to>
                                    </p:set>
                                    <p:animEffect transition="in" filter="fade">
                                      <p:cBhvr>
                                        <p:cTn id="70" dur="500"/>
                                        <p:tgtEl>
                                          <p:spTgt spid="96"/>
                                        </p:tgtEl>
                                      </p:cBhvr>
                                    </p:animEffect>
                                  </p:childTnLst>
                                </p:cTn>
                              </p:par>
                              <p:par>
                                <p:cTn id="71" presetID="10" presetClass="exit" presetSubtype="0" fill="hold" nodeType="withEffect">
                                  <p:stCondLst>
                                    <p:cond delay="1000"/>
                                  </p:stCondLst>
                                  <p:childTnLst>
                                    <p:animEffect transition="out" filter="fade">
                                      <p:cBhvr>
                                        <p:cTn id="72" dur="500"/>
                                        <p:tgtEl>
                                          <p:spTgt spid="66"/>
                                        </p:tgtEl>
                                      </p:cBhvr>
                                    </p:animEffect>
                                    <p:set>
                                      <p:cBhvr>
                                        <p:cTn id="73" dur="1" fill="hold">
                                          <p:stCondLst>
                                            <p:cond delay="499"/>
                                          </p:stCondLst>
                                        </p:cTn>
                                        <p:tgtEl>
                                          <p:spTgt spid="66"/>
                                        </p:tgtEl>
                                        <p:attrNameLst>
                                          <p:attrName>style.visibility</p:attrName>
                                        </p:attrNameLst>
                                      </p:cBhvr>
                                      <p:to>
                                        <p:strVal val="hidden"/>
                                      </p:to>
                                    </p:set>
                                  </p:childTnLst>
                                </p:cTn>
                              </p:par>
                              <p:par>
                                <p:cTn id="74" presetID="10" presetClass="exit" presetSubtype="0" fill="hold" nodeType="withEffect">
                                  <p:stCondLst>
                                    <p:cond delay="1000"/>
                                  </p:stCondLst>
                                  <p:childTnLst>
                                    <p:animEffect transition="out" filter="fade">
                                      <p:cBhvr>
                                        <p:cTn id="75" dur="500"/>
                                        <p:tgtEl>
                                          <p:spTgt spid="96"/>
                                        </p:tgtEl>
                                      </p:cBhvr>
                                    </p:animEffect>
                                    <p:set>
                                      <p:cBhvr>
                                        <p:cTn id="76" dur="1" fill="hold">
                                          <p:stCondLst>
                                            <p:cond delay="499"/>
                                          </p:stCondLst>
                                        </p:cTn>
                                        <p:tgtEl>
                                          <p:spTgt spid="96"/>
                                        </p:tgtEl>
                                        <p:attrNameLst>
                                          <p:attrName>style.visibility</p:attrName>
                                        </p:attrNameLst>
                                      </p:cBhvr>
                                      <p:to>
                                        <p:strVal val="hidden"/>
                                      </p:to>
                                    </p:set>
                                  </p:childTnLst>
                                </p:cTn>
                              </p:par>
                            </p:childTnLst>
                          </p:cTn>
                        </p:par>
                      </p:childTnLst>
                    </p:cTn>
                  </p:par>
                </p:childTnLst>
              </p:cTn>
              <p:nextCondLst>
                <p:cond evt="onClick" delay="0">
                  <p:tgtEl>
                    <p:spTgt spid="66"/>
                  </p:tgtEl>
                </p:cond>
              </p:nextCondLst>
            </p:seq>
          </p:childTnLst>
        </p:cTn>
      </p:par>
    </p:tnLst>
    <p:bldLst>
      <p:bldP spid="2" grpId="0" animBg="1"/>
      <p:bldP spid="3" grpId="0" animBg="1"/>
      <p:bldP spid="4" grpId="0" animBg="1"/>
      <p:bldP spid="5" grpId="0" animBg="1"/>
      <p:bldP spid="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6F43A-EFE3-4E82-B0CD-B8FD1D1699F9}"/>
              </a:ext>
            </a:extLst>
          </p:cNvPr>
          <p:cNvSpPr/>
          <p:nvPr/>
        </p:nvSpPr>
        <p:spPr>
          <a:xfrm>
            <a:off x="422703" y="319983"/>
            <a:ext cx="11346594" cy="6218034"/>
          </a:xfrm>
          <a:prstGeom prst="rect">
            <a:avLst/>
          </a:prstGeom>
          <a:solidFill>
            <a:schemeClr val="bg1">
              <a:alpha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ndParaRPr>
          </a:p>
        </p:txBody>
      </p:sp>
      <p:grpSp>
        <p:nvGrpSpPr>
          <p:cNvPr id="24" name="Group 23">
            <a:extLst>
              <a:ext uri="{FF2B5EF4-FFF2-40B4-BE49-F238E27FC236}">
                <a16:creationId xmlns:a16="http://schemas.microsoft.com/office/drawing/2014/main" id="{7A6453CF-BD46-4F20-8197-80821EAB8B2E}"/>
              </a:ext>
            </a:extLst>
          </p:cNvPr>
          <p:cNvGrpSpPr/>
          <p:nvPr/>
        </p:nvGrpSpPr>
        <p:grpSpPr>
          <a:xfrm>
            <a:off x="1930400" y="663984"/>
            <a:ext cx="9143085" cy="2017486"/>
            <a:chOff x="1930400" y="663984"/>
            <a:chExt cx="9143085" cy="2017486"/>
          </a:xfrm>
        </p:grpSpPr>
        <p:sp>
          <p:nvSpPr>
            <p:cNvPr id="25" name="Rectangle 24">
              <a:extLst>
                <a:ext uri="{FF2B5EF4-FFF2-40B4-BE49-F238E27FC236}">
                  <a16:creationId xmlns:a16="http://schemas.microsoft.com/office/drawing/2014/main" id="{00597D2C-F7CC-4796-9272-EDE175F24214}"/>
                </a:ext>
              </a:extLst>
            </p:cNvPr>
            <p:cNvSpPr/>
            <p:nvPr/>
          </p:nvSpPr>
          <p:spPr>
            <a:xfrm>
              <a:off x="1930400" y="663984"/>
              <a:ext cx="9143085" cy="2017486"/>
            </a:xfrm>
            <a:prstGeom prst="rect">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26" name="Rectangle 25">
              <a:extLst>
                <a:ext uri="{FF2B5EF4-FFF2-40B4-BE49-F238E27FC236}">
                  <a16:creationId xmlns:a16="http://schemas.microsoft.com/office/drawing/2014/main" id="{BD53F101-3E09-48A7-9C1A-D241DC18E2BC}"/>
                </a:ext>
              </a:extLst>
            </p:cNvPr>
            <p:cNvSpPr/>
            <p:nvPr/>
          </p:nvSpPr>
          <p:spPr>
            <a:xfrm>
              <a:off x="2089599" y="794613"/>
              <a:ext cx="8824686" cy="1756228"/>
            </a:xfrm>
            <a:prstGeom prst="rect">
              <a:avLst/>
            </a:prstGeom>
            <a:solidFill>
              <a:srgbClr val="FF0000">
                <a:alpha val="5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Câu đố ngày tết số 1: </a:t>
              </a:r>
              <a:endParaRPr kumimoji="0" lang="en-US"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Tên ba vị thần tượng trưng cho sự giàu sang, </a:t>
              </a:r>
              <a:br>
                <a:rPr kumimoji="0" lang="en-US"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b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hạnh phúc và sức khỏe?</a:t>
              </a:r>
            </a:p>
          </p:txBody>
        </p:sp>
      </p:grpSp>
      <p:sp>
        <p:nvSpPr>
          <p:cNvPr id="5" name="Scroll: Horizontal 4">
            <a:extLst>
              <a:ext uri="{FF2B5EF4-FFF2-40B4-BE49-F238E27FC236}">
                <a16:creationId xmlns:a16="http://schemas.microsoft.com/office/drawing/2014/main" id="{E1620B34-A121-468D-6060-C46F068F5D4A}"/>
              </a:ext>
            </a:extLst>
          </p:cNvPr>
          <p:cNvSpPr/>
          <p:nvPr/>
        </p:nvSpPr>
        <p:spPr>
          <a:xfrm>
            <a:off x="1232662" y="2812099"/>
            <a:ext cx="9956341" cy="3134008"/>
          </a:xfrm>
          <a:prstGeom prst="horizontalScroll">
            <a:avLst>
              <a:gd name="adj" fmla="val 15309"/>
            </a:avLst>
          </a:prstGeom>
          <a:solidFill>
            <a:srgbClr val="FFCC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3E3E"/>
              </a:solidFill>
            </a:endParaRPr>
          </a:p>
        </p:txBody>
      </p:sp>
      <p:pic>
        <p:nvPicPr>
          <p:cNvPr id="7" name="Picture 6">
            <a:extLst>
              <a:ext uri="{FF2B5EF4-FFF2-40B4-BE49-F238E27FC236}">
                <a16:creationId xmlns:a16="http://schemas.microsoft.com/office/drawing/2014/main" id="{1C94EDD5-C70C-BAD0-6DA0-9B016A6B2E2D}"/>
              </a:ext>
            </a:extLst>
          </p:cNvPr>
          <p:cNvPicPr>
            <a:picLocks noChangeAspect="1"/>
          </p:cNvPicPr>
          <p:nvPr/>
        </p:nvPicPr>
        <p:blipFill>
          <a:blip r:embed="rId4"/>
          <a:stretch>
            <a:fillRect/>
          </a:stretch>
        </p:blipFill>
        <p:spPr>
          <a:xfrm>
            <a:off x="9693893" y="3180377"/>
            <a:ext cx="1785257" cy="1785257"/>
          </a:xfrm>
          <a:prstGeom prst="rect">
            <a:avLst/>
          </a:prstGeom>
        </p:spPr>
      </p:pic>
      <p:pic>
        <p:nvPicPr>
          <p:cNvPr id="9" name="Picture 8">
            <a:extLst>
              <a:ext uri="{FF2B5EF4-FFF2-40B4-BE49-F238E27FC236}">
                <a16:creationId xmlns:a16="http://schemas.microsoft.com/office/drawing/2014/main" id="{9289BCD0-24AE-162E-C8CE-57A120FDFDB4}"/>
              </a:ext>
            </a:extLst>
          </p:cNvPr>
          <p:cNvPicPr>
            <a:picLocks noChangeAspect="1"/>
          </p:cNvPicPr>
          <p:nvPr/>
        </p:nvPicPr>
        <p:blipFill>
          <a:blip r:embed="rId5"/>
          <a:stretch>
            <a:fillRect/>
          </a:stretch>
        </p:blipFill>
        <p:spPr>
          <a:xfrm>
            <a:off x="1785209" y="3944818"/>
            <a:ext cx="1596527" cy="1596527"/>
          </a:xfrm>
          <a:prstGeom prst="rect">
            <a:avLst/>
          </a:prstGeom>
        </p:spPr>
      </p:pic>
      <p:sp>
        <p:nvSpPr>
          <p:cNvPr id="11" name="TextBox 10">
            <a:extLst>
              <a:ext uri="{FF2B5EF4-FFF2-40B4-BE49-F238E27FC236}">
                <a16:creationId xmlns:a16="http://schemas.microsoft.com/office/drawing/2014/main" id="{80B56191-9594-015F-BFA1-44ADE9ACA9A7}"/>
              </a:ext>
            </a:extLst>
          </p:cNvPr>
          <p:cNvSpPr txBox="1"/>
          <p:nvPr/>
        </p:nvSpPr>
        <p:spPr>
          <a:xfrm>
            <a:off x="3162832" y="4117493"/>
            <a:ext cx="6096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a:ln>
                  <a:noFill/>
                </a:ln>
                <a:effectLst/>
                <a:uLnTx/>
                <a:uFillTx/>
                <a:latin typeface="UTM Avo" panose="02040603050506020204" pitchFamily="18" charset="0"/>
                <a:cs typeface="Times New Roman" panose="02020603050405020304" pitchFamily="18" charset="0"/>
              </a:rPr>
              <a:t>Ông Phúc, Lộc, Thọ</a:t>
            </a:r>
            <a:endParaRPr kumimoji="0" lang="vi-VN" sz="2800" b="1" i="0" u="none" strike="noStrike" kern="1200" cap="none" spc="0" normalizeH="0" baseline="0" noProof="0" dirty="0">
              <a:ln>
                <a:noFill/>
              </a:ln>
              <a:effectLst/>
              <a:uLnTx/>
              <a:uFillTx/>
              <a:latin typeface="UTM Avo" panose="02040603050506020204" pitchFamily="18" charset="0"/>
              <a:cs typeface="Times New Roman" panose="02020603050405020304" pitchFamily="18" charset="0"/>
            </a:endParaRPr>
          </a:p>
        </p:txBody>
      </p:sp>
      <p:pic>
        <p:nvPicPr>
          <p:cNvPr id="12" name="Picture 11">
            <a:hlinkClick r:id="rId6" action="ppaction://hlinksldjump"/>
            <a:extLst>
              <a:ext uri="{FF2B5EF4-FFF2-40B4-BE49-F238E27FC236}">
                <a16:creationId xmlns:a16="http://schemas.microsoft.com/office/drawing/2014/main" id="{0A8F400E-048E-E753-EC8E-252A28A0226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22703" y="397306"/>
            <a:ext cx="2550841" cy="2550841"/>
          </a:xfrm>
          <a:prstGeom prst="rect">
            <a:avLst/>
          </a:prstGeom>
        </p:spPr>
      </p:pic>
      <p:pic>
        <p:nvPicPr>
          <p:cNvPr id="13" name="Picture 12">
            <a:extLst>
              <a:ext uri="{FF2B5EF4-FFF2-40B4-BE49-F238E27FC236}">
                <a16:creationId xmlns:a16="http://schemas.microsoft.com/office/drawing/2014/main" id="{4FE73071-DC48-A7AC-0074-C1D4B93E85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spTree>
    <p:extLst>
      <p:ext uri="{BB962C8B-B14F-4D97-AF65-F5344CB8AC3E}">
        <p14:creationId xmlns:p14="http://schemas.microsoft.com/office/powerpoint/2010/main" val="15771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6F43A-EFE3-4E82-B0CD-B8FD1D1699F9}"/>
              </a:ext>
            </a:extLst>
          </p:cNvPr>
          <p:cNvSpPr/>
          <p:nvPr/>
        </p:nvSpPr>
        <p:spPr>
          <a:xfrm>
            <a:off x="422703" y="319983"/>
            <a:ext cx="11346594" cy="6218034"/>
          </a:xfrm>
          <a:prstGeom prst="rect">
            <a:avLst/>
          </a:prstGeom>
          <a:solidFill>
            <a:schemeClr val="bg1">
              <a:alpha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ndParaRPr>
          </a:p>
        </p:txBody>
      </p:sp>
      <p:grpSp>
        <p:nvGrpSpPr>
          <p:cNvPr id="24" name="Group 23">
            <a:extLst>
              <a:ext uri="{FF2B5EF4-FFF2-40B4-BE49-F238E27FC236}">
                <a16:creationId xmlns:a16="http://schemas.microsoft.com/office/drawing/2014/main" id="{7A6453CF-BD46-4F20-8197-80821EAB8B2E}"/>
              </a:ext>
            </a:extLst>
          </p:cNvPr>
          <p:cNvGrpSpPr/>
          <p:nvPr/>
        </p:nvGrpSpPr>
        <p:grpSpPr>
          <a:xfrm>
            <a:off x="1930400" y="663984"/>
            <a:ext cx="9143085" cy="2017486"/>
            <a:chOff x="1930400" y="663984"/>
            <a:chExt cx="9143085" cy="2017486"/>
          </a:xfrm>
        </p:grpSpPr>
        <p:sp>
          <p:nvSpPr>
            <p:cNvPr id="25" name="Rectangle 24">
              <a:extLst>
                <a:ext uri="{FF2B5EF4-FFF2-40B4-BE49-F238E27FC236}">
                  <a16:creationId xmlns:a16="http://schemas.microsoft.com/office/drawing/2014/main" id="{00597D2C-F7CC-4796-9272-EDE175F24214}"/>
                </a:ext>
              </a:extLst>
            </p:cNvPr>
            <p:cNvSpPr/>
            <p:nvPr/>
          </p:nvSpPr>
          <p:spPr>
            <a:xfrm>
              <a:off x="1930400" y="663984"/>
              <a:ext cx="9143085" cy="2017486"/>
            </a:xfrm>
            <a:prstGeom prst="rect">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26" name="Rectangle 25">
              <a:extLst>
                <a:ext uri="{FF2B5EF4-FFF2-40B4-BE49-F238E27FC236}">
                  <a16:creationId xmlns:a16="http://schemas.microsoft.com/office/drawing/2014/main" id="{BD53F101-3E09-48A7-9C1A-D241DC18E2BC}"/>
                </a:ext>
              </a:extLst>
            </p:cNvPr>
            <p:cNvSpPr/>
            <p:nvPr/>
          </p:nvSpPr>
          <p:spPr>
            <a:xfrm>
              <a:off x="2089599" y="794613"/>
              <a:ext cx="8824686" cy="1756228"/>
            </a:xfrm>
            <a:prstGeom prst="rect">
              <a:avLst/>
            </a:prstGeom>
            <a:solidFill>
              <a:srgbClr val="FF0000">
                <a:alpha val="5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Câu đố hay về tết số 2:</a:t>
              </a:r>
              <a:endParaRPr kumimoji="0" lang="en-US"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Hoa tượng trưng cho mùa xuân</a:t>
              </a:r>
              <a:endParaRPr kumimoji="0" lang="en-US"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ở miền Bắc?</a:t>
              </a:r>
            </a:p>
          </p:txBody>
        </p:sp>
      </p:grpSp>
      <p:sp>
        <p:nvSpPr>
          <p:cNvPr id="5" name="Scroll: Horizontal 4">
            <a:extLst>
              <a:ext uri="{FF2B5EF4-FFF2-40B4-BE49-F238E27FC236}">
                <a16:creationId xmlns:a16="http://schemas.microsoft.com/office/drawing/2014/main" id="{E1620B34-A121-468D-6060-C46F068F5D4A}"/>
              </a:ext>
            </a:extLst>
          </p:cNvPr>
          <p:cNvSpPr/>
          <p:nvPr/>
        </p:nvSpPr>
        <p:spPr>
          <a:xfrm>
            <a:off x="1232662" y="2812099"/>
            <a:ext cx="9956341" cy="3134008"/>
          </a:xfrm>
          <a:prstGeom prst="horizontalScroll">
            <a:avLst>
              <a:gd name="adj" fmla="val 15309"/>
            </a:avLst>
          </a:prstGeom>
          <a:solidFill>
            <a:srgbClr val="FFCC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3E3E"/>
              </a:solidFill>
            </a:endParaRPr>
          </a:p>
        </p:txBody>
      </p:sp>
      <p:pic>
        <p:nvPicPr>
          <p:cNvPr id="7" name="Picture 6">
            <a:extLst>
              <a:ext uri="{FF2B5EF4-FFF2-40B4-BE49-F238E27FC236}">
                <a16:creationId xmlns:a16="http://schemas.microsoft.com/office/drawing/2014/main" id="{1C94EDD5-C70C-BAD0-6DA0-9B016A6B2E2D}"/>
              </a:ext>
            </a:extLst>
          </p:cNvPr>
          <p:cNvPicPr>
            <a:picLocks noChangeAspect="1"/>
          </p:cNvPicPr>
          <p:nvPr/>
        </p:nvPicPr>
        <p:blipFill>
          <a:blip r:embed="rId4"/>
          <a:stretch>
            <a:fillRect/>
          </a:stretch>
        </p:blipFill>
        <p:spPr>
          <a:xfrm>
            <a:off x="9693893" y="3180377"/>
            <a:ext cx="1785257" cy="1785257"/>
          </a:xfrm>
          <a:prstGeom prst="rect">
            <a:avLst/>
          </a:prstGeom>
        </p:spPr>
      </p:pic>
      <p:pic>
        <p:nvPicPr>
          <p:cNvPr id="9" name="Picture 8">
            <a:extLst>
              <a:ext uri="{FF2B5EF4-FFF2-40B4-BE49-F238E27FC236}">
                <a16:creationId xmlns:a16="http://schemas.microsoft.com/office/drawing/2014/main" id="{9289BCD0-24AE-162E-C8CE-57A120FDFDB4}"/>
              </a:ext>
            </a:extLst>
          </p:cNvPr>
          <p:cNvPicPr>
            <a:picLocks noChangeAspect="1"/>
          </p:cNvPicPr>
          <p:nvPr/>
        </p:nvPicPr>
        <p:blipFill>
          <a:blip r:embed="rId5"/>
          <a:stretch>
            <a:fillRect/>
          </a:stretch>
        </p:blipFill>
        <p:spPr>
          <a:xfrm>
            <a:off x="1785209" y="3944818"/>
            <a:ext cx="1596527" cy="1596527"/>
          </a:xfrm>
          <a:prstGeom prst="rect">
            <a:avLst/>
          </a:prstGeom>
        </p:spPr>
      </p:pic>
      <p:sp>
        <p:nvSpPr>
          <p:cNvPr id="11" name="TextBox 10">
            <a:extLst>
              <a:ext uri="{FF2B5EF4-FFF2-40B4-BE49-F238E27FC236}">
                <a16:creationId xmlns:a16="http://schemas.microsoft.com/office/drawing/2014/main" id="{80B56191-9594-015F-BFA1-44ADE9ACA9A7}"/>
              </a:ext>
            </a:extLst>
          </p:cNvPr>
          <p:cNvSpPr txBox="1"/>
          <p:nvPr/>
        </p:nvSpPr>
        <p:spPr>
          <a:xfrm>
            <a:off x="3162832" y="4117493"/>
            <a:ext cx="6096000" cy="523220"/>
          </a:xfrm>
          <a:prstGeom prst="rect">
            <a:avLst/>
          </a:prstGeom>
          <a:noFill/>
        </p:spPr>
        <p:txBody>
          <a:bodyPr wrap="square">
            <a:spAutoFit/>
          </a:bodyPr>
          <a:lstStyle/>
          <a:p>
            <a:pPr lvl="0" algn="ctr">
              <a:defRPr/>
            </a:pPr>
            <a:r>
              <a:rPr lang="vi-VN" sz="2800" b="1">
                <a:latin typeface="UTM Avo" panose="02040603050506020204" pitchFamily="18" charset="0"/>
                <a:cs typeface="Times New Roman" panose="02020603050405020304" pitchFamily="18" charset="0"/>
              </a:rPr>
              <a:t>Hoa đào</a:t>
            </a:r>
          </a:p>
        </p:txBody>
      </p:sp>
      <p:pic>
        <p:nvPicPr>
          <p:cNvPr id="3" name="Picture 2">
            <a:extLst>
              <a:ext uri="{FF2B5EF4-FFF2-40B4-BE49-F238E27FC236}">
                <a16:creationId xmlns:a16="http://schemas.microsoft.com/office/drawing/2014/main" id="{6CFBDD1E-97B6-0D6F-E3AF-785997F061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pic>
        <p:nvPicPr>
          <p:cNvPr id="8" name="Picture 7">
            <a:hlinkClick r:id="rId7" action="ppaction://hlinksldjump"/>
            <a:extLst>
              <a:ext uri="{FF2B5EF4-FFF2-40B4-BE49-F238E27FC236}">
                <a16:creationId xmlns:a16="http://schemas.microsoft.com/office/drawing/2014/main" id="{B957588F-910E-E78A-C060-F4D79314623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2703" y="397306"/>
            <a:ext cx="2550841" cy="2550841"/>
          </a:xfrm>
          <a:prstGeom prst="rect">
            <a:avLst/>
          </a:prstGeom>
        </p:spPr>
      </p:pic>
    </p:spTree>
    <p:extLst>
      <p:ext uri="{BB962C8B-B14F-4D97-AF65-F5344CB8AC3E}">
        <p14:creationId xmlns:p14="http://schemas.microsoft.com/office/powerpoint/2010/main" val="1768563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6F43A-EFE3-4E82-B0CD-B8FD1D1699F9}"/>
              </a:ext>
            </a:extLst>
          </p:cNvPr>
          <p:cNvSpPr/>
          <p:nvPr/>
        </p:nvSpPr>
        <p:spPr>
          <a:xfrm>
            <a:off x="422703" y="319983"/>
            <a:ext cx="11346594" cy="6218034"/>
          </a:xfrm>
          <a:prstGeom prst="rect">
            <a:avLst/>
          </a:prstGeom>
          <a:solidFill>
            <a:schemeClr val="bg1">
              <a:alpha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ndParaRPr>
          </a:p>
        </p:txBody>
      </p:sp>
      <p:grpSp>
        <p:nvGrpSpPr>
          <p:cNvPr id="24" name="Group 23">
            <a:extLst>
              <a:ext uri="{FF2B5EF4-FFF2-40B4-BE49-F238E27FC236}">
                <a16:creationId xmlns:a16="http://schemas.microsoft.com/office/drawing/2014/main" id="{7A6453CF-BD46-4F20-8197-80821EAB8B2E}"/>
              </a:ext>
            </a:extLst>
          </p:cNvPr>
          <p:cNvGrpSpPr/>
          <p:nvPr/>
        </p:nvGrpSpPr>
        <p:grpSpPr>
          <a:xfrm>
            <a:off x="1930400" y="663984"/>
            <a:ext cx="9143085" cy="2017486"/>
            <a:chOff x="1930400" y="663984"/>
            <a:chExt cx="9143085" cy="2017486"/>
          </a:xfrm>
        </p:grpSpPr>
        <p:sp>
          <p:nvSpPr>
            <p:cNvPr id="25" name="Rectangle 24">
              <a:extLst>
                <a:ext uri="{FF2B5EF4-FFF2-40B4-BE49-F238E27FC236}">
                  <a16:creationId xmlns:a16="http://schemas.microsoft.com/office/drawing/2014/main" id="{00597D2C-F7CC-4796-9272-EDE175F24214}"/>
                </a:ext>
              </a:extLst>
            </p:cNvPr>
            <p:cNvSpPr/>
            <p:nvPr/>
          </p:nvSpPr>
          <p:spPr>
            <a:xfrm>
              <a:off x="1930400" y="663984"/>
              <a:ext cx="9143085" cy="2017486"/>
            </a:xfrm>
            <a:prstGeom prst="rect">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26" name="Rectangle 25">
              <a:extLst>
                <a:ext uri="{FF2B5EF4-FFF2-40B4-BE49-F238E27FC236}">
                  <a16:creationId xmlns:a16="http://schemas.microsoft.com/office/drawing/2014/main" id="{BD53F101-3E09-48A7-9C1A-D241DC18E2BC}"/>
                </a:ext>
              </a:extLst>
            </p:cNvPr>
            <p:cNvSpPr/>
            <p:nvPr/>
          </p:nvSpPr>
          <p:spPr>
            <a:xfrm>
              <a:off x="2089599" y="794613"/>
              <a:ext cx="8824686" cy="1756228"/>
            </a:xfrm>
            <a:prstGeom prst="rect">
              <a:avLst/>
            </a:prstGeom>
            <a:solidFill>
              <a:srgbClr val="FF0000">
                <a:alpha val="5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Câu đố vui về tết số 3:</a:t>
              </a:r>
              <a:endParaRPr kumimoji="0" lang="en-US"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Vị khách đầu tiên đến nhà</a:t>
              </a:r>
              <a:endParaRPr kumimoji="0" lang="en-US"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chúc tết được gọi là gì?</a:t>
              </a:r>
            </a:p>
          </p:txBody>
        </p:sp>
      </p:grpSp>
      <p:sp>
        <p:nvSpPr>
          <p:cNvPr id="5" name="Scroll: Horizontal 4">
            <a:extLst>
              <a:ext uri="{FF2B5EF4-FFF2-40B4-BE49-F238E27FC236}">
                <a16:creationId xmlns:a16="http://schemas.microsoft.com/office/drawing/2014/main" id="{E1620B34-A121-468D-6060-C46F068F5D4A}"/>
              </a:ext>
            </a:extLst>
          </p:cNvPr>
          <p:cNvSpPr/>
          <p:nvPr/>
        </p:nvSpPr>
        <p:spPr>
          <a:xfrm>
            <a:off x="1232662" y="2812099"/>
            <a:ext cx="9956341" cy="3134008"/>
          </a:xfrm>
          <a:prstGeom prst="horizontalScroll">
            <a:avLst>
              <a:gd name="adj" fmla="val 15309"/>
            </a:avLst>
          </a:prstGeom>
          <a:solidFill>
            <a:srgbClr val="FFCC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3E3E"/>
              </a:solidFill>
            </a:endParaRPr>
          </a:p>
        </p:txBody>
      </p:sp>
      <p:pic>
        <p:nvPicPr>
          <p:cNvPr id="7" name="Picture 6">
            <a:extLst>
              <a:ext uri="{FF2B5EF4-FFF2-40B4-BE49-F238E27FC236}">
                <a16:creationId xmlns:a16="http://schemas.microsoft.com/office/drawing/2014/main" id="{1C94EDD5-C70C-BAD0-6DA0-9B016A6B2E2D}"/>
              </a:ext>
            </a:extLst>
          </p:cNvPr>
          <p:cNvPicPr>
            <a:picLocks noChangeAspect="1"/>
          </p:cNvPicPr>
          <p:nvPr/>
        </p:nvPicPr>
        <p:blipFill>
          <a:blip r:embed="rId4"/>
          <a:stretch>
            <a:fillRect/>
          </a:stretch>
        </p:blipFill>
        <p:spPr>
          <a:xfrm>
            <a:off x="9693893" y="3180377"/>
            <a:ext cx="1785257" cy="1785257"/>
          </a:xfrm>
          <a:prstGeom prst="rect">
            <a:avLst/>
          </a:prstGeom>
        </p:spPr>
      </p:pic>
      <p:pic>
        <p:nvPicPr>
          <p:cNvPr id="9" name="Picture 8">
            <a:extLst>
              <a:ext uri="{FF2B5EF4-FFF2-40B4-BE49-F238E27FC236}">
                <a16:creationId xmlns:a16="http://schemas.microsoft.com/office/drawing/2014/main" id="{9289BCD0-24AE-162E-C8CE-57A120FDFDB4}"/>
              </a:ext>
            </a:extLst>
          </p:cNvPr>
          <p:cNvPicPr>
            <a:picLocks noChangeAspect="1"/>
          </p:cNvPicPr>
          <p:nvPr/>
        </p:nvPicPr>
        <p:blipFill>
          <a:blip r:embed="rId5"/>
          <a:stretch>
            <a:fillRect/>
          </a:stretch>
        </p:blipFill>
        <p:spPr>
          <a:xfrm>
            <a:off x="1785209" y="3944818"/>
            <a:ext cx="1596527" cy="1596527"/>
          </a:xfrm>
          <a:prstGeom prst="rect">
            <a:avLst/>
          </a:prstGeom>
        </p:spPr>
      </p:pic>
      <p:sp>
        <p:nvSpPr>
          <p:cNvPr id="11" name="TextBox 10">
            <a:extLst>
              <a:ext uri="{FF2B5EF4-FFF2-40B4-BE49-F238E27FC236}">
                <a16:creationId xmlns:a16="http://schemas.microsoft.com/office/drawing/2014/main" id="{80B56191-9594-015F-BFA1-44ADE9ACA9A7}"/>
              </a:ext>
            </a:extLst>
          </p:cNvPr>
          <p:cNvSpPr txBox="1"/>
          <p:nvPr/>
        </p:nvSpPr>
        <p:spPr>
          <a:xfrm>
            <a:off x="3162832" y="3728572"/>
            <a:ext cx="6096000" cy="1301062"/>
          </a:xfrm>
          <a:prstGeom prst="rect">
            <a:avLst/>
          </a:prstGeom>
          <a:noFill/>
        </p:spPr>
        <p:txBody>
          <a:bodyPr wrap="square">
            <a:spAutoFit/>
          </a:bodyPr>
          <a:lstStyle/>
          <a:p>
            <a:pPr lvl="0" algn="ctr">
              <a:lnSpc>
                <a:spcPct val="150000"/>
              </a:lnSpc>
              <a:defRPr/>
            </a:pPr>
            <a:r>
              <a:rPr lang="vi-VN" sz="2800" b="1" dirty="0">
                <a:latin typeface="UTM Avo" panose="02040603050506020204" pitchFamily="18" charset="0"/>
                <a:cs typeface="Times New Roman" panose="02020603050405020304" pitchFamily="18" charset="0"/>
              </a:rPr>
              <a:t>Người xông nhà</a:t>
            </a:r>
            <a:endParaRPr lang="en-US" sz="2800" b="1" dirty="0">
              <a:latin typeface="UTM Avo" panose="02040603050506020204" pitchFamily="18" charset="0"/>
              <a:cs typeface="Times New Roman" panose="02020603050405020304" pitchFamily="18" charset="0"/>
            </a:endParaRPr>
          </a:p>
          <a:p>
            <a:pPr lvl="0" algn="ctr">
              <a:lnSpc>
                <a:spcPct val="150000"/>
              </a:lnSpc>
              <a:defRPr/>
            </a:pPr>
            <a:r>
              <a:rPr lang="vi-VN" sz="2800" b="1" dirty="0">
                <a:latin typeface="UTM Avo" panose="02040603050506020204" pitchFamily="18" charset="0"/>
                <a:cs typeface="Times New Roman" panose="02020603050405020304" pitchFamily="18" charset="0"/>
              </a:rPr>
              <a:t>(người xông đất)</a:t>
            </a:r>
          </a:p>
        </p:txBody>
      </p:sp>
      <p:pic>
        <p:nvPicPr>
          <p:cNvPr id="6" name="Picture 5">
            <a:extLst>
              <a:ext uri="{FF2B5EF4-FFF2-40B4-BE49-F238E27FC236}">
                <a16:creationId xmlns:a16="http://schemas.microsoft.com/office/drawing/2014/main" id="{E2265DAE-42F5-5CB1-B1E2-8469F0E17FB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pic>
        <p:nvPicPr>
          <p:cNvPr id="4" name="Picture 3">
            <a:hlinkClick r:id="rId7" action="ppaction://hlinksldjump"/>
            <a:extLst>
              <a:ext uri="{FF2B5EF4-FFF2-40B4-BE49-F238E27FC236}">
                <a16:creationId xmlns:a16="http://schemas.microsoft.com/office/drawing/2014/main" id="{7D3F5C38-9C77-F4A4-2C1C-3479A3AB906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2703" y="397306"/>
            <a:ext cx="2550841" cy="2550841"/>
          </a:xfrm>
          <a:prstGeom prst="rect">
            <a:avLst/>
          </a:prstGeom>
        </p:spPr>
      </p:pic>
    </p:spTree>
    <p:extLst>
      <p:ext uri="{BB962C8B-B14F-4D97-AF65-F5344CB8AC3E}">
        <p14:creationId xmlns:p14="http://schemas.microsoft.com/office/powerpoint/2010/main" val="1265828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6F43A-EFE3-4E82-B0CD-B8FD1D1699F9}"/>
              </a:ext>
            </a:extLst>
          </p:cNvPr>
          <p:cNvSpPr/>
          <p:nvPr/>
        </p:nvSpPr>
        <p:spPr>
          <a:xfrm>
            <a:off x="422703" y="319983"/>
            <a:ext cx="11346594" cy="6218034"/>
          </a:xfrm>
          <a:prstGeom prst="rect">
            <a:avLst/>
          </a:prstGeom>
          <a:solidFill>
            <a:schemeClr val="bg1">
              <a:alpha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ndParaRPr>
          </a:p>
        </p:txBody>
      </p:sp>
      <p:grpSp>
        <p:nvGrpSpPr>
          <p:cNvPr id="24" name="Group 23">
            <a:extLst>
              <a:ext uri="{FF2B5EF4-FFF2-40B4-BE49-F238E27FC236}">
                <a16:creationId xmlns:a16="http://schemas.microsoft.com/office/drawing/2014/main" id="{7A6453CF-BD46-4F20-8197-80821EAB8B2E}"/>
              </a:ext>
            </a:extLst>
          </p:cNvPr>
          <p:cNvGrpSpPr/>
          <p:nvPr/>
        </p:nvGrpSpPr>
        <p:grpSpPr>
          <a:xfrm>
            <a:off x="1930400" y="663984"/>
            <a:ext cx="9143085" cy="2017486"/>
            <a:chOff x="1930400" y="663984"/>
            <a:chExt cx="9143085" cy="2017486"/>
          </a:xfrm>
        </p:grpSpPr>
        <p:sp>
          <p:nvSpPr>
            <p:cNvPr id="25" name="Rectangle 24">
              <a:extLst>
                <a:ext uri="{FF2B5EF4-FFF2-40B4-BE49-F238E27FC236}">
                  <a16:creationId xmlns:a16="http://schemas.microsoft.com/office/drawing/2014/main" id="{00597D2C-F7CC-4796-9272-EDE175F24214}"/>
                </a:ext>
              </a:extLst>
            </p:cNvPr>
            <p:cNvSpPr/>
            <p:nvPr/>
          </p:nvSpPr>
          <p:spPr>
            <a:xfrm>
              <a:off x="1930400" y="663984"/>
              <a:ext cx="9143085" cy="2017486"/>
            </a:xfrm>
            <a:prstGeom prst="rect">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26" name="Rectangle 25">
              <a:extLst>
                <a:ext uri="{FF2B5EF4-FFF2-40B4-BE49-F238E27FC236}">
                  <a16:creationId xmlns:a16="http://schemas.microsoft.com/office/drawing/2014/main" id="{BD53F101-3E09-48A7-9C1A-D241DC18E2BC}"/>
                </a:ext>
              </a:extLst>
            </p:cNvPr>
            <p:cNvSpPr/>
            <p:nvPr/>
          </p:nvSpPr>
          <p:spPr>
            <a:xfrm>
              <a:off x="2089599" y="794613"/>
              <a:ext cx="8824686" cy="1756228"/>
            </a:xfrm>
            <a:prstGeom prst="rect">
              <a:avLst/>
            </a:prstGeom>
            <a:solidFill>
              <a:srgbClr val="FF0000">
                <a:alpha val="5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Câu đố vui về tết số 4:</a:t>
              </a:r>
              <a:endParaRPr kumimoji="0" lang="en-US"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Tết Nguyên Đán còn có</a:t>
              </a:r>
              <a:endParaRPr kumimoji="0" lang="en-US"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tên gọi khác là gì?</a:t>
              </a:r>
            </a:p>
          </p:txBody>
        </p:sp>
      </p:grpSp>
      <p:sp>
        <p:nvSpPr>
          <p:cNvPr id="5" name="Scroll: Horizontal 4">
            <a:extLst>
              <a:ext uri="{FF2B5EF4-FFF2-40B4-BE49-F238E27FC236}">
                <a16:creationId xmlns:a16="http://schemas.microsoft.com/office/drawing/2014/main" id="{E1620B34-A121-468D-6060-C46F068F5D4A}"/>
              </a:ext>
            </a:extLst>
          </p:cNvPr>
          <p:cNvSpPr/>
          <p:nvPr/>
        </p:nvSpPr>
        <p:spPr>
          <a:xfrm>
            <a:off x="1232662" y="2812099"/>
            <a:ext cx="9956341" cy="3134008"/>
          </a:xfrm>
          <a:prstGeom prst="horizontalScroll">
            <a:avLst>
              <a:gd name="adj" fmla="val 15309"/>
            </a:avLst>
          </a:prstGeom>
          <a:solidFill>
            <a:srgbClr val="FFCC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3E3E"/>
              </a:solidFill>
            </a:endParaRPr>
          </a:p>
        </p:txBody>
      </p:sp>
      <p:pic>
        <p:nvPicPr>
          <p:cNvPr id="7" name="Picture 6">
            <a:extLst>
              <a:ext uri="{FF2B5EF4-FFF2-40B4-BE49-F238E27FC236}">
                <a16:creationId xmlns:a16="http://schemas.microsoft.com/office/drawing/2014/main" id="{1C94EDD5-C70C-BAD0-6DA0-9B016A6B2E2D}"/>
              </a:ext>
            </a:extLst>
          </p:cNvPr>
          <p:cNvPicPr>
            <a:picLocks noChangeAspect="1"/>
          </p:cNvPicPr>
          <p:nvPr/>
        </p:nvPicPr>
        <p:blipFill>
          <a:blip r:embed="rId4"/>
          <a:stretch>
            <a:fillRect/>
          </a:stretch>
        </p:blipFill>
        <p:spPr>
          <a:xfrm>
            <a:off x="9693893" y="3180377"/>
            <a:ext cx="1785257" cy="1785257"/>
          </a:xfrm>
          <a:prstGeom prst="rect">
            <a:avLst/>
          </a:prstGeom>
        </p:spPr>
      </p:pic>
      <p:pic>
        <p:nvPicPr>
          <p:cNvPr id="9" name="Picture 8">
            <a:extLst>
              <a:ext uri="{FF2B5EF4-FFF2-40B4-BE49-F238E27FC236}">
                <a16:creationId xmlns:a16="http://schemas.microsoft.com/office/drawing/2014/main" id="{9289BCD0-24AE-162E-C8CE-57A120FDFDB4}"/>
              </a:ext>
            </a:extLst>
          </p:cNvPr>
          <p:cNvPicPr>
            <a:picLocks noChangeAspect="1"/>
          </p:cNvPicPr>
          <p:nvPr/>
        </p:nvPicPr>
        <p:blipFill>
          <a:blip r:embed="rId5"/>
          <a:stretch>
            <a:fillRect/>
          </a:stretch>
        </p:blipFill>
        <p:spPr>
          <a:xfrm>
            <a:off x="1785209" y="3944818"/>
            <a:ext cx="1596527" cy="1596527"/>
          </a:xfrm>
          <a:prstGeom prst="rect">
            <a:avLst/>
          </a:prstGeom>
        </p:spPr>
      </p:pic>
      <p:sp>
        <p:nvSpPr>
          <p:cNvPr id="11" name="TextBox 10">
            <a:extLst>
              <a:ext uri="{FF2B5EF4-FFF2-40B4-BE49-F238E27FC236}">
                <a16:creationId xmlns:a16="http://schemas.microsoft.com/office/drawing/2014/main" id="{80B56191-9594-015F-BFA1-44ADE9ACA9A7}"/>
              </a:ext>
            </a:extLst>
          </p:cNvPr>
          <p:cNvSpPr txBox="1"/>
          <p:nvPr/>
        </p:nvSpPr>
        <p:spPr>
          <a:xfrm>
            <a:off x="3162832" y="4117493"/>
            <a:ext cx="6096000" cy="523220"/>
          </a:xfrm>
          <a:prstGeom prst="rect">
            <a:avLst/>
          </a:prstGeom>
          <a:noFill/>
        </p:spPr>
        <p:txBody>
          <a:bodyPr wrap="square">
            <a:spAutoFit/>
          </a:bodyPr>
          <a:lstStyle/>
          <a:p>
            <a:pPr lvl="0" algn="ctr">
              <a:defRPr/>
            </a:pPr>
            <a:r>
              <a:rPr lang="sv-SE" sz="2800" b="1" dirty="0">
                <a:latin typeface="UTM Avo" panose="02040603050506020204" pitchFamily="18" charset="0"/>
                <a:cs typeface="Times New Roman" panose="02020603050405020304" pitchFamily="18" charset="0"/>
              </a:rPr>
              <a:t>Tết âm lịch (Tết ta)</a:t>
            </a:r>
          </a:p>
        </p:txBody>
      </p:sp>
      <p:pic>
        <p:nvPicPr>
          <p:cNvPr id="6" name="Picture 5">
            <a:extLst>
              <a:ext uri="{FF2B5EF4-FFF2-40B4-BE49-F238E27FC236}">
                <a16:creationId xmlns:a16="http://schemas.microsoft.com/office/drawing/2014/main" id="{24D3C4BE-F81F-D1F3-906B-4B29D49313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pic>
        <p:nvPicPr>
          <p:cNvPr id="4" name="Picture 3">
            <a:hlinkClick r:id="rId7" action="ppaction://hlinksldjump"/>
            <a:extLst>
              <a:ext uri="{FF2B5EF4-FFF2-40B4-BE49-F238E27FC236}">
                <a16:creationId xmlns:a16="http://schemas.microsoft.com/office/drawing/2014/main" id="{988A1EA9-337A-19E5-C480-5EF644AAA2B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2703" y="397306"/>
            <a:ext cx="2550841" cy="2550841"/>
          </a:xfrm>
          <a:prstGeom prst="rect">
            <a:avLst/>
          </a:prstGeom>
        </p:spPr>
      </p:pic>
    </p:spTree>
    <p:extLst>
      <p:ext uri="{BB962C8B-B14F-4D97-AF65-F5344CB8AC3E}">
        <p14:creationId xmlns:p14="http://schemas.microsoft.com/office/powerpoint/2010/main" val="3122880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80000"/>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E6F43A-EFE3-4E82-B0CD-B8FD1D1699F9}"/>
              </a:ext>
            </a:extLst>
          </p:cNvPr>
          <p:cNvSpPr/>
          <p:nvPr/>
        </p:nvSpPr>
        <p:spPr>
          <a:xfrm>
            <a:off x="422703" y="319983"/>
            <a:ext cx="11346594" cy="6218034"/>
          </a:xfrm>
          <a:prstGeom prst="rect">
            <a:avLst/>
          </a:prstGeom>
          <a:solidFill>
            <a:schemeClr val="bg1">
              <a:alpha val="5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UTM Avo" panose="02040603050506020204" pitchFamily="18" charset="0"/>
            </a:endParaRPr>
          </a:p>
        </p:txBody>
      </p:sp>
      <p:grpSp>
        <p:nvGrpSpPr>
          <p:cNvPr id="24" name="Group 23">
            <a:extLst>
              <a:ext uri="{FF2B5EF4-FFF2-40B4-BE49-F238E27FC236}">
                <a16:creationId xmlns:a16="http://schemas.microsoft.com/office/drawing/2014/main" id="{7A6453CF-BD46-4F20-8197-80821EAB8B2E}"/>
              </a:ext>
            </a:extLst>
          </p:cNvPr>
          <p:cNvGrpSpPr/>
          <p:nvPr/>
        </p:nvGrpSpPr>
        <p:grpSpPr>
          <a:xfrm>
            <a:off x="1930400" y="663984"/>
            <a:ext cx="9143085" cy="2017486"/>
            <a:chOff x="1930400" y="663984"/>
            <a:chExt cx="9143085" cy="2017486"/>
          </a:xfrm>
        </p:grpSpPr>
        <p:sp>
          <p:nvSpPr>
            <p:cNvPr id="25" name="Rectangle 24">
              <a:extLst>
                <a:ext uri="{FF2B5EF4-FFF2-40B4-BE49-F238E27FC236}">
                  <a16:creationId xmlns:a16="http://schemas.microsoft.com/office/drawing/2014/main" id="{00597D2C-F7CC-4796-9272-EDE175F24214}"/>
                </a:ext>
              </a:extLst>
            </p:cNvPr>
            <p:cNvSpPr/>
            <p:nvPr/>
          </p:nvSpPr>
          <p:spPr>
            <a:xfrm>
              <a:off x="1930400" y="663984"/>
              <a:ext cx="9143085" cy="2017486"/>
            </a:xfrm>
            <a:prstGeom prst="rect">
              <a:avLst/>
            </a:prstGeom>
            <a:solidFill>
              <a:srgbClr val="FF000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UTM Avo" panose="02040603050506020204" pitchFamily="18" charset="0"/>
              </a:endParaRPr>
            </a:p>
          </p:txBody>
        </p:sp>
        <p:sp>
          <p:nvSpPr>
            <p:cNvPr id="26" name="Rectangle 25">
              <a:extLst>
                <a:ext uri="{FF2B5EF4-FFF2-40B4-BE49-F238E27FC236}">
                  <a16:creationId xmlns:a16="http://schemas.microsoft.com/office/drawing/2014/main" id="{BD53F101-3E09-48A7-9C1A-D241DC18E2BC}"/>
                </a:ext>
              </a:extLst>
            </p:cNvPr>
            <p:cNvSpPr/>
            <p:nvPr/>
          </p:nvSpPr>
          <p:spPr>
            <a:xfrm>
              <a:off x="2089599" y="794613"/>
              <a:ext cx="8824686" cy="1756228"/>
            </a:xfrm>
            <a:prstGeom prst="rect">
              <a:avLst/>
            </a:prstGeom>
            <a:solidFill>
              <a:srgbClr val="FF0000">
                <a:alpha val="50000"/>
              </a:srgbClr>
            </a:solid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Câu đố vui về tết số 5:</a:t>
              </a:r>
              <a:endParaRPr kumimoji="0" lang="en-US" sz="2400" b="1"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Cái gì khiến hầu hết mọi người</a:t>
              </a:r>
              <a:endParaRPr kumimoji="0" lang="en-US"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vi-VN" sz="2400" i="0" u="none" strike="noStrike" kern="1200" cap="none" spc="0" normalizeH="0" baseline="0" noProof="0" dirty="0">
                  <a:ln>
                    <a:noFill/>
                  </a:ln>
                  <a:solidFill>
                    <a:srgbClr val="FFFF00"/>
                  </a:solidFill>
                  <a:effectLst/>
                  <a:uLnTx/>
                  <a:uFillTx/>
                  <a:latin typeface="UTM Avo" panose="02040603050506020204" pitchFamily="18" charset="0"/>
                  <a:cs typeface="Times New Roman" panose="02020603050405020304" pitchFamily="18" charset="0"/>
                </a:rPr>
                <a:t>đều xem vào đêm giao thừa?</a:t>
              </a:r>
            </a:p>
          </p:txBody>
        </p:sp>
      </p:grpSp>
      <p:sp>
        <p:nvSpPr>
          <p:cNvPr id="5" name="Scroll: Horizontal 4">
            <a:extLst>
              <a:ext uri="{FF2B5EF4-FFF2-40B4-BE49-F238E27FC236}">
                <a16:creationId xmlns:a16="http://schemas.microsoft.com/office/drawing/2014/main" id="{E1620B34-A121-468D-6060-C46F068F5D4A}"/>
              </a:ext>
            </a:extLst>
          </p:cNvPr>
          <p:cNvSpPr/>
          <p:nvPr/>
        </p:nvSpPr>
        <p:spPr>
          <a:xfrm>
            <a:off x="1232662" y="2812099"/>
            <a:ext cx="9956341" cy="3134008"/>
          </a:xfrm>
          <a:prstGeom prst="horizontalScroll">
            <a:avLst>
              <a:gd name="adj" fmla="val 15309"/>
            </a:avLst>
          </a:prstGeom>
          <a:solidFill>
            <a:srgbClr val="FFCCCC"/>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E3E3E"/>
              </a:solidFill>
            </a:endParaRPr>
          </a:p>
        </p:txBody>
      </p:sp>
      <p:pic>
        <p:nvPicPr>
          <p:cNvPr id="7" name="Picture 6">
            <a:extLst>
              <a:ext uri="{FF2B5EF4-FFF2-40B4-BE49-F238E27FC236}">
                <a16:creationId xmlns:a16="http://schemas.microsoft.com/office/drawing/2014/main" id="{1C94EDD5-C70C-BAD0-6DA0-9B016A6B2E2D}"/>
              </a:ext>
            </a:extLst>
          </p:cNvPr>
          <p:cNvPicPr>
            <a:picLocks noChangeAspect="1"/>
          </p:cNvPicPr>
          <p:nvPr/>
        </p:nvPicPr>
        <p:blipFill>
          <a:blip r:embed="rId4"/>
          <a:stretch>
            <a:fillRect/>
          </a:stretch>
        </p:blipFill>
        <p:spPr>
          <a:xfrm>
            <a:off x="9693893" y="3180377"/>
            <a:ext cx="1785257" cy="1785257"/>
          </a:xfrm>
          <a:prstGeom prst="rect">
            <a:avLst/>
          </a:prstGeom>
        </p:spPr>
      </p:pic>
      <p:pic>
        <p:nvPicPr>
          <p:cNvPr id="9" name="Picture 8">
            <a:extLst>
              <a:ext uri="{FF2B5EF4-FFF2-40B4-BE49-F238E27FC236}">
                <a16:creationId xmlns:a16="http://schemas.microsoft.com/office/drawing/2014/main" id="{9289BCD0-24AE-162E-C8CE-57A120FDFDB4}"/>
              </a:ext>
            </a:extLst>
          </p:cNvPr>
          <p:cNvPicPr>
            <a:picLocks noChangeAspect="1"/>
          </p:cNvPicPr>
          <p:nvPr/>
        </p:nvPicPr>
        <p:blipFill>
          <a:blip r:embed="rId5"/>
          <a:stretch>
            <a:fillRect/>
          </a:stretch>
        </p:blipFill>
        <p:spPr>
          <a:xfrm>
            <a:off x="1785209" y="3944818"/>
            <a:ext cx="1596527" cy="1596527"/>
          </a:xfrm>
          <a:prstGeom prst="rect">
            <a:avLst/>
          </a:prstGeom>
        </p:spPr>
      </p:pic>
      <p:sp>
        <p:nvSpPr>
          <p:cNvPr id="11" name="TextBox 10">
            <a:extLst>
              <a:ext uri="{FF2B5EF4-FFF2-40B4-BE49-F238E27FC236}">
                <a16:creationId xmlns:a16="http://schemas.microsoft.com/office/drawing/2014/main" id="{80B56191-9594-015F-BFA1-44ADE9ACA9A7}"/>
              </a:ext>
            </a:extLst>
          </p:cNvPr>
          <p:cNvSpPr txBox="1"/>
          <p:nvPr/>
        </p:nvSpPr>
        <p:spPr>
          <a:xfrm>
            <a:off x="3162832" y="4117493"/>
            <a:ext cx="6096000" cy="523220"/>
          </a:xfrm>
          <a:prstGeom prst="rect">
            <a:avLst/>
          </a:prstGeom>
          <a:noFill/>
        </p:spPr>
        <p:txBody>
          <a:bodyPr wrap="square">
            <a:spAutoFit/>
          </a:bodyPr>
          <a:lstStyle/>
          <a:p>
            <a:pPr lvl="0" algn="ctr">
              <a:defRPr/>
            </a:pPr>
            <a:r>
              <a:rPr lang="vi-VN" sz="2800" b="1">
                <a:latin typeface="UTM Avo" panose="02040603050506020204" pitchFamily="18" charset="0"/>
                <a:cs typeface="Times New Roman" panose="02020603050405020304" pitchFamily="18" charset="0"/>
              </a:rPr>
              <a:t>Pháo hoa</a:t>
            </a:r>
            <a:endParaRPr lang="vi-VN" sz="2800" b="1" dirty="0">
              <a:latin typeface="UTM Avo" panose="020406030505060202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9C8CF86-8B63-7CEF-8BA1-D010D746735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0"/>
            <a:ext cx="780985" cy="870857"/>
          </a:xfrm>
          <a:prstGeom prst="rect">
            <a:avLst/>
          </a:prstGeom>
          <a:solidFill>
            <a:schemeClr val="bg1"/>
          </a:solidFill>
        </p:spPr>
      </p:pic>
      <p:pic>
        <p:nvPicPr>
          <p:cNvPr id="4" name="Picture 3">
            <a:hlinkClick r:id="rId7" action="ppaction://hlinksldjump"/>
            <a:extLst>
              <a:ext uri="{FF2B5EF4-FFF2-40B4-BE49-F238E27FC236}">
                <a16:creationId xmlns:a16="http://schemas.microsoft.com/office/drawing/2014/main" id="{29CF2B68-36B4-46E4-81E3-42E32AC14E8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22703" y="397306"/>
            <a:ext cx="2550841" cy="2550841"/>
          </a:xfrm>
          <a:prstGeom prst="rect">
            <a:avLst/>
          </a:prstGeom>
        </p:spPr>
      </p:pic>
    </p:spTree>
    <p:extLst>
      <p:ext uri="{BB962C8B-B14F-4D97-AF65-F5344CB8AC3E}">
        <p14:creationId xmlns:p14="http://schemas.microsoft.com/office/powerpoint/2010/main" val="4167466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par>
                                <p:cTn id="19" presetID="10"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CC2450BF-328D-5AFF-93CA-EE6EAF718F37}"/>
              </a:ext>
            </a:extLst>
          </p:cNvPr>
          <p:cNvGrpSpPr/>
          <p:nvPr/>
        </p:nvGrpSpPr>
        <p:grpSpPr>
          <a:xfrm>
            <a:off x="4557132" y="2985655"/>
            <a:ext cx="3077736" cy="1666333"/>
            <a:chOff x="-756043" y="2287668"/>
            <a:chExt cx="3237488" cy="1666333"/>
          </a:xfrm>
        </p:grpSpPr>
        <p:pic>
          <p:nvPicPr>
            <p:cNvPr id="9" name="Picture 8">
              <a:hlinkClick r:id="rId3"/>
              <a:extLst>
                <a:ext uri="{FF2B5EF4-FFF2-40B4-BE49-F238E27FC236}">
                  <a16:creationId xmlns:a16="http://schemas.microsoft.com/office/drawing/2014/main" id="{037C5B4D-B5CA-4D17-9D9A-E4D39291D46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210945" y="2771187"/>
              <a:ext cx="1303510" cy="1182814"/>
            </a:xfrm>
            <a:prstGeom prst="rect">
              <a:avLst/>
            </a:prstGeom>
          </p:spPr>
        </p:pic>
        <p:sp>
          <p:nvSpPr>
            <p:cNvPr id="10" name="TextBox 9">
              <a:extLst>
                <a:ext uri="{FF2B5EF4-FFF2-40B4-BE49-F238E27FC236}">
                  <a16:creationId xmlns:a16="http://schemas.microsoft.com/office/drawing/2014/main" id="{8C051E58-657A-B75A-9DEA-3C70C985A403}"/>
                </a:ext>
              </a:extLst>
            </p:cNvPr>
            <p:cNvSpPr txBox="1"/>
            <p:nvPr/>
          </p:nvSpPr>
          <p:spPr>
            <a:xfrm>
              <a:off x="-756043" y="2287668"/>
              <a:ext cx="3237488"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Ấn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đến</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trang</a:t>
              </a:r>
              <a:r>
                <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solidFill>
                  <a:effectLst/>
                  <a:uLnTx/>
                  <a:uFillTx/>
                  <a:latin typeface="UTM Avo" panose="02040603050506020204" pitchFamily="18" charset="0"/>
                  <a:ea typeface="+mn-ea"/>
                  <a:cs typeface="+mn-cs"/>
                </a:rPr>
                <a:t>sách</a:t>
              </a:r>
              <a:endParaRPr kumimoji="0" lang="en-US" sz="2000" b="1" i="0" u="none" strike="noStrike" kern="1200" cap="none" spc="0" normalizeH="0" baseline="0" noProof="0" dirty="0">
                <a:ln>
                  <a:noFill/>
                </a:ln>
                <a:solidFill>
                  <a:srgbClr val="ED7D31"/>
                </a:solidFill>
                <a:effectLst/>
                <a:uLnTx/>
                <a:uFillTx/>
                <a:latin typeface="UTM Avo" panose="02040603050506020204" pitchFamily="18" charset="0"/>
                <a:ea typeface="+mn-ea"/>
                <a:cs typeface="+mn-cs"/>
              </a:endParaRPr>
            </a:p>
          </p:txBody>
        </p:sp>
      </p:grpSp>
    </p:spTree>
    <p:extLst>
      <p:ext uri="{BB962C8B-B14F-4D97-AF65-F5344CB8AC3E}">
        <p14:creationId xmlns:p14="http://schemas.microsoft.com/office/powerpoint/2010/main" val="1241920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D583CA-110B-C688-1A5D-B3A90A3FF53D}"/>
              </a:ext>
            </a:extLst>
          </p:cNvPr>
          <p:cNvSpPr/>
          <p:nvPr/>
        </p:nvSpPr>
        <p:spPr>
          <a:xfrm>
            <a:off x="432227" y="2803189"/>
            <a:ext cx="5466302" cy="2586157"/>
          </a:xfrm>
          <a:prstGeom prst="rect">
            <a:avLst/>
          </a:prstGeom>
        </p:spPr>
        <p:txBody>
          <a:bodyPr wrap="square">
            <a:spAutoFit/>
          </a:bodyPr>
          <a:lstStyle/>
          <a:p>
            <a:pPr algn="ctr">
              <a:lnSpc>
                <a:spcPct val="150000"/>
              </a:lnSpc>
              <a:buClr>
                <a:srgbClr val="000000"/>
              </a:buClr>
            </a:pPr>
            <a:r>
              <a:rPr lang="en-US" sz="2800" i="1" kern="0" dirty="0" err="1">
                <a:solidFill>
                  <a:srgbClr val="333333">
                    <a:lumMod val="50000"/>
                  </a:srgbClr>
                </a:solidFill>
                <a:latin typeface="UTM Avo" panose="02040603050506020204" pitchFamily="18" charset="0"/>
                <a:cs typeface="Arial"/>
                <a:sym typeface="Arial"/>
              </a:rPr>
              <a:t>Mỗi</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học</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sinh</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đều</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có</a:t>
            </a:r>
            <a:r>
              <a:rPr lang="en-US" sz="2800" i="1" kern="0" dirty="0">
                <a:solidFill>
                  <a:srgbClr val="333333">
                    <a:lumMod val="50000"/>
                  </a:srgbClr>
                </a:solidFill>
                <a:latin typeface="UTM Avo" panose="02040603050506020204" pitchFamily="18" charset="0"/>
                <a:cs typeface="Arial"/>
                <a:sym typeface="Arial"/>
              </a:rPr>
              <a:t> </a:t>
            </a:r>
            <a:br>
              <a:rPr lang="en-US" sz="2800" i="1" kern="0" dirty="0">
                <a:solidFill>
                  <a:srgbClr val="333333">
                    <a:lumMod val="50000"/>
                  </a:srgbClr>
                </a:solidFill>
                <a:latin typeface="UTM Avo" panose="02040603050506020204" pitchFamily="18" charset="0"/>
                <a:cs typeface="Arial"/>
                <a:sym typeface="Arial"/>
              </a:rPr>
            </a:br>
            <a:r>
              <a:rPr lang="en-US" sz="2800" i="1" kern="0" dirty="0" err="1">
                <a:solidFill>
                  <a:srgbClr val="333333">
                    <a:lumMod val="50000"/>
                  </a:srgbClr>
                </a:solidFill>
                <a:latin typeface="UTM Avo" panose="02040603050506020204" pitchFamily="18" charset="0"/>
                <a:cs typeface="Arial"/>
                <a:sym typeface="Arial"/>
              </a:rPr>
              <a:t>trách</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nhiệm</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giữ</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gìn</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bảo</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tồn</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những</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cảnh</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quan</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thiên</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nhiên</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cho</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thế</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hệ</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mình</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và</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mai</a:t>
            </a:r>
            <a:r>
              <a:rPr lang="en-US" sz="2800" i="1" kern="0" dirty="0">
                <a:solidFill>
                  <a:srgbClr val="333333">
                    <a:lumMod val="50000"/>
                  </a:srgbClr>
                </a:solidFill>
                <a:latin typeface="UTM Avo" panose="02040603050506020204" pitchFamily="18" charset="0"/>
                <a:cs typeface="Arial"/>
                <a:sym typeface="Arial"/>
              </a:rPr>
              <a:t> </a:t>
            </a:r>
            <a:r>
              <a:rPr lang="en-US" sz="2800" i="1" kern="0" dirty="0" err="1">
                <a:solidFill>
                  <a:srgbClr val="333333">
                    <a:lumMod val="50000"/>
                  </a:srgbClr>
                </a:solidFill>
                <a:latin typeface="UTM Avo" panose="02040603050506020204" pitchFamily="18" charset="0"/>
                <a:cs typeface="Arial"/>
                <a:sym typeface="Arial"/>
              </a:rPr>
              <a:t>sau</a:t>
            </a:r>
            <a:r>
              <a:rPr lang="en-US" sz="2800" i="1" kern="0" dirty="0">
                <a:solidFill>
                  <a:srgbClr val="333333">
                    <a:lumMod val="50000"/>
                  </a:srgbClr>
                </a:solidFill>
                <a:latin typeface="UTM Avo" panose="02040603050506020204" pitchFamily="18" charset="0"/>
                <a:cs typeface="Arial"/>
                <a:sym typeface="Arial"/>
              </a:rPr>
              <a:t>.</a:t>
            </a:r>
          </a:p>
        </p:txBody>
      </p:sp>
      <p:pic>
        <p:nvPicPr>
          <p:cNvPr id="2" name="Picture 2" descr="Tất niên là gì? Ý nghĩa của việc cúng tất niên cuối năm">
            <a:extLst>
              <a:ext uri="{FF2B5EF4-FFF2-40B4-BE49-F238E27FC236}">
                <a16:creationId xmlns:a16="http://schemas.microsoft.com/office/drawing/2014/main" id="{A310D2C5-EAC2-F485-0183-4FCE717914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0727" y="2259102"/>
            <a:ext cx="5249046" cy="3674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72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96DAC541-7B7A-43D3-8B79-37D633B846F1}">
                <asvg:svgBlip xmlns:asvg="http://schemas.microsoft.com/office/drawing/2016/SVG/main" r:embed="rId3"/>
              </a:ext>
            </a:extLst>
          </a:blip>
          <a:srcRect/>
          <a:stretch>
            <a:fillRect/>
          </a:stretch>
        </a:blipFill>
        <a:effectLst/>
      </p:bgPr>
    </p:bg>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6DE86834-116F-D9B9-6E0C-9974778C0279}"/>
              </a:ext>
            </a:extLst>
          </p:cNvPr>
          <p:cNvSpPr/>
          <p:nvPr/>
        </p:nvSpPr>
        <p:spPr>
          <a:xfrm>
            <a:off x="2325906" y="2783481"/>
            <a:ext cx="7540188" cy="1093142"/>
          </a:xfrm>
          <a:prstGeom prst="roundRect">
            <a:avLst>
              <a:gd name="adj" fmla="val 33759"/>
            </a:avLst>
          </a:prstGeom>
          <a:solidFill>
            <a:schemeClr val="accent2">
              <a:lumMod val="20000"/>
              <a:lumOff val="80000"/>
            </a:schemeClr>
          </a:solidFill>
          <a:ln w="76200" cap="flat" cmpd="sng" algn="ctr">
            <a:solidFill>
              <a:schemeClr val="accent2"/>
            </a:solidFill>
            <a:prstDash val="solid"/>
            <a:miter lim="800000"/>
          </a:ln>
          <a:effectLst>
            <a:outerShdw blurRad="50800" dist="38100" dir="2700000" algn="tl" rotWithShape="0">
              <a:prstClr val="black">
                <a:alpha val="40000"/>
              </a:prstClr>
            </a:outerShdw>
          </a:effectLst>
        </p:spPr>
        <p:txBody>
          <a:bodyPr rtlCol="0" anchor="ctr"/>
          <a:lstStyle/>
          <a:p>
            <a:pPr algn="ctr">
              <a:lnSpc>
                <a:spcPct val="150000"/>
              </a:lnSpc>
            </a:pPr>
            <a:r>
              <a:rPr lang="vi-VN" sz="2400" dirty="0">
                <a:latin typeface="UTM Avo" panose="02040603050506020204" pitchFamily="18" charset="0"/>
              </a:rPr>
              <a:t>Chuẩn bị bài học tiếp theo </a:t>
            </a:r>
            <a:r>
              <a:rPr lang="vi-VN" sz="2400" b="1" dirty="0">
                <a:latin typeface="UTM Avo" panose="02040603050506020204" pitchFamily="18" charset="0"/>
              </a:rPr>
              <a:t>Việc tốt, lời hay</a:t>
            </a:r>
          </a:p>
        </p:txBody>
      </p:sp>
      <p:sp>
        <p:nvSpPr>
          <p:cNvPr id="11" name="Rectangle: Rounded Corners 10">
            <a:extLst>
              <a:ext uri="{FF2B5EF4-FFF2-40B4-BE49-F238E27FC236}">
                <a16:creationId xmlns:a16="http://schemas.microsoft.com/office/drawing/2014/main" id="{9537C310-B83D-3AF9-AFD9-D5426C2CE47C}"/>
              </a:ext>
            </a:extLst>
          </p:cNvPr>
          <p:cNvSpPr/>
          <p:nvPr/>
        </p:nvSpPr>
        <p:spPr>
          <a:xfrm>
            <a:off x="3708400" y="1502230"/>
            <a:ext cx="4775200" cy="870857"/>
          </a:xfrm>
          <a:prstGeom prst="roundRect">
            <a:avLst>
              <a:gd name="adj" fmla="val 50000"/>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latin typeface="UTM Avo" panose="02040603050506020204" pitchFamily="18" charset="0"/>
              </a:rPr>
              <a:t>HƯỚNG DẪN VỀ NHÀ</a:t>
            </a:r>
          </a:p>
        </p:txBody>
      </p:sp>
      <p:pic>
        <p:nvPicPr>
          <p:cNvPr id="6" name="Picture 5">
            <a:extLst>
              <a:ext uri="{FF2B5EF4-FFF2-40B4-BE49-F238E27FC236}">
                <a16:creationId xmlns:a16="http://schemas.microsoft.com/office/drawing/2014/main" id="{83A588D0-A494-DFFA-5464-02C990E14952}"/>
              </a:ext>
            </a:extLst>
          </p:cNvPr>
          <p:cNvPicPr>
            <a:picLocks noChangeAspect="1"/>
          </p:cNvPicPr>
          <p:nvPr/>
        </p:nvPicPr>
        <p:blipFill>
          <a:blip r:embed="rId4"/>
          <a:stretch>
            <a:fillRect/>
          </a:stretch>
        </p:blipFill>
        <p:spPr>
          <a:xfrm>
            <a:off x="4470400" y="3876623"/>
            <a:ext cx="3251200" cy="3251200"/>
          </a:xfrm>
          <a:prstGeom prst="rect">
            <a:avLst/>
          </a:prstGeom>
        </p:spPr>
      </p:pic>
    </p:spTree>
    <p:extLst>
      <p:ext uri="{BB962C8B-B14F-4D97-AF65-F5344CB8AC3E}">
        <p14:creationId xmlns:p14="http://schemas.microsoft.com/office/powerpoint/2010/main" val="373711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Chủ đề 5 - Xuân quê hương (Tiết 1)</Template>
  <TotalTime>120</TotalTime>
  <Words>1135</Words>
  <Application>Microsoft Office PowerPoint</Application>
  <PresentationFormat>Widescreen</PresentationFormat>
  <Paragraphs>111</Paragraphs>
  <Slides>31</Slides>
  <Notes>8</Notes>
  <HiddenSlides>0</HiddenSlides>
  <MMClips>3</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31</vt:i4>
      </vt:variant>
    </vt:vector>
  </HeadingPairs>
  <TitlesOfParts>
    <vt:vector size="40" baseType="lpstr">
      <vt:lpstr>UTM Avo</vt:lpstr>
      <vt:lpstr>Calibri Light</vt:lpstr>
      <vt:lpstr>Arial</vt:lpstr>
      <vt:lpstr>Calibri</vt:lpstr>
      <vt:lpstr>Aptos</vt:lpstr>
      <vt:lpstr>Office Theme</vt:lpstr>
      <vt:lpstr>1_Office Theme</vt:lpstr>
      <vt:lpstr>Theme1</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nt Hoa</cp:lastModifiedBy>
  <cp:revision>22</cp:revision>
  <dcterms:created xsi:type="dcterms:W3CDTF">2023-11-22T06:38:08Z</dcterms:created>
  <dcterms:modified xsi:type="dcterms:W3CDTF">2024-12-18T09:50:39Z</dcterms:modified>
</cp:coreProperties>
</file>