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embeddedFontLst>
    <p:embeddedFont>
      <p:font typeface="Poppins SemiBold" panose="00000700000000000000" pitchFamily="2" charset="0"/>
      <p:bold r:id="rId28"/>
      <p:bold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1NemV7EjG4HbyyT7S1ttPrZ63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733CFFA-694E-40DB-BC3C-B1555534574A}">
  <a:tblStyle styleId="{3733CFFA-694E-40DB-BC3C-B1555534574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9" name="Google Shape;89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0" name="Google Shape;110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5" name="Google Shape;115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2" name="Google Shape;122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4" name="Google Shape;134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3" name="Google Shape;143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2" name="Google Shape;152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1" name="Google Shape;161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5" name="Google Shape;175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9" name="Google Shape;189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3" name="Google Shape;213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6" name="Google Shape;226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5" name="Google Shape;235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2" name="Google Shape;242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1" name="Google Shape;251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9" name="Google Shape;259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64" name="Google Shape;264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86" name="Google Shape;286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91" name="Google Shape;291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02" name="Google Shape;302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24</a:t>
            </a:fld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07" name="Google Shape;30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4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5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5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6636471" y="-85567"/>
            <a:ext cx="5451432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dục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dân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9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46461" y="1655916"/>
            <a:ext cx="11845539" cy="120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2601119"/>
            <a:ext cx="1208790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7. Thích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1)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6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75722" y="789495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62"/>
          <p:cNvGrpSpPr/>
          <p:nvPr/>
        </p:nvGrpSpPr>
        <p:grpSpPr>
          <a:xfrm>
            <a:off x="904882" y="1775076"/>
            <a:ext cx="10382236" cy="1417797"/>
            <a:chOff x="1293792" y="1144800"/>
            <a:chExt cx="7786677" cy="1063348"/>
          </a:xfrm>
        </p:grpSpPr>
        <p:sp>
          <p:nvSpPr>
            <p:cNvPr id="97" name="Google Shape;97;p62"/>
            <p:cNvSpPr/>
            <p:nvPr/>
          </p:nvSpPr>
          <p:spPr>
            <a:xfrm>
              <a:off x="1293792" y="1144800"/>
              <a:ext cx="7786677" cy="1063348"/>
            </a:xfrm>
            <a:prstGeom prst="roundRect">
              <a:avLst>
                <a:gd name="adj" fmla="val 16172"/>
              </a:avLst>
            </a:prstGeom>
            <a:solidFill>
              <a:srgbClr val="FFF7EF"/>
            </a:solidFill>
            <a:ln w="12700" cap="flat" cmpd="sng">
              <a:solidFill>
                <a:srgbClr val="000000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         Em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hoặc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cuộc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hoặc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người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xử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trước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98" name="Google Shape;98;p6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44494" y="1315039"/>
              <a:ext cx="559117" cy="3033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" name="Google Shape;99;p62"/>
          <p:cNvGrpSpPr/>
          <p:nvPr/>
        </p:nvGrpSpPr>
        <p:grpSpPr>
          <a:xfrm>
            <a:off x="336697" y="3294473"/>
            <a:ext cx="1932809" cy="832565"/>
            <a:chOff x="1858777" y="378121"/>
            <a:chExt cx="1449607" cy="624424"/>
          </a:xfrm>
        </p:grpSpPr>
        <p:sp>
          <p:nvSpPr>
            <p:cNvPr id="100" name="Google Shape;100;p62"/>
            <p:cNvSpPr/>
            <p:nvPr/>
          </p:nvSpPr>
          <p:spPr>
            <a:xfrm>
              <a:off x="1892114" y="406695"/>
              <a:ext cx="1416270" cy="484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     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Ví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dụ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: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101" name="Google Shape;101;p6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58777" y="378121"/>
              <a:ext cx="547248" cy="62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" name="Google Shape;102;p62"/>
          <p:cNvSpPr/>
          <p:nvPr/>
        </p:nvSpPr>
        <p:spPr>
          <a:xfrm>
            <a:off x="497840" y="4218283"/>
            <a:ext cx="5685729" cy="1375335"/>
          </a:xfrm>
          <a:prstGeom prst="roundRect">
            <a:avLst>
              <a:gd name="adj" fmla="val 19236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Đam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mê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môn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chuyên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quan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03" name="Google Shape;103;p62"/>
          <p:cNvSpPr/>
          <p:nvPr/>
        </p:nvSpPr>
        <p:spPr>
          <a:xfrm>
            <a:off x="7684551" y="4218283"/>
            <a:ext cx="3891004" cy="1375335"/>
          </a:xfrm>
          <a:prstGeom prst="roundRect">
            <a:avLst>
              <a:gd name="adj" fmla="val 19236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Gặp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tai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hưởng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sức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khỏe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04" name="Google Shape;104;p62" descr="https://cdn-icons-png.flaticon.com/128/10728/10728701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11107">
            <a:off x="6088007" y="4059895"/>
            <a:ext cx="1692105" cy="16921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" name="Google Shape;105;p62"/>
          <p:cNvGrpSpPr/>
          <p:nvPr/>
        </p:nvGrpSpPr>
        <p:grpSpPr>
          <a:xfrm>
            <a:off x="2347831" y="5903967"/>
            <a:ext cx="7496337" cy="837593"/>
            <a:chOff x="1901795" y="4109656"/>
            <a:chExt cx="5622253" cy="628195"/>
          </a:xfrm>
        </p:grpSpPr>
        <p:pic>
          <p:nvPicPr>
            <p:cNvPr id="106" name="Google Shape;106;p62" descr="https://cdn-icons-png.flaticon.com/128/981/981221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>
              <a:off x="1901795" y="4109655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62"/>
            <p:cNvSpPr txBox="1"/>
            <p:nvPr/>
          </p:nvSpPr>
          <p:spPr>
            <a:xfrm>
              <a:off x="2582379" y="4223698"/>
              <a:ext cx="4941668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Cố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vượt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qua,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ngành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học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,…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6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26678" y="827202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4"/>
          <p:cNvSpPr/>
          <p:nvPr/>
        </p:nvSpPr>
        <p:spPr>
          <a:xfrm>
            <a:off x="7019626" y="1193255"/>
            <a:ext cx="1384647" cy="1314913"/>
          </a:xfrm>
          <a:prstGeom prst="roundRect">
            <a:avLst>
              <a:gd name="adj" fmla="val 16667"/>
            </a:avLst>
          </a:prstGeom>
          <a:solidFill>
            <a:srgbClr val="26A5B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01</a:t>
            </a:r>
            <a:endParaRPr sz="4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18" name="Google Shape;118;p64"/>
          <p:cNvSpPr txBox="1"/>
          <p:nvPr/>
        </p:nvSpPr>
        <p:spPr>
          <a:xfrm>
            <a:off x="4744841" y="2541003"/>
            <a:ext cx="593421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 THAY ĐỔI CÓ THỂ XẢY RA TRONG CUỘC SỐNG CỦA BẢN THÂN VÀ GIA ĐÌNH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19" name="Google Shape;119;p64" descr="Hand drawn asian family illustr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70077" y="1532477"/>
            <a:ext cx="5325523" cy="5325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5"/>
          <p:cNvSpPr/>
          <p:nvPr/>
        </p:nvSpPr>
        <p:spPr>
          <a:xfrm>
            <a:off x="4491228" y="1026482"/>
            <a:ext cx="3209543" cy="734919"/>
          </a:xfrm>
          <a:prstGeom prst="roundRect">
            <a:avLst>
              <a:gd name="adj" fmla="val 14455"/>
            </a:avLst>
          </a:prstGeom>
          <a:solidFill>
            <a:srgbClr val="1C7B8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Thảo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luận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nhóm</a:t>
            </a:r>
            <a:endParaRPr sz="2400" b="1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125" name="Google Shape;125;p65"/>
          <p:cNvGrpSpPr/>
          <p:nvPr/>
        </p:nvGrpSpPr>
        <p:grpSpPr>
          <a:xfrm>
            <a:off x="1265730" y="2093336"/>
            <a:ext cx="9660537" cy="624640"/>
            <a:chOff x="1188734" y="579330"/>
            <a:chExt cx="7245403" cy="468480"/>
          </a:xfrm>
        </p:grpSpPr>
        <p:sp>
          <p:nvSpPr>
            <p:cNvPr id="126" name="Google Shape;126;p65"/>
            <p:cNvSpPr/>
            <p:nvPr/>
          </p:nvSpPr>
          <p:spPr>
            <a:xfrm>
              <a:off x="1188734" y="579330"/>
              <a:ext cx="581025" cy="468480"/>
            </a:xfrm>
            <a:custGeom>
              <a:avLst/>
              <a:gdLst/>
              <a:ahLst/>
              <a:cxnLst/>
              <a:rect l="l" t="t" r="r" b="b"/>
              <a:pathLst>
                <a:path w="4247535" h="4114800" extrusionOk="0">
                  <a:moveTo>
                    <a:pt x="0" y="0"/>
                  </a:moveTo>
                  <a:lnTo>
                    <a:pt x="4247536" y="0"/>
                  </a:lnTo>
                  <a:lnTo>
                    <a:pt x="4247536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27" name="Google Shape;127;p65"/>
            <p:cNvSpPr txBox="1"/>
            <p:nvPr/>
          </p:nvSpPr>
          <p:spPr>
            <a:xfrm>
              <a:off x="1828801" y="647700"/>
              <a:ext cx="6605336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Đọc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tình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huống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SGK tr.40-41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trả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lời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câu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hỏi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:</a:t>
              </a:r>
              <a:endParaRPr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28" name="Google Shape;128;p65"/>
          <p:cNvGrpSpPr/>
          <p:nvPr/>
        </p:nvGrpSpPr>
        <p:grpSpPr>
          <a:xfrm>
            <a:off x="553895" y="3044820"/>
            <a:ext cx="8958983" cy="3483430"/>
            <a:chOff x="704531" y="2223778"/>
            <a:chExt cx="6719237" cy="2612572"/>
          </a:xfrm>
        </p:grpSpPr>
        <p:sp>
          <p:nvSpPr>
            <p:cNvPr id="129" name="Google Shape;129;p65"/>
            <p:cNvSpPr/>
            <p:nvPr/>
          </p:nvSpPr>
          <p:spPr>
            <a:xfrm>
              <a:off x="704531" y="2223778"/>
              <a:ext cx="6719237" cy="2612572"/>
            </a:xfrm>
            <a:custGeom>
              <a:avLst/>
              <a:gdLst/>
              <a:ahLst/>
              <a:cxnLst/>
              <a:rect l="l" t="t" r="r" b="b"/>
              <a:pathLst>
                <a:path w="13354516" h="7429967" extrusionOk="0">
                  <a:moveTo>
                    <a:pt x="0" y="0"/>
                  </a:moveTo>
                  <a:lnTo>
                    <a:pt x="13354516" y="0"/>
                  </a:lnTo>
                  <a:lnTo>
                    <a:pt x="13354516" y="7429968"/>
                  </a:lnTo>
                  <a:lnTo>
                    <a:pt x="0" y="7429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30" name="Google Shape;130;p65"/>
            <p:cNvSpPr txBox="1"/>
            <p:nvPr/>
          </p:nvSpPr>
          <p:spPr>
            <a:xfrm>
              <a:off x="1081741" y="2614864"/>
              <a:ext cx="5964816" cy="1731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a) Em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định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cuộc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huống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trên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b)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này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ảnh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hưởng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cuộc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như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thế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nào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?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pic>
        <p:nvPicPr>
          <p:cNvPr id="131" name="Google Shape;131;p65"/>
          <p:cNvPicPr preferRelativeResize="0"/>
          <p:nvPr/>
        </p:nvPicPr>
        <p:blipFill rotWithShape="1">
          <a:blip r:embed="rId6">
            <a:alphaModFix/>
          </a:blip>
          <a:srcRect r="65827" b="58370"/>
          <a:stretch/>
        </p:blipFill>
        <p:spPr>
          <a:xfrm flipH="1">
            <a:off x="8696643" y="2692051"/>
            <a:ext cx="3419748" cy="4165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66"/>
          <p:cNvGrpSpPr/>
          <p:nvPr/>
        </p:nvGrpSpPr>
        <p:grpSpPr>
          <a:xfrm>
            <a:off x="0" y="1718422"/>
            <a:ext cx="7091680" cy="699008"/>
            <a:chOff x="0" y="266141"/>
            <a:chExt cx="5318760" cy="524256"/>
          </a:xfrm>
        </p:grpSpPr>
        <p:sp>
          <p:nvSpPr>
            <p:cNvPr id="137" name="Google Shape;137;p66"/>
            <p:cNvSpPr/>
            <p:nvPr/>
          </p:nvSpPr>
          <p:spPr>
            <a:xfrm>
              <a:off x="0" y="266141"/>
              <a:ext cx="1877568" cy="524256"/>
            </a:xfrm>
            <a:prstGeom prst="homePlate">
              <a:avLst>
                <a:gd name="adj" fmla="val 50000"/>
              </a:avLst>
            </a:prstGeom>
            <a:solidFill>
              <a:srgbClr val="1C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Nhóm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1, 2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138" name="Google Shape;138;p66"/>
            <p:cNvSpPr txBox="1"/>
            <p:nvPr/>
          </p:nvSpPr>
          <p:spPr>
            <a:xfrm>
              <a:off x="2002535" y="355144"/>
              <a:ext cx="3316225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Phân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tích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tình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huống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1:</a:t>
              </a:r>
              <a:endParaRPr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139" name="Google Shape;139;p66"/>
          <p:cNvSpPr txBox="1"/>
          <p:nvPr/>
        </p:nvSpPr>
        <p:spPr>
          <a:xfrm>
            <a:off x="373380" y="2601631"/>
            <a:ext cx="6987717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ty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triển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tốt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ổn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hằng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ngày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chi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hai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Nhưng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nay,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ty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nghỉ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ty.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40" name="Google Shape;140;p66" descr="Flat design overwhelmed woman illustr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0834" y="2052443"/>
            <a:ext cx="4990213" cy="4990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67"/>
          <p:cNvGrpSpPr/>
          <p:nvPr/>
        </p:nvGrpSpPr>
        <p:grpSpPr>
          <a:xfrm>
            <a:off x="0" y="1718422"/>
            <a:ext cx="7071360" cy="699008"/>
            <a:chOff x="0" y="266141"/>
            <a:chExt cx="5303520" cy="524256"/>
          </a:xfrm>
        </p:grpSpPr>
        <p:sp>
          <p:nvSpPr>
            <p:cNvPr id="146" name="Google Shape;146;p67"/>
            <p:cNvSpPr/>
            <p:nvPr/>
          </p:nvSpPr>
          <p:spPr>
            <a:xfrm>
              <a:off x="0" y="266141"/>
              <a:ext cx="1877568" cy="524256"/>
            </a:xfrm>
            <a:prstGeom prst="homePlate">
              <a:avLst>
                <a:gd name="adj" fmla="val 50000"/>
              </a:avLst>
            </a:prstGeom>
            <a:solidFill>
              <a:srgbClr val="1C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Nhóm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3, 4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147" name="Google Shape;147;p67"/>
            <p:cNvSpPr txBox="1"/>
            <p:nvPr/>
          </p:nvSpPr>
          <p:spPr>
            <a:xfrm>
              <a:off x="1987295" y="355144"/>
              <a:ext cx="3316225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Phân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tích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tình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huống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2:</a:t>
              </a:r>
              <a:endParaRPr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148" name="Google Shape;148;p67"/>
          <p:cNvSpPr txBox="1"/>
          <p:nvPr/>
        </p:nvSpPr>
        <p:spPr>
          <a:xfrm>
            <a:off x="678592" y="2803982"/>
            <a:ext cx="948140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hưởng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hậu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mấy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lở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quê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Vân,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mọi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an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quyền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huyện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di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chuyển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Vân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ấp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lao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mỗi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xáo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trộn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gặp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49" name="Google Shape;149;p67" descr="A cartoon cat reading a boo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17420" y="4681629"/>
            <a:ext cx="2021840" cy="2021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68"/>
          <p:cNvGrpSpPr/>
          <p:nvPr/>
        </p:nvGrpSpPr>
        <p:grpSpPr>
          <a:xfrm>
            <a:off x="0" y="1718422"/>
            <a:ext cx="7081520" cy="699008"/>
            <a:chOff x="0" y="266141"/>
            <a:chExt cx="5311140" cy="524256"/>
          </a:xfrm>
        </p:grpSpPr>
        <p:sp>
          <p:nvSpPr>
            <p:cNvPr id="155" name="Google Shape;155;p68"/>
            <p:cNvSpPr/>
            <p:nvPr/>
          </p:nvSpPr>
          <p:spPr>
            <a:xfrm>
              <a:off x="0" y="266141"/>
              <a:ext cx="1877568" cy="524256"/>
            </a:xfrm>
            <a:prstGeom prst="homePlate">
              <a:avLst>
                <a:gd name="adj" fmla="val 50000"/>
              </a:avLst>
            </a:prstGeom>
            <a:solidFill>
              <a:srgbClr val="1C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Nhóm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5, 6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156" name="Google Shape;156;p68"/>
            <p:cNvSpPr txBox="1"/>
            <p:nvPr/>
          </p:nvSpPr>
          <p:spPr>
            <a:xfrm>
              <a:off x="1994915" y="355144"/>
              <a:ext cx="3316225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Phân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tích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tình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huống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3:</a:t>
              </a:r>
              <a:endParaRPr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157" name="Google Shape;157;p68"/>
          <p:cNvSpPr txBox="1"/>
          <p:nvPr/>
        </p:nvSpPr>
        <p:spPr>
          <a:xfrm>
            <a:off x="678592" y="2803982"/>
            <a:ext cx="948140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Anh K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hai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bỗng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lâm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bệnh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nặng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lao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vừa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chữa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chạy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tốn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sóc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Anh K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thấy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lo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58" name="Google Shape;158;p68" descr="Cartoon of a brain reading a boo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00455" y="4557724"/>
            <a:ext cx="3084586" cy="2546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9"/>
          <p:cNvSpPr/>
          <p:nvPr/>
        </p:nvSpPr>
        <p:spPr>
          <a:xfrm>
            <a:off x="4273974" y="1527345"/>
            <a:ext cx="3644052" cy="844581"/>
          </a:xfrm>
          <a:prstGeom prst="roundRect">
            <a:avLst>
              <a:gd name="adj" fmla="val 21042"/>
            </a:avLst>
          </a:prstGeom>
          <a:solidFill>
            <a:srgbClr val="B2D8D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 HUỐNG 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69"/>
          <p:cNvSpPr/>
          <p:nvPr/>
        </p:nvSpPr>
        <p:spPr>
          <a:xfrm>
            <a:off x="969889" y="2840076"/>
            <a:ext cx="2714804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65" name="Google Shape;165;p69"/>
          <p:cNvSpPr/>
          <p:nvPr/>
        </p:nvSpPr>
        <p:spPr>
          <a:xfrm>
            <a:off x="6898941" y="2840076"/>
            <a:ext cx="2714804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Ảnh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hưởng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166" name="Google Shape;166;p69"/>
          <p:cNvGrpSpPr/>
          <p:nvPr/>
        </p:nvGrpSpPr>
        <p:grpSpPr>
          <a:xfrm>
            <a:off x="969889" y="3637263"/>
            <a:ext cx="2717492" cy="2505456"/>
            <a:chOff x="1027136" y="2401563"/>
            <a:chExt cx="2038119" cy="1879092"/>
          </a:xfrm>
        </p:grpSpPr>
        <p:sp>
          <p:nvSpPr>
            <p:cNvPr id="167" name="Google Shape;167;p69"/>
            <p:cNvSpPr/>
            <p:nvPr/>
          </p:nvSpPr>
          <p:spPr>
            <a:xfrm>
              <a:off x="1027136" y="2805423"/>
              <a:ext cx="2038119" cy="1475232"/>
            </a:xfrm>
            <a:prstGeom prst="roundRect">
              <a:avLst>
                <a:gd name="adj" fmla="val 9318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Liên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nghỉ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ở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ty.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cxnSp>
          <p:nvCxnSpPr>
            <p:cNvPr id="168" name="Google Shape;168;p69"/>
            <p:cNvCxnSpPr>
              <a:stCxn id="164" idx="2"/>
              <a:endCxn id="167" idx="0"/>
            </p:cNvCxnSpPr>
            <p:nvPr/>
          </p:nvCxnSpPr>
          <p:spPr>
            <a:xfrm>
              <a:off x="2045188" y="2401563"/>
              <a:ext cx="900" cy="403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69" name="Google Shape;169;p69"/>
          <p:cNvGrpSpPr/>
          <p:nvPr/>
        </p:nvGrpSpPr>
        <p:grpSpPr>
          <a:xfrm>
            <a:off x="5033579" y="3637263"/>
            <a:ext cx="6445527" cy="2505456"/>
            <a:chOff x="4074904" y="2401563"/>
            <a:chExt cx="4834145" cy="1879092"/>
          </a:xfrm>
        </p:grpSpPr>
        <p:sp>
          <p:nvSpPr>
            <p:cNvPr id="170" name="Google Shape;170;p69"/>
            <p:cNvSpPr/>
            <p:nvPr/>
          </p:nvSpPr>
          <p:spPr>
            <a:xfrm>
              <a:off x="4074904" y="2805423"/>
              <a:ext cx="4834145" cy="1475232"/>
            </a:xfrm>
            <a:prstGeom prst="roundRect">
              <a:avLst>
                <a:gd name="adj" fmla="val 11798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457189" marR="0" lvl="0" indent="-457189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Thu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nhập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giảm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  <a:p>
              <a:pPr marL="457189" marR="0" lvl="0" indent="-457189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Cuộc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thành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viên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gặp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khăn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thiếu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thốn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cxnSp>
          <p:nvCxnSpPr>
            <p:cNvPr id="171" name="Google Shape;171;p69"/>
            <p:cNvCxnSpPr>
              <a:stCxn id="165" idx="2"/>
              <a:endCxn id="170" idx="0"/>
            </p:cNvCxnSpPr>
            <p:nvPr/>
          </p:nvCxnSpPr>
          <p:spPr>
            <a:xfrm>
              <a:off x="6491977" y="2401563"/>
              <a:ext cx="0" cy="403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72" name="Google Shape;172;p69"/>
          <p:cNvSpPr/>
          <p:nvPr/>
        </p:nvSpPr>
        <p:spPr>
          <a:xfrm>
            <a:off x="4022005" y="3105573"/>
            <a:ext cx="2508931" cy="266192"/>
          </a:xfrm>
          <a:prstGeom prst="rightArrow">
            <a:avLst>
              <a:gd name="adj1" fmla="val 28530"/>
              <a:gd name="adj2" fmla="val 123037"/>
            </a:avLst>
          </a:prstGeom>
          <a:solidFill>
            <a:srgbClr val="1C7B89"/>
          </a:solidFill>
          <a:ln w="25400" cap="flat" cmpd="sng">
            <a:solidFill>
              <a:srgbClr val="1C7B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0"/>
          <p:cNvSpPr/>
          <p:nvPr/>
        </p:nvSpPr>
        <p:spPr>
          <a:xfrm>
            <a:off x="4273974" y="1527345"/>
            <a:ext cx="3644052" cy="844581"/>
          </a:xfrm>
          <a:prstGeom prst="roundRect">
            <a:avLst>
              <a:gd name="adj" fmla="val 21042"/>
            </a:avLst>
          </a:prstGeom>
          <a:solidFill>
            <a:srgbClr val="B2D8D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 HUỐNG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78" name="Google Shape;178;p70"/>
          <p:cNvSpPr/>
          <p:nvPr/>
        </p:nvSpPr>
        <p:spPr>
          <a:xfrm>
            <a:off x="969889" y="2840076"/>
            <a:ext cx="2714804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79" name="Google Shape;179;p70"/>
          <p:cNvSpPr/>
          <p:nvPr/>
        </p:nvSpPr>
        <p:spPr>
          <a:xfrm>
            <a:off x="6898941" y="2840076"/>
            <a:ext cx="2714804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Ảnh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hưởng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180" name="Google Shape;180;p70"/>
          <p:cNvGrpSpPr/>
          <p:nvPr/>
        </p:nvGrpSpPr>
        <p:grpSpPr>
          <a:xfrm>
            <a:off x="607515" y="3637263"/>
            <a:ext cx="3439551" cy="2948305"/>
            <a:chOff x="755355" y="2401564"/>
            <a:chExt cx="2579663" cy="1854714"/>
          </a:xfrm>
        </p:grpSpPr>
        <p:sp>
          <p:nvSpPr>
            <p:cNvPr id="181" name="Google Shape;181;p70"/>
            <p:cNvSpPr/>
            <p:nvPr/>
          </p:nvSpPr>
          <p:spPr>
            <a:xfrm>
              <a:off x="755355" y="2781046"/>
              <a:ext cx="2579663" cy="1475232"/>
            </a:xfrm>
            <a:prstGeom prst="roundRect">
              <a:avLst>
                <a:gd name="adj" fmla="val 9318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Biến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khí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hậu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dẫn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sạt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lở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phải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chuyển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nơi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ở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  <p:cxnSp>
          <p:nvCxnSpPr>
            <p:cNvPr id="182" name="Google Shape;182;p70"/>
            <p:cNvCxnSpPr>
              <a:stCxn id="178" idx="2"/>
              <a:endCxn id="181" idx="0"/>
            </p:cNvCxnSpPr>
            <p:nvPr/>
          </p:nvCxnSpPr>
          <p:spPr>
            <a:xfrm>
              <a:off x="2045187" y="2401564"/>
              <a:ext cx="0" cy="379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83" name="Google Shape;183;p70"/>
          <p:cNvGrpSpPr/>
          <p:nvPr/>
        </p:nvGrpSpPr>
        <p:grpSpPr>
          <a:xfrm>
            <a:off x="5033579" y="3637263"/>
            <a:ext cx="6445527" cy="2987056"/>
            <a:chOff x="4074904" y="2401564"/>
            <a:chExt cx="4834145" cy="1879091"/>
          </a:xfrm>
        </p:grpSpPr>
        <p:sp>
          <p:nvSpPr>
            <p:cNvPr id="184" name="Google Shape;184;p70"/>
            <p:cNvSpPr/>
            <p:nvPr/>
          </p:nvSpPr>
          <p:spPr>
            <a:xfrm>
              <a:off x="4074904" y="2805423"/>
              <a:ext cx="4834145" cy="1475232"/>
            </a:xfrm>
            <a:prstGeom prst="roundRect">
              <a:avLst>
                <a:gd name="adj" fmla="val 11798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457189" marR="0" lvl="0" indent="-457189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khăn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lại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học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tập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lao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động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xuất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 </a:t>
              </a:r>
              <a:endParaRPr dirty="0">
                <a:latin typeface="UTM Avo" panose="02040603050506020204" pitchFamily="18" charset="0"/>
              </a:endParaRPr>
            </a:p>
            <a:p>
              <a:pPr marL="457189" marR="0" lvl="0" indent="-457189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Cuộc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hằng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ngày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cả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bị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xáo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trộn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  <p:cxnSp>
          <p:nvCxnSpPr>
            <p:cNvPr id="185" name="Google Shape;185;p70"/>
            <p:cNvCxnSpPr>
              <a:stCxn id="179" idx="2"/>
              <a:endCxn id="184" idx="0"/>
            </p:cNvCxnSpPr>
            <p:nvPr/>
          </p:nvCxnSpPr>
          <p:spPr>
            <a:xfrm>
              <a:off x="6491977" y="2401564"/>
              <a:ext cx="0" cy="403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6" name="Google Shape;186;p70"/>
          <p:cNvSpPr/>
          <p:nvPr/>
        </p:nvSpPr>
        <p:spPr>
          <a:xfrm>
            <a:off x="4022005" y="3105573"/>
            <a:ext cx="2508931" cy="266192"/>
          </a:xfrm>
          <a:prstGeom prst="rightArrow">
            <a:avLst>
              <a:gd name="adj1" fmla="val 28530"/>
              <a:gd name="adj2" fmla="val 123037"/>
            </a:avLst>
          </a:prstGeom>
          <a:solidFill>
            <a:srgbClr val="1C7B89"/>
          </a:solidFill>
          <a:ln w="25400" cap="flat" cmpd="sng">
            <a:solidFill>
              <a:srgbClr val="1C7B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1"/>
          <p:cNvSpPr/>
          <p:nvPr/>
        </p:nvSpPr>
        <p:spPr>
          <a:xfrm>
            <a:off x="4273974" y="1527345"/>
            <a:ext cx="3644052" cy="844581"/>
          </a:xfrm>
          <a:prstGeom prst="roundRect">
            <a:avLst>
              <a:gd name="adj" fmla="val 21042"/>
            </a:avLst>
          </a:prstGeom>
          <a:solidFill>
            <a:srgbClr val="B2D8D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 HUỐNG 3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2" name="Google Shape;192;p71"/>
          <p:cNvSpPr/>
          <p:nvPr/>
        </p:nvSpPr>
        <p:spPr>
          <a:xfrm>
            <a:off x="969889" y="2840076"/>
            <a:ext cx="2714804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93" name="Google Shape;193;p71"/>
          <p:cNvSpPr/>
          <p:nvPr/>
        </p:nvSpPr>
        <p:spPr>
          <a:xfrm>
            <a:off x="6898941" y="2840076"/>
            <a:ext cx="2714804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Ảnh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hưởng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194" name="Google Shape;194;p71"/>
          <p:cNvGrpSpPr/>
          <p:nvPr/>
        </p:nvGrpSpPr>
        <p:grpSpPr>
          <a:xfrm>
            <a:off x="969889" y="3637263"/>
            <a:ext cx="2717492" cy="2773696"/>
            <a:chOff x="1027136" y="2401564"/>
            <a:chExt cx="2038119" cy="1879091"/>
          </a:xfrm>
        </p:grpSpPr>
        <p:sp>
          <p:nvSpPr>
            <p:cNvPr id="195" name="Google Shape;195;p71"/>
            <p:cNvSpPr/>
            <p:nvPr/>
          </p:nvSpPr>
          <p:spPr>
            <a:xfrm>
              <a:off x="1027136" y="2805423"/>
              <a:ext cx="2038119" cy="1475232"/>
            </a:xfrm>
            <a:prstGeom prst="roundRect">
              <a:avLst>
                <a:gd name="adj" fmla="val 9318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Bố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K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lâm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bệnh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phải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chữa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chạy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điều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trị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  <p:cxnSp>
          <p:nvCxnSpPr>
            <p:cNvPr id="196" name="Google Shape;196;p71"/>
            <p:cNvCxnSpPr>
              <a:stCxn id="192" idx="2"/>
              <a:endCxn id="195" idx="0"/>
            </p:cNvCxnSpPr>
            <p:nvPr/>
          </p:nvCxnSpPr>
          <p:spPr>
            <a:xfrm>
              <a:off x="2045188" y="2401564"/>
              <a:ext cx="900" cy="403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97" name="Google Shape;197;p71"/>
          <p:cNvGrpSpPr/>
          <p:nvPr/>
        </p:nvGrpSpPr>
        <p:grpSpPr>
          <a:xfrm>
            <a:off x="5033579" y="3637263"/>
            <a:ext cx="6445527" cy="2773696"/>
            <a:chOff x="4074904" y="2401564"/>
            <a:chExt cx="4834145" cy="1879091"/>
          </a:xfrm>
        </p:grpSpPr>
        <p:sp>
          <p:nvSpPr>
            <p:cNvPr id="198" name="Google Shape;198;p71"/>
            <p:cNvSpPr/>
            <p:nvPr/>
          </p:nvSpPr>
          <p:spPr>
            <a:xfrm>
              <a:off x="4074904" y="2805423"/>
              <a:ext cx="4834145" cy="1475232"/>
            </a:xfrm>
            <a:prstGeom prst="roundRect">
              <a:avLst>
                <a:gd name="adj" fmla="val 11798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457189" marR="0" lvl="0" indent="-457189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Điều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trị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tốn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kém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gây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khăn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về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kinh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tế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;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người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chăm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sóc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→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ảnh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hưởng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cả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đình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anh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K.</a:t>
              </a:r>
              <a:endParaRPr dirty="0">
                <a:latin typeface="UTM Avo" panose="02040603050506020204" pitchFamily="18" charset="0"/>
              </a:endParaRPr>
            </a:p>
          </p:txBody>
        </p:sp>
        <p:cxnSp>
          <p:nvCxnSpPr>
            <p:cNvPr id="199" name="Google Shape;199;p71"/>
            <p:cNvCxnSpPr>
              <a:stCxn id="193" idx="2"/>
              <a:endCxn id="198" idx="0"/>
            </p:cNvCxnSpPr>
            <p:nvPr/>
          </p:nvCxnSpPr>
          <p:spPr>
            <a:xfrm>
              <a:off x="6491977" y="2401564"/>
              <a:ext cx="0" cy="403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00" name="Google Shape;200;p71"/>
          <p:cNvSpPr/>
          <p:nvPr/>
        </p:nvSpPr>
        <p:spPr>
          <a:xfrm>
            <a:off x="4022005" y="3105573"/>
            <a:ext cx="2508931" cy="266192"/>
          </a:xfrm>
          <a:prstGeom prst="rightArrow">
            <a:avLst>
              <a:gd name="adj1" fmla="val 28530"/>
              <a:gd name="adj2" fmla="val 123037"/>
            </a:avLst>
          </a:prstGeom>
          <a:solidFill>
            <a:srgbClr val="1C7B89"/>
          </a:solidFill>
          <a:ln w="25400" cap="flat" cmpd="sng">
            <a:solidFill>
              <a:srgbClr val="1C7B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2"/>
          <p:cNvSpPr txBox="1"/>
          <p:nvPr/>
        </p:nvSpPr>
        <p:spPr>
          <a:xfrm>
            <a:off x="0" y="617341"/>
            <a:ext cx="12192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xảy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1" i="0" u="none" strike="noStrike" cap="none" dirty="0">
              <a:solidFill>
                <a:srgbClr val="C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đình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06" name="Google Shape;206;p72"/>
          <p:cNvSpPr/>
          <p:nvPr/>
        </p:nvSpPr>
        <p:spPr>
          <a:xfrm>
            <a:off x="944880" y="2047319"/>
            <a:ext cx="5880220" cy="748912"/>
          </a:xfrm>
          <a:prstGeom prst="roundRect">
            <a:avLst>
              <a:gd name="adj" fmla="val 16667"/>
            </a:avLst>
          </a:prstGeom>
          <a:solidFill>
            <a:srgbClr val="FBFBFB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Môi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tai,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hậu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07" name="Google Shape;207;p72"/>
          <p:cNvSpPr/>
          <p:nvPr/>
        </p:nvSpPr>
        <p:spPr>
          <a:xfrm>
            <a:off x="944880" y="3281645"/>
            <a:ext cx="5880220" cy="1210164"/>
          </a:xfrm>
          <a:prstGeom prst="roundRect">
            <a:avLst>
              <a:gd name="adj" fmla="val 16667"/>
            </a:avLst>
          </a:prstGeom>
          <a:solidFill>
            <a:srgbClr val="FBFBFB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chỗ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;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ốm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,…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08" name="Google Shape;208;p72"/>
          <p:cNvSpPr/>
          <p:nvPr/>
        </p:nvSpPr>
        <p:spPr>
          <a:xfrm>
            <a:off x="944880" y="5068716"/>
            <a:ext cx="5880220" cy="1210164"/>
          </a:xfrm>
          <a:prstGeom prst="roundRect">
            <a:avLst>
              <a:gd name="adj" fmla="val 16667"/>
            </a:avLst>
          </a:prstGeom>
          <a:solidFill>
            <a:srgbClr val="FBFBFB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Khoa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Robot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tạo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,...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09" name="Google Shape;209;p72"/>
          <p:cNvSpPr/>
          <p:nvPr/>
        </p:nvSpPr>
        <p:spPr>
          <a:xfrm>
            <a:off x="7827786" y="2047319"/>
            <a:ext cx="3947884" cy="4471605"/>
          </a:xfrm>
          <a:prstGeom prst="roundRect">
            <a:avLst>
              <a:gd name="adj" fmla="val 7293"/>
            </a:avLst>
          </a:prstGeom>
          <a:solidFill>
            <a:srgbClr val="FFF3E7"/>
          </a:solidFill>
          <a:ln>
            <a:noFill/>
          </a:ln>
          <a:effectLst>
            <a:outerShdw blurRad="57785" dist="33020" dir="318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xảy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ngoài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muốn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từng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10" name="Google Shape;210;p72"/>
          <p:cNvSpPr/>
          <p:nvPr/>
        </p:nvSpPr>
        <p:spPr>
          <a:xfrm flipH="1">
            <a:off x="6829939" y="1887967"/>
            <a:ext cx="774096" cy="4787899"/>
          </a:xfrm>
          <a:prstGeom prst="leftBrace">
            <a:avLst>
              <a:gd name="adj1" fmla="val 32459"/>
              <a:gd name="adj2" fmla="val 50000"/>
            </a:avLst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7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75722" y="780069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74"/>
          <p:cNvGrpSpPr/>
          <p:nvPr/>
        </p:nvGrpSpPr>
        <p:grpSpPr>
          <a:xfrm>
            <a:off x="826287" y="1676302"/>
            <a:ext cx="10539419" cy="1200288"/>
            <a:chOff x="1943100" y="2886619"/>
            <a:chExt cx="7904564" cy="900216"/>
          </a:xfrm>
        </p:grpSpPr>
        <p:sp>
          <p:nvSpPr>
            <p:cNvPr id="221" name="Google Shape;221;p74"/>
            <p:cNvSpPr txBox="1"/>
            <p:nvPr/>
          </p:nvSpPr>
          <p:spPr>
            <a:xfrm>
              <a:off x="1943100" y="2886619"/>
              <a:ext cx="7904564" cy="900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   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Nhiệm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vụ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: Em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dự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đoán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khả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năng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xảy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ra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cuộc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222" name="Google Shape;222;p7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1717995">
              <a:off x="2080978" y="3003908"/>
              <a:ext cx="282613" cy="282613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23" name="Google Shape;223;p74"/>
          <p:cNvGraphicFramePr/>
          <p:nvPr/>
        </p:nvGraphicFramePr>
        <p:xfrm>
          <a:off x="772372" y="3098174"/>
          <a:ext cx="10647250" cy="3432625"/>
        </p:xfrm>
        <a:graphic>
          <a:graphicData uri="http://schemas.openxmlformats.org/drawingml/2006/table">
            <a:tbl>
              <a:tblPr>
                <a:noFill/>
                <a:tableStyleId>{3733CFFA-694E-40DB-BC3C-B1555534574A}</a:tableStyleId>
              </a:tblPr>
              <a:tblGrid>
                <a:gridCol w="93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7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2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STT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Lĩnh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vực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Những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khả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năng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có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thể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xảy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ra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Môi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trường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tự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nhiên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Gia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đình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Tác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động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của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khoa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học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công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nghệ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Yếu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tố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tâm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sinh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lí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lứa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tuổi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3148" y="4151318"/>
            <a:ext cx="5085508" cy="2476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75" descr="https://khodulieu.sohoa.tuyenquang.gov.vn/congthongtin/media/2d95f8412cccd24323a21ca5fef5153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9414" y="4151318"/>
            <a:ext cx="4402681" cy="247650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p75"/>
          <p:cNvGraphicFramePr/>
          <p:nvPr/>
        </p:nvGraphicFramePr>
        <p:xfrm>
          <a:off x="816817" y="1934691"/>
          <a:ext cx="10752650" cy="1936250"/>
        </p:xfrm>
        <a:graphic>
          <a:graphicData uri="http://schemas.openxmlformats.org/drawingml/2006/table">
            <a:tbl>
              <a:tblPr>
                <a:noFill/>
                <a:tableStyleId>{3733CFFA-694E-40DB-BC3C-B1555534574A}</a:tableStyleId>
              </a:tblPr>
              <a:tblGrid>
                <a:gridCol w="94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STT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Lĩnh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vực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Những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khả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năng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có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thể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xảy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ra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9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1" name="Google Shape;231;p75"/>
          <p:cNvSpPr txBox="1"/>
          <p:nvPr/>
        </p:nvSpPr>
        <p:spPr>
          <a:xfrm>
            <a:off x="2448463" y="3123054"/>
            <a:ext cx="374468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Môi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nhiên</a:t>
            </a: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32" name="Google Shape;232;p75"/>
          <p:cNvSpPr txBox="1"/>
          <p:nvPr/>
        </p:nvSpPr>
        <p:spPr>
          <a:xfrm>
            <a:off x="6764171" y="3085236"/>
            <a:ext cx="499564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Mưa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lớn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bão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lũ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lụt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sạt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lở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đất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76"/>
          <p:cNvGraphicFramePr/>
          <p:nvPr/>
        </p:nvGraphicFramePr>
        <p:xfrm>
          <a:off x="784649" y="2257901"/>
          <a:ext cx="10803175" cy="3603850"/>
        </p:xfrm>
        <a:graphic>
          <a:graphicData uri="http://schemas.openxmlformats.org/drawingml/2006/table">
            <a:tbl>
              <a:tblPr>
                <a:noFill/>
                <a:tableStyleId>{3733CFFA-694E-40DB-BC3C-B1555534574A}</a:tableStyleId>
              </a:tblPr>
              <a:tblGrid>
                <a:gridCol w="102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4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STT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Lĩnh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vực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Những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khả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năng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có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thể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xảy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ra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8" name="Google Shape;238;p76"/>
          <p:cNvSpPr txBox="1"/>
          <p:nvPr/>
        </p:nvSpPr>
        <p:spPr>
          <a:xfrm>
            <a:off x="2325526" y="3803503"/>
            <a:ext cx="165462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Gia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đình</a:t>
            </a: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39" name="Google Shape;239;p76"/>
          <p:cNvSpPr txBox="1"/>
          <p:nvPr/>
        </p:nvSpPr>
        <p:spPr>
          <a:xfrm>
            <a:off x="5265008" y="3069198"/>
            <a:ext cx="6164056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chỗ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ở;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nơi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;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thu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nhập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;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ốm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đau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trị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tốn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kém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" name="Google Shape;244;p77"/>
          <p:cNvGraphicFramePr/>
          <p:nvPr/>
        </p:nvGraphicFramePr>
        <p:xfrm>
          <a:off x="190501" y="1752777"/>
          <a:ext cx="11811000" cy="1975925"/>
        </p:xfrm>
        <a:graphic>
          <a:graphicData uri="http://schemas.openxmlformats.org/drawingml/2006/table">
            <a:tbl>
              <a:tblPr>
                <a:noFill/>
                <a:tableStyleId>{3733CFFA-694E-40DB-BC3C-B1555534574A}</a:tableStyleId>
              </a:tblPr>
              <a:tblGrid>
                <a:gridCol w="103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5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STT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Lĩnh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vực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Những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khả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năng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có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thể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xảy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ra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0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5" name="Google Shape;245;p77"/>
          <p:cNvSpPr txBox="1"/>
          <p:nvPr/>
        </p:nvSpPr>
        <p:spPr>
          <a:xfrm>
            <a:off x="1679736" y="2543350"/>
            <a:ext cx="452845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khoa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nghệ</a:t>
            </a: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46" name="Google Shape;246;p77"/>
          <p:cNvSpPr txBox="1"/>
          <p:nvPr/>
        </p:nvSpPr>
        <p:spPr>
          <a:xfrm>
            <a:off x="7015481" y="2543350"/>
            <a:ext cx="472947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Robot,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hoá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trí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tuệ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tạo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47" name="Google Shape;247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0321" y="3868194"/>
            <a:ext cx="5171439" cy="2796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77"/>
          <p:cNvPicPr preferRelativeResize="0"/>
          <p:nvPr/>
        </p:nvPicPr>
        <p:blipFill rotWithShape="1">
          <a:blip r:embed="rId5">
            <a:alphaModFix/>
          </a:blip>
          <a:srcRect l="12122"/>
          <a:stretch/>
        </p:blipFill>
        <p:spPr>
          <a:xfrm>
            <a:off x="710807" y="3898408"/>
            <a:ext cx="5171439" cy="2765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3" name="Google Shape;253;p78"/>
          <p:cNvGraphicFramePr/>
          <p:nvPr/>
        </p:nvGraphicFramePr>
        <p:xfrm>
          <a:off x="380233" y="2045011"/>
          <a:ext cx="11582400" cy="2916800"/>
        </p:xfrm>
        <a:graphic>
          <a:graphicData uri="http://schemas.openxmlformats.org/drawingml/2006/table">
            <a:tbl>
              <a:tblPr>
                <a:noFill/>
                <a:tableStyleId>{3733CFFA-694E-40DB-BC3C-B1555534574A}</a:tableStyleId>
              </a:tblPr>
              <a:tblGrid>
                <a:gridCol w="101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2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STT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Lĩnh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vực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Những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khả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năng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có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thể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xảy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ra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4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275" marR="88275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4" name="Google Shape;254;p78"/>
          <p:cNvSpPr txBox="1"/>
          <p:nvPr/>
        </p:nvSpPr>
        <p:spPr>
          <a:xfrm>
            <a:off x="1471732" y="3503413"/>
            <a:ext cx="39029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Yếu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tố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tâm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sinh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lí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lứa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tuổi</a:t>
            </a: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55" name="Google Shape;255;p78"/>
          <p:cNvSpPr txBox="1"/>
          <p:nvPr/>
        </p:nvSpPr>
        <p:spPr>
          <a:xfrm>
            <a:off x="5867188" y="2961381"/>
            <a:ext cx="541318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lứa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tuổi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thiếu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niên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sang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niên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tuổi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vị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niên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sang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tuổi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niên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400" b="0" i="0" u="none" strike="noStrike" cap="none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56" name="Google Shape;256;p78" descr="A cartoon of a child reading a boo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3639" y="5079999"/>
            <a:ext cx="1786537" cy="1786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7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80"/>
          <p:cNvGrpSpPr/>
          <p:nvPr/>
        </p:nvGrpSpPr>
        <p:grpSpPr>
          <a:xfrm>
            <a:off x="10438588" y="1541086"/>
            <a:ext cx="1374272" cy="1077911"/>
            <a:chOff x="5337550" y="2279525"/>
            <a:chExt cx="466150" cy="365625"/>
          </a:xfrm>
        </p:grpSpPr>
        <p:sp>
          <p:nvSpPr>
            <p:cNvPr id="267" name="Google Shape;267;p80"/>
            <p:cNvSpPr/>
            <p:nvPr/>
          </p:nvSpPr>
          <p:spPr>
            <a:xfrm>
              <a:off x="5337550" y="2279525"/>
              <a:ext cx="466150" cy="365625"/>
            </a:xfrm>
            <a:custGeom>
              <a:avLst/>
              <a:gdLst/>
              <a:ahLst/>
              <a:cxnLst/>
              <a:rect l="l" t="t" r="r" b="b"/>
              <a:pathLst>
                <a:path w="18646" h="14625" extrusionOk="0">
                  <a:moveTo>
                    <a:pt x="10024" y="583"/>
                  </a:moveTo>
                  <a:cubicBezTo>
                    <a:pt x="11408" y="583"/>
                    <a:pt x="12786" y="806"/>
                    <a:pt x="14012" y="1494"/>
                  </a:cubicBezTo>
                  <a:cubicBezTo>
                    <a:pt x="15540" y="2353"/>
                    <a:pt x="16859" y="3842"/>
                    <a:pt x="17358" y="5540"/>
                  </a:cubicBezTo>
                  <a:cubicBezTo>
                    <a:pt x="17769" y="6939"/>
                    <a:pt x="17580" y="8445"/>
                    <a:pt x="16706" y="9631"/>
                  </a:cubicBezTo>
                  <a:cubicBezTo>
                    <a:pt x="15563" y="11180"/>
                    <a:pt x="13634" y="11771"/>
                    <a:pt x="11794" y="11948"/>
                  </a:cubicBezTo>
                  <a:cubicBezTo>
                    <a:pt x="11243" y="12001"/>
                    <a:pt x="10692" y="12021"/>
                    <a:pt x="10140" y="12021"/>
                  </a:cubicBezTo>
                  <a:cubicBezTo>
                    <a:pt x="8718" y="12021"/>
                    <a:pt x="7295" y="11893"/>
                    <a:pt x="5873" y="11893"/>
                  </a:cubicBezTo>
                  <a:cubicBezTo>
                    <a:pt x="5462" y="11893"/>
                    <a:pt x="5050" y="11904"/>
                    <a:pt x="4639" y="11931"/>
                  </a:cubicBezTo>
                  <a:cubicBezTo>
                    <a:pt x="3149" y="12031"/>
                    <a:pt x="2074" y="13007"/>
                    <a:pt x="853" y="13734"/>
                  </a:cubicBezTo>
                  <a:cubicBezTo>
                    <a:pt x="1078" y="13203"/>
                    <a:pt x="1345" y="12693"/>
                    <a:pt x="1642" y="12195"/>
                  </a:cubicBezTo>
                  <a:cubicBezTo>
                    <a:pt x="1912" y="11745"/>
                    <a:pt x="2182" y="11363"/>
                    <a:pt x="2172" y="10825"/>
                  </a:cubicBezTo>
                  <a:cubicBezTo>
                    <a:pt x="2140" y="9169"/>
                    <a:pt x="1010" y="7804"/>
                    <a:pt x="1325" y="6089"/>
                  </a:cubicBezTo>
                  <a:cubicBezTo>
                    <a:pt x="1969" y="2590"/>
                    <a:pt x="5879" y="827"/>
                    <a:pt x="9063" y="616"/>
                  </a:cubicBezTo>
                  <a:cubicBezTo>
                    <a:pt x="9383" y="595"/>
                    <a:pt x="9704" y="583"/>
                    <a:pt x="10024" y="583"/>
                  </a:cubicBezTo>
                  <a:close/>
                  <a:moveTo>
                    <a:pt x="9918" y="0"/>
                  </a:moveTo>
                  <a:cubicBezTo>
                    <a:pt x="6875" y="0"/>
                    <a:pt x="3765" y="1057"/>
                    <a:pt x="1875" y="3556"/>
                  </a:cubicBezTo>
                  <a:cubicBezTo>
                    <a:pt x="683" y="5129"/>
                    <a:pt x="450" y="6887"/>
                    <a:pt x="1051" y="8741"/>
                  </a:cubicBezTo>
                  <a:cubicBezTo>
                    <a:pt x="1391" y="9783"/>
                    <a:pt x="1858" y="10706"/>
                    <a:pt x="1261" y="11719"/>
                  </a:cubicBezTo>
                  <a:cubicBezTo>
                    <a:pt x="795" y="12510"/>
                    <a:pt x="377" y="13304"/>
                    <a:pt x="71" y="14170"/>
                  </a:cubicBezTo>
                  <a:cubicBezTo>
                    <a:pt x="31" y="14219"/>
                    <a:pt x="16" y="14276"/>
                    <a:pt x="21" y="14334"/>
                  </a:cubicBezTo>
                  <a:cubicBezTo>
                    <a:pt x="0" y="14496"/>
                    <a:pt x="132" y="14604"/>
                    <a:pt x="276" y="14620"/>
                  </a:cubicBezTo>
                  <a:cubicBezTo>
                    <a:pt x="292" y="14623"/>
                    <a:pt x="309" y="14624"/>
                    <a:pt x="327" y="14624"/>
                  </a:cubicBezTo>
                  <a:cubicBezTo>
                    <a:pt x="368" y="14624"/>
                    <a:pt x="411" y="14615"/>
                    <a:pt x="455" y="14595"/>
                  </a:cubicBezTo>
                  <a:cubicBezTo>
                    <a:pt x="1269" y="14219"/>
                    <a:pt x="1976" y="13653"/>
                    <a:pt x="2739" y="13189"/>
                  </a:cubicBezTo>
                  <a:cubicBezTo>
                    <a:pt x="3765" y="12564"/>
                    <a:pt x="4708" y="12468"/>
                    <a:pt x="5846" y="12468"/>
                  </a:cubicBezTo>
                  <a:cubicBezTo>
                    <a:pt x="5975" y="12468"/>
                    <a:pt x="6106" y="12470"/>
                    <a:pt x="6239" y="12471"/>
                  </a:cubicBezTo>
                  <a:cubicBezTo>
                    <a:pt x="7531" y="12489"/>
                    <a:pt x="8834" y="12588"/>
                    <a:pt x="10131" y="12588"/>
                  </a:cubicBezTo>
                  <a:cubicBezTo>
                    <a:pt x="11250" y="12588"/>
                    <a:pt x="12366" y="12514"/>
                    <a:pt x="13465" y="12250"/>
                  </a:cubicBezTo>
                  <a:cubicBezTo>
                    <a:pt x="16405" y="11546"/>
                    <a:pt x="18645" y="9071"/>
                    <a:pt x="18042" y="5930"/>
                  </a:cubicBezTo>
                  <a:cubicBezTo>
                    <a:pt x="17403" y="2603"/>
                    <a:pt x="14228" y="304"/>
                    <a:pt x="10979" y="43"/>
                  </a:cubicBezTo>
                  <a:cubicBezTo>
                    <a:pt x="10628" y="15"/>
                    <a:pt x="10273" y="0"/>
                    <a:pt x="9918" y="0"/>
                  </a:cubicBezTo>
                  <a:close/>
                </a:path>
              </a:pathLst>
            </a:custGeom>
            <a:solidFill>
              <a:srgbClr val="26A5B7"/>
            </a:solidFill>
            <a:ln w="9525" cap="flat" cmpd="sng">
              <a:solidFill>
                <a:srgbClr val="26A5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68" name="Google Shape;268;p80"/>
            <p:cNvSpPr/>
            <p:nvPr/>
          </p:nvSpPr>
          <p:spPr>
            <a:xfrm>
              <a:off x="5462700" y="2421375"/>
              <a:ext cx="60375" cy="42025"/>
            </a:xfrm>
            <a:custGeom>
              <a:avLst/>
              <a:gdLst/>
              <a:ahLst/>
              <a:cxnLst/>
              <a:rect l="l" t="t" r="r" b="b"/>
              <a:pathLst>
                <a:path w="2415" h="1681" extrusionOk="0">
                  <a:moveTo>
                    <a:pt x="1180" y="0"/>
                  </a:moveTo>
                  <a:cubicBezTo>
                    <a:pt x="304" y="0"/>
                    <a:pt x="0" y="1242"/>
                    <a:pt x="855" y="1588"/>
                  </a:cubicBezTo>
                  <a:cubicBezTo>
                    <a:pt x="1002" y="1648"/>
                    <a:pt x="1172" y="1680"/>
                    <a:pt x="1342" y="1680"/>
                  </a:cubicBezTo>
                  <a:cubicBezTo>
                    <a:pt x="1583" y="1680"/>
                    <a:pt x="1824" y="1616"/>
                    <a:pt x="2005" y="1471"/>
                  </a:cubicBezTo>
                  <a:cubicBezTo>
                    <a:pt x="2113" y="1386"/>
                    <a:pt x="2183" y="1272"/>
                    <a:pt x="2217" y="1150"/>
                  </a:cubicBezTo>
                  <a:cubicBezTo>
                    <a:pt x="2371" y="943"/>
                    <a:pt x="2415" y="663"/>
                    <a:pt x="2259" y="429"/>
                  </a:cubicBezTo>
                  <a:cubicBezTo>
                    <a:pt x="2079" y="162"/>
                    <a:pt x="1735" y="87"/>
                    <a:pt x="1415" y="87"/>
                  </a:cubicBezTo>
                  <a:cubicBezTo>
                    <a:pt x="1408" y="87"/>
                    <a:pt x="1401" y="87"/>
                    <a:pt x="1394" y="87"/>
                  </a:cubicBezTo>
                  <a:cubicBezTo>
                    <a:pt x="1360" y="40"/>
                    <a:pt x="1306" y="5"/>
                    <a:pt x="1232" y="2"/>
                  </a:cubicBezTo>
                  <a:cubicBezTo>
                    <a:pt x="1215" y="1"/>
                    <a:pt x="1197" y="0"/>
                    <a:pt x="1180" y="0"/>
                  </a:cubicBezTo>
                  <a:close/>
                </a:path>
              </a:pathLst>
            </a:custGeom>
            <a:solidFill>
              <a:srgbClr val="26A5B7"/>
            </a:solidFill>
            <a:ln w="9525" cap="flat" cmpd="sng">
              <a:solidFill>
                <a:srgbClr val="26A5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69" name="Google Shape;269;p80"/>
            <p:cNvSpPr/>
            <p:nvPr/>
          </p:nvSpPr>
          <p:spPr>
            <a:xfrm>
              <a:off x="5544075" y="2421375"/>
              <a:ext cx="60425" cy="42025"/>
            </a:xfrm>
            <a:custGeom>
              <a:avLst/>
              <a:gdLst/>
              <a:ahLst/>
              <a:cxnLst/>
              <a:rect l="l" t="t" r="r" b="b"/>
              <a:pathLst>
                <a:path w="2417" h="1681" extrusionOk="0">
                  <a:moveTo>
                    <a:pt x="1181" y="0"/>
                  </a:moveTo>
                  <a:cubicBezTo>
                    <a:pt x="305" y="0"/>
                    <a:pt x="1" y="1242"/>
                    <a:pt x="855" y="1588"/>
                  </a:cubicBezTo>
                  <a:cubicBezTo>
                    <a:pt x="1003" y="1648"/>
                    <a:pt x="1172" y="1680"/>
                    <a:pt x="1343" y="1680"/>
                  </a:cubicBezTo>
                  <a:cubicBezTo>
                    <a:pt x="1583" y="1680"/>
                    <a:pt x="1825" y="1616"/>
                    <a:pt x="2006" y="1471"/>
                  </a:cubicBezTo>
                  <a:cubicBezTo>
                    <a:pt x="2113" y="1386"/>
                    <a:pt x="2185" y="1272"/>
                    <a:pt x="2218" y="1150"/>
                  </a:cubicBezTo>
                  <a:cubicBezTo>
                    <a:pt x="2371" y="943"/>
                    <a:pt x="2416" y="663"/>
                    <a:pt x="2259" y="429"/>
                  </a:cubicBezTo>
                  <a:cubicBezTo>
                    <a:pt x="2081" y="162"/>
                    <a:pt x="1736" y="87"/>
                    <a:pt x="1416" y="87"/>
                  </a:cubicBezTo>
                  <a:cubicBezTo>
                    <a:pt x="1408" y="87"/>
                    <a:pt x="1401" y="87"/>
                    <a:pt x="1394" y="87"/>
                  </a:cubicBezTo>
                  <a:cubicBezTo>
                    <a:pt x="1361" y="40"/>
                    <a:pt x="1308" y="5"/>
                    <a:pt x="1234" y="2"/>
                  </a:cubicBezTo>
                  <a:cubicBezTo>
                    <a:pt x="1216" y="1"/>
                    <a:pt x="1199" y="0"/>
                    <a:pt x="1181" y="0"/>
                  </a:cubicBezTo>
                  <a:close/>
                </a:path>
              </a:pathLst>
            </a:custGeom>
            <a:solidFill>
              <a:srgbClr val="26A5B7"/>
            </a:solidFill>
            <a:ln w="9525" cap="flat" cmpd="sng">
              <a:solidFill>
                <a:srgbClr val="26A5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0" name="Google Shape;270;p80"/>
            <p:cNvSpPr/>
            <p:nvPr/>
          </p:nvSpPr>
          <p:spPr>
            <a:xfrm>
              <a:off x="5625500" y="2421375"/>
              <a:ext cx="60375" cy="42025"/>
            </a:xfrm>
            <a:custGeom>
              <a:avLst/>
              <a:gdLst/>
              <a:ahLst/>
              <a:cxnLst/>
              <a:rect l="l" t="t" r="r" b="b"/>
              <a:pathLst>
                <a:path w="2415" h="1681" extrusionOk="0">
                  <a:moveTo>
                    <a:pt x="1180" y="0"/>
                  </a:moveTo>
                  <a:cubicBezTo>
                    <a:pt x="303" y="0"/>
                    <a:pt x="0" y="1242"/>
                    <a:pt x="855" y="1588"/>
                  </a:cubicBezTo>
                  <a:cubicBezTo>
                    <a:pt x="1002" y="1648"/>
                    <a:pt x="1172" y="1680"/>
                    <a:pt x="1342" y="1680"/>
                  </a:cubicBezTo>
                  <a:cubicBezTo>
                    <a:pt x="1582" y="1680"/>
                    <a:pt x="1824" y="1616"/>
                    <a:pt x="2005" y="1471"/>
                  </a:cubicBezTo>
                  <a:cubicBezTo>
                    <a:pt x="2112" y="1386"/>
                    <a:pt x="2183" y="1272"/>
                    <a:pt x="2217" y="1150"/>
                  </a:cubicBezTo>
                  <a:cubicBezTo>
                    <a:pt x="2371" y="943"/>
                    <a:pt x="2414" y="663"/>
                    <a:pt x="2258" y="429"/>
                  </a:cubicBezTo>
                  <a:cubicBezTo>
                    <a:pt x="2080" y="162"/>
                    <a:pt x="1735" y="87"/>
                    <a:pt x="1415" y="87"/>
                  </a:cubicBezTo>
                  <a:cubicBezTo>
                    <a:pt x="1408" y="87"/>
                    <a:pt x="1401" y="87"/>
                    <a:pt x="1394" y="87"/>
                  </a:cubicBezTo>
                  <a:cubicBezTo>
                    <a:pt x="1360" y="40"/>
                    <a:pt x="1306" y="5"/>
                    <a:pt x="1232" y="2"/>
                  </a:cubicBezTo>
                  <a:cubicBezTo>
                    <a:pt x="1214" y="1"/>
                    <a:pt x="1197" y="0"/>
                    <a:pt x="1180" y="0"/>
                  </a:cubicBezTo>
                  <a:close/>
                </a:path>
              </a:pathLst>
            </a:custGeom>
            <a:solidFill>
              <a:srgbClr val="26A5B7"/>
            </a:solidFill>
            <a:ln w="9525" cap="flat" cmpd="sng">
              <a:solidFill>
                <a:srgbClr val="26A5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271" name="Google Shape;271;p80"/>
          <p:cNvGrpSpPr/>
          <p:nvPr/>
        </p:nvGrpSpPr>
        <p:grpSpPr>
          <a:xfrm>
            <a:off x="872036" y="4407819"/>
            <a:ext cx="1241975" cy="1565333"/>
            <a:chOff x="1491000" y="684750"/>
            <a:chExt cx="598600" cy="754450"/>
          </a:xfrm>
        </p:grpSpPr>
        <p:sp>
          <p:nvSpPr>
            <p:cNvPr id="272" name="Google Shape;272;p80"/>
            <p:cNvSpPr/>
            <p:nvPr/>
          </p:nvSpPr>
          <p:spPr>
            <a:xfrm>
              <a:off x="1586525" y="771875"/>
              <a:ext cx="400375" cy="667325"/>
            </a:xfrm>
            <a:custGeom>
              <a:avLst/>
              <a:gdLst/>
              <a:ahLst/>
              <a:cxnLst/>
              <a:rect l="l" t="t" r="r" b="b"/>
              <a:pathLst>
                <a:path w="16015" h="26693" extrusionOk="0">
                  <a:moveTo>
                    <a:pt x="10285" y="8126"/>
                  </a:moveTo>
                  <a:cubicBezTo>
                    <a:pt x="10686" y="8126"/>
                    <a:pt x="10763" y="8761"/>
                    <a:pt x="10592" y="9113"/>
                  </a:cubicBezTo>
                  <a:cubicBezTo>
                    <a:pt x="10278" y="9759"/>
                    <a:pt x="9536" y="10161"/>
                    <a:pt x="8893" y="10597"/>
                  </a:cubicBezTo>
                  <a:cubicBezTo>
                    <a:pt x="8969" y="10114"/>
                    <a:pt x="9101" y="9641"/>
                    <a:pt x="9304" y="9189"/>
                  </a:cubicBezTo>
                  <a:cubicBezTo>
                    <a:pt x="9426" y="8914"/>
                    <a:pt x="9595" y="8504"/>
                    <a:pt x="9843" y="8316"/>
                  </a:cubicBezTo>
                  <a:cubicBezTo>
                    <a:pt x="10020" y="8182"/>
                    <a:pt x="10167" y="8126"/>
                    <a:pt x="10285" y="8126"/>
                  </a:cubicBezTo>
                  <a:close/>
                  <a:moveTo>
                    <a:pt x="6763" y="9322"/>
                  </a:moveTo>
                  <a:cubicBezTo>
                    <a:pt x="7080" y="9322"/>
                    <a:pt x="7508" y="9780"/>
                    <a:pt x="7642" y="9945"/>
                  </a:cubicBezTo>
                  <a:cubicBezTo>
                    <a:pt x="7849" y="10200"/>
                    <a:pt x="7992" y="10494"/>
                    <a:pt x="8076" y="10805"/>
                  </a:cubicBezTo>
                  <a:cubicBezTo>
                    <a:pt x="7331" y="10408"/>
                    <a:pt x="6126" y="9696"/>
                    <a:pt x="6609" y="9367"/>
                  </a:cubicBezTo>
                  <a:cubicBezTo>
                    <a:pt x="6655" y="9336"/>
                    <a:pt x="6707" y="9322"/>
                    <a:pt x="6763" y="9322"/>
                  </a:cubicBezTo>
                  <a:close/>
                  <a:moveTo>
                    <a:pt x="8460" y="683"/>
                  </a:moveTo>
                  <a:cubicBezTo>
                    <a:pt x="9166" y="683"/>
                    <a:pt x="9874" y="790"/>
                    <a:pt x="10557" y="1016"/>
                  </a:cubicBezTo>
                  <a:cubicBezTo>
                    <a:pt x="13692" y="2055"/>
                    <a:pt x="15516" y="5196"/>
                    <a:pt x="15232" y="8410"/>
                  </a:cubicBezTo>
                  <a:cubicBezTo>
                    <a:pt x="14920" y="11949"/>
                    <a:pt x="13140" y="15174"/>
                    <a:pt x="12696" y="18693"/>
                  </a:cubicBezTo>
                  <a:cubicBezTo>
                    <a:pt x="12300" y="18806"/>
                    <a:pt x="11853" y="18929"/>
                    <a:pt x="11413" y="19051"/>
                  </a:cubicBezTo>
                  <a:lnTo>
                    <a:pt x="11403" y="19055"/>
                  </a:lnTo>
                  <a:cubicBezTo>
                    <a:pt x="10433" y="16560"/>
                    <a:pt x="9605" y="14017"/>
                    <a:pt x="8922" y="11428"/>
                  </a:cubicBezTo>
                  <a:cubicBezTo>
                    <a:pt x="9600" y="10832"/>
                    <a:pt x="10480" y="10445"/>
                    <a:pt x="11022" y="9712"/>
                  </a:cubicBezTo>
                  <a:cubicBezTo>
                    <a:pt x="11456" y="9126"/>
                    <a:pt x="11563" y="8261"/>
                    <a:pt x="10983" y="7719"/>
                  </a:cubicBezTo>
                  <a:cubicBezTo>
                    <a:pt x="10763" y="7514"/>
                    <a:pt x="10520" y="7426"/>
                    <a:pt x="10278" y="7426"/>
                  </a:cubicBezTo>
                  <a:cubicBezTo>
                    <a:pt x="9857" y="7426"/>
                    <a:pt x="9441" y="7690"/>
                    <a:pt x="9159" y="8055"/>
                  </a:cubicBezTo>
                  <a:cubicBezTo>
                    <a:pt x="8776" y="8550"/>
                    <a:pt x="8522" y="9145"/>
                    <a:pt x="8360" y="9767"/>
                  </a:cubicBezTo>
                  <a:cubicBezTo>
                    <a:pt x="8254" y="9603"/>
                    <a:pt x="8133" y="9447"/>
                    <a:pt x="7994" y="9305"/>
                  </a:cubicBezTo>
                  <a:cubicBezTo>
                    <a:pt x="7670" y="8971"/>
                    <a:pt x="7194" y="8655"/>
                    <a:pt x="6714" y="8655"/>
                  </a:cubicBezTo>
                  <a:cubicBezTo>
                    <a:pt x="6559" y="8655"/>
                    <a:pt x="6402" y="8688"/>
                    <a:pt x="6251" y="8764"/>
                  </a:cubicBezTo>
                  <a:cubicBezTo>
                    <a:pt x="5734" y="9025"/>
                    <a:pt x="5704" y="9873"/>
                    <a:pt x="6057" y="10283"/>
                  </a:cubicBezTo>
                  <a:cubicBezTo>
                    <a:pt x="6610" y="10925"/>
                    <a:pt x="7504" y="11272"/>
                    <a:pt x="8232" y="11664"/>
                  </a:cubicBezTo>
                  <a:cubicBezTo>
                    <a:pt x="8246" y="11672"/>
                    <a:pt x="8261" y="11676"/>
                    <a:pt x="8275" y="11682"/>
                  </a:cubicBezTo>
                  <a:cubicBezTo>
                    <a:pt x="8954" y="14248"/>
                    <a:pt x="9774" y="16766"/>
                    <a:pt x="10737" y="19240"/>
                  </a:cubicBezTo>
                  <a:cubicBezTo>
                    <a:pt x="10372" y="19342"/>
                    <a:pt x="10031" y="19438"/>
                    <a:pt x="9735" y="19522"/>
                  </a:cubicBezTo>
                  <a:cubicBezTo>
                    <a:pt x="7988" y="17330"/>
                    <a:pt x="5661" y="15724"/>
                    <a:pt x="3780" y="13659"/>
                  </a:cubicBezTo>
                  <a:cubicBezTo>
                    <a:pt x="1444" y="11092"/>
                    <a:pt x="468" y="7648"/>
                    <a:pt x="2142" y="4424"/>
                  </a:cubicBezTo>
                  <a:cubicBezTo>
                    <a:pt x="3346" y="2106"/>
                    <a:pt x="5890" y="683"/>
                    <a:pt x="8460" y="683"/>
                  </a:cubicBezTo>
                  <a:close/>
                  <a:moveTo>
                    <a:pt x="14439" y="18922"/>
                  </a:moveTo>
                  <a:cubicBezTo>
                    <a:pt x="14458" y="18922"/>
                    <a:pt x="14476" y="18924"/>
                    <a:pt x="14493" y="18927"/>
                  </a:cubicBezTo>
                  <a:cubicBezTo>
                    <a:pt x="14609" y="18948"/>
                    <a:pt x="14672" y="18992"/>
                    <a:pt x="14751" y="19300"/>
                  </a:cubicBezTo>
                  <a:cubicBezTo>
                    <a:pt x="14908" y="19902"/>
                    <a:pt x="14883" y="20268"/>
                    <a:pt x="14668" y="20452"/>
                  </a:cubicBezTo>
                  <a:cubicBezTo>
                    <a:pt x="14513" y="20585"/>
                    <a:pt x="14257" y="20656"/>
                    <a:pt x="14033" y="20720"/>
                  </a:cubicBezTo>
                  <a:lnTo>
                    <a:pt x="9321" y="22040"/>
                  </a:lnTo>
                  <a:cubicBezTo>
                    <a:pt x="9206" y="22072"/>
                    <a:pt x="9020" y="22124"/>
                    <a:pt x="8875" y="22124"/>
                  </a:cubicBezTo>
                  <a:cubicBezTo>
                    <a:pt x="8824" y="22124"/>
                    <a:pt x="8778" y="22118"/>
                    <a:pt x="8743" y="22101"/>
                  </a:cubicBezTo>
                  <a:cubicBezTo>
                    <a:pt x="8653" y="22061"/>
                    <a:pt x="8606" y="21926"/>
                    <a:pt x="8557" y="21723"/>
                  </a:cubicBezTo>
                  <a:cubicBezTo>
                    <a:pt x="8490" y="21433"/>
                    <a:pt x="8419" y="21134"/>
                    <a:pt x="8502" y="20872"/>
                  </a:cubicBezTo>
                  <a:cubicBezTo>
                    <a:pt x="8568" y="20661"/>
                    <a:pt x="8803" y="20435"/>
                    <a:pt x="9045" y="20435"/>
                  </a:cubicBezTo>
                  <a:lnTo>
                    <a:pt x="9047" y="20435"/>
                  </a:lnTo>
                  <a:cubicBezTo>
                    <a:pt x="9085" y="20434"/>
                    <a:pt x="9121" y="20429"/>
                    <a:pt x="9157" y="20418"/>
                  </a:cubicBezTo>
                  <a:cubicBezTo>
                    <a:pt x="9549" y="20288"/>
                    <a:pt x="10591" y="19998"/>
                    <a:pt x="11598" y="19717"/>
                  </a:cubicBezTo>
                  <a:cubicBezTo>
                    <a:pt x="12658" y="19423"/>
                    <a:pt x="13661" y="19145"/>
                    <a:pt x="14069" y="19009"/>
                  </a:cubicBezTo>
                  <a:cubicBezTo>
                    <a:pt x="14187" y="18970"/>
                    <a:pt x="14330" y="18922"/>
                    <a:pt x="14439" y="18922"/>
                  </a:cubicBezTo>
                  <a:close/>
                  <a:moveTo>
                    <a:pt x="14740" y="21438"/>
                  </a:moveTo>
                  <a:cubicBezTo>
                    <a:pt x="14750" y="21438"/>
                    <a:pt x="14759" y="21439"/>
                    <a:pt x="14768" y="21439"/>
                  </a:cubicBezTo>
                  <a:cubicBezTo>
                    <a:pt x="14842" y="21448"/>
                    <a:pt x="14856" y="21449"/>
                    <a:pt x="14897" y="21611"/>
                  </a:cubicBezTo>
                  <a:cubicBezTo>
                    <a:pt x="15022" y="22098"/>
                    <a:pt x="14917" y="22253"/>
                    <a:pt x="14800" y="22341"/>
                  </a:cubicBezTo>
                  <a:cubicBezTo>
                    <a:pt x="14661" y="22444"/>
                    <a:pt x="14440" y="22506"/>
                    <a:pt x="14244" y="22561"/>
                  </a:cubicBezTo>
                  <a:lnTo>
                    <a:pt x="10171" y="23706"/>
                  </a:lnTo>
                  <a:cubicBezTo>
                    <a:pt x="10071" y="23734"/>
                    <a:pt x="9884" y="23787"/>
                    <a:pt x="9758" y="23787"/>
                  </a:cubicBezTo>
                  <a:cubicBezTo>
                    <a:pt x="9728" y="23787"/>
                    <a:pt x="9701" y="23784"/>
                    <a:pt x="9680" y="23777"/>
                  </a:cubicBezTo>
                  <a:cubicBezTo>
                    <a:pt x="9663" y="23770"/>
                    <a:pt x="9641" y="23751"/>
                    <a:pt x="9607" y="23599"/>
                  </a:cubicBezTo>
                  <a:cubicBezTo>
                    <a:pt x="9557" y="23372"/>
                    <a:pt x="9527" y="23212"/>
                    <a:pt x="9589" y="23066"/>
                  </a:cubicBezTo>
                  <a:cubicBezTo>
                    <a:pt x="9650" y="22924"/>
                    <a:pt x="9858" y="22759"/>
                    <a:pt x="10061" y="22750"/>
                  </a:cubicBezTo>
                  <a:cubicBezTo>
                    <a:pt x="10091" y="22749"/>
                    <a:pt x="10123" y="22744"/>
                    <a:pt x="10152" y="22735"/>
                  </a:cubicBezTo>
                  <a:cubicBezTo>
                    <a:pt x="10492" y="22625"/>
                    <a:pt x="11391" y="22373"/>
                    <a:pt x="12262" y="22129"/>
                  </a:cubicBezTo>
                  <a:cubicBezTo>
                    <a:pt x="13179" y="21873"/>
                    <a:pt x="14046" y="21631"/>
                    <a:pt x="14399" y="21517"/>
                  </a:cubicBezTo>
                  <a:cubicBezTo>
                    <a:pt x="14504" y="21483"/>
                    <a:pt x="14643" y="21438"/>
                    <a:pt x="14740" y="21438"/>
                  </a:cubicBezTo>
                  <a:close/>
                  <a:moveTo>
                    <a:pt x="13719" y="23426"/>
                  </a:moveTo>
                  <a:cubicBezTo>
                    <a:pt x="13777" y="23795"/>
                    <a:pt x="13884" y="24146"/>
                    <a:pt x="13947" y="24516"/>
                  </a:cubicBezTo>
                  <a:cubicBezTo>
                    <a:pt x="14084" y="25313"/>
                    <a:pt x="13689" y="25627"/>
                    <a:pt x="12983" y="25853"/>
                  </a:cubicBezTo>
                  <a:cubicBezTo>
                    <a:pt x="12740" y="25931"/>
                    <a:pt x="12514" y="25979"/>
                    <a:pt x="12312" y="25979"/>
                  </a:cubicBezTo>
                  <a:cubicBezTo>
                    <a:pt x="11892" y="25979"/>
                    <a:pt x="11575" y="25773"/>
                    <a:pt x="11414" y="25199"/>
                  </a:cubicBezTo>
                  <a:cubicBezTo>
                    <a:pt x="11314" y="24840"/>
                    <a:pt x="11260" y="24493"/>
                    <a:pt x="11150" y="24150"/>
                  </a:cubicBezTo>
                  <a:lnTo>
                    <a:pt x="13719" y="23426"/>
                  </a:lnTo>
                  <a:close/>
                  <a:moveTo>
                    <a:pt x="8452" y="0"/>
                  </a:moveTo>
                  <a:cubicBezTo>
                    <a:pt x="6257" y="0"/>
                    <a:pt x="4055" y="923"/>
                    <a:pt x="2588" y="2575"/>
                  </a:cubicBezTo>
                  <a:cubicBezTo>
                    <a:pt x="414" y="5021"/>
                    <a:pt x="1" y="8682"/>
                    <a:pt x="1467" y="11586"/>
                  </a:cubicBezTo>
                  <a:cubicBezTo>
                    <a:pt x="3166" y="14951"/>
                    <a:pt x="6639" y="16907"/>
                    <a:pt x="9018" y="19736"/>
                  </a:cubicBezTo>
                  <a:cubicBezTo>
                    <a:pt x="9009" y="19739"/>
                    <a:pt x="8997" y="19743"/>
                    <a:pt x="8988" y="19745"/>
                  </a:cubicBezTo>
                  <a:cubicBezTo>
                    <a:pt x="8424" y="19775"/>
                    <a:pt x="7980" y="20232"/>
                    <a:pt x="7843" y="20664"/>
                  </a:cubicBezTo>
                  <a:cubicBezTo>
                    <a:pt x="7703" y="21108"/>
                    <a:pt x="7804" y="21536"/>
                    <a:pt x="7885" y="21880"/>
                  </a:cubicBezTo>
                  <a:cubicBezTo>
                    <a:pt x="7939" y="22111"/>
                    <a:pt x="8040" y="22540"/>
                    <a:pt x="8455" y="22730"/>
                  </a:cubicBezTo>
                  <a:cubicBezTo>
                    <a:pt x="8592" y="22792"/>
                    <a:pt x="8737" y="22814"/>
                    <a:pt x="8878" y="22814"/>
                  </a:cubicBezTo>
                  <a:cubicBezTo>
                    <a:pt x="8902" y="22814"/>
                    <a:pt x="8924" y="22812"/>
                    <a:pt x="8948" y="22810"/>
                  </a:cubicBezTo>
                  <a:lnTo>
                    <a:pt x="8948" y="22810"/>
                  </a:lnTo>
                  <a:cubicBezTo>
                    <a:pt x="8803" y="23166"/>
                    <a:pt x="8877" y="23504"/>
                    <a:pt x="8933" y="23751"/>
                  </a:cubicBezTo>
                  <a:cubicBezTo>
                    <a:pt x="8969" y="23913"/>
                    <a:pt x="9054" y="24291"/>
                    <a:pt x="9454" y="24429"/>
                  </a:cubicBezTo>
                  <a:cubicBezTo>
                    <a:pt x="9553" y="24464"/>
                    <a:pt x="9655" y="24477"/>
                    <a:pt x="9759" y="24477"/>
                  </a:cubicBezTo>
                  <a:cubicBezTo>
                    <a:pt x="9958" y="24477"/>
                    <a:pt x="10162" y="24427"/>
                    <a:pt x="10358" y="24372"/>
                  </a:cubicBezTo>
                  <a:lnTo>
                    <a:pt x="10495" y="24333"/>
                  </a:lnTo>
                  <a:cubicBezTo>
                    <a:pt x="10740" y="25006"/>
                    <a:pt x="10695" y="25802"/>
                    <a:pt x="11250" y="26332"/>
                  </a:cubicBezTo>
                  <a:cubicBezTo>
                    <a:pt x="11529" y="26598"/>
                    <a:pt x="11868" y="26692"/>
                    <a:pt x="12219" y="26692"/>
                  </a:cubicBezTo>
                  <a:cubicBezTo>
                    <a:pt x="12537" y="26692"/>
                    <a:pt x="12865" y="26615"/>
                    <a:pt x="13167" y="26519"/>
                  </a:cubicBezTo>
                  <a:cubicBezTo>
                    <a:pt x="13713" y="26345"/>
                    <a:pt x="14292" y="26118"/>
                    <a:pt x="14541" y="25559"/>
                  </a:cubicBezTo>
                  <a:cubicBezTo>
                    <a:pt x="14884" y="24794"/>
                    <a:pt x="14458" y="24009"/>
                    <a:pt x="14383" y="23240"/>
                  </a:cubicBezTo>
                  <a:lnTo>
                    <a:pt x="14431" y="23226"/>
                  </a:lnTo>
                  <a:cubicBezTo>
                    <a:pt x="14672" y="23159"/>
                    <a:pt x="14971" y="23075"/>
                    <a:pt x="15212" y="22895"/>
                  </a:cubicBezTo>
                  <a:cubicBezTo>
                    <a:pt x="15823" y="22442"/>
                    <a:pt x="15629" y="21688"/>
                    <a:pt x="15567" y="21440"/>
                  </a:cubicBezTo>
                  <a:cubicBezTo>
                    <a:pt x="15535" y="21316"/>
                    <a:pt x="15463" y="21047"/>
                    <a:pt x="15215" y="20882"/>
                  </a:cubicBezTo>
                  <a:cubicBezTo>
                    <a:pt x="15733" y="20323"/>
                    <a:pt x="15508" y="19460"/>
                    <a:pt x="15421" y="19124"/>
                  </a:cubicBezTo>
                  <a:cubicBezTo>
                    <a:pt x="15360" y="18895"/>
                    <a:pt x="15221" y="18361"/>
                    <a:pt x="14621" y="18247"/>
                  </a:cubicBezTo>
                  <a:cubicBezTo>
                    <a:pt x="14560" y="18236"/>
                    <a:pt x="14500" y="18231"/>
                    <a:pt x="14441" y="18231"/>
                  </a:cubicBezTo>
                  <a:cubicBezTo>
                    <a:pt x="14218" y="18231"/>
                    <a:pt x="14011" y="18300"/>
                    <a:pt x="13851" y="18353"/>
                  </a:cubicBezTo>
                  <a:cubicBezTo>
                    <a:pt x="13747" y="18388"/>
                    <a:pt x="13598" y="18433"/>
                    <a:pt x="13416" y="18487"/>
                  </a:cubicBezTo>
                  <a:cubicBezTo>
                    <a:pt x="13936" y="14832"/>
                    <a:pt x="15894" y="11456"/>
                    <a:pt x="15961" y="7723"/>
                  </a:cubicBezTo>
                  <a:cubicBezTo>
                    <a:pt x="16015" y="4671"/>
                    <a:pt x="14158" y="1784"/>
                    <a:pt x="11343" y="579"/>
                  </a:cubicBezTo>
                  <a:cubicBezTo>
                    <a:pt x="10426" y="187"/>
                    <a:pt x="9440" y="0"/>
                    <a:pt x="8452" y="0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3" name="Google Shape;273;p80"/>
            <p:cNvSpPr/>
            <p:nvPr/>
          </p:nvSpPr>
          <p:spPr>
            <a:xfrm>
              <a:off x="1541950" y="1087800"/>
              <a:ext cx="67275" cy="50350"/>
            </a:xfrm>
            <a:custGeom>
              <a:avLst/>
              <a:gdLst/>
              <a:ahLst/>
              <a:cxnLst/>
              <a:rect l="l" t="t" r="r" b="b"/>
              <a:pathLst>
                <a:path w="2691" h="2014" extrusionOk="0">
                  <a:moveTo>
                    <a:pt x="2156" y="1"/>
                  </a:moveTo>
                  <a:cubicBezTo>
                    <a:pt x="2080" y="1"/>
                    <a:pt x="2002" y="26"/>
                    <a:pt x="1930" y="85"/>
                  </a:cubicBezTo>
                  <a:cubicBezTo>
                    <a:pt x="1377" y="536"/>
                    <a:pt x="825" y="989"/>
                    <a:pt x="272" y="1441"/>
                  </a:cubicBezTo>
                  <a:cubicBezTo>
                    <a:pt x="0" y="1664"/>
                    <a:pt x="249" y="2013"/>
                    <a:pt x="534" y="2013"/>
                  </a:cubicBezTo>
                  <a:cubicBezTo>
                    <a:pt x="610" y="2013"/>
                    <a:pt x="689" y="1988"/>
                    <a:pt x="761" y="1930"/>
                  </a:cubicBezTo>
                  <a:cubicBezTo>
                    <a:pt x="1313" y="1477"/>
                    <a:pt x="1866" y="1026"/>
                    <a:pt x="2418" y="573"/>
                  </a:cubicBezTo>
                  <a:cubicBezTo>
                    <a:pt x="2690" y="351"/>
                    <a:pt x="2441" y="1"/>
                    <a:pt x="2156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4" name="Google Shape;274;p80"/>
            <p:cNvSpPr/>
            <p:nvPr/>
          </p:nvSpPr>
          <p:spPr>
            <a:xfrm>
              <a:off x="1491000" y="989450"/>
              <a:ext cx="75025" cy="17300"/>
            </a:xfrm>
            <a:custGeom>
              <a:avLst/>
              <a:gdLst/>
              <a:ahLst/>
              <a:cxnLst/>
              <a:rect l="l" t="t" r="r" b="b"/>
              <a:pathLst>
                <a:path w="3001" h="692" extrusionOk="0">
                  <a:moveTo>
                    <a:pt x="446" y="1"/>
                  </a:moveTo>
                  <a:cubicBezTo>
                    <a:pt x="1" y="1"/>
                    <a:pt x="0" y="691"/>
                    <a:pt x="446" y="691"/>
                  </a:cubicBezTo>
                  <a:lnTo>
                    <a:pt x="2555" y="691"/>
                  </a:lnTo>
                  <a:cubicBezTo>
                    <a:pt x="3000" y="691"/>
                    <a:pt x="3001" y="1"/>
                    <a:pt x="2555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5" name="Google Shape;275;p80"/>
            <p:cNvSpPr/>
            <p:nvPr/>
          </p:nvSpPr>
          <p:spPr>
            <a:xfrm>
              <a:off x="1507675" y="842950"/>
              <a:ext cx="79350" cy="39125"/>
            </a:xfrm>
            <a:custGeom>
              <a:avLst/>
              <a:gdLst/>
              <a:ahLst/>
              <a:cxnLst/>
              <a:rect l="l" t="t" r="r" b="b"/>
              <a:pathLst>
                <a:path w="3174" h="1565" extrusionOk="0">
                  <a:moveTo>
                    <a:pt x="559" y="1"/>
                  </a:moveTo>
                  <a:cubicBezTo>
                    <a:pt x="226" y="1"/>
                    <a:pt x="1" y="476"/>
                    <a:pt x="357" y="629"/>
                  </a:cubicBezTo>
                  <a:cubicBezTo>
                    <a:pt x="1060" y="930"/>
                    <a:pt x="1763" y="1231"/>
                    <a:pt x="2467" y="1533"/>
                  </a:cubicBezTo>
                  <a:cubicBezTo>
                    <a:pt x="2518" y="1555"/>
                    <a:pt x="2567" y="1564"/>
                    <a:pt x="2615" y="1564"/>
                  </a:cubicBezTo>
                  <a:cubicBezTo>
                    <a:pt x="2948" y="1564"/>
                    <a:pt x="3173" y="1089"/>
                    <a:pt x="2816" y="936"/>
                  </a:cubicBezTo>
                  <a:cubicBezTo>
                    <a:pt x="2113" y="635"/>
                    <a:pt x="1410" y="334"/>
                    <a:pt x="707" y="32"/>
                  </a:cubicBezTo>
                  <a:cubicBezTo>
                    <a:pt x="656" y="10"/>
                    <a:pt x="607" y="1"/>
                    <a:pt x="559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6" name="Google Shape;276;p80"/>
            <p:cNvSpPr/>
            <p:nvPr/>
          </p:nvSpPr>
          <p:spPr>
            <a:xfrm>
              <a:off x="1595425" y="733100"/>
              <a:ext cx="62900" cy="50700"/>
            </a:xfrm>
            <a:custGeom>
              <a:avLst/>
              <a:gdLst/>
              <a:ahLst/>
              <a:cxnLst/>
              <a:rect l="l" t="t" r="r" b="b"/>
              <a:pathLst>
                <a:path w="2516" h="2028" extrusionOk="0">
                  <a:moveTo>
                    <a:pt x="519" y="0"/>
                  </a:moveTo>
                  <a:cubicBezTo>
                    <a:pt x="243" y="0"/>
                    <a:pt x="0" y="348"/>
                    <a:pt x="260" y="581"/>
                  </a:cubicBezTo>
                  <a:cubicBezTo>
                    <a:pt x="762" y="1032"/>
                    <a:pt x="1265" y="1484"/>
                    <a:pt x="1768" y="1935"/>
                  </a:cubicBezTo>
                  <a:cubicBezTo>
                    <a:pt x="1840" y="2000"/>
                    <a:pt x="1920" y="2027"/>
                    <a:pt x="1997" y="2027"/>
                  </a:cubicBezTo>
                  <a:cubicBezTo>
                    <a:pt x="2273" y="2027"/>
                    <a:pt x="2515" y="1679"/>
                    <a:pt x="2257" y="1447"/>
                  </a:cubicBezTo>
                  <a:cubicBezTo>
                    <a:pt x="1753" y="995"/>
                    <a:pt x="1252" y="544"/>
                    <a:pt x="748" y="92"/>
                  </a:cubicBezTo>
                  <a:cubicBezTo>
                    <a:pt x="676" y="27"/>
                    <a:pt x="596" y="0"/>
                    <a:pt x="519" y="0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7" name="Google Shape;277;p80"/>
            <p:cNvSpPr/>
            <p:nvPr/>
          </p:nvSpPr>
          <p:spPr>
            <a:xfrm>
              <a:off x="1737700" y="684750"/>
              <a:ext cx="22325" cy="50425"/>
            </a:xfrm>
            <a:custGeom>
              <a:avLst/>
              <a:gdLst/>
              <a:ahLst/>
              <a:cxnLst/>
              <a:rect l="l" t="t" r="r" b="b"/>
              <a:pathLst>
                <a:path w="893" h="2017" extrusionOk="0">
                  <a:moveTo>
                    <a:pt x="333" y="1"/>
                  </a:moveTo>
                  <a:cubicBezTo>
                    <a:pt x="160" y="1"/>
                    <a:pt x="1" y="110"/>
                    <a:pt x="25" y="331"/>
                  </a:cubicBezTo>
                  <a:cubicBezTo>
                    <a:pt x="76" y="782"/>
                    <a:pt x="126" y="1235"/>
                    <a:pt x="176" y="1686"/>
                  </a:cubicBezTo>
                  <a:cubicBezTo>
                    <a:pt x="200" y="1906"/>
                    <a:pt x="387" y="2016"/>
                    <a:pt x="560" y="2016"/>
                  </a:cubicBezTo>
                  <a:cubicBezTo>
                    <a:pt x="732" y="2016"/>
                    <a:pt x="892" y="1907"/>
                    <a:pt x="867" y="1686"/>
                  </a:cubicBezTo>
                  <a:cubicBezTo>
                    <a:pt x="817" y="1235"/>
                    <a:pt x="766" y="782"/>
                    <a:pt x="717" y="331"/>
                  </a:cubicBezTo>
                  <a:cubicBezTo>
                    <a:pt x="692" y="111"/>
                    <a:pt x="506" y="1"/>
                    <a:pt x="333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8" name="Google Shape;278;p80"/>
            <p:cNvSpPr/>
            <p:nvPr/>
          </p:nvSpPr>
          <p:spPr>
            <a:xfrm>
              <a:off x="1874750" y="693575"/>
              <a:ext cx="41050" cy="61000"/>
            </a:xfrm>
            <a:custGeom>
              <a:avLst/>
              <a:gdLst/>
              <a:ahLst/>
              <a:cxnLst/>
              <a:rect l="l" t="t" r="r" b="b"/>
              <a:pathLst>
                <a:path w="1642" h="2440" extrusionOk="0">
                  <a:moveTo>
                    <a:pt x="1177" y="1"/>
                  </a:moveTo>
                  <a:cubicBezTo>
                    <a:pt x="1075" y="1"/>
                    <a:pt x="976" y="53"/>
                    <a:pt x="918" y="180"/>
                  </a:cubicBezTo>
                  <a:cubicBezTo>
                    <a:pt x="653" y="756"/>
                    <a:pt x="393" y="1335"/>
                    <a:pt x="128" y="1913"/>
                  </a:cubicBezTo>
                  <a:cubicBezTo>
                    <a:pt x="0" y="2188"/>
                    <a:pt x="242" y="2440"/>
                    <a:pt x="465" y="2440"/>
                  </a:cubicBezTo>
                  <a:cubicBezTo>
                    <a:pt x="567" y="2440"/>
                    <a:pt x="666" y="2387"/>
                    <a:pt x="724" y="2261"/>
                  </a:cubicBezTo>
                  <a:cubicBezTo>
                    <a:pt x="990" y="1685"/>
                    <a:pt x="1249" y="1105"/>
                    <a:pt x="1515" y="528"/>
                  </a:cubicBezTo>
                  <a:cubicBezTo>
                    <a:pt x="1642" y="253"/>
                    <a:pt x="1401" y="1"/>
                    <a:pt x="1177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79" name="Google Shape;279;p80"/>
            <p:cNvSpPr/>
            <p:nvPr/>
          </p:nvSpPr>
          <p:spPr>
            <a:xfrm>
              <a:off x="2010800" y="974375"/>
              <a:ext cx="78800" cy="17325"/>
            </a:xfrm>
            <a:custGeom>
              <a:avLst/>
              <a:gdLst/>
              <a:ahLst/>
              <a:cxnLst/>
              <a:rect l="l" t="t" r="r" b="b"/>
              <a:pathLst>
                <a:path w="3152" h="693" extrusionOk="0">
                  <a:moveTo>
                    <a:pt x="445" y="1"/>
                  </a:moveTo>
                  <a:cubicBezTo>
                    <a:pt x="0" y="1"/>
                    <a:pt x="0" y="692"/>
                    <a:pt x="445" y="692"/>
                  </a:cubicBezTo>
                  <a:lnTo>
                    <a:pt x="2705" y="692"/>
                  </a:lnTo>
                  <a:cubicBezTo>
                    <a:pt x="3150" y="692"/>
                    <a:pt x="3151" y="1"/>
                    <a:pt x="2705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80" name="Google Shape;280;p80"/>
            <p:cNvSpPr/>
            <p:nvPr/>
          </p:nvSpPr>
          <p:spPr>
            <a:xfrm>
              <a:off x="2001375" y="866300"/>
              <a:ext cx="68025" cy="35050"/>
            </a:xfrm>
            <a:custGeom>
              <a:avLst/>
              <a:gdLst/>
              <a:ahLst/>
              <a:cxnLst/>
              <a:rect l="l" t="t" r="r" b="b"/>
              <a:pathLst>
                <a:path w="2721" h="1402" extrusionOk="0">
                  <a:moveTo>
                    <a:pt x="2168" y="0"/>
                  </a:moveTo>
                  <a:cubicBezTo>
                    <a:pt x="2120" y="0"/>
                    <a:pt x="2069" y="10"/>
                    <a:pt x="2018" y="33"/>
                  </a:cubicBezTo>
                  <a:cubicBezTo>
                    <a:pt x="1463" y="279"/>
                    <a:pt x="908" y="526"/>
                    <a:pt x="354" y="772"/>
                  </a:cubicBezTo>
                  <a:cubicBezTo>
                    <a:pt x="0" y="929"/>
                    <a:pt x="222" y="1402"/>
                    <a:pt x="552" y="1402"/>
                  </a:cubicBezTo>
                  <a:cubicBezTo>
                    <a:pt x="600" y="1402"/>
                    <a:pt x="651" y="1391"/>
                    <a:pt x="703" y="1368"/>
                  </a:cubicBezTo>
                  <a:cubicBezTo>
                    <a:pt x="1258" y="1122"/>
                    <a:pt x="1812" y="876"/>
                    <a:pt x="2367" y="630"/>
                  </a:cubicBezTo>
                  <a:cubicBezTo>
                    <a:pt x="2721" y="474"/>
                    <a:pt x="2498" y="0"/>
                    <a:pt x="2168" y="0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81" name="Google Shape;281;p80"/>
            <p:cNvSpPr/>
            <p:nvPr/>
          </p:nvSpPr>
          <p:spPr>
            <a:xfrm>
              <a:off x="1957850" y="771000"/>
              <a:ext cx="56050" cy="42275"/>
            </a:xfrm>
            <a:custGeom>
              <a:avLst/>
              <a:gdLst/>
              <a:ahLst/>
              <a:cxnLst/>
              <a:rect l="l" t="t" r="r" b="b"/>
              <a:pathLst>
                <a:path w="2242" h="1691" extrusionOk="0">
                  <a:moveTo>
                    <a:pt x="1782" y="0"/>
                  </a:moveTo>
                  <a:cubicBezTo>
                    <a:pt x="1724" y="0"/>
                    <a:pt x="1662" y="20"/>
                    <a:pt x="1599" y="66"/>
                  </a:cubicBezTo>
                  <a:cubicBezTo>
                    <a:pt x="1164" y="387"/>
                    <a:pt x="728" y="708"/>
                    <a:pt x="294" y="1028"/>
                  </a:cubicBezTo>
                  <a:cubicBezTo>
                    <a:pt x="0" y="1243"/>
                    <a:pt x="185" y="1691"/>
                    <a:pt x="460" y="1691"/>
                  </a:cubicBezTo>
                  <a:cubicBezTo>
                    <a:pt x="518" y="1691"/>
                    <a:pt x="579" y="1671"/>
                    <a:pt x="642" y="1625"/>
                  </a:cubicBezTo>
                  <a:cubicBezTo>
                    <a:pt x="1077" y="1304"/>
                    <a:pt x="1513" y="984"/>
                    <a:pt x="1949" y="663"/>
                  </a:cubicBezTo>
                  <a:cubicBezTo>
                    <a:pt x="2242" y="448"/>
                    <a:pt x="2058" y="0"/>
                    <a:pt x="1782" y="0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282" name="Google Shape;282;p80"/>
          <p:cNvSpPr/>
          <p:nvPr/>
        </p:nvSpPr>
        <p:spPr>
          <a:xfrm rot="6027091">
            <a:off x="476645" y="2344934"/>
            <a:ext cx="1389664" cy="397600"/>
          </a:xfrm>
          <a:custGeom>
            <a:avLst/>
            <a:gdLst/>
            <a:ahLst/>
            <a:cxnLst/>
            <a:rect l="l" t="t" r="r" b="b"/>
            <a:pathLst>
              <a:path w="28010" h="8014" extrusionOk="0">
                <a:moveTo>
                  <a:pt x="2221" y="1817"/>
                </a:moveTo>
                <a:cubicBezTo>
                  <a:pt x="2873" y="1930"/>
                  <a:pt x="3437" y="2028"/>
                  <a:pt x="4044" y="2133"/>
                </a:cubicBezTo>
                <a:cubicBezTo>
                  <a:pt x="3890" y="2836"/>
                  <a:pt x="3759" y="3437"/>
                  <a:pt x="3635" y="4005"/>
                </a:cubicBezTo>
                <a:lnTo>
                  <a:pt x="1556" y="4005"/>
                </a:lnTo>
                <a:cubicBezTo>
                  <a:pt x="1792" y="3226"/>
                  <a:pt x="1993" y="2567"/>
                  <a:pt x="2221" y="1817"/>
                </a:cubicBezTo>
                <a:close/>
                <a:moveTo>
                  <a:pt x="5795" y="2316"/>
                </a:moveTo>
                <a:cubicBezTo>
                  <a:pt x="6170" y="2316"/>
                  <a:pt x="6539" y="2391"/>
                  <a:pt x="6915" y="2391"/>
                </a:cubicBezTo>
                <a:cubicBezTo>
                  <a:pt x="6921" y="2391"/>
                  <a:pt x="6927" y="2391"/>
                  <a:pt x="6933" y="2391"/>
                </a:cubicBezTo>
                <a:lnTo>
                  <a:pt x="6933" y="2391"/>
                </a:lnTo>
                <a:cubicBezTo>
                  <a:pt x="7171" y="3074"/>
                  <a:pt x="6911" y="3661"/>
                  <a:pt x="6747" y="4313"/>
                </a:cubicBezTo>
                <a:cubicBezTo>
                  <a:pt x="6496" y="4336"/>
                  <a:pt x="6250" y="4358"/>
                  <a:pt x="6011" y="4358"/>
                </a:cubicBezTo>
                <a:cubicBezTo>
                  <a:pt x="5584" y="4358"/>
                  <a:pt x="5179" y="4288"/>
                  <a:pt x="4804" y="4026"/>
                </a:cubicBezTo>
                <a:cubicBezTo>
                  <a:pt x="4915" y="3474"/>
                  <a:pt x="5016" y="2963"/>
                  <a:pt x="5126" y="2424"/>
                </a:cubicBezTo>
                <a:cubicBezTo>
                  <a:pt x="5352" y="2342"/>
                  <a:pt x="5575" y="2316"/>
                  <a:pt x="5795" y="2316"/>
                </a:cubicBezTo>
                <a:close/>
                <a:moveTo>
                  <a:pt x="8537" y="2557"/>
                </a:moveTo>
                <a:cubicBezTo>
                  <a:pt x="9045" y="2584"/>
                  <a:pt x="9585" y="2613"/>
                  <a:pt x="10175" y="2645"/>
                </a:cubicBezTo>
                <a:cubicBezTo>
                  <a:pt x="10132" y="3443"/>
                  <a:pt x="10093" y="4120"/>
                  <a:pt x="10056" y="4795"/>
                </a:cubicBezTo>
                <a:cubicBezTo>
                  <a:pt x="9771" y="4795"/>
                  <a:pt x="9506" y="4804"/>
                  <a:pt x="9250" y="4804"/>
                </a:cubicBezTo>
                <a:cubicBezTo>
                  <a:pt x="9079" y="4804"/>
                  <a:pt x="8912" y="4800"/>
                  <a:pt x="8746" y="4788"/>
                </a:cubicBezTo>
                <a:cubicBezTo>
                  <a:pt x="8293" y="4754"/>
                  <a:pt x="8141" y="4544"/>
                  <a:pt x="8219" y="4108"/>
                </a:cubicBezTo>
                <a:cubicBezTo>
                  <a:pt x="8305" y="3630"/>
                  <a:pt x="8412" y="3156"/>
                  <a:pt x="8537" y="2557"/>
                </a:cubicBezTo>
                <a:close/>
                <a:moveTo>
                  <a:pt x="11948" y="2804"/>
                </a:moveTo>
                <a:cubicBezTo>
                  <a:pt x="13427" y="2804"/>
                  <a:pt x="14894" y="3082"/>
                  <a:pt x="16365" y="3222"/>
                </a:cubicBezTo>
                <a:cubicBezTo>
                  <a:pt x="17921" y="3369"/>
                  <a:pt x="19472" y="3560"/>
                  <a:pt x="20921" y="3720"/>
                </a:cubicBezTo>
                <a:cubicBezTo>
                  <a:pt x="20659" y="4522"/>
                  <a:pt x="20399" y="5314"/>
                  <a:pt x="20152" y="6076"/>
                </a:cubicBezTo>
                <a:cubicBezTo>
                  <a:pt x="17374" y="5781"/>
                  <a:pt x="14597" y="5490"/>
                  <a:pt x="11837" y="5197"/>
                </a:cubicBezTo>
                <a:cubicBezTo>
                  <a:pt x="11601" y="4747"/>
                  <a:pt x="11533" y="3950"/>
                  <a:pt x="11631" y="2809"/>
                </a:cubicBezTo>
                <a:cubicBezTo>
                  <a:pt x="11736" y="2806"/>
                  <a:pt x="11842" y="2804"/>
                  <a:pt x="11948" y="2804"/>
                </a:cubicBezTo>
                <a:close/>
                <a:moveTo>
                  <a:pt x="21930" y="4294"/>
                </a:moveTo>
                <a:cubicBezTo>
                  <a:pt x="23052" y="4791"/>
                  <a:pt x="24053" y="5236"/>
                  <a:pt x="25056" y="5683"/>
                </a:cubicBezTo>
                <a:cubicBezTo>
                  <a:pt x="25056" y="5740"/>
                  <a:pt x="25056" y="5797"/>
                  <a:pt x="25056" y="5853"/>
                </a:cubicBezTo>
                <a:cubicBezTo>
                  <a:pt x="23967" y="6009"/>
                  <a:pt x="22880" y="6165"/>
                  <a:pt x="21699" y="6335"/>
                </a:cubicBezTo>
                <a:cubicBezTo>
                  <a:pt x="21777" y="5654"/>
                  <a:pt x="21848" y="5020"/>
                  <a:pt x="21930" y="4294"/>
                </a:cubicBezTo>
                <a:close/>
                <a:moveTo>
                  <a:pt x="2580" y="1"/>
                </a:moveTo>
                <a:cubicBezTo>
                  <a:pt x="2344" y="1"/>
                  <a:pt x="2090" y="74"/>
                  <a:pt x="1857" y="184"/>
                </a:cubicBezTo>
                <a:cubicBezTo>
                  <a:pt x="1456" y="371"/>
                  <a:pt x="1189" y="572"/>
                  <a:pt x="1238" y="1099"/>
                </a:cubicBezTo>
                <a:cubicBezTo>
                  <a:pt x="1261" y="1364"/>
                  <a:pt x="1023" y="1649"/>
                  <a:pt x="910" y="1928"/>
                </a:cubicBezTo>
                <a:cubicBezTo>
                  <a:pt x="525" y="2865"/>
                  <a:pt x="0" y="3771"/>
                  <a:pt x="221" y="4852"/>
                </a:cubicBezTo>
                <a:cubicBezTo>
                  <a:pt x="484" y="5051"/>
                  <a:pt x="744" y="5254"/>
                  <a:pt x="1011" y="5443"/>
                </a:cubicBezTo>
                <a:cubicBezTo>
                  <a:pt x="1053" y="5473"/>
                  <a:pt x="1117" y="5483"/>
                  <a:pt x="1179" y="5483"/>
                </a:cubicBezTo>
                <a:cubicBezTo>
                  <a:pt x="1197" y="5483"/>
                  <a:pt x="1215" y="5482"/>
                  <a:pt x="1232" y="5480"/>
                </a:cubicBezTo>
                <a:cubicBezTo>
                  <a:pt x="1527" y="5459"/>
                  <a:pt x="1819" y="5422"/>
                  <a:pt x="2114" y="5404"/>
                </a:cubicBezTo>
                <a:cubicBezTo>
                  <a:pt x="2116" y="5404"/>
                  <a:pt x="2119" y="5404"/>
                  <a:pt x="2121" y="5404"/>
                </a:cubicBezTo>
                <a:cubicBezTo>
                  <a:pt x="2189" y="5404"/>
                  <a:pt x="2259" y="5459"/>
                  <a:pt x="2329" y="5471"/>
                </a:cubicBezTo>
                <a:cubicBezTo>
                  <a:pt x="4321" y="5773"/>
                  <a:pt x="6320" y="6046"/>
                  <a:pt x="8309" y="6378"/>
                </a:cubicBezTo>
                <a:cubicBezTo>
                  <a:pt x="10889" y="6809"/>
                  <a:pt x="13471" y="7219"/>
                  <a:pt x="16088" y="7368"/>
                </a:cubicBezTo>
                <a:cubicBezTo>
                  <a:pt x="16910" y="7413"/>
                  <a:pt x="17718" y="7639"/>
                  <a:pt x="18538" y="7750"/>
                </a:cubicBezTo>
                <a:cubicBezTo>
                  <a:pt x="19309" y="7854"/>
                  <a:pt x="20088" y="8014"/>
                  <a:pt x="20860" y="8014"/>
                </a:cubicBezTo>
                <a:cubicBezTo>
                  <a:pt x="20943" y="8014"/>
                  <a:pt x="21027" y="8012"/>
                  <a:pt x="21110" y="8008"/>
                </a:cubicBezTo>
                <a:cubicBezTo>
                  <a:pt x="22382" y="7947"/>
                  <a:pt x="23649" y="7742"/>
                  <a:pt x="24914" y="7551"/>
                </a:cubicBezTo>
                <a:cubicBezTo>
                  <a:pt x="25690" y="7436"/>
                  <a:pt x="26458" y="7245"/>
                  <a:pt x="27223" y="7063"/>
                </a:cubicBezTo>
                <a:cubicBezTo>
                  <a:pt x="27662" y="6960"/>
                  <a:pt x="28009" y="6649"/>
                  <a:pt x="27995" y="6210"/>
                </a:cubicBezTo>
                <a:cubicBezTo>
                  <a:pt x="27986" y="5816"/>
                  <a:pt x="27798" y="5410"/>
                  <a:pt x="27353" y="5221"/>
                </a:cubicBezTo>
                <a:cubicBezTo>
                  <a:pt x="26491" y="4856"/>
                  <a:pt x="25620" y="4505"/>
                  <a:pt x="24779" y="4095"/>
                </a:cubicBezTo>
                <a:cubicBezTo>
                  <a:pt x="23959" y="3695"/>
                  <a:pt x="22913" y="3691"/>
                  <a:pt x="22386" y="2746"/>
                </a:cubicBezTo>
                <a:cubicBezTo>
                  <a:pt x="22316" y="2619"/>
                  <a:pt x="22058" y="2578"/>
                  <a:pt x="21879" y="2537"/>
                </a:cubicBezTo>
                <a:cubicBezTo>
                  <a:pt x="19275" y="1938"/>
                  <a:pt x="16625" y="1628"/>
                  <a:pt x="13971" y="1411"/>
                </a:cubicBezTo>
                <a:cubicBezTo>
                  <a:pt x="11199" y="1183"/>
                  <a:pt x="8416" y="1103"/>
                  <a:pt x="5643" y="912"/>
                </a:cubicBezTo>
                <a:cubicBezTo>
                  <a:pt x="4782" y="853"/>
                  <a:pt x="3880" y="917"/>
                  <a:pt x="3152" y="213"/>
                </a:cubicBezTo>
                <a:cubicBezTo>
                  <a:pt x="2996" y="62"/>
                  <a:pt x="2796" y="1"/>
                  <a:pt x="2580" y="1"/>
                </a:cubicBezTo>
                <a:close/>
              </a:path>
            </a:pathLst>
          </a:custGeom>
          <a:solidFill>
            <a:srgbClr val="26A5B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83" name="Google Shape;283;p80"/>
          <p:cNvSpPr/>
          <p:nvPr/>
        </p:nvSpPr>
        <p:spPr>
          <a:xfrm>
            <a:off x="2539353" y="2361529"/>
            <a:ext cx="7113293" cy="237681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sưu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tầm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rèn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báo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lớp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8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75722" y="761215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82"/>
          <p:cNvSpPr txBox="1"/>
          <p:nvPr/>
        </p:nvSpPr>
        <p:spPr>
          <a:xfrm>
            <a:off x="1901308" y="2003928"/>
            <a:ext cx="816741" cy="824781"/>
          </a:xfrm>
          <a:prstGeom prst="rect">
            <a:avLst/>
          </a:prstGeom>
          <a:solidFill>
            <a:srgbClr val="26A5B7"/>
          </a:solidFill>
          <a:ln w="152400" cap="flat" cmpd="sng">
            <a:solidFill>
              <a:srgbClr val="26A5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Font typeface="Poppins SemiBold"/>
              <a:buNone/>
            </a:pPr>
            <a:r>
              <a:rPr lang="en-US" sz="32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01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4" name="Google Shape;294;p82"/>
          <p:cNvSpPr txBox="1"/>
          <p:nvPr/>
        </p:nvSpPr>
        <p:spPr>
          <a:xfrm>
            <a:off x="3060698" y="2129061"/>
            <a:ext cx="69850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95" name="Google Shape;295;p82"/>
          <p:cNvSpPr txBox="1"/>
          <p:nvPr/>
        </p:nvSpPr>
        <p:spPr>
          <a:xfrm>
            <a:off x="1901308" y="3451224"/>
            <a:ext cx="816741" cy="824781"/>
          </a:xfrm>
          <a:prstGeom prst="rect">
            <a:avLst/>
          </a:prstGeom>
          <a:solidFill>
            <a:srgbClr val="26A5B7"/>
          </a:solidFill>
          <a:ln w="152400" cap="flat" cmpd="sng">
            <a:solidFill>
              <a:srgbClr val="26A5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Font typeface="Poppins SemiBold"/>
              <a:buNone/>
            </a:pPr>
            <a:r>
              <a:rPr lang="en-US" sz="32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02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6" name="Google Shape;296;p82"/>
          <p:cNvSpPr txBox="1"/>
          <p:nvPr/>
        </p:nvSpPr>
        <p:spPr>
          <a:xfrm>
            <a:off x="3060698" y="3576356"/>
            <a:ext cx="69850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97" name="Google Shape;297;p82"/>
          <p:cNvSpPr txBox="1"/>
          <p:nvPr/>
        </p:nvSpPr>
        <p:spPr>
          <a:xfrm>
            <a:off x="1901308" y="4905703"/>
            <a:ext cx="816741" cy="824781"/>
          </a:xfrm>
          <a:prstGeom prst="rect">
            <a:avLst/>
          </a:prstGeom>
          <a:solidFill>
            <a:srgbClr val="26A5B7"/>
          </a:solidFill>
          <a:ln w="152400" cap="flat" cmpd="sng">
            <a:solidFill>
              <a:srgbClr val="26A5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Font typeface="Poppins SemiBold"/>
              <a:buNone/>
            </a:pPr>
            <a:r>
              <a:rPr lang="en-US" sz="32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03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8" name="Google Shape;298;p82"/>
          <p:cNvSpPr txBox="1"/>
          <p:nvPr/>
        </p:nvSpPr>
        <p:spPr>
          <a:xfrm>
            <a:off x="3060700" y="4579430"/>
            <a:ext cx="69850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tiếp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2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930</Words>
  <Application>Microsoft Office PowerPoint</Application>
  <PresentationFormat>Widescreen</PresentationFormat>
  <Paragraphs>94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UTM Avo</vt:lpstr>
      <vt:lpstr>Arial</vt:lpstr>
      <vt:lpstr>Calibri</vt:lpstr>
      <vt:lpstr>Poppins SemiBold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OnePercent</dc:creator>
  <cp:lastModifiedBy>Vân Anh Vũ</cp:lastModifiedBy>
  <cp:revision>3</cp:revision>
  <dcterms:created xsi:type="dcterms:W3CDTF">2023-10-19T01:39:18Z</dcterms:created>
  <dcterms:modified xsi:type="dcterms:W3CDTF">2024-12-19T02:05:20Z</dcterms:modified>
</cp:coreProperties>
</file>