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97" r:id="rId12"/>
    <p:sldId id="298" r:id="rId13"/>
    <p:sldId id="299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</p:sldIdLst>
  <p:sldSz cx="12192000" cy="6858000"/>
  <p:notesSz cx="6858000" cy="9144000"/>
  <p:embeddedFontLst>
    <p:embeddedFont>
      <p:font typeface="Poppins SemiBold" panose="00000700000000000000" pitchFamily="2" charset="0"/>
      <p:bold r:id="rId44"/>
      <p:boldItalic r:id="rId45"/>
    </p:embeddedFont>
    <p:embeddedFont>
      <p:font typeface="UTM Avo" panose="02040603050506020204" pitchFamily="18" charset="0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0" roundtripDataSignature="AMtx7mj2qD2w1xpAnYykKJmpJ9jEzCLw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A05555-133F-4B5C-9F0C-7A100AFDC943}">
  <a:tblStyle styleId="{6EA05555-133F-4B5C-9F0C-7A100AFDC94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89" name="Google Shape;89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94" name="Google Shape;94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99" name="Google Shape;99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4" name="Google Shape;104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1" name="Google Shape;111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4" name="Google Shape;124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0" name="Google Shape;130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47" name="Google Shape;147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58" name="Google Shape;158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>
          <a:extLst>
            <a:ext uri="{FF2B5EF4-FFF2-40B4-BE49-F238E27FC236}">
              <a16:creationId xmlns:a16="http://schemas.microsoft.com/office/drawing/2014/main" id="{1693FBB6-1C35-24A8-BEDA-AE3030D3B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8:notes">
            <a:extLst>
              <a:ext uri="{FF2B5EF4-FFF2-40B4-BE49-F238E27FC236}">
                <a16:creationId xmlns:a16="http://schemas.microsoft.com/office/drawing/2014/main" id="{94F32C23-44B8-F623-AA9D-6E37632BBB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47" name="Google Shape;147;p68:notes">
            <a:extLst>
              <a:ext uri="{FF2B5EF4-FFF2-40B4-BE49-F238E27FC236}">
                <a16:creationId xmlns:a16="http://schemas.microsoft.com/office/drawing/2014/main" id="{A844CD72-D7CA-5C73-77F9-44A7605C31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748640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>
          <a:extLst>
            <a:ext uri="{FF2B5EF4-FFF2-40B4-BE49-F238E27FC236}">
              <a16:creationId xmlns:a16="http://schemas.microsoft.com/office/drawing/2014/main" id="{DE675DD3-C64A-77D8-C9D7-CD8C24DE8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8:notes">
            <a:extLst>
              <a:ext uri="{FF2B5EF4-FFF2-40B4-BE49-F238E27FC236}">
                <a16:creationId xmlns:a16="http://schemas.microsoft.com/office/drawing/2014/main" id="{40EABCC3-76EB-6659-6409-CA7283D680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47" name="Google Shape;147;p68:notes">
            <a:extLst>
              <a:ext uri="{FF2B5EF4-FFF2-40B4-BE49-F238E27FC236}">
                <a16:creationId xmlns:a16="http://schemas.microsoft.com/office/drawing/2014/main" id="{F0909ECB-2EF6-899A-6465-A60DBDAA18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342524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>
          <a:extLst>
            <a:ext uri="{FF2B5EF4-FFF2-40B4-BE49-F238E27FC236}">
              <a16:creationId xmlns:a16="http://schemas.microsoft.com/office/drawing/2014/main" id="{2D26943E-6E2D-411A-5337-2FB91D991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8:notes">
            <a:extLst>
              <a:ext uri="{FF2B5EF4-FFF2-40B4-BE49-F238E27FC236}">
                <a16:creationId xmlns:a16="http://schemas.microsoft.com/office/drawing/2014/main" id="{2E696869-34BA-3B3E-9E11-BFAD469B41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47" name="Google Shape;147;p68:notes">
            <a:extLst>
              <a:ext uri="{FF2B5EF4-FFF2-40B4-BE49-F238E27FC236}">
                <a16:creationId xmlns:a16="http://schemas.microsoft.com/office/drawing/2014/main" id="{F2FE0C49-11BB-7978-A83C-719BAAD44B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758892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2" name="Google Shape;172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3" name="Google Shape;183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1" name="Google Shape;191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9" name="Google Shape;199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09" name="Google Shape;209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9" name="Google Shape;219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24" name="Google Shape;224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3" name="Google Shape;233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9" name="Google Shape;239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45" name="Google Shape;245;p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55" name="Google Shape;255;p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63" name="Google Shape;263;p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71" name="Google Shape;271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79" name="Google Shape;279;p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90" name="Google Shape;290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300" name="Google Shape;300;p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310" name="Google Shape;310;p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320" name="Google Shape;320;p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330" name="Google Shape;330;p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340" name="Google Shape;340;p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350" name="Google Shape;350;p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360" name="Google Shape;360;p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368" name="Google Shape;368;p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373" name="Google Shape;373;p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395" name="Google Shape;395;p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400" name="Google Shape;400;p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0" name="Google Shape;41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dirty="0">
                <a:latin typeface="UTM Avo" panose="02040603050506020204" pitchFamily="18" charset="0"/>
              </a:rPr>
              <a:t>https://www.youtube.com/@hoc1biet10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411" name="Google Shape;411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40</a:t>
            </a:fld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416" name="Google Shape;41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giao-duc-cong-dan-9/1/708/43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youtu.be/335FLxTzOhU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giao-duc-cong-dan-9/1/708/43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giao-duc-cong-dan-9/1/708/44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giao-duc-cong-dan-9/1/708/45/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giao-duc-cong-dan-9/1/708/45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;p1">
            <a:extLst>
              <a:ext uri="{FF2B5EF4-FFF2-40B4-BE49-F238E27FC236}">
                <a16:creationId xmlns:a16="http://schemas.microsoft.com/office/drawing/2014/main" id="{B9E8E704-EA17-17D2-7987-70767ECC4D42}"/>
              </a:ext>
            </a:extLst>
          </p:cNvPr>
          <p:cNvSpPr txBox="1"/>
          <p:nvPr/>
        </p:nvSpPr>
        <p:spPr>
          <a:xfrm>
            <a:off x="6636471" y="-85567"/>
            <a:ext cx="5451432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Giáo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dục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công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dân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 9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4" name="Google Shape;86;p1">
            <a:extLst>
              <a:ext uri="{FF2B5EF4-FFF2-40B4-BE49-F238E27FC236}">
                <a16:creationId xmlns:a16="http://schemas.microsoft.com/office/drawing/2014/main" id="{545057CA-682A-FB71-1CA1-8B91C52E919F}"/>
              </a:ext>
            </a:extLst>
          </p:cNvPr>
          <p:cNvSpPr txBox="1"/>
          <p:nvPr/>
        </p:nvSpPr>
        <p:spPr>
          <a:xfrm>
            <a:off x="0" y="2601119"/>
            <a:ext cx="12087903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7. Thích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ứng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(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Phần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2)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61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60689" y="874336"/>
            <a:ext cx="2316278" cy="128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62" descr="A person sitting on a chair with his feet on the computer&#10;&#10;Description automatically generated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74174" y="1873183"/>
            <a:ext cx="6243652" cy="3958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63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75722" y="714080"/>
            <a:ext cx="2316278" cy="128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4"/>
          <p:cNvSpPr/>
          <p:nvPr/>
        </p:nvSpPr>
        <p:spPr>
          <a:xfrm>
            <a:off x="7362277" y="1171472"/>
            <a:ext cx="1384647" cy="1314913"/>
          </a:xfrm>
          <a:prstGeom prst="roundRect">
            <a:avLst>
              <a:gd name="adj" fmla="val 16667"/>
            </a:avLst>
          </a:prstGeom>
          <a:solidFill>
            <a:srgbClr val="26A5B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lang="en-US" sz="40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02</a:t>
            </a:r>
            <a:endParaRPr sz="40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07" name="Google Shape;107;p64"/>
          <p:cNvSpPr txBox="1"/>
          <p:nvPr/>
        </p:nvSpPr>
        <p:spPr>
          <a:xfrm>
            <a:off x="5574210" y="2576931"/>
            <a:ext cx="4960779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BIỆN PHÁP THÍCH ỨNG VỚI SỰ THAY ĐỔI VÀ Ý NGHĨA CỦA SỰ THÍCH ỨNG</a:t>
            </a:r>
            <a:endParaRPr dirty="0">
              <a:latin typeface="UTM Avo" panose="02040603050506020204" pitchFamily="18" charset="0"/>
            </a:endParaRPr>
          </a:p>
        </p:txBody>
      </p:sp>
      <p:pic>
        <p:nvPicPr>
          <p:cNvPr id="108" name="Google Shape;108;p64" descr="Downfall concept illustratio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0176" y="1455952"/>
            <a:ext cx="5188688" cy="5188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65"/>
          <p:cNvGrpSpPr/>
          <p:nvPr/>
        </p:nvGrpSpPr>
        <p:grpSpPr>
          <a:xfrm>
            <a:off x="751076" y="3571574"/>
            <a:ext cx="8645957" cy="1934889"/>
            <a:chOff x="337246" y="1901634"/>
            <a:chExt cx="6484468" cy="1451167"/>
          </a:xfrm>
        </p:grpSpPr>
        <p:sp>
          <p:nvSpPr>
            <p:cNvPr id="114" name="Google Shape;114;p65"/>
            <p:cNvSpPr/>
            <p:nvPr/>
          </p:nvSpPr>
          <p:spPr>
            <a:xfrm>
              <a:off x="337246" y="1901634"/>
              <a:ext cx="6454846" cy="142003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15" name="Google Shape;115;p65"/>
            <p:cNvSpPr/>
            <p:nvPr/>
          </p:nvSpPr>
          <p:spPr>
            <a:xfrm>
              <a:off x="366868" y="1932762"/>
              <a:ext cx="6454846" cy="1420039"/>
            </a:xfrm>
            <a:prstGeom prst="roundRect">
              <a:avLst>
                <a:gd name="adj" fmla="val 16667"/>
              </a:avLst>
            </a:pr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16" name="Google Shape;116;p65"/>
            <p:cNvSpPr txBox="1"/>
            <p:nvPr/>
          </p:nvSpPr>
          <p:spPr>
            <a:xfrm>
              <a:off x="573605" y="2190961"/>
              <a:ext cx="6041400" cy="9002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thích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ứng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với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sự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thay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đổi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em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cần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rèn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luyện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những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kỹ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năng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nào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?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Vì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sao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?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  <p:pic>
        <p:nvPicPr>
          <p:cNvPr id="117" name="Google Shape;117;p65"/>
          <p:cNvPicPr preferRelativeResize="0"/>
          <p:nvPr/>
        </p:nvPicPr>
        <p:blipFill rotWithShape="1">
          <a:blip r:embed="rId4">
            <a:alphaModFix/>
          </a:blip>
          <a:srcRect l="43602" r="18924" b="54322"/>
          <a:stretch/>
        </p:blipFill>
        <p:spPr>
          <a:xfrm flipH="1">
            <a:off x="8526175" y="2840123"/>
            <a:ext cx="3406019" cy="3775437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65"/>
          <p:cNvSpPr/>
          <p:nvPr/>
        </p:nvSpPr>
        <p:spPr>
          <a:xfrm>
            <a:off x="4521709" y="1572434"/>
            <a:ext cx="3209543" cy="734919"/>
          </a:xfrm>
          <a:prstGeom prst="roundRect">
            <a:avLst>
              <a:gd name="adj" fmla="val 14455"/>
            </a:avLst>
          </a:prstGeom>
          <a:solidFill>
            <a:srgbClr val="1C7B8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Thảo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luận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nhóm</a:t>
            </a:r>
            <a:endParaRPr sz="2400" b="1" i="0" u="none" strike="noStrike" cap="none" dirty="0">
              <a:solidFill>
                <a:srgbClr val="FFFFFF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119" name="Google Shape;119;p65"/>
          <p:cNvGrpSpPr/>
          <p:nvPr/>
        </p:nvGrpSpPr>
        <p:grpSpPr>
          <a:xfrm>
            <a:off x="1360030" y="2537445"/>
            <a:ext cx="9532897" cy="624640"/>
            <a:chOff x="1188734" y="579330"/>
            <a:chExt cx="7149673" cy="468480"/>
          </a:xfrm>
        </p:grpSpPr>
        <p:sp>
          <p:nvSpPr>
            <p:cNvPr id="120" name="Google Shape;120;p65"/>
            <p:cNvSpPr/>
            <p:nvPr/>
          </p:nvSpPr>
          <p:spPr>
            <a:xfrm>
              <a:off x="1188734" y="579330"/>
              <a:ext cx="581025" cy="468480"/>
            </a:xfrm>
            <a:custGeom>
              <a:avLst/>
              <a:gdLst/>
              <a:ahLst/>
              <a:cxnLst/>
              <a:rect l="l" t="t" r="r" b="b"/>
              <a:pathLst>
                <a:path w="4247535" h="4114800" extrusionOk="0">
                  <a:moveTo>
                    <a:pt x="0" y="0"/>
                  </a:moveTo>
                  <a:lnTo>
                    <a:pt x="4247536" y="0"/>
                  </a:lnTo>
                  <a:lnTo>
                    <a:pt x="4247536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21" name="Google Shape;121;p65"/>
            <p:cNvSpPr txBox="1"/>
            <p:nvPr/>
          </p:nvSpPr>
          <p:spPr>
            <a:xfrm>
              <a:off x="1828800" y="647700"/>
              <a:ext cx="6509607" cy="3462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Đọc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thông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tin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trong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mục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2.a SGK tr.42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và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trả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lời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câu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1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hỏi</a:t>
              </a:r>
              <a:r>
                <a:rPr lang="en-US" sz="2400" b="0" i="1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: 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6"/>
          <p:cNvSpPr/>
          <p:nvPr/>
        </p:nvSpPr>
        <p:spPr>
          <a:xfrm>
            <a:off x="563880" y="1885100"/>
            <a:ext cx="11064240" cy="1793831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25400" cap="flat" cmpd="sng">
            <a:solidFill>
              <a:srgbClr val="1045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80990" marR="0" lvl="0" indent="-38099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Dự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đoán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trước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thể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xảy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ra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dự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đoán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trước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tác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đó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tới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bản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thân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endParaRPr dirty="0">
              <a:latin typeface="UTM Avo" panose="02040603050506020204" pitchFamily="18" charset="0"/>
            </a:endParaRPr>
          </a:p>
          <a:p>
            <a:pPr marL="380990" marR="0" lvl="0" indent="-38099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tìm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hiểu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cách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để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thích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ứng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đã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dự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đoán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27" name="Google Shape;127;p66"/>
          <p:cNvSpPr/>
          <p:nvPr/>
        </p:nvSpPr>
        <p:spPr>
          <a:xfrm>
            <a:off x="563880" y="3954064"/>
            <a:ext cx="11064240" cy="2618866"/>
          </a:xfrm>
          <a:prstGeom prst="roundRect">
            <a:avLst>
              <a:gd name="adj" fmla="val 16667"/>
            </a:avLst>
          </a:prstGeom>
          <a:solidFill>
            <a:srgbClr val="FBE4D5"/>
          </a:solidFill>
          <a:ln w="25400" cap="flat" cmpd="sng">
            <a:solidFill>
              <a:srgbClr val="1045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80990" marR="0" lvl="0" indent="-38099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Chấp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nhận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sự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: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kiểm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soát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hạn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chế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cảm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xúc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tiêu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cực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sẵn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sàng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đối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mặt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khó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khăn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thách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thức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tận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dụng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cơ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hội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để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thích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ứng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endParaRPr dirty="0">
              <a:latin typeface="UTM Avo" panose="02040603050506020204" pitchFamily="18" charset="0"/>
            </a:endParaRPr>
          </a:p>
          <a:p>
            <a:pPr marL="380990" marR="0" lvl="0" indent="-38099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giải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quyết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theo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hướng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tích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cực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: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phân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tích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nguyên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nhân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lựa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chọn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cách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thức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giải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quyết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phù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hợp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bản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thân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xác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định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việc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tự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thực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hiện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hoặc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tìm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kiếm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sự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hỗ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trợ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7"/>
          <p:cNvSpPr txBox="1"/>
          <p:nvPr/>
        </p:nvSpPr>
        <p:spPr>
          <a:xfrm>
            <a:off x="0" y="1529582"/>
            <a:ext cx="12192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Rèn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luyện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kỹ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năng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thích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ứng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sự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đổi</a:t>
            </a:r>
            <a:endParaRPr dirty="0">
              <a:latin typeface="UTM Avo" panose="02040603050506020204" pitchFamily="18" charset="0"/>
            </a:endParaRPr>
          </a:p>
        </p:txBody>
      </p:sp>
      <p:grpSp>
        <p:nvGrpSpPr>
          <p:cNvPr id="133" name="Google Shape;133;p67"/>
          <p:cNvGrpSpPr/>
          <p:nvPr/>
        </p:nvGrpSpPr>
        <p:grpSpPr>
          <a:xfrm>
            <a:off x="835540" y="2279830"/>
            <a:ext cx="10689771" cy="1041571"/>
            <a:chOff x="1333499" y="3574008"/>
            <a:chExt cx="8017328" cy="875249"/>
          </a:xfrm>
        </p:grpSpPr>
        <p:sp>
          <p:nvSpPr>
            <p:cNvPr id="134" name="Google Shape;134;p67"/>
            <p:cNvSpPr/>
            <p:nvPr/>
          </p:nvSpPr>
          <p:spPr>
            <a:xfrm>
              <a:off x="1447799" y="3718591"/>
              <a:ext cx="7903028" cy="730666"/>
            </a:xfrm>
            <a:prstGeom prst="round2DiagRect">
              <a:avLst>
                <a:gd name="adj1" fmla="val 16667"/>
                <a:gd name="adj2" fmla="val 0"/>
              </a:avLst>
            </a:prstGeom>
            <a:noFill/>
            <a:ln w="28575" cap="flat" cmpd="sng">
              <a:solidFill>
                <a:srgbClr val="B1452E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35" name="Google Shape;135;p67"/>
            <p:cNvSpPr/>
            <p:nvPr/>
          </p:nvSpPr>
          <p:spPr>
            <a:xfrm>
              <a:off x="1333499" y="3574008"/>
              <a:ext cx="7903028" cy="730666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36" name="Google Shape;136;p67"/>
            <p:cNvSpPr txBox="1"/>
            <p:nvPr/>
          </p:nvSpPr>
          <p:spPr>
            <a:xfrm>
              <a:off x="1522807" y="3662341"/>
              <a:ext cx="7466977" cy="543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Bình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tĩnh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trước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mọi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hoàn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cảnh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tình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huống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grpSp>
        <p:nvGrpSpPr>
          <p:cNvPr id="137" name="Google Shape;137;p67"/>
          <p:cNvGrpSpPr/>
          <p:nvPr/>
        </p:nvGrpSpPr>
        <p:grpSpPr>
          <a:xfrm>
            <a:off x="835540" y="3631196"/>
            <a:ext cx="10689771" cy="1668295"/>
            <a:chOff x="1333499" y="3574007"/>
            <a:chExt cx="8017328" cy="1401894"/>
          </a:xfrm>
        </p:grpSpPr>
        <p:sp>
          <p:nvSpPr>
            <p:cNvPr id="138" name="Google Shape;138;p67"/>
            <p:cNvSpPr/>
            <p:nvPr/>
          </p:nvSpPr>
          <p:spPr>
            <a:xfrm>
              <a:off x="1447799" y="3718591"/>
              <a:ext cx="7903028" cy="1257310"/>
            </a:xfrm>
            <a:prstGeom prst="round2DiagRect">
              <a:avLst>
                <a:gd name="adj1" fmla="val 16667"/>
                <a:gd name="adj2" fmla="val 0"/>
              </a:avLst>
            </a:prstGeom>
            <a:noFill/>
            <a:ln w="28575" cap="flat" cmpd="sng">
              <a:solidFill>
                <a:srgbClr val="B1452E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39" name="Google Shape;139;p67"/>
            <p:cNvSpPr/>
            <p:nvPr/>
          </p:nvSpPr>
          <p:spPr>
            <a:xfrm>
              <a:off x="1333499" y="3574007"/>
              <a:ext cx="7903028" cy="125731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40" name="Google Shape;140;p67"/>
            <p:cNvSpPr txBox="1"/>
            <p:nvPr/>
          </p:nvSpPr>
          <p:spPr>
            <a:xfrm>
              <a:off x="1522807" y="3694830"/>
              <a:ext cx="7466977" cy="10086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Chấp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nhận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sự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thay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đổi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: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Kiểm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soát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và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hạn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chế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cảm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xúc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tiêu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cực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sẵn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sàng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đối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mặt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tận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dụng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cơ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hội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thích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ứng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grpSp>
        <p:nvGrpSpPr>
          <p:cNvPr id="141" name="Google Shape;141;p67"/>
          <p:cNvGrpSpPr/>
          <p:nvPr/>
        </p:nvGrpSpPr>
        <p:grpSpPr>
          <a:xfrm>
            <a:off x="835540" y="5609287"/>
            <a:ext cx="10689771" cy="1041573"/>
            <a:chOff x="1333499" y="3574007"/>
            <a:chExt cx="8017328" cy="875250"/>
          </a:xfrm>
        </p:grpSpPr>
        <p:sp>
          <p:nvSpPr>
            <p:cNvPr id="142" name="Google Shape;142;p67"/>
            <p:cNvSpPr/>
            <p:nvPr/>
          </p:nvSpPr>
          <p:spPr>
            <a:xfrm>
              <a:off x="1447799" y="3718591"/>
              <a:ext cx="7903028" cy="730666"/>
            </a:xfrm>
            <a:prstGeom prst="round2DiagRect">
              <a:avLst>
                <a:gd name="adj1" fmla="val 16667"/>
                <a:gd name="adj2" fmla="val 0"/>
              </a:avLst>
            </a:prstGeom>
            <a:noFill/>
            <a:ln w="28575" cap="flat" cmpd="sng">
              <a:solidFill>
                <a:srgbClr val="B1452E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43" name="Google Shape;143;p67"/>
            <p:cNvSpPr/>
            <p:nvPr/>
          </p:nvSpPr>
          <p:spPr>
            <a:xfrm>
              <a:off x="1333499" y="3574007"/>
              <a:ext cx="7903028" cy="730666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BE4D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44" name="Google Shape;144;p67"/>
            <p:cNvSpPr txBox="1"/>
            <p:nvPr/>
          </p:nvSpPr>
          <p:spPr>
            <a:xfrm>
              <a:off x="1522807" y="3662341"/>
              <a:ext cx="7466977" cy="543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Chủ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động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giải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quyết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theo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hướng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tích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cực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vượt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qua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khó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khăn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. 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68"/>
          <p:cNvGrpSpPr/>
          <p:nvPr/>
        </p:nvGrpSpPr>
        <p:grpSpPr>
          <a:xfrm>
            <a:off x="619473" y="3162370"/>
            <a:ext cx="8645957" cy="3035154"/>
            <a:chOff x="337246" y="1901634"/>
            <a:chExt cx="6484468" cy="2276366"/>
          </a:xfrm>
        </p:grpSpPr>
        <p:sp>
          <p:nvSpPr>
            <p:cNvPr id="150" name="Google Shape;150;p68"/>
            <p:cNvSpPr/>
            <p:nvPr/>
          </p:nvSpPr>
          <p:spPr>
            <a:xfrm>
              <a:off x="337246" y="1901634"/>
              <a:ext cx="6454846" cy="2245238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51" name="Google Shape;151;p68"/>
            <p:cNvSpPr/>
            <p:nvPr/>
          </p:nvSpPr>
          <p:spPr>
            <a:xfrm>
              <a:off x="366868" y="1932762"/>
              <a:ext cx="6454846" cy="2245238"/>
            </a:xfrm>
            <a:prstGeom prst="roundRect">
              <a:avLst>
                <a:gd name="adj" fmla="val 16667"/>
              </a:avLst>
            </a:pr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152" name="Google Shape;152;p68"/>
            <p:cNvSpPr txBox="1"/>
            <p:nvPr/>
          </p:nvSpPr>
          <p:spPr>
            <a:xfrm>
              <a:off x="573605" y="2386146"/>
              <a:ext cx="6041400" cy="13157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Dựa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vào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những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kỹ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năng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trên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em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hãy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tư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vấn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cho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nhân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vật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trong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từng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trường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hợp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ở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hoạt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động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1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biện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pháp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phù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hợp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thích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ứng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với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sự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thay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đổi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  <p:sp>
        <p:nvSpPr>
          <p:cNvPr id="153" name="Google Shape;153;p68"/>
          <p:cNvSpPr/>
          <p:nvPr/>
        </p:nvSpPr>
        <p:spPr>
          <a:xfrm>
            <a:off x="4491230" y="1491154"/>
            <a:ext cx="3209543" cy="734919"/>
          </a:xfrm>
          <a:prstGeom prst="roundRect">
            <a:avLst>
              <a:gd name="adj" fmla="val 14455"/>
            </a:avLst>
          </a:prstGeom>
          <a:solidFill>
            <a:srgbClr val="1C7B8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Thảo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luận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nhóm</a:t>
            </a:r>
            <a:endParaRPr sz="2400" b="1" i="0" u="none" strike="noStrike" cap="none" dirty="0">
              <a:solidFill>
                <a:srgbClr val="FFFFFF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54" name="Google Shape;154;p68"/>
          <p:cNvSpPr txBox="1"/>
          <p:nvPr/>
        </p:nvSpPr>
        <p:spPr>
          <a:xfrm>
            <a:off x="0" y="2401682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1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Đọc</a:t>
            </a:r>
            <a:r>
              <a:rPr lang="en-US" sz="2400" b="0" i="1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1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lại</a:t>
            </a:r>
            <a:r>
              <a:rPr lang="en-US" sz="2400" b="0" i="1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1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400" b="0" i="1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1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tình</a:t>
            </a:r>
            <a:r>
              <a:rPr lang="en-US" sz="2400" b="0" i="1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1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huống</a:t>
            </a:r>
            <a:r>
              <a:rPr lang="en-US" sz="2400" b="0" i="1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1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400" b="0" i="1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1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mục</a:t>
            </a:r>
            <a:r>
              <a:rPr lang="en-US" sz="2400" b="0" i="1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1 SGK tr.40-41 </a:t>
            </a:r>
            <a:r>
              <a:rPr lang="en-US" sz="2400" b="0" i="1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1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1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thực</a:t>
            </a:r>
            <a:r>
              <a:rPr lang="en-US" sz="2400" b="0" i="1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1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hiện</a:t>
            </a:r>
            <a:r>
              <a:rPr lang="en-US" sz="2400" b="0" i="1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1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nhiệm</a:t>
            </a:r>
            <a:r>
              <a:rPr lang="en-US" sz="2400" b="0" i="1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1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vụ</a:t>
            </a:r>
            <a:r>
              <a:rPr lang="en-US" sz="2400" b="0" i="1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: </a:t>
            </a:r>
            <a:endParaRPr dirty="0">
              <a:latin typeface="UTM Avo" panose="02040603050506020204" pitchFamily="18" charset="0"/>
            </a:endParaRPr>
          </a:p>
        </p:txBody>
      </p:sp>
      <p:pic>
        <p:nvPicPr>
          <p:cNvPr id="155" name="Google Shape;155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8340" y="3110772"/>
            <a:ext cx="2474512" cy="34190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Google Shape;160;p69"/>
          <p:cNvGrpSpPr/>
          <p:nvPr/>
        </p:nvGrpSpPr>
        <p:grpSpPr>
          <a:xfrm>
            <a:off x="4552123" y="1751645"/>
            <a:ext cx="3005024" cy="3188039"/>
            <a:chOff x="624116" y="2033863"/>
            <a:chExt cx="2253768" cy="2391029"/>
          </a:xfrm>
        </p:grpSpPr>
        <p:sp>
          <p:nvSpPr>
            <p:cNvPr id="161" name="Google Shape;161;p69"/>
            <p:cNvSpPr/>
            <p:nvPr/>
          </p:nvSpPr>
          <p:spPr>
            <a:xfrm>
              <a:off x="624116" y="2304463"/>
              <a:ext cx="2253768" cy="2120429"/>
            </a:xfrm>
            <a:prstGeom prst="roundRect">
              <a:avLst>
                <a:gd name="adj" fmla="val 11507"/>
              </a:avLst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914400" anchor="ctr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endParaRPr dirty="0">
                <a:latin typeface="UTM Avo" panose="02040603050506020204" pitchFamily="18" charset="0"/>
              </a:endParaRP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Tư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vấn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cho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nhân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vật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trong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tình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huống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2.</a:t>
              </a:r>
              <a:endParaRPr dirty="0">
                <a:latin typeface="UTM Avo" panose="02040603050506020204" pitchFamily="18" charset="0"/>
              </a:endParaRPr>
            </a:p>
          </p:txBody>
        </p:sp>
        <p:sp>
          <p:nvSpPr>
            <p:cNvPr id="162" name="Google Shape;162;p69"/>
            <p:cNvSpPr/>
            <p:nvPr/>
          </p:nvSpPr>
          <p:spPr>
            <a:xfrm>
              <a:off x="911807" y="2033863"/>
              <a:ext cx="1678385" cy="541200"/>
            </a:xfrm>
            <a:prstGeom prst="plaque">
              <a:avLst>
                <a:gd name="adj" fmla="val 16667"/>
              </a:avLst>
            </a:prstGeom>
            <a:solidFill>
              <a:srgbClr val="333377"/>
            </a:solidFill>
            <a:ln>
              <a:noFill/>
            </a:ln>
            <a:effectLst>
              <a:outerShdw blurRad="50800" dist="38100" dir="8100000" algn="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FFFFFF"/>
                  </a:solidFill>
                  <a:latin typeface="UTM Avo" panose="02040603050506020204" pitchFamily="18" charset="0"/>
                  <a:sym typeface="Arial"/>
                </a:rPr>
                <a:t>Nhóm</a:t>
              </a:r>
              <a:r>
                <a:rPr lang="en-US" sz="2400" b="1" i="0" u="none" strike="noStrike" cap="none" dirty="0">
                  <a:solidFill>
                    <a:srgbClr val="FFFFFF"/>
                  </a:solidFill>
                  <a:latin typeface="UTM Avo" panose="02040603050506020204" pitchFamily="18" charset="0"/>
                  <a:sym typeface="Arial"/>
                </a:rPr>
                <a:t> 3, 4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163" name="Google Shape;163;p69"/>
          <p:cNvGrpSpPr/>
          <p:nvPr/>
        </p:nvGrpSpPr>
        <p:grpSpPr>
          <a:xfrm>
            <a:off x="8172515" y="1751645"/>
            <a:ext cx="3005024" cy="3188039"/>
            <a:chOff x="624116" y="2033863"/>
            <a:chExt cx="2253768" cy="2391029"/>
          </a:xfrm>
        </p:grpSpPr>
        <p:sp>
          <p:nvSpPr>
            <p:cNvPr id="164" name="Google Shape;164;p69"/>
            <p:cNvSpPr/>
            <p:nvPr/>
          </p:nvSpPr>
          <p:spPr>
            <a:xfrm>
              <a:off x="624116" y="2304463"/>
              <a:ext cx="2253768" cy="2120429"/>
            </a:xfrm>
            <a:prstGeom prst="roundRect">
              <a:avLst>
                <a:gd name="adj" fmla="val 11507"/>
              </a:avLst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0" rIns="91425" bIns="914400" anchor="ctr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endParaRPr dirty="0">
                <a:latin typeface="UTM Avo" panose="02040603050506020204" pitchFamily="18" charset="0"/>
              </a:endParaRP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Tư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vấn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cho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nhân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vật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trong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tình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huống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3.</a:t>
              </a:r>
              <a:endParaRPr dirty="0">
                <a:latin typeface="UTM Avo" panose="02040603050506020204" pitchFamily="18" charset="0"/>
              </a:endParaRPr>
            </a:p>
          </p:txBody>
        </p:sp>
        <p:sp>
          <p:nvSpPr>
            <p:cNvPr id="165" name="Google Shape;165;p69"/>
            <p:cNvSpPr/>
            <p:nvPr/>
          </p:nvSpPr>
          <p:spPr>
            <a:xfrm>
              <a:off x="911807" y="2033863"/>
              <a:ext cx="1678385" cy="541200"/>
            </a:xfrm>
            <a:prstGeom prst="plaque">
              <a:avLst>
                <a:gd name="adj" fmla="val 16667"/>
              </a:avLst>
            </a:prstGeom>
            <a:solidFill>
              <a:srgbClr val="333377"/>
            </a:solidFill>
            <a:ln>
              <a:noFill/>
            </a:ln>
            <a:effectLst>
              <a:outerShdw blurRad="50800" dist="38100" dir="8100000" algn="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FFFFFF"/>
                  </a:solidFill>
                  <a:latin typeface="UTM Avo" panose="02040603050506020204" pitchFamily="18" charset="0"/>
                  <a:sym typeface="Arial"/>
                </a:rPr>
                <a:t>Nhóm</a:t>
              </a:r>
              <a:r>
                <a:rPr lang="en-US" sz="2400" b="1" i="0" u="none" strike="noStrike" cap="none" dirty="0">
                  <a:solidFill>
                    <a:srgbClr val="FFFFFF"/>
                  </a:solidFill>
                  <a:latin typeface="UTM Avo" panose="02040603050506020204" pitchFamily="18" charset="0"/>
                  <a:sym typeface="Arial"/>
                </a:rPr>
                <a:t> 5, 6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166" name="Google Shape;166;p69"/>
          <p:cNvGrpSpPr/>
          <p:nvPr/>
        </p:nvGrpSpPr>
        <p:grpSpPr>
          <a:xfrm>
            <a:off x="931729" y="1751645"/>
            <a:ext cx="3005024" cy="3188039"/>
            <a:chOff x="624116" y="2033863"/>
            <a:chExt cx="2253768" cy="2391029"/>
          </a:xfrm>
        </p:grpSpPr>
        <p:sp>
          <p:nvSpPr>
            <p:cNvPr id="167" name="Google Shape;167;p69"/>
            <p:cNvSpPr/>
            <p:nvPr/>
          </p:nvSpPr>
          <p:spPr>
            <a:xfrm>
              <a:off x="624116" y="2304463"/>
              <a:ext cx="2253768" cy="2120429"/>
            </a:xfrm>
            <a:prstGeom prst="roundRect">
              <a:avLst>
                <a:gd name="adj" fmla="val 11507"/>
              </a:avLst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400" anchor="ctr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endParaRPr dirty="0">
                <a:latin typeface="UTM Avo" panose="02040603050506020204" pitchFamily="18" charset="0"/>
              </a:endParaRP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Tư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vấn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cho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nhân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vật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trong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tình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huống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1.</a:t>
              </a:r>
              <a:endParaRPr dirty="0">
                <a:latin typeface="UTM Avo" panose="02040603050506020204" pitchFamily="18" charset="0"/>
              </a:endParaRPr>
            </a:p>
          </p:txBody>
        </p:sp>
        <p:sp>
          <p:nvSpPr>
            <p:cNvPr id="168" name="Google Shape;168;p69"/>
            <p:cNvSpPr/>
            <p:nvPr/>
          </p:nvSpPr>
          <p:spPr>
            <a:xfrm>
              <a:off x="911807" y="2033863"/>
              <a:ext cx="1678385" cy="541200"/>
            </a:xfrm>
            <a:prstGeom prst="plaque">
              <a:avLst>
                <a:gd name="adj" fmla="val 16667"/>
              </a:avLst>
            </a:prstGeom>
            <a:solidFill>
              <a:srgbClr val="333377"/>
            </a:solidFill>
            <a:ln>
              <a:noFill/>
            </a:ln>
            <a:effectLst>
              <a:outerShdw blurRad="50800" dist="38100" dir="8100000" algn="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FFFFFF"/>
                  </a:solidFill>
                  <a:latin typeface="UTM Avo" panose="02040603050506020204" pitchFamily="18" charset="0"/>
                  <a:sym typeface="Arial"/>
                </a:rPr>
                <a:t>Nhóm</a:t>
              </a:r>
              <a:r>
                <a:rPr lang="en-US" sz="2400" b="1" i="0" u="none" strike="noStrike" cap="none" dirty="0">
                  <a:solidFill>
                    <a:srgbClr val="FFFFFF"/>
                  </a:solidFill>
                  <a:latin typeface="UTM Avo" panose="02040603050506020204" pitchFamily="18" charset="0"/>
                  <a:sym typeface="Arial"/>
                </a:rPr>
                <a:t> 1, 2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  <p:pic>
        <p:nvPicPr>
          <p:cNvPr id="169" name="Google Shape;169;p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08616" y="5045299"/>
            <a:ext cx="4974767" cy="1812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8">
          <a:extLst>
            <a:ext uri="{FF2B5EF4-FFF2-40B4-BE49-F238E27FC236}">
              <a16:creationId xmlns:a16="http://schemas.microsoft.com/office/drawing/2014/main" id="{321599BE-99CC-4077-9F5B-A67293AFB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8;p66">
            <a:extLst>
              <a:ext uri="{FF2B5EF4-FFF2-40B4-BE49-F238E27FC236}">
                <a16:creationId xmlns:a16="http://schemas.microsoft.com/office/drawing/2014/main" id="{7A828F64-3C8C-AB18-FDB8-C3A13A45D23A}"/>
              </a:ext>
            </a:extLst>
          </p:cNvPr>
          <p:cNvSpPr txBox="1"/>
          <p:nvPr/>
        </p:nvSpPr>
        <p:spPr>
          <a:xfrm>
            <a:off x="200212" y="2139966"/>
            <a:ext cx="260897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Tình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huống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1:</a:t>
            </a:r>
            <a:endParaRPr sz="2400" b="1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" name="Google Shape;139;p66">
            <a:extLst>
              <a:ext uri="{FF2B5EF4-FFF2-40B4-BE49-F238E27FC236}">
                <a16:creationId xmlns:a16="http://schemas.microsoft.com/office/drawing/2014/main" id="{859D1F0D-0001-9B96-872C-F788618A2ACC}"/>
              </a:ext>
            </a:extLst>
          </p:cNvPr>
          <p:cNvSpPr txBox="1"/>
          <p:nvPr/>
        </p:nvSpPr>
        <p:spPr>
          <a:xfrm>
            <a:off x="373380" y="2601631"/>
            <a:ext cx="6987717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Bố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mẹ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Liên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nhân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Trước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đây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ty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phát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triển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tốt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nhập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ổn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định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đủ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trang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trải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cuộc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sống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hằng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ngày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cả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chi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phí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hành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hai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chị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Liên.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Nhưng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năm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nay,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ty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mẹ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Liên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giảm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biên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chế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mẹ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Liên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phải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nghỉ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việc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ở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ty.</a:t>
            </a:r>
            <a:endParaRPr dirty="0">
              <a:latin typeface="UTM Avo" panose="02040603050506020204" pitchFamily="18" charset="0"/>
            </a:endParaRPr>
          </a:p>
        </p:txBody>
      </p:sp>
      <p:pic>
        <p:nvPicPr>
          <p:cNvPr id="4" name="Google Shape;140;p66" descr="Flat design overwhelmed woman illustration">
            <a:extLst>
              <a:ext uri="{FF2B5EF4-FFF2-40B4-BE49-F238E27FC236}">
                <a16:creationId xmlns:a16="http://schemas.microsoft.com/office/drawing/2014/main" id="{0F3D5BE9-5E5F-0270-AE38-8DFF5FEE58A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50834" y="2052443"/>
            <a:ext cx="4990213" cy="49902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842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8">
          <a:extLst>
            <a:ext uri="{FF2B5EF4-FFF2-40B4-BE49-F238E27FC236}">
              <a16:creationId xmlns:a16="http://schemas.microsoft.com/office/drawing/2014/main" id="{71CBFC6C-B9BB-8C40-6DFE-DAD0BE269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48;p67">
            <a:extLst>
              <a:ext uri="{FF2B5EF4-FFF2-40B4-BE49-F238E27FC236}">
                <a16:creationId xmlns:a16="http://schemas.microsoft.com/office/drawing/2014/main" id="{BEB17C6D-E902-1F94-6570-6227AAEBA090}"/>
              </a:ext>
            </a:extLst>
          </p:cNvPr>
          <p:cNvSpPr txBox="1"/>
          <p:nvPr/>
        </p:nvSpPr>
        <p:spPr>
          <a:xfrm>
            <a:off x="348654" y="2601631"/>
            <a:ext cx="9481408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Do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ảnh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hưởng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biến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khí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hậu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mấy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năm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gần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đây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sạt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lở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đất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xuất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hiện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nhiều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ở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quê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Vân,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làm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cuộc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sống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mọi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được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an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toàn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Chính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quyền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huyện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đã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quyết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định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di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chuyển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Vân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cùng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một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số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khác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ấp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đến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nơi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ở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mới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Ở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nơi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mới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việc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lại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lao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mỗi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người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đều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bị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xáo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trộn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gặp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nhiều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khăn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  <p:pic>
        <p:nvPicPr>
          <p:cNvPr id="6" name="Google Shape;149;p67" descr="A cartoon cat reading a book&#10;&#10;Description automatically generated">
            <a:extLst>
              <a:ext uri="{FF2B5EF4-FFF2-40B4-BE49-F238E27FC236}">
                <a16:creationId xmlns:a16="http://schemas.microsoft.com/office/drawing/2014/main" id="{FDEA20F9-E13C-FD5B-5C99-F3A5B88485F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70160" y="3298850"/>
            <a:ext cx="2021840" cy="20218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8;p66">
            <a:extLst>
              <a:ext uri="{FF2B5EF4-FFF2-40B4-BE49-F238E27FC236}">
                <a16:creationId xmlns:a16="http://schemas.microsoft.com/office/drawing/2014/main" id="{C03CB801-C435-79A2-4AAB-821B6FE3DE05}"/>
              </a:ext>
            </a:extLst>
          </p:cNvPr>
          <p:cNvSpPr txBox="1"/>
          <p:nvPr/>
        </p:nvSpPr>
        <p:spPr>
          <a:xfrm>
            <a:off x="200212" y="2139966"/>
            <a:ext cx="260897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Tình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huống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2:</a:t>
            </a:r>
            <a:endParaRPr sz="2400" b="1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6891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8">
          <a:extLst>
            <a:ext uri="{FF2B5EF4-FFF2-40B4-BE49-F238E27FC236}">
              <a16:creationId xmlns:a16="http://schemas.microsoft.com/office/drawing/2014/main" id="{2D0740DA-3A04-1670-56C1-E8EC47BAD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57;p68">
            <a:extLst>
              <a:ext uri="{FF2B5EF4-FFF2-40B4-BE49-F238E27FC236}">
                <a16:creationId xmlns:a16="http://schemas.microsoft.com/office/drawing/2014/main" id="{68B6A686-6A45-3A45-A08A-5DACA334897E}"/>
              </a:ext>
            </a:extLst>
          </p:cNvPr>
          <p:cNvSpPr txBox="1"/>
          <p:nvPr/>
        </p:nvSpPr>
        <p:spPr>
          <a:xfrm>
            <a:off x="320373" y="2601631"/>
            <a:ext cx="9481408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Anh K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đang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năm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thứ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hai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một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trường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đại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thì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bố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anh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bỗng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nhiên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lâm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bệnh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nặng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lao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được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vừa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phải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chữa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chạy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tốn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kém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lại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người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chăm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sóc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Anh K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cảm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thấy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rất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hoang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mang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lo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lắng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trước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đột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xuất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đến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  <p:pic>
        <p:nvPicPr>
          <p:cNvPr id="4" name="Google Shape;158;p68" descr="Cartoon of a brain reading a book&#10;&#10;Description automatically generated">
            <a:extLst>
              <a:ext uri="{FF2B5EF4-FFF2-40B4-BE49-F238E27FC236}">
                <a16:creationId xmlns:a16="http://schemas.microsoft.com/office/drawing/2014/main" id="{609D13C6-B525-F2E2-B598-396B3C67755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8991" y="4190583"/>
            <a:ext cx="3084586" cy="254666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8;p66">
            <a:extLst>
              <a:ext uri="{FF2B5EF4-FFF2-40B4-BE49-F238E27FC236}">
                <a16:creationId xmlns:a16="http://schemas.microsoft.com/office/drawing/2014/main" id="{A7E0C55B-B1CE-0CA4-7F4D-98959D2853C9}"/>
              </a:ext>
            </a:extLst>
          </p:cNvPr>
          <p:cNvSpPr txBox="1"/>
          <p:nvPr/>
        </p:nvSpPr>
        <p:spPr>
          <a:xfrm>
            <a:off x="200212" y="2139966"/>
            <a:ext cx="260897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Tình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huống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3:</a:t>
            </a:r>
            <a:endParaRPr sz="2400" b="1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098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0"/>
          <p:cNvSpPr/>
          <p:nvPr/>
        </p:nvSpPr>
        <p:spPr>
          <a:xfrm>
            <a:off x="4289816" y="1864865"/>
            <a:ext cx="3644052" cy="844581"/>
          </a:xfrm>
          <a:prstGeom prst="roundRect">
            <a:avLst>
              <a:gd name="adj" fmla="val 21042"/>
            </a:avLst>
          </a:prstGeom>
          <a:solidFill>
            <a:srgbClr val="B2D8D1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TÌNH HUỐNG 1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75" name="Google Shape;175;p70"/>
          <p:cNvSpPr/>
          <p:nvPr/>
        </p:nvSpPr>
        <p:spPr>
          <a:xfrm>
            <a:off x="757401" y="4171229"/>
            <a:ext cx="2181295" cy="797187"/>
          </a:xfrm>
          <a:prstGeom prst="roundRect">
            <a:avLst>
              <a:gd name="adj" fmla="val 19236"/>
            </a:avLst>
          </a:prstGeom>
          <a:solidFill>
            <a:srgbClr val="D9F3F7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Biện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pháp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76" name="Google Shape;176;p70"/>
          <p:cNvSpPr/>
          <p:nvPr/>
        </p:nvSpPr>
        <p:spPr>
          <a:xfrm>
            <a:off x="4508014" y="3024845"/>
            <a:ext cx="6851709" cy="1437920"/>
          </a:xfrm>
          <a:prstGeom prst="roundRect">
            <a:avLst>
              <a:gd name="adj" fmla="val 9318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Mọi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người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Liên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cần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tĩnh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hoang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mang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lo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lắng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77" name="Google Shape;177;p70"/>
          <p:cNvSpPr/>
          <p:nvPr/>
        </p:nvSpPr>
        <p:spPr>
          <a:xfrm>
            <a:off x="4508014" y="4968416"/>
            <a:ext cx="6851709" cy="1437920"/>
          </a:xfrm>
          <a:prstGeom prst="roundRect">
            <a:avLst>
              <a:gd name="adj" fmla="val 11798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Mẹ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Liên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tiếp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tục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việc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làm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phù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hợp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qua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kênh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tin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khác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nhau</a:t>
            </a:r>
            <a:endParaRPr dirty="0">
              <a:latin typeface="UTM Avo" panose="02040603050506020204" pitchFamily="18" charset="0"/>
            </a:endParaRPr>
          </a:p>
        </p:txBody>
      </p:sp>
      <p:cxnSp>
        <p:nvCxnSpPr>
          <p:cNvPr id="178" name="Google Shape;178;p70"/>
          <p:cNvCxnSpPr>
            <a:stCxn id="175" idx="3"/>
            <a:endCxn id="176" idx="1"/>
          </p:cNvCxnSpPr>
          <p:nvPr/>
        </p:nvCxnSpPr>
        <p:spPr>
          <a:xfrm rot="10800000" flipH="1">
            <a:off x="2938696" y="3743923"/>
            <a:ext cx="1569300" cy="825900"/>
          </a:xfrm>
          <a:prstGeom prst="straightConnector1">
            <a:avLst/>
          </a:prstGeom>
          <a:noFill/>
          <a:ln w="9525" cap="flat" cmpd="sng">
            <a:solidFill>
              <a:srgbClr val="21A3B5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79" name="Google Shape;179;p70"/>
          <p:cNvCxnSpPr>
            <a:stCxn id="175" idx="3"/>
            <a:endCxn id="177" idx="1"/>
          </p:cNvCxnSpPr>
          <p:nvPr/>
        </p:nvCxnSpPr>
        <p:spPr>
          <a:xfrm>
            <a:off x="2938696" y="4569823"/>
            <a:ext cx="1569300" cy="1117500"/>
          </a:xfrm>
          <a:prstGeom prst="straightConnector1">
            <a:avLst/>
          </a:prstGeom>
          <a:noFill/>
          <a:ln w="9525" cap="flat" cmpd="sng">
            <a:solidFill>
              <a:srgbClr val="21A3B5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180" name="Google Shape;180;p70" descr="A cartoon of a cat holding a book and a stick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33868" y="1707864"/>
            <a:ext cx="1158581" cy="115858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53;p68">
            <a:extLst>
              <a:ext uri="{FF2B5EF4-FFF2-40B4-BE49-F238E27FC236}">
                <a16:creationId xmlns:a16="http://schemas.microsoft.com/office/drawing/2014/main" id="{E189AA2B-D7FB-5291-62F3-4ECA4088B79A}"/>
              </a:ext>
            </a:extLst>
          </p:cNvPr>
          <p:cNvSpPr/>
          <p:nvPr/>
        </p:nvSpPr>
        <p:spPr>
          <a:xfrm>
            <a:off x="4507996" y="778392"/>
            <a:ext cx="3209543" cy="734919"/>
          </a:xfrm>
          <a:prstGeom prst="roundRect">
            <a:avLst>
              <a:gd name="adj" fmla="val 14455"/>
            </a:avLst>
          </a:prstGeom>
          <a:solidFill>
            <a:srgbClr val="1C7B8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Gợi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ý </a:t>
            </a:r>
            <a:r>
              <a:rPr lang="en-US" sz="24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trả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lời</a:t>
            </a:r>
            <a:endParaRPr sz="2400" b="1" i="0" u="none" strike="noStrike" cap="none" dirty="0">
              <a:solidFill>
                <a:srgbClr val="FFFFFF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71"/>
          <p:cNvSpPr/>
          <p:nvPr/>
        </p:nvSpPr>
        <p:spPr>
          <a:xfrm>
            <a:off x="4273974" y="1879003"/>
            <a:ext cx="3644052" cy="844581"/>
          </a:xfrm>
          <a:prstGeom prst="roundRect">
            <a:avLst>
              <a:gd name="adj" fmla="val 21042"/>
            </a:avLst>
          </a:prstGeom>
          <a:solidFill>
            <a:srgbClr val="B2D8D1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TÌNH HUỐNG 2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86" name="Google Shape;186;p71"/>
          <p:cNvSpPr/>
          <p:nvPr/>
        </p:nvSpPr>
        <p:spPr>
          <a:xfrm rot="-5400000">
            <a:off x="259561" y="4150909"/>
            <a:ext cx="2181295" cy="797187"/>
          </a:xfrm>
          <a:prstGeom prst="roundRect">
            <a:avLst>
              <a:gd name="adj" fmla="val 19236"/>
            </a:avLst>
          </a:prstGeom>
          <a:solidFill>
            <a:srgbClr val="D9F3F7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Biện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pháp</a:t>
            </a:r>
            <a:endParaRPr dirty="0">
              <a:latin typeface="UTM Avo" panose="02040603050506020204" pitchFamily="18" charset="0"/>
            </a:endParaRPr>
          </a:p>
        </p:txBody>
      </p:sp>
      <p:pic>
        <p:nvPicPr>
          <p:cNvPr id="187" name="Google Shape;187;p71" descr="A cartoon of a cat holding a book and a stick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18026" y="1722002"/>
            <a:ext cx="1158581" cy="1158581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71"/>
          <p:cNvSpPr txBox="1"/>
          <p:nvPr/>
        </p:nvSpPr>
        <p:spPr>
          <a:xfrm>
            <a:off x="1925115" y="2880583"/>
            <a:ext cx="9520648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189" marR="0" lvl="0" indent="-45718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⮚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Vân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thành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viên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cần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biết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chấp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nhận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thực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tại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này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endParaRPr dirty="0">
              <a:latin typeface="UTM Avo" panose="02040603050506020204" pitchFamily="18" charset="0"/>
            </a:endParaRPr>
          </a:p>
          <a:p>
            <a:pPr marL="457189" marR="0" lvl="0" indent="-45718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⮚"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Mọi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người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cần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viên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nhau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cùng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nhau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tĩnh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thích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nghi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sự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sinh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hoạt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lại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lao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  <a:p>
            <a:pPr marL="457189" marR="0" lvl="0" indent="-45718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⮚"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kêu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ca,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phàn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nàn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để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làm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nhụt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ý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chí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mỗi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người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2" name="Google Shape;153;p68">
            <a:extLst>
              <a:ext uri="{FF2B5EF4-FFF2-40B4-BE49-F238E27FC236}">
                <a16:creationId xmlns:a16="http://schemas.microsoft.com/office/drawing/2014/main" id="{59D56074-D7F7-3F83-9EAB-B322B80910D3}"/>
              </a:ext>
            </a:extLst>
          </p:cNvPr>
          <p:cNvSpPr/>
          <p:nvPr/>
        </p:nvSpPr>
        <p:spPr>
          <a:xfrm>
            <a:off x="4507996" y="778392"/>
            <a:ext cx="3209543" cy="734919"/>
          </a:xfrm>
          <a:prstGeom prst="roundRect">
            <a:avLst>
              <a:gd name="adj" fmla="val 14455"/>
            </a:avLst>
          </a:prstGeom>
          <a:solidFill>
            <a:srgbClr val="1C7B8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Gợi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ý </a:t>
            </a:r>
            <a:r>
              <a:rPr lang="en-US" sz="24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trả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lời</a:t>
            </a:r>
            <a:endParaRPr sz="2400" b="1" i="0" u="none" strike="noStrike" cap="none" dirty="0">
              <a:solidFill>
                <a:srgbClr val="FFFFFF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2"/>
          <p:cNvSpPr/>
          <p:nvPr/>
        </p:nvSpPr>
        <p:spPr>
          <a:xfrm>
            <a:off x="4273974" y="1730190"/>
            <a:ext cx="3644052" cy="844581"/>
          </a:xfrm>
          <a:prstGeom prst="roundRect">
            <a:avLst>
              <a:gd name="adj" fmla="val 21042"/>
            </a:avLst>
          </a:prstGeom>
          <a:solidFill>
            <a:srgbClr val="B2D8D1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TÌNH HUỐNG 3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94" name="Google Shape;194;p72"/>
          <p:cNvSpPr/>
          <p:nvPr/>
        </p:nvSpPr>
        <p:spPr>
          <a:xfrm rot="-5400000">
            <a:off x="259561" y="4150909"/>
            <a:ext cx="2181295" cy="797187"/>
          </a:xfrm>
          <a:prstGeom prst="roundRect">
            <a:avLst>
              <a:gd name="adj" fmla="val 19236"/>
            </a:avLst>
          </a:prstGeom>
          <a:solidFill>
            <a:srgbClr val="D9F3F7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Biện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pháp</a:t>
            </a:r>
            <a:endParaRPr dirty="0">
              <a:latin typeface="UTM Avo" panose="02040603050506020204" pitchFamily="18" charset="0"/>
            </a:endParaRPr>
          </a:p>
        </p:txBody>
      </p:sp>
      <p:pic>
        <p:nvPicPr>
          <p:cNvPr id="195" name="Google Shape;195;p72" descr="A cartoon of a cat holding a book and a stick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18026" y="1573189"/>
            <a:ext cx="1158581" cy="1158581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72"/>
          <p:cNvSpPr txBox="1"/>
          <p:nvPr/>
        </p:nvSpPr>
        <p:spPr>
          <a:xfrm>
            <a:off x="2006395" y="2731770"/>
            <a:ext cx="9520648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189" marR="0" lvl="0" indent="-45718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⮚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Anh K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cần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tĩnh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vượt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qua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khăn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endParaRPr dirty="0">
              <a:latin typeface="UTM Avo" panose="02040603050506020204" pitchFamily="18" charset="0"/>
            </a:endParaRPr>
          </a:p>
          <a:p>
            <a:pPr marL="457189" marR="0" lvl="0" indent="-45718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⮚"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Trước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mắt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thể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cần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việc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làm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thêm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để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tiền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chữa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chạy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bố</a:t>
            </a:r>
            <a:endParaRPr dirty="0">
              <a:latin typeface="UTM Avo" panose="02040603050506020204" pitchFamily="18" charset="0"/>
            </a:endParaRPr>
          </a:p>
          <a:p>
            <a:pPr marL="457189" marR="0" lvl="0" indent="-45718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⮚"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Nếu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việc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làm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thêm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cũng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đủ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thì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thể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tạm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thời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nghỉ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→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để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trung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làm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chăm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sóc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bố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endParaRPr dirty="0">
              <a:latin typeface="UTM Avo" panose="02040603050506020204" pitchFamily="18" charset="0"/>
            </a:endParaRPr>
          </a:p>
          <a:p>
            <a:pPr marL="457189" marR="0" lvl="0" indent="-45718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⮚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Khi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chữa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khỏi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bệnh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bố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anh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K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vẫn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thể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tiếp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tục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việc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2" name="Google Shape;153;p68">
            <a:extLst>
              <a:ext uri="{FF2B5EF4-FFF2-40B4-BE49-F238E27FC236}">
                <a16:creationId xmlns:a16="http://schemas.microsoft.com/office/drawing/2014/main" id="{ED1AFE02-66B5-FF4D-9133-1A5F07558224}"/>
              </a:ext>
            </a:extLst>
          </p:cNvPr>
          <p:cNvSpPr/>
          <p:nvPr/>
        </p:nvSpPr>
        <p:spPr>
          <a:xfrm>
            <a:off x="4507996" y="778392"/>
            <a:ext cx="3209543" cy="734919"/>
          </a:xfrm>
          <a:prstGeom prst="roundRect">
            <a:avLst>
              <a:gd name="adj" fmla="val 14455"/>
            </a:avLst>
          </a:prstGeom>
          <a:solidFill>
            <a:srgbClr val="1C7B89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Gợi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ý </a:t>
            </a:r>
            <a:r>
              <a:rPr lang="en-US" sz="24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trả</a:t>
            </a:r>
            <a:r>
              <a:rPr lang="en-US" sz="24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lời</a:t>
            </a:r>
            <a:endParaRPr sz="2400" b="1" i="0" u="none" strike="noStrike" cap="none" dirty="0">
              <a:solidFill>
                <a:srgbClr val="FFFFFF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3"/>
          <p:cNvSpPr txBox="1"/>
          <p:nvPr/>
        </p:nvSpPr>
        <p:spPr>
          <a:xfrm>
            <a:off x="0" y="1663833"/>
            <a:ext cx="12192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77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333377"/>
                </a:solidFill>
                <a:latin typeface="UTM Avo" panose="02040603050506020204" pitchFamily="18" charset="0"/>
                <a:sym typeface="Arial"/>
              </a:rPr>
              <a:t>Ý </a:t>
            </a:r>
            <a:r>
              <a:rPr lang="en-US" sz="2400" b="1" i="0" u="none" strike="noStrike" cap="none" dirty="0" err="1">
                <a:solidFill>
                  <a:srgbClr val="333377"/>
                </a:solidFill>
                <a:latin typeface="UTM Avo" panose="02040603050506020204" pitchFamily="18" charset="0"/>
                <a:sym typeface="Arial"/>
              </a:rPr>
              <a:t>nghĩa</a:t>
            </a:r>
            <a:r>
              <a:rPr lang="en-US" sz="2400" b="1" i="0" u="none" strike="noStrike" cap="none" dirty="0">
                <a:solidFill>
                  <a:srgbClr val="333377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333377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1" i="0" u="none" strike="noStrike" cap="none" dirty="0">
                <a:solidFill>
                  <a:srgbClr val="333377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333377"/>
                </a:solidFill>
                <a:latin typeface="UTM Avo" panose="02040603050506020204" pitchFamily="18" charset="0"/>
                <a:sym typeface="Arial"/>
              </a:rPr>
              <a:t>việc</a:t>
            </a:r>
            <a:r>
              <a:rPr lang="en-US" sz="2400" b="1" i="0" u="none" strike="noStrike" cap="none" dirty="0">
                <a:solidFill>
                  <a:srgbClr val="333377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333377"/>
                </a:solidFill>
                <a:latin typeface="UTM Avo" panose="02040603050506020204" pitchFamily="18" charset="0"/>
                <a:sym typeface="Arial"/>
              </a:rPr>
              <a:t>thích</a:t>
            </a:r>
            <a:r>
              <a:rPr lang="en-US" sz="2400" b="1" i="0" u="none" strike="noStrike" cap="none" dirty="0">
                <a:solidFill>
                  <a:srgbClr val="333377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333377"/>
                </a:solidFill>
                <a:latin typeface="UTM Avo" panose="02040603050506020204" pitchFamily="18" charset="0"/>
                <a:sym typeface="Arial"/>
              </a:rPr>
              <a:t>ứng</a:t>
            </a:r>
            <a:r>
              <a:rPr lang="en-US" sz="2400" b="1" i="0" u="none" strike="noStrike" cap="none" dirty="0">
                <a:solidFill>
                  <a:srgbClr val="333377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333377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2400" b="1" i="0" u="none" strike="noStrike" cap="none" dirty="0">
                <a:solidFill>
                  <a:srgbClr val="333377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333377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400" b="1" i="0" u="none" strike="noStrike" cap="none" dirty="0">
                <a:solidFill>
                  <a:srgbClr val="333377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333377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1" i="0" u="none" strike="noStrike" cap="none" dirty="0">
                <a:solidFill>
                  <a:srgbClr val="333377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333377"/>
                </a:solidFill>
                <a:latin typeface="UTM Avo" panose="02040603050506020204" pitchFamily="18" charset="0"/>
                <a:sym typeface="Arial"/>
              </a:rPr>
              <a:t>đổi</a:t>
            </a:r>
            <a:endParaRPr dirty="0">
              <a:latin typeface="UTM Avo" panose="02040603050506020204" pitchFamily="18" charset="0"/>
            </a:endParaRPr>
          </a:p>
        </p:txBody>
      </p:sp>
      <p:grpSp>
        <p:nvGrpSpPr>
          <p:cNvPr id="202" name="Google Shape;202;p73"/>
          <p:cNvGrpSpPr/>
          <p:nvPr/>
        </p:nvGrpSpPr>
        <p:grpSpPr>
          <a:xfrm>
            <a:off x="893785" y="2612225"/>
            <a:ext cx="7109863" cy="3196120"/>
            <a:chOff x="337246" y="1901634"/>
            <a:chExt cx="6484468" cy="2397090"/>
          </a:xfrm>
        </p:grpSpPr>
        <p:sp>
          <p:nvSpPr>
            <p:cNvPr id="203" name="Google Shape;203;p73"/>
            <p:cNvSpPr/>
            <p:nvPr/>
          </p:nvSpPr>
          <p:spPr>
            <a:xfrm>
              <a:off x="337246" y="1901634"/>
              <a:ext cx="6454846" cy="236596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204" name="Google Shape;204;p73"/>
            <p:cNvSpPr/>
            <p:nvPr/>
          </p:nvSpPr>
          <p:spPr>
            <a:xfrm>
              <a:off x="366868" y="1932762"/>
              <a:ext cx="6454846" cy="2365962"/>
            </a:xfrm>
            <a:prstGeom prst="roundRect">
              <a:avLst>
                <a:gd name="adj" fmla="val 16667"/>
              </a:avLst>
            </a:pr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205" name="Google Shape;205;p73"/>
            <p:cNvSpPr txBox="1"/>
            <p:nvPr/>
          </p:nvSpPr>
          <p:spPr>
            <a:xfrm>
              <a:off x="793449" y="2279552"/>
              <a:ext cx="5601684" cy="17312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Đọc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thông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tin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trong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SGK tr.35-36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và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trả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lời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câu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hỏi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: 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Theo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em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việc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thích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ứng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với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những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thay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đổi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đó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có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ý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nghĩa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như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thế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nào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?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  <p:pic>
        <p:nvPicPr>
          <p:cNvPr id="206" name="Google Shape;206;p73"/>
          <p:cNvPicPr preferRelativeResize="0"/>
          <p:nvPr/>
        </p:nvPicPr>
        <p:blipFill rotWithShape="1">
          <a:blip r:embed="rId4">
            <a:alphaModFix/>
          </a:blip>
          <a:srcRect l="43602" r="18924" b="54322"/>
          <a:stretch/>
        </p:blipFill>
        <p:spPr>
          <a:xfrm flipH="1">
            <a:off x="7535926" y="1780335"/>
            <a:ext cx="4178192" cy="50929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74"/>
          <p:cNvSpPr/>
          <p:nvPr/>
        </p:nvSpPr>
        <p:spPr>
          <a:xfrm>
            <a:off x="5338619" y="3316484"/>
            <a:ext cx="5815122" cy="1168417"/>
          </a:xfrm>
          <a:prstGeom prst="roundRect">
            <a:avLst>
              <a:gd name="adj" fmla="val 5472"/>
            </a:avLst>
          </a:prstGeom>
          <a:solidFill>
            <a:srgbClr val="FBFBFB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Vượt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qua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sự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hoàn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cảnh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212" name="Google Shape;212;p74"/>
          <p:cNvSpPr/>
          <p:nvPr/>
        </p:nvSpPr>
        <p:spPr>
          <a:xfrm>
            <a:off x="5338620" y="4694657"/>
            <a:ext cx="5815124" cy="1875960"/>
          </a:xfrm>
          <a:prstGeom prst="roundRect">
            <a:avLst>
              <a:gd name="adj" fmla="val 5472"/>
            </a:avLst>
          </a:prstGeom>
          <a:solidFill>
            <a:srgbClr val="FBFBFB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Sống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phù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hợp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hoàn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cảnh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qua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tự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hoàn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thiện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phát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triển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bản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thân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điều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kiện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mới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cxnSp>
        <p:nvCxnSpPr>
          <p:cNvPr id="213" name="Google Shape;213;p74"/>
          <p:cNvCxnSpPr>
            <a:endCxn id="211" idx="1"/>
          </p:cNvCxnSpPr>
          <p:nvPr/>
        </p:nvCxnSpPr>
        <p:spPr>
          <a:xfrm rot="-5400000" flipH="1">
            <a:off x="4430969" y="2993043"/>
            <a:ext cx="1486200" cy="329100"/>
          </a:xfrm>
          <a:prstGeom prst="bentConnector2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14" name="Google Shape;214;p74"/>
          <p:cNvCxnSpPr>
            <a:endCxn id="212" idx="1"/>
          </p:cNvCxnSpPr>
          <p:nvPr/>
        </p:nvCxnSpPr>
        <p:spPr>
          <a:xfrm rot="-5400000" flipH="1">
            <a:off x="3393120" y="3687137"/>
            <a:ext cx="3561900" cy="329100"/>
          </a:xfrm>
          <a:prstGeom prst="bentConnector2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15" name="Google Shape;215;p74"/>
          <p:cNvSpPr/>
          <p:nvPr/>
        </p:nvSpPr>
        <p:spPr>
          <a:xfrm>
            <a:off x="4657110" y="1750315"/>
            <a:ext cx="6760579" cy="1260325"/>
          </a:xfrm>
          <a:prstGeom prst="roundRect">
            <a:avLst>
              <a:gd name="adj" fmla="val 14184"/>
            </a:avLst>
          </a:prstGeom>
          <a:solidFill>
            <a:srgbClr val="EEFAFC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Chấp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nhận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sự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giữ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bình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tĩnh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tìm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cách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giải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quyết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vấn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giúp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: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216" name="Google Shape;216;p74"/>
          <p:cNvPicPr preferRelativeResize="0"/>
          <p:nvPr/>
        </p:nvPicPr>
        <p:blipFill rotWithShape="1">
          <a:blip r:embed="rId4">
            <a:alphaModFix/>
          </a:blip>
          <a:srcRect r="45868" b="44184"/>
          <a:stretch/>
        </p:blipFill>
        <p:spPr>
          <a:xfrm>
            <a:off x="133682" y="1750315"/>
            <a:ext cx="4523428" cy="46641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75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37861" y="2976514"/>
            <a:ext cx="2316278" cy="128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" name="Google Shape;226;p76"/>
          <p:cNvGrpSpPr/>
          <p:nvPr/>
        </p:nvGrpSpPr>
        <p:grpSpPr>
          <a:xfrm>
            <a:off x="660114" y="1636736"/>
            <a:ext cx="10871767" cy="1754286"/>
            <a:chOff x="988746" y="2953474"/>
            <a:chExt cx="8153825" cy="1315715"/>
          </a:xfrm>
        </p:grpSpPr>
        <p:sp>
          <p:nvSpPr>
            <p:cNvPr id="227" name="Google Shape;227;p76"/>
            <p:cNvSpPr txBox="1"/>
            <p:nvPr/>
          </p:nvSpPr>
          <p:spPr>
            <a:xfrm>
              <a:off x="988746" y="2953474"/>
              <a:ext cx="8153825" cy="13157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   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Nhiệm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vụ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: Em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hãy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cho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biết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các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trường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hợp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dưới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đây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đề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cập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thay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đổi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nào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có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thể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xảy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ra.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Em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hãy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dựa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vào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những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biện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pháp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thích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ứng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với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sự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thay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đổi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đó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 </a:t>
              </a: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pic>
          <p:nvPicPr>
            <p:cNvPr id="228" name="Google Shape;228;p7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-1717995">
              <a:off x="1039179" y="3123300"/>
              <a:ext cx="282613" cy="28261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9" name="Google Shape;229;p76"/>
          <p:cNvSpPr/>
          <p:nvPr/>
        </p:nvSpPr>
        <p:spPr>
          <a:xfrm>
            <a:off x="772885" y="3591560"/>
            <a:ext cx="10646229" cy="1317171"/>
          </a:xfrm>
          <a:prstGeom prst="roundRect">
            <a:avLst>
              <a:gd name="adj" fmla="val 16667"/>
            </a:avLst>
          </a:prstGeom>
          <a:solidFill>
            <a:srgbClr val="D9E2F3"/>
          </a:solidFill>
          <a:ln w="12700" cap="flat" cmpd="sng">
            <a:solidFill>
              <a:srgbClr val="10454D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a.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Đất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nông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nghiệp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ở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quê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được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thu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hồi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để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xây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dựng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khu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công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nghiệp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vì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vậy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bố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mẹ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phải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chuyển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công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việc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30" name="Google Shape;230;p76"/>
          <p:cNvSpPr/>
          <p:nvPr/>
        </p:nvSpPr>
        <p:spPr>
          <a:xfrm>
            <a:off x="772884" y="5151845"/>
            <a:ext cx="10646229" cy="1317171"/>
          </a:xfrm>
          <a:prstGeom prst="roundRect">
            <a:avLst>
              <a:gd name="adj" fmla="val 16667"/>
            </a:avLst>
          </a:prstGeom>
          <a:solidFill>
            <a:srgbClr val="D9E2F3"/>
          </a:solidFill>
          <a:ln w="12700" cap="flat" cmpd="sng">
            <a:solidFill>
              <a:srgbClr val="10454D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b. Do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hoàn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cảnh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khó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khăn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bố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mẹ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N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phải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đi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làm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ăn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xa, ở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nhà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chỉ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còn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hai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anh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N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ông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bà</a:t>
            </a:r>
            <a:r>
              <a:rPr lang="en-US" sz="2400" b="0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77"/>
          <p:cNvSpPr/>
          <p:nvPr/>
        </p:nvSpPr>
        <p:spPr>
          <a:xfrm>
            <a:off x="0" y="1742198"/>
            <a:ext cx="2960915" cy="716039"/>
          </a:xfrm>
          <a:prstGeom prst="homePlate">
            <a:avLst>
              <a:gd name="adj" fmla="val 50000"/>
            </a:avLst>
          </a:prstGeom>
          <a:solidFill>
            <a:srgbClr val="26A5B7"/>
          </a:solidFill>
          <a:ln w="25400" cap="flat" cmpd="sng">
            <a:solidFill>
              <a:srgbClr val="1B788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Trường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hợp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a </a:t>
            </a:r>
            <a:endParaRPr sz="2400" b="1" i="0" u="none" strike="noStrike" cap="none" dirty="0">
              <a:solidFill>
                <a:schemeClr val="tx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36" name="Google Shape;236;p77"/>
          <p:cNvSpPr txBox="1"/>
          <p:nvPr/>
        </p:nvSpPr>
        <p:spPr>
          <a:xfrm>
            <a:off x="938590" y="2642930"/>
            <a:ext cx="10314819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189" marR="0" lvl="0" indent="-45718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⮚"/>
            </a:pP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: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Đất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nghiệp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được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hồi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để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xây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dựng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nghiệp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→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bố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mẹ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phải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chuyển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việc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457189" marR="0" lvl="0" indent="-45718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⮚"/>
            </a:pP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Cách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thích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ứng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:</a:t>
            </a:r>
            <a:endParaRPr dirty="0">
              <a:latin typeface="UTM Avo" panose="02040603050506020204" pitchFamily="18" charset="0"/>
            </a:endParaRPr>
          </a:p>
          <a:p>
            <a:pPr marL="457189" marR="0" lvl="0" indent="-45718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Chấp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nhận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thực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tế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  <a:p>
            <a:pPr marL="457189" marR="0" lvl="0" indent="-45718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Bình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tĩnh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tích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cực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cùng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kiếm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sự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hỗ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trợ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người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thân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quen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việc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mới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phù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hợp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người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dân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sống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ở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nghiệp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78"/>
          <p:cNvSpPr/>
          <p:nvPr/>
        </p:nvSpPr>
        <p:spPr>
          <a:xfrm>
            <a:off x="0" y="1742198"/>
            <a:ext cx="2960915" cy="716039"/>
          </a:xfrm>
          <a:prstGeom prst="homePlate">
            <a:avLst>
              <a:gd name="adj" fmla="val 50000"/>
            </a:avLst>
          </a:prstGeom>
          <a:solidFill>
            <a:srgbClr val="26A5B7"/>
          </a:solidFill>
          <a:ln w="25400" cap="flat" cmpd="sng">
            <a:solidFill>
              <a:srgbClr val="1B788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Trường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hợp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 b </a:t>
            </a:r>
            <a:endParaRPr sz="2400" b="1" i="0" u="none" strike="noStrike" cap="none" dirty="0">
              <a:solidFill>
                <a:schemeClr val="tx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42" name="Google Shape;242;p78"/>
          <p:cNvSpPr txBox="1"/>
          <p:nvPr/>
        </p:nvSpPr>
        <p:spPr>
          <a:xfrm>
            <a:off x="938590" y="2642930"/>
            <a:ext cx="10314819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189" marR="0" lvl="0" indent="-45718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⮚"/>
            </a:pP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: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Bố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mẹ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phải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làm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ăn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xa.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457189" marR="0" lvl="0" indent="-45718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⮚"/>
            </a:pP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Cách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thích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ứng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:</a:t>
            </a:r>
            <a:endParaRPr dirty="0">
              <a:latin typeface="UTM Avo" panose="02040603050506020204" pitchFamily="18" charset="0"/>
            </a:endParaRPr>
          </a:p>
          <a:p>
            <a:pPr marL="457189" marR="0" lvl="0" indent="-45718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cần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tĩnh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thích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nghi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hoàn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cảnh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mới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bố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mẹ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ở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endParaRPr dirty="0">
              <a:latin typeface="UTM Avo" panose="02040603050506020204" pitchFamily="18" charset="0"/>
            </a:endParaRPr>
          </a:p>
          <a:p>
            <a:pPr marL="457189" marR="0" lvl="0" indent="-45718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Anh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giảm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thời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gian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chơi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dành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nhiều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thời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gian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hơn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việc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bố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mẹ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Google Shape;247;p79"/>
          <p:cNvGrpSpPr/>
          <p:nvPr/>
        </p:nvGrpSpPr>
        <p:grpSpPr>
          <a:xfrm>
            <a:off x="772884" y="1719280"/>
            <a:ext cx="10798456" cy="1200288"/>
            <a:chOff x="1943099" y="2886619"/>
            <a:chExt cx="8098842" cy="900216"/>
          </a:xfrm>
        </p:grpSpPr>
        <p:sp>
          <p:nvSpPr>
            <p:cNvPr id="248" name="Google Shape;248;p79"/>
            <p:cNvSpPr txBox="1"/>
            <p:nvPr/>
          </p:nvSpPr>
          <p:spPr>
            <a:xfrm>
              <a:off x="1943099" y="2886619"/>
              <a:ext cx="8098842" cy="9002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   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Nhiệm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vụ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: Em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hãy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bày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tỏ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quan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điểm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của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mình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về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các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ý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kiến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dưới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đây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và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giải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thích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lí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do.</a:t>
              </a: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pic>
          <p:nvPicPr>
            <p:cNvPr id="249" name="Google Shape;249;p7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-1717995">
              <a:off x="2080978" y="3003908"/>
              <a:ext cx="282613" cy="28261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0" name="Google Shape;250;p79"/>
          <p:cNvSpPr/>
          <p:nvPr/>
        </p:nvSpPr>
        <p:spPr>
          <a:xfrm>
            <a:off x="772884" y="3059082"/>
            <a:ext cx="10646229" cy="1127232"/>
          </a:xfrm>
          <a:prstGeom prst="roundRect">
            <a:avLst>
              <a:gd name="adj" fmla="val 16667"/>
            </a:avLst>
          </a:prstGeom>
          <a:solidFill>
            <a:srgbClr val="E2EFD9"/>
          </a:solidFill>
          <a:ln w="12700" cap="flat" cmpd="sng">
            <a:solidFill>
              <a:srgbClr val="10454D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A.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Tất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cả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khả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năng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xảy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ra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cuộc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sống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bản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thân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gia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đình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đều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là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tiêu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cực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251" name="Google Shape;251;p79"/>
          <p:cNvSpPr/>
          <p:nvPr/>
        </p:nvSpPr>
        <p:spPr>
          <a:xfrm>
            <a:off x="772885" y="4292599"/>
            <a:ext cx="10646229" cy="1127232"/>
          </a:xfrm>
          <a:prstGeom prst="roundRect">
            <a:avLst>
              <a:gd name="adj" fmla="val 16667"/>
            </a:avLst>
          </a:prstGeom>
          <a:solidFill>
            <a:srgbClr val="E2EFD9"/>
          </a:solidFill>
          <a:ln w="12700" cap="flat" cmpd="sng">
            <a:solidFill>
              <a:srgbClr val="10454D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B. Khi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xảy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ra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chúng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ta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cứ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duy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trì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cuộc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sống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như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hiện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tại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nhất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thiết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phải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thích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ứng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252" name="Google Shape;252;p79"/>
          <p:cNvSpPr/>
          <p:nvPr/>
        </p:nvSpPr>
        <p:spPr>
          <a:xfrm>
            <a:off x="772885" y="5526116"/>
            <a:ext cx="10646229" cy="1127232"/>
          </a:xfrm>
          <a:prstGeom prst="roundRect">
            <a:avLst>
              <a:gd name="adj" fmla="val 16667"/>
            </a:avLst>
          </a:prstGeom>
          <a:solidFill>
            <a:srgbClr val="E2EFD9"/>
          </a:solidFill>
          <a:ln w="12700" cap="flat" cmpd="sng">
            <a:solidFill>
              <a:srgbClr val="10454D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C.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Hãy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coi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sự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thể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xảy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ra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cuộc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sống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là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cơ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hội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lực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để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rèn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luyện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bản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thân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trưởng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thành</a:t>
            </a:r>
            <a:r>
              <a:rPr lang="en-US" sz="24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. 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7" name="Google Shape;257;p80"/>
          <p:cNvGraphicFramePr/>
          <p:nvPr>
            <p:extLst>
              <p:ext uri="{D42A27DB-BD31-4B8C-83A1-F6EECF244321}">
                <p14:modId xmlns:p14="http://schemas.microsoft.com/office/powerpoint/2010/main" val="4167675267"/>
              </p:ext>
            </p:extLst>
          </p:nvPr>
        </p:nvGraphicFramePr>
        <p:xfrm>
          <a:off x="567179" y="1098328"/>
          <a:ext cx="11208470" cy="5518068"/>
        </p:xfrm>
        <a:graphic>
          <a:graphicData uri="http://schemas.openxmlformats.org/drawingml/2006/table">
            <a:tbl>
              <a:tblPr>
                <a:noFill/>
                <a:tableStyleId>{6EA05555-133F-4B5C-9F0C-7A100AFDC943}</a:tableStyleId>
              </a:tblPr>
              <a:tblGrid>
                <a:gridCol w="3149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1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90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790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2887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Nhận</a:t>
                      </a:r>
                      <a:r>
                        <a:rPr lang="en-US" sz="24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định</a:t>
                      </a:r>
                      <a:endParaRPr sz="2400" b="1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Đồng</a:t>
                      </a:r>
                      <a:r>
                        <a:rPr lang="en-US" sz="24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tình</a:t>
                      </a:r>
                      <a:endParaRPr sz="2400" b="1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Không</a:t>
                      </a:r>
                      <a:r>
                        <a:rPr lang="en-US" sz="24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đồng</a:t>
                      </a:r>
                      <a:r>
                        <a:rPr lang="en-US" sz="24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tình</a:t>
                      </a:r>
                      <a:endParaRPr sz="2400" b="1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Giải</a:t>
                      </a:r>
                      <a:r>
                        <a:rPr lang="en-US" sz="24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thích</a:t>
                      </a:r>
                      <a:endParaRPr sz="2400" b="1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9906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A. </a:t>
                      </a:r>
                      <a:r>
                        <a:rPr lang="en-US" sz="24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Tất</a:t>
                      </a: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cả</a:t>
                      </a: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những</a:t>
                      </a: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thay</a:t>
                      </a: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đổi</a:t>
                      </a: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có</a:t>
                      </a: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khả</a:t>
                      </a: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năng</a:t>
                      </a: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xảy</a:t>
                      </a: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ra</a:t>
                      </a: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trong</a:t>
                      </a: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cuộc</a:t>
                      </a: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sống</a:t>
                      </a: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của</a:t>
                      </a: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bản</a:t>
                      </a: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thân</a:t>
                      </a: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và</a:t>
                      </a: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gia</a:t>
                      </a: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đình</a:t>
                      </a: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đều</a:t>
                      </a: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là</a:t>
                      </a: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thay</a:t>
                      </a: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đổi</a:t>
                      </a: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tiêu</a:t>
                      </a: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cực</a:t>
                      </a: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. </a:t>
                      </a: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59" name="Google Shape;259;p80"/>
          <p:cNvSpPr txBox="1"/>
          <p:nvPr/>
        </p:nvSpPr>
        <p:spPr>
          <a:xfrm>
            <a:off x="7203049" y="2502722"/>
            <a:ext cx="4384064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khăn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này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tính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tạm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thời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nếu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mỗi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người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biết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vượt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qua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khăn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biết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thích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ứng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thì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khăn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sẽ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>
                <a:latin typeface="UTM Avo" panose="02040603050506020204" pitchFamily="18" charset="0"/>
              </a:rPr>
              <a:t>qua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→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còn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mang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tính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tiêu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cực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  <p:pic>
        <p:nvPicPr>
          <p:cNvPr id="260" name="Google Shape;260;p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26572" y="3840306"/>
            <a:ext cx="1487941" cy="12951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5" name="Google Shape;265;p81"/>
          <p:cNvGraphicFramePr/>
          <p:nvPr>
            <p:extLst>
              <p:ext uri="{D42A27DB-BD31-4B8C-83A1-F6EECF244321}">
                <p14:modId xmlns:p14="http://schemas.microsoft.com/office/powerpoint/2010/main" val="1497449037"/>
              </p:ext>
            </p:extLst>
          </p:nvPr>
        </p:nvGraphicFramePr>
        <p:xfrm>
          <a:off x="369216" y="966352"/>
          <a:ext cx="11453567" cy="5546052"/>
        </p:xfrm>
        <a:graphic>
          <a:graphicData uri="http://schemas.openxmlformats.org/drawingml/2006/table">
            <a:tbl>
              <a:tblPr>
                <a:noFill/>
                <a:tableStyleId>{6EA05555-133F-4B5C-9F0C-7A100AFDC943}</a:tableStyleId>
              </a:tblPr>
              <a:tblGrid>
                <a:gridCol w="3217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2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60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814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5685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Nhận</a:t>
                      </a:r>
                      <a:r>
                        <a:rPr lang="en-US" sz="24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định</a:t>
                      </a:r>
                      <a:endParaRPr sz="2400" b="1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Đồng</a:t>
                      </a:r>
                      <a:r>
                        <a:rPr lang="en-US" sz="24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tình</a:t>
                      </a:r>
                      <a:endParaRPr sz="2400" b="1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Không</a:t>
                      </a:r>
                      <a:r>
                        <a:rPr lang="en-US" sz="24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đồng</a:t>
                      </a:r>
                      <a:r>
                        <a:rPr lang="en-US" sz="24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tình</a:t>
                      </a:r>
                      <a:endParaRPr sz="2400" b="1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Giải</a:t>
                      </a:r>
                      <a:r>
                        <a:rPr lang="en-US" sz="24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thích</a:t>
                      </a:r>
                      <a:endParaRPr sz="2400" b="1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332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vi-VN" sz="24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B. Khi thay đổi xảy ra, chúng ta cứ duy trì cuộc sống như hiện tại, không nhất thiết phải thích ứng. </a:t>
                      </a:r>
                      <a:endParaRPr lang="vi-VN" sz="2400" dirty="0">
                        <a:latin typeface="UTM Avo" panose="02040603050506020204" pitchFamily="18" charset="0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7" name="Google Shape;267;p81"/>
          <p:cNvSpPr txBox="1"/>
          <p:nvPr/>
        </p:nvSpPr>
        <p:spPr>
          <a:xfrm>
            <a:off x="7120726" y="2682145"/>
            <a:ext cx="4572608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Khi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mỗi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người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biết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thích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ứng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chúng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ta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sẽ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từng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bước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vượt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qua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khăn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vững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sống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hoàn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cảnh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mới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endParaRPr dirty="0">
              <a:latin typeface="UTM Avo" panose="02040603050506020204" pitchFamily="18" charset="0"/>
            </a:endParaRPr>
          </a:p>
        </p:txBody>
      </p:sp>
      <p:pic>
        <p:nvPicPr>
          <p:cNvPr id="268" name="Google Shape;268;p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24782" y="3650006"/>
            <a:ext cx="1487941" cy="12951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3" name="Google Shape;273;p82"/>
          <p:cNvGraphicFramePr/>
          <p:nvPr>
            <p:extLst>
              <p:ext uri="{D42A27DB-BD31-4B8C-83A1-F6EECF244321}">
                <p14:modId xmlns:p14="http://schemas.microsoft.com/office/powerpoint/2010/main" val="3281650103"/>
              </p:ext>
            </p:extLst>
          </p:nvPr>
        </p:nvGraphicFramePr>
        <p:xfrm>
          <a:off x="359790" y="853230"/>
          <a:ext cx="11472420" cy="5729581"/>
        </p:xfrm>
        <a:graphic>
          <a:graphicData uri="http://schemas.openxmlformats.org/drawingml/2006/table">
            <a:tbl>
              <a:tblPr>
                <a:noFill/>
                <a:tableStyleId>{6EA05555-133F-4B5C-9F0C-7A100AFDC943}</a:tableStyleId>
              </a:tblPr>
              <a:tblGrid>
                <a:gridCol w="3223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10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8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892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3392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Nhận</a:t>
                      </a:r>
                      <a:r>
                        <a:rPr lang="en-US" sz="24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định</a:t>
                      </a:r>
                      <a:endParaRPr sz="2400" b="1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Đồng</a:t>
                      </a:r>
                      <a:r>
                        <a:rPr lang="en-US" sz="24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tình</a:t>
                      </a:r>
                      <a:endParaRPr sz="2400" b="1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Không</a:t>
                      </a:r>
                      <a:r>
                        <a:rPr lang="en-US" sz="24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đồng</a:t>
                      </a:r>
                      <a:r>
                        <a:rPr lang="en-US" sz="24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tình</a:t>
                      </a:r>
                      <a:endParaRPr sz="2400" b="1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Giải</a:t>
                      </a:r>
                      <a:r>
                        <a:rPr lang="en-US" sz="24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thích</a:t>
                      </a:r>
                      <a:endParaRPr sz="2400" b="1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566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vi-VN" sz="2400" b="0" i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sym typeface="Arial"/>
                        </a:rPr>
                        <a:t>C. Hãy coi những sự thay đổi có thể xảy ra trong cuộc sống là cơ hội, động lực để rèn luyện bản thân và trưởng thành. </a:t>
                      </a: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0" marB="0" anchor="ctr">
                    <a:lnL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19191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5" name="Google Shape;275;p82"/>
          <p:cNvSpPr txBox="1"/>
          <p:nvPr/>
        </p:nvSpPr>
        <p:spPr>
          <a:xfrm>
            <a:off x="7211936" y="2386291"/>
            <a:ext cx="4572608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khăn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do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sẽ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cơ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hội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mang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đến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chúng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ta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sinh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lực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mới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để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vượt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qua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khăn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một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tích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cực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Theo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thời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gian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chúng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ta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sẽ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trưởng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thành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từ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khăn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này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endParaRPr dirty="0">
              <a:latin typeface="UTM Avo" panose="02040603050506020204" pitchFamily="18" charset="0"/>
            </a:endParaRPr>
          </a:p>
        </p:txBody>
      </p:sp>
      <p:pic>
        <p:nvPicPr>
          <p:cNvPr id="276" name="Google Shape;276;p8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89630" y="3602871"/>
            <a:ext cx="1487941" cy="12951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1" name="Google Shape;281;p83"/>
          <p:cNvGrpSpPr/>
          <p:nvPr/>
        </p:nvGrpSpPr>
        <p:grpSpPr>
          <a:xfrm>
            <a:off x="871646" y="1948306"/>
            <a:ext cx="10448707" cy="1754286"/>
            <a:chOff x="1943099" y="2886619"/>
            <a:chExt cx="7836530" cy="1315715"/>
          </a:xfrm>
        </p:grpSpPr>
        <p:sp>
          <p:nvSpPr>
            <p:cNvPr id="282" name="Google Shape;282;p83"/>
            <p:cNvSpPr txBox="1"/>
            <p:nvPr/>
          </p:nvSpPr>
          <p:spPr>
            <a:xfrm>
              <a:off x="1943099" y="2886619"/>
              <a:ext cx="7836530" cy="13157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   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Nhiệm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vụ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: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Có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ý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kiến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cho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rằng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sự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thay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đổi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là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không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thể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tránh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khỏi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trong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cuộc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sống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của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chúng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ta.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Vì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vậy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vượt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qua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sự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sợ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hãi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, bi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quan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là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một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trong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những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biện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pháp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quan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trọng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thích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ứng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 </a:t>
              </a:r>
              <a:endParaRPr dirty="0">
                <a:latin typeface="UTM Avo" panose="02040603050506020204" pitchFamily="18" charset="0"/>
              </a:endParaRPr>
            </a:p>
          </p:txBody>
        </p:sp>
        <p:pic>
          <p:nvPicPr>
            <p:cNvPr id="283" name="Google Shape;283;p8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-1717995">
              <a:off x="2080978" y="3003908"/>
              <a:ext cx="282613" cy="28261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4" name="Google Shape;284;p83"/>
          <p:cNvGrpSpPr/>
          <p:nvPr/>
        </p:nvGrpSpPr>
        <p:grpSpPr>
          <a:xfrm>
            <a:off x="1574855" y="4176586"/>
            <a:ext cx="9042287" cy="1941878"/>
            <a:chOff x="207287" y="1908157"/>
            <a:chExt cx="6781715" cy="1456409"/>
          </a:xfrm>
        </p:grpSpPr>
        <p:sp>
          <p:nvSpPr>
            <p:cNvPr id="285" name="Google Shape;285;p83"/>
            <p:cNvSpPr/>
            <p:nvPr/>
          </p:nvSpPr>
          <p:spPr>
            <a:xfrm>
              <a:off x="546975" y="1908157"/>
              <a:ext cx="6442027" cy="1456409"/>
            </a:xfrm>
            <a:prstGeom prst="roundRect">
              <a:avLst>
                <a:gd name="adj" fmla="val 16667"/>
              </a:avLst>
            </a:prstGeom>
            <a:solidFill>
              <a:srgbClr val="FFF2E5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pic>
          <p:nvPicPr>
            <p:cNvPr id="286" name="Google Shape;286;p83" descr="https://cdn-icons-png.flaticon.com/128/5184/5184592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07287" y="2366548"/>
              <a:ext cx="575708" cy="5757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83"/>
            <p:cNvSpPr txBox="1"/>
            <p:nvPr/>
          </p:nvSpPr>
          <p:spPr>
            <a:xfrm>
              <a:off x="904168" y="2007920"/>
              <a:ext cx="6084834" cy="13157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Em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hãy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liệt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kê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những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cách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vượt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qua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sự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sợ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hãi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, bi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quan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đối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mặt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với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những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thay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đổi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bất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lợi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và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nêu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ví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dụ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làm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rõ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điều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đó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 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84"/>
          <p:cNvSpPr/>
          <p:nvPr/>
        </p:nvSpPr>
        <p:spPr>
          <a:xfrm>
            <a:off x="387048" y="2863672"/>
            <a:ext cx="5994401" cy="1752523"/>
          </a:xfrm>
          <a:prstGeom prst="roundRect">
            <a:avLst>
              <a:gd name="adj" fmla="val 9421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A.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Sống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khép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kín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xa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lánh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bạn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bè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93" name="Google Shape;293;p84"/>
          <p:cNvSpPr/>
          <p:nvPr/>
        </p:nvSpPr>
        <p:spPr>
          <a:xfrm>
            <a:off x="6703182" y="2863672"/>
            <a:ext cx="5101772" cy="1752523"/>
          </a:xfrm>
          <a:prstGeom prst="roundRect">
            <a:avLst>
              <a:gd name="adj" fmla="val 9421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Rủ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rê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bạn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hội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nhóm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lành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mạnh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gian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mạng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94" name="Google Shape;294;p84"/>
          <p:cNvSpPr/>
          <p:nvPr/>
        </p:nvSpPr>
        <p:spPr>
          <a:xfrm>
            <a:off x="387048" y="4967112"/>
            <a:ext cx="5994401" cy="1752521"/>
          </a:xfrm>
          <a:prstGeom prst="roundRect">
            <a:avLst>
              <a:gd name="adj" fmla="val 9421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suy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nghĩ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luôn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theo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hướng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tích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cực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95" name="Google Shape;295;p84"/>
          <p:cNvSpPr/>
          <p:nvPr/>
        </p:nvSpPr>
        <p:spPr>
          <a:xfrm>
            <a:off x="6703182" y="4967112"/>
            <a:ext cx="5101772" cy="1752523"/>
          </a:xfrm>
          <a:prstGeom prst="roundRect">
            <a:avLst>
              <a:gd name="adj" fmla="val 9421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D. Cho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bạn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xem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nhắc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bạn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giờ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kiểm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96" name="Google Shape;296;p84"/>
          <p:cNvSpPr/>
          <p:nvPr/>
        </p:nvSpPr>
        <p:spPr>
          <a:xfrm>
            <a:off x="387047" y="4967109"/>
            <a:ext cx="5994401" cy="1752524"/>
          </a:xfrm>
          <a:prstGeom prst="roundRect">
            <a:avLst>
              <a:gd name="adj" fmla="val 9421"/>
            </a:avLst>
          </a:prstGeom>
          <a:solidFill>
            <a:srgbClr val="FFC000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suy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nghĩ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luôn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theo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hướng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tích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cực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297" name="Google Shape;297;p84"/>
          <p:cNvSpPr/>
          <p:nvPr/>
        </p:nvSpPr>
        <p:spPr>
          <a:xfrm>
            <a:off x="387046" y="829250"/>
            <a:ext cx="11417908" cy="1752524"/>
          </a:xfrm>
          <a:prstGeom prst="roundRect">
            <a:avLst>
              <a:gd name="adj" fmla="val 7212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600"/>
              <a:buFont typeface="Arial"/>
              <a:buNone/>
            </a:pPr>
            <a:r>
              <a:rPr lang="en-US" sz="2600" b="1" i="0" u="none" strike="noStrike" cap="none" dirty="0" err="1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Câu</a:t>
            </a:r>
            <a:r>
              <a:rPr lang="en-US" sz="26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 1: </a:t>
            </a:r>
            <a:r>
              <a:rPr lang="en-US" sz="26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Đâu</a:t>
            </a:r>
            <a:r>
              <a:rPr lang="en-US" sz="26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là</a:t>
            </a:r>
            <a:r>
              <a:rPr lang="en-US" sz="26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cách</a:t>
            </a:r>
            <a:r>
              <a:rPr lang="en-US" sz="26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điều</a:t>
            </a:r>
            <a:r>
              <a:rPr lang="en-US" sz="26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chỉnh</a:t>
            </a:r>
            <a:r>
              <a:rPr lang="en-US" sz="26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bản</a:t>
            </a:r>
            <a:r>
              <a:rPr lang="en-US" sz="26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thân</a:t>
            </a:r>
            <a:r>
              <a:rPr lang="en-US" sz="26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để</a:t>
            </a:r>
            <a:r>
              <a:rPr lang="en-US" sz="26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thích</a:t>
            </a:r>
            <a:r>
              <a:rPr lang="en-US" sz="26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ứng</a:t>
            </a:r>
            <a:r>
              <a:rPr lang="en-US" sz="26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26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2600"/>
              <a:buFont typeface="Arial"/>
              <a:buNone/>
            </a:pPr>
            <a:r>
              <a:rPr lang="en-US" sz="26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sự</a:t>
            </a:r>
            <a:r>
              <a:rPr lang="en-US" sz="26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6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600" b="0" i="0" u="none" strike="noStrike" cap="none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?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85"/>
          <p:cNvSpPr/>
          <p:nvPr/>
        </p:nvSpPr>
        <p:spPr>
          <a:xfrm>
            <a:off x="406398" y="829250"/>
            <a:ext cx="11417908" cy="1752524"/>
          </a:xfrm>
          <a:prstGeom prst="roundRect">
            <a:avLst>
              <a:gd name="adj" fmla="val 7212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u="none" strike="noStrike" cap="none" dirty="0" err="1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Câu</a:t>
            </a:r>
            <a:r>
              <a:rPr lang="en-US" sz="26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 2: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Trước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tình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huống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bất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ngờ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xảy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ra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chúng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ta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cần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phải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làm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gì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?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303" name="Google Shape;303;p85"/>
          <p:cNvSpPr/>
          <p:nvPr/>
        </p:nvSpPr>
        <p:spPr>
          <a:xfrm>
            <a:off x="406399" y="2973493"/>
            <a:ext cx="5534783" cy="1582624"/>
          </a:xfrm>
          <a:prstGeom prst="roundRect">
            <a:avLst>
              <a:gd name="adj" fmla="val 9421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A.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Giữ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tĩnh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suy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xét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lại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vấn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để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ứng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04" name="Google Shape;304;p85"/>
          <p:cNvSpPr/>
          <p:nvPr/>
        </p:nvSpPr>
        <p:spPr>
          <a:xfrm>
            <a:off x="6289523" y="2973493"/>
            <a:ext cx="5534783" cy="1582624"/>
          </a:xfrm>
          <a:prstGeom prst="roundRect">
            <a:avLst>
              <a:gd name="adj" fmla="val 9421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Hoảng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hốt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sự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giúp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đỡ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người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khác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05" name="Google Shape;305;p85"/>
          <p:cNvSpPr/>
          <p:nvPr/>
        </p:nvSpPr>
        <p:spPr>
          <a:xfrm>
            <a:off x="406399" y="4785277"/>
            <a:ext cx="5534783" cy="1582624"/>
          </a:xfrm>
          <a:prstGeom prst="roundRect">
            <a:avLst>
              <a:gd name="adj" fmla="val 9421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C. Cho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điều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tất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yếu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mặc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trôi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06" name="Google Shape;306;p85"/>
          <p:cNvSpPr/>
          <p:nvPr/>
        </p:nvSpPr>
        <p:spPr>
          <a:xfrm>
            <a:off x="6289523" y="4785277"/>
            <a:ext cx="5534783" cy="1582624"/>
          </a:xfrm>
          <a:prstGeom prst="roundRect">
            <a:avLst>
              <a:gd name="adj" fmla="val 9421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Vội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xử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lý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vấn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chia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sẻ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bất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cứ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ai.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07" name="Google Shape;307;p85"/>
          <p:cNvSpPr/>
          <p:nvPr/>
        </p:nvSpPr>
        <p:spPr>
          <a:xfrm>
            <a:off x="407845" y="2973493"/>
            <a:ext cx="5534783" cy="1582624"/>
          </a:xfrm>
          <a:prstGeom prst="roundRect">
            <a:avLst>
              <a:gd name="adj" fmla="val 9421"/>
            </a:avLst>
          </a:prstGeom>
          <a:solidFill>
            <a:srgbClr val="FFC000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A.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Giữ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tĩnh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suy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xét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lại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vấn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để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ứng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86"/>
          <p:cNvSpPr/>
          <p:nvPr/>
        </p:nvSpPr>
        <p:spPr>
          <a:xfrm>
            <a:off x="406398" y="829250"/>
            <a:ext cx="11417908" cy="1752524"/>
          </a:xfrm>
          <a:prstGeom prst="roundRect">
            <a:avLst>
              <a:gd name="adj" fmla="val 7212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u="none" strike="noStrike" cap="none" dirty="0" err="1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Câu</a:t>
            </a:r>
            <a:r>
              <a:rPr lang="en-US" sz="26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 3: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Biện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pháp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nào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phải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thích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ứng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cuộc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sống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?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313" name="Google Shape;313;p86"/>
          <p:cNvSpPr/>
          <p:nvPr/>
        </p:nvSpPr>
        <p:spPr>
          <a:xfrm>
            <a:off x="406399" y="2983653"/>
            <a:ext cx="5012268" cy="1582624"/>
          </a:xfrm>
          <a:prstGeom prst="roundRect">
            <a:avLst>
              <a:gd name="adj" fmla="val 9421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A.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chiều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nào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hướng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theo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chiều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14" name="Google Shape;314;p86"/>
          <p:cNvSpPr/>
          <p:nvPr/>
        </p:nvSpPr>
        <p:spPr>
          <a:xfrm>
            <a:off x="5941182" y="2983653"/>
            <a:ext cx="5883124" cy="1582624"/>
          </a:xfrm>
          <a:prstGeom prst="roundRect">
            <a:avLst>
              <a:gd name="adj" fmla="val 9421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Chấp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nhận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sự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tất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yếu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15" name="Google Shape;315;p86"/>
          <p:cNvSpPr/>
          <p:nvPr/>
        </p:nvSpPr>
        <p:spPr>
          <a:xfrm>
            <a:off x="406399" y="4764957"/>
            <a:ext cx="5012268" cy="1582624"/>
          </a:xfrm>
          <a:prstGeom prst="roundRect">
            <a:avLst>
              <a:gd name="adj" fmla="val 9421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Giữ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sự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bình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tĩnh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mọi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hoàn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cảnh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16" name="Google Shape;316;p86"/>
          <p:cNvSpPr/>
          <p:nvPr/>
        </p:nvSpPr>
        <p:spPr>
          <a:xfrm>
            <a:off x="5941182" y="4764957"/>
            <a:ext cx="5883124" cy="1582624"/>
          </a:xfrm>
          <a:prstGeom prst="roundRect">
            <a:avLst>
              <a:gd name="adj" fmla="val 9421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giải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quyết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vấn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theo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hướng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tích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cực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17" name="Google Shape;317;p86"/>
          <p:cNvSpPr/>
          <p:nvPr/>
        </p:nvSpPr>
        <p:spPr>
          <a:xfrm>
            <a:off x="406399" y="2983653"/>
            <a:ext cx="5012268" cy="1582624"/>
          </a:xfrm>
          <a:prstGeom prst="roundRect">
            <a:avLst>
              <a:gd name="adj" fmla="val 9421"/>
            </a:avLst>
          </a:prstGeom>
          <a:solidFill>
            <a:srgbClr val="FFC000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A.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chiều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nào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hướng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theo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chiều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87"/>
          <p:cNvSpPr/>
          <p:nvPr/>
        </p:nvSpPr>
        <p:spPr>
          <a:xfrm>
            <a:off x="406398" y="829250"/>
            <a:ext cx="11417908" cy="1752524"/>
          </a:xfrm>
          <a:prstGeom prst="roundRect">
            <a:avLst>
              <a:gd name="adj" fmla="val 7212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u="none" strike="noStrike" cap="none" dirty="0" err="1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Câu</a:t>
            </a:r>
            <a:r>
              <a:rPr lang="en-US" sz="26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 4: 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Trong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môi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trường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mới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 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nên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làm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gì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?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323" name="Google Shape;323;p87"/>
          <p:cNvSpPr/>
          <p:nvPr/>
        </p:nvSpPr>
        <p:spPr>
          <a:xfrm>
            <a:off x="406399" y="2973493"/>
            <a:ext cx="5808135" cy="1582624"/>
          </a:xfrm>
          <a:prstGeom prst="roundRect">
            <a:avLst>
              <a:gd name="adj" fmla="val 9421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A.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bắt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chuyện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mọi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người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24" name="Google Shape;324;p87"/>
          <p:cNvSpPr/>
          <p:nvPr/>
        </p:nvSpPr>
        <p:spPr>
          <a:xfrm>
            <a:off x="6620934" y="2973493"/>
            <a:ext cx="5203372" cy="1582624"/>
          </a:xfrm>
          <a:prstGeom prst="roundRect">
            <a:avLst>
              <a:gd name="adj" fmla="val 9421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Giúp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đỡ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bạn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mới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nếu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bạn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gặp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khúc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mắc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việc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25" name="Google Shape;325;p87"/>
          <p:cNvSpPr/>
          <p:nvPr/>
        </p:nvSpPr>
        <p:spPr>
          <a:xfrm>
            <a:off x="406399" y="4805597"/>
            <a:ext cx="5808135" cy="1582624"/>
          </a:xfrm>
          <a:prstGeom prst="roundRect">
            <a:avLst>
              <a:gd name="adj" fmla="val 9421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C. Chia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sẻ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nhau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câu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chuyện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lớp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cũng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như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ở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26" name="Google Shape;326;p87"/>
          <p:cNvSpPr/>
          <p:nvPr/>
        </p:nvSpPr>
        <p:spPr>
          <a:xfrm>
            <a:off x="6620934" y="4805597"/>
            <a:ext cx="5203372" cy="1582624"/>
          </a:xfrm>
          <a:prstGeom prst="roundRect">
            <a:avLst>
              <a:gd name="adj" fmla="val 9421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D. Xa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lánh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bạn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bè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hoàn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cảnh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khăn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27" name="Google Shape;327;p87"/>
          <p:cNvSpPr/>
          <p:nvPr/>
        </p:nvSpPr>
        <p:spPr>
          <a:xfrm>
            <a:off x="6620933" y="4805597"/>
            <a:ext cx="5203372" cy="1582624"/>
          </a:xfrm>
          <a:prstGeom prst="roundRect">
            <a:avLst>
              <a:gd name="adj" fmla="val 9421"/>
            </a:avLst>
          </a:prstGeom>
          <a:solidFill>
            <a:srgbClr val="FFC000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D. Xa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lánh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bạn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bè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hoàn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cảnh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khăn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88"/>
          <p:cNvSpPr/>
          <p:nvPr/>
        </p:nvSpPr>
        <p:spPr>
          <a:xfrm>
            <a:off x="406398" y="829250"/>
            <a:ext cx="11417908" cy="1752524"/>
          </a:xfrm>
          <a:prstGeom prst="roundRect">
            <a:avLst>
              <a:gd name="adj" fmla="val 7212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u="none" strike="noStrike" cap="none" dirty="0" err="1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Câu</a:t>
            </a:r>
            <a:r>
              <a:rPr lang="en-US" sz="26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 5: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Câu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tục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ngữ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: </a:t>
            </a:r>
            <a:r>
              <a:rPr lang="en-US" sz="2600" b="0" i="1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“</a:t>
            </a:r>
            <a:r>
              <a:rPr lang="en-US" sz="2600" b="0" i="1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Chớ</a:t>
            </a:r>
            <a:r>
              <a:rPr lang="en-US" sz="2600" b="0" i="1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1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thấy</a:t>
            </a:r>
            <a:r>
              <a:rPr lang="en-US" sz="2600" b="0" i="1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1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sóng</a:t>
            </a:r>
            <a:r>
              <a:rPr lang="en-US" sz="2600" b="0" i="1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1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cả</a:t>
            </a:r>
            <a:r>
              <a:rPr lang="en-US" sz="2600" b="0" i="1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1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mà</a:t>
            </a:r>
            <a:r>
              <a:rPr lang="en-US" sz="2600" b="0" i="1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1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ngã</a:t>
            </a:r>
            <a:r>
              <a:rPr lang="en-US" sz="2600" b="0" i="1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1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tay</a:t>
            </a:r>
            <a:r>
              <a:rPr lang="en-US" sz="2600" b="0" i="1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1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chèo</a:t>
            </a:r>
            <a:r>
              <a:rPr lang="en-US" sz="2600" b="0" i="1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”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khuyên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chúng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ta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điều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gì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?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333" name="Google Shape;333;p88"/>
          <p:cNvSpPr/>
          <p:nvPr/>
        </p:nvSpPr>
        <p:spPr>
          <a:xfrm>
            <a:off x="406399" y="2963333"/>
            <a:ext cx="5534783" cy="1582624"/>
          </a:xfrm>
          <a:prstGeom prst="roundRect">
            <a:avLst>
              <a:gd name="adj" fmla="val 9421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A.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Đoàn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34" name="Google Shape;334;p88"/>
          <p:cNvSpPr/>
          <p:nvPr/>
        </p:nvSpPr>
        <p:spPr>
          <a:xfrm>
            <a:off x="6289523" y="2963333"/>
            <a:ext cx="5534783" cy="1582624"/>
          </a:xfrm>
          <a:prstGeom prst="roundRect">
            <a:avLst>
              <a:gd name="adj" fmla="val 9421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B. Trung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thành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35" name="Google Shape;335;p88"/>
          <p:cNvSpPr/>
          <p:nvPr/>
        </p:nvSpPr>
        <p:spPr>
          <a:xfrm>
            <a:off x="406399" y="4825917"/>
            <a:ext cx="5534783" cy="1582624"/>
          </a:xfrm>
          <a:prstGeom prst="roundRect">
            <a:avLst>
              <a:gd name="adj" fmla="val 9421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Tiết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kiệm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36" name="Google Shape;336;p88"/>
          <p:cNvSpPr/>
          <p:nvPr/>
        </p:nvSpPr>
        <p:spPr>
          <a:xfrm>
            <a:off x="6289523" y="4825917"/>
            <a:ext cx="5534783" cy="1582624"/>
          </a:xfrm>
          <a:prstGeom prst="roundRect">
            <a:avLst>
              <a:gd name="adj" fmla="val 9421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Tự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tin.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37" name="Google Shape;337;p88"/>
          <p:cNvSpPr/>
          <p:nvPr/>
        </p:nvSpPr>
        <p:spPr>
          <a:xfrm>
            <a:off x="6289523" y="4825917"/>
            <a:ext cx="5534783" cy="1582624"/>
          </a:xfrm>
          <a:prstGeom prst="roundRect">
            <a:avLst>
              <a:gd name="adj" fmla="val 9421"/>
            </a:avLst>
          </a:prstGeom>
          <a:solidFill>
            <a:srgbClr val="FFC000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Tự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tin.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89"/>
          <p:cNvSpPr/>
          <p:nvPr/>
        </p:nvSpPr>
        <p:spPr>
          <a:xfrm>
            <a:off x="406398" y="829250"/>
            <a:ext cx="11417908" cy="1752524"/>
          </a:xfrm>
          <a:prstGeom prst="roundRect">
            <a:avLst>
              <a:gd name="adj" fmla="val 7212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u="none" strike="noStrike" cap="none" dirty="0" err="1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Câu</a:t>
            </a:r>
            <a:r>
              <a:rPr lang="en-US" sz="26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 6: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Chấp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nhận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sự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là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tất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yếu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nghĩa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là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gì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?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343" name="Google Shape;343;p89"/>
          <p:cNvSpPr/>
          <p:nvPr/>
        </p:nvSpPr>
        <p:spPr>
          <a:xfrm>
            <a:off x="406399" y="2894960"/>
            <a:ext cx="5534783" cy="1912336"/>
          </a:xfrm>
          <a:prstGeom prst="roundRect">
            <a:avLst>
              <a:gd name="adj" fmla="val 9421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A.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Cần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xác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định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sự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điều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thể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tránh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khỏi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cuộc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sống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44" name="Google Shape;344;p89"/>
          <p:cNvSpPr/>
          <p:nvPr/>
        </p:nvSpPr>
        <p:spPr>
          <a:xfrm>
            <a:off x="6289523" y="2894961"/>
            <a:ext cx="5534783" cy="1912335"/>
          </a:xfrm>
          <a:prstGeom prst="roundRect">
            <a:avLst>
              <a:gd name="adj" fmla="val 9421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Trước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biến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cố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bất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ngờ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cần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biết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kìm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nén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cảm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xúc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45" name="Google Shape;345;p89"/>
          <p:cNvSpPr/>
          <p:nvPr/>
        </p:nvSpPr>
        <p:spPr>
          <a:xfrm>
            <a:off x="406399" y="5008797"/>
            <a:ext cx="5534783" cy="1582624"/>
          </a:xfrm>
          <a:prstGeom prst="roundRect">
            <a:avLst>
              <a:gd name="adj" fmla="val 9421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Giữ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thái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độ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sợ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hãi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lo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lắng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trước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sự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46" name="Google Shape;346;p89"/>
          <p:cNvSpPr/>
          <p:nvPr/>
        </p:nvSpPr>
        <p:spPr>
          <a:xfrm>
            <a:off x="6289523" y="5008797"/>
            <a:ext cx="5534783" cy="1582624"/>
          </a:xfrm>
          <a:prstGeom prst="roundRect">
            <a:avLst>
              <a:gd name="adj" fmla="val 9421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Quyết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định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nhanh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chóng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để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giải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quyết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xảy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ra.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47" name="Google Shape;347;p89"/>
          <p:cNvSpPr/>
          <p:nvPr/>
        </p:nvSpPr>
        <p:spPr>
          <a:xfrm>
            <a:off x="406399" y="2894960"/>
            <a:ext cx="5534783" cy="1912336"/>
          </a:xfrm>
          <a:prstGeom prst="roundRect">
            <a:avLst>
              <a:gd name="adj" fmla="val 9421"/>
            </a:avLst>
          </a:prstGeom>
          <a:solidFill>
            <a:srgbClr val="FFC000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A.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Cần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xác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định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sự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điều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thể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tránh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khỏi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cuộc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sống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90"/>
          <p:cNvSpPr/>
          <p:nvPr/>
        </p:nvSpPr>
        <p:spPr>
          <a:xfrm>
            <a:off x="406398" y="829250"/>
            <a:ext cx="11417908" cy="1752524"/>
          </a:xfrm>
          <a:prstGeom prst="roundRect">
            <a:avLst>
              <a:gd name="adj" fmla="val 7212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u="none" strike="noStrike" cap="none" dirty="0" err="1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Câu</a:t>
            </a:r>
            <a:r>
              <a:rPr lang="en-US" sz="26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 7: 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Thích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ứng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mang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lại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lợi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ích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gì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cho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mỗi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người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?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353" name="Google Shape;353;p90"/>
          <p:cNvSpPr/>
          <p:nvPr/>
        </p:nvSpPr>
        <p:spPr>
          <a:xfrm>
            <a:off x="906021" y="2973493"/>
            <a:ext cx="4513596" cy="1582624"/>
          </a:xfrm>
          <a:prstGeom prst="roundRect">
            <a:avLst>
              <a:gd name="adj" fmla="val 9421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A.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sự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linh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hoạt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cuộc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sống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54" name="Google Shape;354;p90"/>
          <p:cNvSpPr/>
          <p:nvPr/>
        </p:nvSpPr>
        <p:spPr>
          <a:xfrm>
            <a:off x="6772383" y="2973493"/>
            <a:ext cx="4513596" cy="1582624"/>
          </a:xfrm>
          <a:prstGeom prst="roundRect">
            <a:avLst>
              <a:gd name="adj" fmla="val 9421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Tự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hoàn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thiện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phát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triển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bản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thân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55" name="Google Shape;355;p90"/>
          <p:cNvSpPr/>
          <p:nvPr/>
        </p:nvSpPr>
        <p:spPr>
          <a:xfrm>
            <a:off x="906021" y="4795437"/>
            <a:ext cx="4513596" cy="1582624"/>
          </a:xfrm>
          <a:prstGeom prst="roundRect">
            <a:avLst>
              <a:gd name="adj" fmla="val 9421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Nản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chí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trước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sự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hoàn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cảnh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56" name="Google Shape;356;p90"/>
          <p:cNvSpPr/>
          <p:nvPr/>
        </p:nvSpPr>
        <p:spPr>
          <a:xfrm>
            <a:off x="6789145" y="4795437"/>
            <a:ext cx="4513596" cy="1582624"/>
          </a:xfrm>
          <a:prstGeom prst="roundRect">
            <a:avLst>
              <a:gd name="adj" fmla="val 9421"/>
            </a:avLst>
          </a:prstGeom>
          <a:solidFill>
            <a:srgbClr val="FFFFFF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Không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bao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giờ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khuất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phục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trước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sự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57" name="Google Shape;357;p90"/>
          <p:cNvSpPr/>
          <p:nvPr/>
        </p:nvSpPr>
        <p:spPr>
          <a:xfrm>
            <a:off x="6789145" y="2973493"/>
            <a:ext cx="4513596" cy="1582624"/>
          </a:xfrm>
          <a:prstGeom prst="roundRect">
            <a:avLst>
              <a:gd name="adj" fmla="val 9421"/>
            </a:avLst>
          </a:prstGeom>
          <a:solidFill>
            <a:srgbClr val="FFC000"/>
          </a:solidFill>
          <a:ln w="254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Tự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hoàn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thiện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phát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triển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bản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thân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2" name="Google Shape;362;p91"/>
          <p:cNvGrpSpPr/>
          <p:nvPr/>
        </p:nvGrpSpPr>
        <p:grpSpPr>
          <a:xfrm>
            <a:off x="0" y="1029759"/>
            <a:ext cx="12192000" cy="5483628"/>
            <a:chOff x="0" y="452279"/>
            <a:chExt cx="9144000" cy="4112721"/>
          </a:xfrm>
        </p:grpSpPr>
        <p:sp>
          <p:nvSpPr>
            <p:cNvPr id="363" name="Google Shape;363;p91"/>
            <p:cNvSpPr txBox="1"/>
            <p:nvPr/>
          </p:nvSpPr>
          <p:spPr>
            <a:xfrm>
              <a:off x="439057" y="1171794"/>
              <a:ext cx="8265885" cy="33932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A.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Việc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thích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ứng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với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sự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thay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đổi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giúp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cho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bản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thân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tự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nâng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cao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ý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thức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lòng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tự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trọng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của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mỗi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người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dirty="0">
                <a:latin typeface="UTM Avo" panose="02040603050506020204" pitchFamily="18" charset="0"/>
              </a:endParaRPr>
            </a:p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B.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Việc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thích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ứng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với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sự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thay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đổi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bắt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buộc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con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người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phải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phát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triển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theo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hướng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mà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người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đưa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ra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kỷ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luật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mong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muốn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dirty="0">
                <a:latin typeface="UTM Avo" panose="02040603050506020204" pitchFamily="18" charset="0"/>
              </a:endParaRPr>
            </a:p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C.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Việc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thích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ứng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với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sự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thay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đổi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giúp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cho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bản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thân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dễ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dàng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học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tập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và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phát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triển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hơn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dirty="0">
                <a:latin typeface="UTM Avo" panose="02040603050506020204" pitchFamily="18" charset="0"/>
              </a:endParaRPr>
            </a:p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D.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Việc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thích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ứng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với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sự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thay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đổi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giúp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cho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xã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hội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không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có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sự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phân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biệt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đối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xử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phân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cấp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giai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0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tầng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dirty="0">
                <a:latin typeface="UTM Avo" panose="02040603050506020204" pitchFamily="18" charset="0"/>
              </a:endParaRPr>
            </a:p>
          </p:txBody>
        </p:sp>
        <p:sp>
          <p:nvSpPr>
            <p:cNvPr id="364" name="Google Shape;364;p91"/>
            <p:cNvSpPr txBox="1"/>
            <p:nvPr/>
          </p:nvSpPr>
          <p:spPr>
            <a:xfrm>
              <a:off x="0" y="452279"/>
              <a:ext cx="9144000" cy="51934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2600"/>
                <a:buFont typeface="Arial"/>
                <a:buNone/>
              </a:pPr>
              <a:r>
                <a:rPr lang="en-US" sz="2600" b="1" i="0" u="none" strike="noStrike" cap="none" dirty="0" err="1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Câu</a:t>
              </a:r>
              <a:r>
                <a:rPr lang="en-US" sz="2600" b="1" i="0" u="none" strike="noStrike" cap="none" dirty="0">
                  <a:solidFill>
                    <a:srgbClr val="C00000"/>
                  </a:solidFill>
                  <a:latin typeface="UTM Avo" panose="02040603050506020204" pitchFamily="18" charset="0"/>
                  <a:sym typeface="Arial"/>
                </a:rPr>
                <a:t> 8: </a:t>
              </a:r>
              <a:r>
                <a:rPr lang="en-US" sz="2600" b="0" i="0" u="none" strike="noStrike" cap="none" dirty="0" err="1">
                  <a:solidFill>
                    <a:srgbClr val="191919"/>
                  </a:solidFill>
                  <a:latin typeface="UTM Avo" panose="02040603050506020204" pitchFamily="18" charset="0"/>
                  <a:sym typeface="Arial"/>
                </a:rPr>
                <a:t>Tại</a:t>
              </a:r>
              <a:r>
                <a:rPr lang="en-US" sz="2600" b="0" i="0" u="none" strike="noStrike" cap="none" dirty="0">
                  <a:solidFill>
                    <a:srgbClr val="191919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600" b="0" i="0" u="none" strike="noStrike" cap="none" dirty="0" err="1">
                  <a:solidFill>
                    <a:srgbClr val="191919"/>
                  </a:solidFill>
                  <a:latin typeface="UTM Avo" panose="02040603050506020204" pitchFamily="18" charset="0"/>
                  <a:sym typeface="Arial"/>
                </a:rPr>
                <a:t>sao</a:t>
              </a:r>
              <a:r>
                <a:rPr lang="en-US" sz="2600" b="0" i="0" u="none" strike="noStrike" cap="none" dirty="0">
                  <a:solidFill>
                    <a:srgbClr val="191919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600" b="0" i="0" u="none" strike="noStrike" cap="none" dirty="0" err="1">
                  <a:solidFill>
                    <a:srgbClr val="191919"/>
                  </a:solidFill>
                  <a:latin typeface="UTM Avo" panose="02040603050506020204" pitchFamily="18" charset="0"/>
                  <a:sym typeface="Arial"/>
                </a:rPr>
                <a:t>mỗi</a:t>
              </a:r>
              <a:r>
                <a:rPr lang="en-US" sz="2600" b="0" i="0" u="none" strike="noStrike" cap="none" dirty="0">
                  <a:solidFill>
                    <a:srgbClr val="191919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600" b="0" i="0" u="none" strike="noStrike" cap="none" dirty="0" err="1">
                  <a:solidFill>
                    <a:srgbClr val="191919"/>
                  </a:solidFill>
                  <a:latin typeface="UTM Avo" panose="02040603050506020204" pitchFamily="18" charset="0"/>
                  <a:sym typeface="Arial"/>
                </a:rPr>
                <a:t>cá</a:t>
              </a:r>
              <a:r>
                <a:rPr lang="en-US" sz="2600" b="0" i="0" u="none" strike="noStrike" cap="none" dirty="0">
                  <a:solidFill>
                    <a:srgbClr val="191919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600" b="0" i="0" u="none" strike="noStrike" cap="none" dirty="0" err="1">
                  <a:solidFill>
                    <a:srgbClr val="191919"/>
                  </a:solidFill>
                  <a:latin typeface="UTM Avo" panose="02040603050506020204" pitchFamily="18" charset="0"/>
                  <a:sym typeface="Arial"/>
                </a:rPr>
                <a:t>nhân</a:t>
              </a:r>
              <a:r>
                <a:rPr lang="en-US" sz="2600" b="0" i="0" u="none" strike="noStrike" cap="none" dirty="0">
                  <a:solidFill>
                    <a:srgbClr val="191919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600" b="0" i="0" u="none" strike="noStrike" cap="none" dirty="0" err="1">
                  <a:solidFill>
                    <a:srgbClr val="191919"/>
                  </a:solidFill>
                  <a:latin typeface="UTM Avo" panose="02040603050506020204" pitchFamily="18" charset="0"/>
                  <a:sym typeface="Arial"/>
                </a:rPr>
                <a:t>cần</a:t>
              </a:r>
              <a:r>
                <a:rPr lang="en-US" sz="2600" b="0" i="0" u="none" strike="noStrike" cap="none" dirty="0">
                  <a:solidFill>
                    <a:srgbClr val="191919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600" b="0" i="0" u="none" strike="noStrike" cap="none" dirty="0" err="1">
                  <a:solidFill>
                    <a:srgbClr val="191919"/>
                  </a:solidFill>
                  <a:latin typeface="UTM Avo" panose="02040603050506020204" pitchFamily="18" charset="0"/>
                  <a:sym typeface="Arial"/>
                </a:rPr>
                <a:t>phải</a:t>
              </a:r>
              <a:r>
                <a:rPr lang="en-US" sz="2600" b="0" i="0" u="none" strike="noStrike" cap="none" dirty="0">
                  <a:solidFill>
                    <a:srgbClr val="191919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600" b="0" i="0" u="none" strike="noStrike" cap="none" dirty="0" err="1">
                  <a:solidFill>
                    <a:srgbClr val="191919"/>
                  </a:solidFill>
                  <a:latin typeface="UTM Avo" panose="02040603050506020204" pitchFamily="18" charset="0"/>
                  <a:sym typeface="Arial"/>
                </a:rPr>
                <a:t>thích</a:t>
              </a:r>
              <a:r>
                <a:rPr lang="en-US" sz="2600" b="0" i="0" u="none" strike="noStrike" cap="none" dirty="0">
                  <a:solidFill>
                    <a:srgbClr val="191919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600" b="0" i="0" u="none" strike="noStrike" cap="none" dirty="0" err="1">
                  <a:solidFill>
                    <a:srgbClr val="191919"/>
                  </a:solidFill>
                  <a:latin typeface="UTM Avo" panose="02040603050506020204" pitchFamily="18" charset="0"/>
                  <a:sym typeface="Arial"/>
                </a:rPr>
                <a:t>ứng</a:t>
              </a:r>
              <a:r>
                <a:rPr lang="en-US" sz="2600" b="0" i="0" u="none" strike="noStrike" cap="none" dirty="0">
                  <a:solidFill>
                    <a:srgbClr val="191919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600" b="0" i="0" u="none" strike="noStrike" cap="none" dirty="0" err="1">
                  <a:solidFill>
                    <a:srgbClr val="191919"/>
                  </a:solidFill>
                  <a:latin typeface="UTM Avo" panose="02040603050506020204" pitchFamily="18" charset="0"/>
                  <a:sym typeface="Arial"/>
                </a:rPr>
                <a:t>với</a:t>
              </a:r>
              <a:r>
                <a:rPr lang="en-US" sz="2600" b="0" i="0" u="none" strike="noStrike" cap="none" dirty="0">
                  <a:solidFill>
                    <a:srgbClr val="191919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600" b="0" i="0" u="none" strike="noStrike" cap="none" dirty="0" err="1">
                  <a:solidFill>
                    <a:srgbClr val="191919"/>
                  </a:solidFill>
                  <a:latin typeface="UTM Avo" panose="02040603050506020204" pitchFamily="18" charset="0"/>
                  <a:sym typeface="Arial"/>
                </a:rPr>
                <a:t>sự</a:t>
              </a:r>
              <a:r>
                <a:rPr lang="en-US" sz="2600" b="0" i="0" u="none" strike="noStrike" cap="none" dirty="0">
                  <a:solidFill>
                    <a:srgbClr val="191919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600" b="0" i="0" u="none" strike="noStrike" cap="none" dirty="0" err="1">
                  <a:solidFill>
                    <a:srgbClr val="191919"/>
                  </a:solidFill>
                  <a:latin typeface="UTM Avo" panose="02040603050506020204" pitchFamily="18" charset="0"/>
                  <a:sym typeface="Arial"/>
                </a:rPr>
                <a:t>thay</a:t>
              </a:r>
              <a:r>
                <a:rPr lang="en-US" sz="2600" b="0" i="0" u="none" strike="noStrike" cap="none" dirty="0">
                  <a:solidFill>
                    <a:srgbClr val="191919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600" b="0" i="0" u="none" strike="noStrike" cap="none" dirty="0" err="1">
                  <a:solidFill>
                    <a:srgbClr val="191919"/>
                  </a:solidFill>
                  <a:latin typeface="UTM Avo" panose="02040603050506020204" pitchFamily="18" charset="0"/>
                  <a:sym typeface="Arial"/>
                </a:rPr>
                <a:t>đổi</a:t>
              </a:r>
              <a:r>
                <a:rPr lang="en-US" sz="2600" b="0" i="0" u="none" strike="noStrike" cap="none" dirty="0">
                  <a:solidFill>
                    <a:srgbClr val="191919"/>
                  </a:solidFill>
                  <a:latin typeface="UTM Avo" panose="02040603050506020204" pitchFamily="18" charset="0"/>
                  <a:sym typeface="Arial"/>
                </a:rPr>
                <a:t>?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  <p:sp>
        <p:nvSpPr>
          <p:cNvPr id="365" name="Google Shape;365;p91"/>
          <p:cNvSpPr/>
          <p:nvPr/>
        </p:nvSpPr>
        <p:spPr>
          <a:xfrm>
            <a:off x="432647" y="4257283"/>
            <a:ext cx="626533" cy="626533"/>
          </a:xfrm>
          <a:prstGeom prst="ellipse">
            <a:avLst/>
          </a:prstGeom>
          <a:noFill/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92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37861" y="2976514"/>
            <a:ext cx="2316278" cy="128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5" name="Google Shape;375;p93"/>
          <p:cNvGrpSpPr/>
          <p:nvPr/>
        </p:nvGrpSpPr>
        <p:grpSpPr>
          <a:xfrm>
            <a:off x="10315596" y="2028766"/>
            <a:ext cx="1374272" cy="1077911"/>
            <a:chOff x="5337550" y="2279525"/>
            <a:chExt cx="466150" cy="365625"/>
          </a:xfrm>
        </p:grpSpPr>
        <p:sp>
          <p:nvSpPr>
            <p:cNvPr id="376" name="Google Shape;376;p93"/>
            <p:cNvSpPr/>
            <p:nvPr/>
          </p:nvSpPr>
          <p:spPr>
            <a:xfrm>
              <a:off x="5337550" y="2279525"/>
              <a:ext cx="466150" cy="365625"/>
            </a:xfrm>
            <a:custGeom>
              <a:avLst/>
              <a:gdLst/>
              <a:ahLst/>
              <a:cxnLst/>
              <a:rect l="l" t="t" r="r" b="b"/>
              <a:pathLst>
                <a:path w="18646" h="14625" extrusionOk="0">
                  <a:moveTo>
                    <a:pt x="10024" y="583"/>
                  </a:moveTo>
                  <a:cubicBezTo>
                    <a:pt x="11408" y="583"/>
                    <a:pt x="12786" y="806"/>
                    <a:pt x="14012" y="1494"/>
                  </a:cubicBezTo>
                  <a:cubicBezTo>
                    <a:pt x="15540" y="2353"/>
                    <a:pt x="16859" y="3842"/>
                    <a:pt x="17358" y="5540"/>
                  </a:cubicBezTo>
                  <a:cubicBezTo>
                    <a:pt x="17769" y="6939"/>
                    <a:pt x="17580" y="8445"/>
                    <a:pt x="16706" y="9631"/>
                  </a:cubicBezTo>
                  <a:cubicBezTo>
                    <a:pt x="15563" y="11180"/>
                    <a:pt x="13634" y="11771"/>
                    <a:pt x="11794" y="11948"/>
                  </a:cubicBezTo>
                  <a:cubicBezTo>
                    <a:pt x="11243" y="12001"/>
                    <a:pt x="10692" y="12021"/>
                    <a:pt x="10140" y="12021"/>
                  </a:cubicBezTo>
                  <a:cubicBezTo>
                    <a:pt x="8718" y="12021"/>
                    <a:pt x="7295" y="11893"/>
                    <a:pt x="5873" y="11893"/>
                  </a:cubicBezTo>
                  <a:cubicBezTo>
                    <a:pt x="5462" y="11893"/>
                    <a:pt x="5050" y="11904"/>
                    <a:pt x="4639" y="11931"/>
                  </a:cubicBezTo>
                  <a:cubicBezTo>
                    <a:pt x="3149" y="12031"/>
                    <a:pt x="2074" y="13007"/>
                    <a:pt x="853" y="13734"/>
                  </a:cubicBezTo>
                  <a:cubicBezTo>
                    <a:pt x="1078" y="13203"/>
                    <a:pt x="1345" y="12693"/>
                    <a:pt x="1642" y="12195"/>
                  </a:cubicBezTo>
                  <a:cubicBezTo>
                    <a:pt x="1912" y="11745"/>
                    <a:pt x="2182" y="11363"/>
                    <a:pt x="2172" y="10825"/>
                  </a:cubicBezTo>
                  <a:cubicBezTo>
                    <a:pt x="2140" y="9169"/>
                    <a:pt x="1010" y="7804"/>
                    <a:pt x="1325" y="6089"/>
                  </a:cubicBezTo>
                  <a:cubicBezTo>
                    <a:pt x="1969" y="2590"/>
                    <a:pt x="5879" y="827"/>
                    <a:pt x="9063" y="616"/>
                  </a:cubicBezTo>
                  <a:cubicBezTo>
                    <a:pt x="9383" y="595"/>
                    <a:pt x="9704" y="583"/>
                    <a:pt x="10024" y="583"/>
                  </a:cubicBezTo>
                  <a:close/>
                  <a:moveTo>
                    <a:pt x="9918" y="0"/>
                  </a:moveTo>
                  <a:cubicBezTo>
                    <a:pt x="6875" y="0"/>
                    <a:pt x="3765" y="1057"/>
                    <a:pt x="1875" y="3556"/>
                  </a:cubicBezTo>
                  <a:cubicBezTo>
                    <a:pt x="683" y="5129"/>
                    <a:pt x="450" y="6887"/>
                    <a:pt x="1051" y="8741"/>
                  </a:cubicBezTo>
                  <a:cubicBezTo>
                    <a:pt x="1391" y="9783"/>
                    <a:pt x="1858" y="10706"/>
                    <a:pt x="1261" y="11719"/>
                  </a:cubicBezTo>
                  <a:cubicBezTo>
                    <a:pt x="795" y="12510"/>
                    <a:pt x="377" y="13304"/>
                    <a:pt x="71" y="14170"/>
                  </a:cubicBezTo>
                  <a:cubicBezTo>
                    <a:pt x="31" y="14219"/>
                    <a:pt x="16" y="14276"/>
                    <a:pt x="21" y="14334"/>
                  </a:cubicBezTo>
                  <a:cubicBezTo>
                    <a:pt x="0" y="14496"/>
                    <a:pt x="132" y="14604"/>
                    <a:pt x="276" y="14620"/>
                  </a:cubicBezTo>
                  <a:cubicBezTo>
                    <a:pt x="292" y="14623"/>
                    <a:pt x="309" y="14624"/>
                    <a:pt x="327" y="14624"/>
                  </a:cubicBezTo>
                  <a:cubicBezTo>
                    <a:pt x="368" y="14624"/>
                    <a:pt x="411" y="14615"/>
                    <a:pt x="455" y="14595"/>
                  </a:cubicBezTo>
                  <a:cubicBezTo>
                    <a:pt x="1269" y="14219"/>
                    <a:pt x="1976" y="13653"/>
                    <a:pt x="2739" y="13189"/>
                  </a:cubicBezTo>
                  <a:cubicBezTo>
                    <a:pt x="3765" y="12564"/>
                    <a:pt x="4708" y="12468"/>
                    <a:pt x="5846" y="12468"/>
                  </a:cubicBezTo>
                  <a:cubicBezTo>
                    <a:pt x="5975" y="12468"/>
                    <a:pt x="6106" y="12470"/>
                    <a:pt x="6239" y="12471"/>
                  </a:cubicBezTo>
                  <a:cubicBezTo>
                    <a:pt x="7531" y="12489"/>
                    <a:pt x="8834" y="12588"/>
                    <a:pt x="10131" y="12588"/>
                  </a:cubicBezTo>
                  <a:cubicBezTo>
                    <a:pt x="11250" y="12588"/>
                    <a:pt x="12366" y="12514"/>
                    <a:pt x="13465" y="12250"/>
                  </a:cubicBezTo>
                  <a:cubicBezTo>
                    <a:pt x="16405" y="11546"/>
                    <a:pt x="18645" y="9071"/>
                    <a:pt x="18042" y="5930"/>
                  </a:cubicBezTo>
                  <a:cubicBezTo>
                    <a:pt x="17403" y="2603"/>
                    <a:pt x="14228" y="304"/>
                    <a:pt x="10979" y="43"/>
                  </a:cubicBezTo>
                  <a:cubicBezTo>
                    <a:pt x="10628" y="15"/>
                    <a:pt x="10273" y="0"/>
                    <a:pt x="9918" y="0"/>
                  </a:cubicBezTo>
                  <a:close/>
                </a:path>
              </a:pathLst>
            </a:custGeom>
            <a:solidFill>
              <a:srgbClr val="26A5B7"/>
            </a:solidFill>
            <a:ln w="9525" cap="flat" cmpd="sng">
              <a:solidFill>
                <a:srgbClr val="26A5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377" name="Google Shape;377;p93"/>
            <p:cNvSpPr/>
            <p:nvPr/>
          </p:nvSpPr>
          <p:spPr>
            <a:xfrm>
              <a:off x="5462700" y="2421375"/>
              <a:ext cx="60375" cy="42025"/>
            </a:xfrm>
            <a:custGeom>
              <a:avLst/>
              <a:gdLst/>
              <a:ahLst/>
              <a:cxnLst/>
              <a:rect l="l" t="t" r="r" b="b"/>
              <a:pathLst>
                <a:path w="2415" h="1681" extrusionOk="0">
                  <a:moveTo>
                    <a:pt x="1180" y="0"/>
                  </a:moveTo>
                  <a:cubicBezTo>
                    <a:pt x="304" y="0"/>
                    <a:pt x="0" y="1242"/>
                    <a:pt x="855" y="1588"/>
                  </a:cubicBezTo>
                  <a:cubicBezTo>
                    <a:pt x="1002" y="1648"/>
                    <a:pt x="1172" y="1680"/>
                    <a:pt x="1342" y="1680"/>
                  </a:cubicBezTo>
                  <a:cubicBezTo>
                    <a:pt x="1583" y="1680"/>
                    <a:pt x="1824" y="1616"/>
                    <a:pt x="2005" y="1471"/>
                  </a:cubicBezTo>
                  <a:cubicBezTo>
                    <a:pt x="2113" y="1386"/>
                    <a:pt x="2183" y="1272"/>
                    <a:pt x="2217" y="1150"/>
                  </a:cubicBezTo>
                  <a:cubicBezTo>
                    <a:pt x="2371" y="943"/>
                    <a:pt x="2415" y="663"/>
                    <a:pt x="2259" y="429"/>
                  </a:cubicBezTo>
                  <a:cubicBezTo>
                    <a:pt x="2079" y="162"/>
                    <a:pt x="1735" y="87"/>
                    <a:pt x="1415" y="87"/>
                  </a:cubicBezTo>
                  <a:cubicBezTo>
                    <a:pt x="1408" y="87"/>
                    <a:pt x="1401" y="87"/>
                    <a:pt x="1394" y="87"/>
                  </a:cubicBezTo>
                  <a:cubicBezTo>
                    <a:pt x="1360" y="40"/>
                    <a:pt x="1306" y="5"/>
                    <a:pt x="1232" y="2"/>
                  </a:cubicBezTo>
                  <a:cubicBezTo>
                    <a:pt x="1215" y="1"/>
                    <a:pt x="1197" y="0"/>
                    <a:pt x="1180" y="0"/>
                  </a:cubicBezTo>
                  <a:close/>
                </a:path>
              </a:pathLst>
            </a:custGeom>
            <a:solidFill>
              <a:srgbClr val="26A5B7"/>
            </a:solidFill>
            <a:ln w="9525" cap="flat" cmpd="sng">
              <a:solidFill>
                <a:srgbClr val="26A5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378" name="Google Shape;378;p93"/>
            <p:cNvSpPr/>
            <p:nvPr/>
          </p:nvSpPr>
          <p:spPr>
            <a:xfrm>
              <a:off x="5544075" y="2421375"/>
              <a:ext cx="60425" cy="42025"/>
            </a:xfrm>
            <a:custGeom>
              <a:avLst/>
              <a:gdLst/>
              <a:ahLst/>
              <a:cxnLst/>
              <a:rect l="l" t="t" r="r" b="b"/>
              <a:pathLst>
                <a:path w="2417" h="1681" extrusionOk="0">
                  <a:moveTo>
                    <a:pt x="1181" y="0"/>
                  </a:moveTo>
                  <a:cubicBezTo>
                    <a:pt x="305" y="0"/>
                    <a:pt x="1" y="1242"/>
                    <a:pt x="855" y="1588"/>
                  </a:cubicBezTo>
                  <a:cubicBezTo>
                    <a:pt x="1003" y="1648"/>
                    <a:pt x="1172" y="1680"/>
                    <a:pt x="1343" y="1680"/>
                  </a:cubicBezTo>
                  <a:cubicBezTo>
                    <a:pt x="1583" y="1680"/>
                    <a:pt x="1825" y="1616"/>
                    <a:pt x="2006" y="1471"/>
                  </a:cubicBezTo>
                  <a:cubicBezTo>
                    <a:pt x="2113" y="1386"/>
                    <a:pt x="2185" y="1272"/>
                    <a:pt x="2218" y="1150"/>
                  </a:cubicBezTo>
                  <a:cubicBezTo>
                    <a:pt x="2371" y="943"/>
                    <a:pt x="2416" y="663"/>
                    <a:pt x="2259" y="429"/>
                  </a:cubicBezTo>
                  <a:cubicBezTo>
                    <a:pt x="2081" y="162"/>
                    <a:pt x="1736" y="87"/>
                    <a:pt x="1416" y="87"/>
                  </a:cubicBezTo>
                  <a:cubicBezTo>
                    <a:pt x="1408" y="87"/>
                    <a:pt x="1401" y="87"/>
                    <a:pt x="1394" y="87"/>
                  </a:cubicBezTo>
                  <a:cubicBezTo>
                    <a:pt x="1361" y="40"/>
                    <a:pt x="1308" y="5"/>
                    <a:pt x="1234" y="2"/>
                  </a:cubicBezTo>
                  <a:cubicBezTo>
                    <a:pt x="1216" y="1"/>
                    <a:pt x="1199" y="0"/>
                    <a:pt x="1181" y="0"/>
                  </a:cubicBezTo>
                  <a:close/>
                </a:path>
              </a:pathLst>
            </a:custGeom>
            <a:solidFill>
              <a:srgbClr val="26A5B7"/>
            </a:solidFill>
            <a:ln w="9525" cap="flat" cmpd="sng">
              <a:solidFill>
                <a:srgbClr val="26A5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379" name="Google Shape;379;p93"/>
            <p:cNvSpPr/>
            <p:nvPr/>
          </p:nvSpPr>
          <p:spPr>
            <a:xfrm>
              <a:off x="5625500" y="2421375"/>
              <a:ext cx="60375" cy="42025"/>
            </a:xfrm>
            <a:custGeom>
              <a:avLst/>
              <a:gdLst/>
              <a:ahLst/>
              <a:cxnLst/>
              <a:rect l="l" t="t" r="r" b="b"/>
              <a:pathLst>
                <a:path w="2415" h="1681" extrusionOk="0">
                  <a:moveTo>
                    <a:pt x="1180" y="0"/>
                  </a:moveTo>
                  <a:cubicBezTo>
                    <a:pt x="303" y="0"/>
                    <a:pt x="0" y="1242"/>
                    <a:pt x="855" y="1588"/>
                  </a:cubicBezTo>
                  <a:cubicBezTo>
                    <a:pt x="1002" y="1648"/>
                    <a:pt x="1172" y="1680"/>
                    <a:pt x="1342" y="1680"/>
                  </a:cubicBezTo>
                  <a:cubicBezTo>
                    <a:pt x="1582" y="1680"/>
                    <a:pt x="1824" y="1616"/>
                    <a:pt x="2005" y="1471"/>
                  </a:cubicBezTo>
                  <a:cubicBezTo>
                    <a:pt x="2112" y="1386"/>
                    <a:pt x="2183" y="1272"/>
                    <a:pt x="2217" y="1150"/>
                  </a:cubicBezTo>
                  <a:cubicBezTo>
                    <a:pt x="2371" y="943"/>
                    <a:pt x="2414" y="663"/>
                    <a:pt x="2258" y="429"/>
                  </a:cubicBezTo>
                  <a:cubicBezTo>
                    <a:pt x="2080" y="162"/>
                    <a:pt x="1735" y="87"/>
                    <a:pt x="1415" y="87"/>
                  </a:cubicBezTo>
                  <a:cubicBezTo>
                    <a:pt x="1408" y="87"/>
                    <a:pt x="1401" y="87"/>
                    <a:pt x="1394" y="87"/>
                  </a:cubicBezTo>
                  <a:cubicBezTo>
                    <a:pt x="1360" y="40"/>
                    <a:pt x="1306" y="5"/>
                    <a:pt x="1232" y="2"/>
                  </a:cubicBezTo>
                  <a:cubicBezTo>
                    <a:pt x="1214" y="1"/>
                    <a:pt x="1197" y="0"/>
                    <a:pt x="1180" y="0"/>
                  </a:cubicBezTo>
                  <a:close/>
                </a:path>
              </a:pathLst>
            </a:custGeom>
            <a:solidFill>
              <a:srgbClr val="26A5B7"/>
            </a:solidFill>
            <a:ln w="9525" cap="flat" cmpd="sng">
              <a:solidFill>
                <a:srgbClr val="26A5B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grpSp>
        <p:nvGrpSpPr>
          <p:cNvPr id="380" name="Google Shape;380;p93"/>
          <p:cNvGrpSpPr/>
          <p:nvPr/>
        </p:nvGrpSpPr>
        <p:grpSpPr>
          <a:xfrm>
            <a:off x="676339" y="4499259"/>
            <a:ext cx="1241975" cy="1565333"/>
            <a:chOff x="1491000" y="684750"/>
            <a:chExt cx="598600" cy="754450"/>
          </a:xfrm>
        </p:grpSpPr>
        <p:sp>
          <p:nvSpPr>
            <p:cNvPr id="381" name="Google Shape;381;p93"/>
            <p:cNvSpPr/>
            <p:nvPr/>
          </p:nvSpPr>
          <p:spPr>
            <a:xfrm>
              <a:off x="1586525" y="771875"/>
              <a:ext cx="400375" cy="667325"/>
            </a:xfrm>
            <a:custGeom>
              <a:avLst/>
              <a:gdLst/>
              <a:ahLst/>
              <a:cxnLst/>
              <a:rect l="l" t="t" r="r" b="b"/>
              <a:pathLst>
                <a:path w="16015" h="26693" extrusionOk="0">
                  <a:moveTo>
                    <a:pt x="10285" y="8126"/>
                  </a:moveTo>
                  <a:cubicBezTo>
                    <a:pt x="10686" y="8126"/>
                    <a:pt x="10763" y="8761"/>
                    <a:pt x="10592" y="9113"/>
                  </a:cubicBezTo>
                  <a:cubicBezTo>
                    <a:pt x="10278" y="9759"/>
                    <a:pt x="9536" y="10161"/>
                    <a:pt x="8893" y="10597"/>
                  </a:cubicBezTo>
                  <a:cubicBezTo>
                    <a:pt x="8969" y="10114"/>
                    <a:pt x="9101" y="9641"/>
                    <a:pt x="9304" y="9189"/>
                  </a:cubicBezTo>
                  <a:cubicBezTo>
                    <a:pt x="9426" y="8914"/>
                    <a:pt x="9595" y="8504"/>
                    <a:pt x="9843" y="8316"/>
                  </a:cubicBezTo>
                  <a:cubicBezTo>
                    <a:pt x="10020" y="8182"/>
                    <a:pt x="10167" y="8126"/>
                    <a:pt x="10285" y="8126"/>
                  </a:cubicBezTo>
                  <a:close/>
                  <a:moveTo>
                    <a:pt x="6763" y="9322"/>
                  </a:moveTo>
                  <a:cubicBezTo>
                    <a:pt x="7080" y="9322"/>
                    <a:pt x="7508" y="9780"/>
                    <a:pt x="7642" y="9945"/>
                  </a:cubicBezTo>
                  <a:cubicBezTo>
                    <a:pt x="7849" y="10200"/>
                    <a:pt x="7992" y="10494"/>
                    <a:pt x="8076" y="10805"/>
                  </a:cubicBezTo>
                  <a:cubicBezTo>
                    <a:pt x="7331" y="10408"/>
                    <a:pt x="6126" y="9696"/>
                    <a:pt x="6609" y="9367"/>
                  </a:cubicBezTo>
                  <a:cubicBezTo>
                    <a:pt x="6655" y="9336"/>
                    <a:pt x="6707" y="9322"/>
                    <a:pt x="6763" y="9322"/>
                  </a:cubicBezTo>
                  <a:close/>
                  <a:moveTo>
                    <a:pt x="8460" y="683"/>
                  </a:moveTo>
                  <a:cubicBezTo>
                    <a:pt x="9166" y="683"/>
                    <a:pt x="9874" y="790"/>
                    <a:pt x="10557" y="1016"/>
                  </a:cubicBezTo>
                  <a:cubicBezTo>
                    <a:pt x="13692" y="2055"/>
                    <a:pt x="15516" y="5196"/>
                    <a:pt x="15232" y="8410"/>
                  </a:cubicBezTo>
                  <a:cubicBezTo>
                    <a:pt x="14920" y="11949"/>
                    <a:pt x="13140" y="15174"/>
                    <a:pt x="12696" y="18693"/>
                  </a:cubicBezTo>
                  <a:cubicBezTo>
                    <a:pt x="12300" y="18806"/>
                    <a:pt x="11853" y="18929"/>
                    <a:pt x="11413" y="19051"/>
                  </a:cubicBezTo>
                  <a:lnTo>
                    <a:pt x="11403" y="19055"/>
                  </a:lnTo>
                  <a:cubicBezTo>
                    <a:pt x="10433" y="16560"/>
                    <a:pt x="9605" y="14017"/>
                    <a:pt x="8922" y="11428"/>
                  </a:cubicBezTo>
                  <a:cubicBezTo>
                    <a:pt x="9600" y="10832"/>
                    <a:pt x="10480" y="10445"/>
                    <a:pt x="11022" y="9712"/>
                  </a:cubicBezTo>
                  <a:cubicBezTo>
                    <a:pt x="11456" y="9126"/>
                    <a:pt x="11563" y="8261"/>
                    <a:pt x="10983" y="7719"/>
                  </a:cubicBezTo>
                  <a:cubicBezTo>
                    <a:pt x="10763" y="7514"/>
                    <a:pt x="10520" y="7426"/>
                    <a:pt x="10278" y="7426"/>
                  </a:cubicBezTo>
                  <a:cubicBezTo>
                    <a:pt x="9857" y="7426"/>
                    <a:pt x="9441" y="7690"/>
                    <a:pt x="9159" y="8055"/>
                  </a:cubicBezTo>
                  <a:cubicBezTo>
                    <a:pt x="8776" y="8550"/>
                    <a:pt x="8522" y="9145"/>
                    <a:pt x="8360" y="9767"/>
                  </a:cubicBezTo>
                  <a:cubicBezTo>
                    <a:pt x="8254" y="9603"/>
                    <a:pt x="8133" y="9447"/>
                    <a:pt x="7994" y="9305"/>
                  </a:cubicBezTo>
                  <a:cubicBezTo>
                    <a:pt x="7670" y="8971"/>
                    <a:pt x="7194" y="8655"/>
                    <a:pt x="6714" y="8655"/>
                  </a:cubicBezTo>
                  <a:cubicBezTo>
                    <a:pt x="6559" y="8655"/>
                    <a:pt x="6402" y="8688"/>
                    <a:pt x="6251" y="8764"/>
                  </a:cubicBezTo>
                  <a:cubicBezTo>
                    <a:pt x="5734" y="9025"/>
                    <a:pt x="5704" y="9873"/>
                    <a:pt x="6057" y="10283"/>
                  </a:cubicBezTo>
                  <a:cubicBezTo>
                    <a:pt x="6610" y="10925"/>
                    <a:pt x="7504" y="11272"/>
                    <a:pt x="8232" y="11664"/>
                  </a:cubicBezTo>
                  <a:cubicBezTo>
                    <a:pt x="8246" y="11672"/>
                    <a:pt x="8261" y="11676"/>
                    <a:pt x="8275" y="11682"/>
                  </a:cubicBezTo>
                  <a:cubicBezTo>
                    <a:pt x="8954" y="14248"/>
                    <a:pt x="9774" y="16766"/>
                    <a:pt x="10737" y="19240"/>
                  </a:cubicBezTo>
                  <a:cubicBezTo>
                    <a:pt x="10372" y="19342"/>
                    <a:pt x="10031" y="19438"/>
                    <a:pt x="9735" y="19522"/>
                  </a:cubicBezTo>
                  <a:cubicBezTo>
                    <a:pt x="7988" y="17330"/>
                    <a:pt x="5661" y="15724"/>
                    <a:pt x="3780" y="13659"/>
                  </a:cubicBezTo>
                  <a:cubicBezTo>
                    <a:pt x="1444" y="11092"/>
                    <a:pt x="468" y="7648"/>
                    <a:pt x="2142" y="4424"/>
                  </a:cubicBezTo>
                  <a:cubicBezTo>
                    <a:pt x="3346" y="2106"/>
                    <a:pt x="5890" y="683"/>
                    <a:pt x="8460" y="683"/>
                  </a:cubicBezTo>
                  <a:close/>
                  <a:moveTo>
                    <a:pt x="14439" y="18922"/>
                  </a:moveTo>
                  <a:cubicBezTo>
                    <a:pt x="14458" y="18922"/>
                    <a:pt x="14476" y="18924"/>
                    <a:pt x="14493" y="18927"/>
                  </a:cubicBezTo>
                  <a:cubicBezTo>
                    <a:pt x="14609" y="18948"/>
                    <a:pt x="14672" y="18992"/>
                    <a:pt x="14751" y="19300"/>
                  </a:cubicBezTo>
                  <a:cubicBezTo>
                    <a:pt x="14908" y="19902"/>
                    <a:pt x="14883" y="20268"/>
                    <a:pt x="14668" y="20452"/>
                  </a:cubicBezTo>
                  <a:cubicBezTo>
                    <a:pt x="14513" y="20585"/>
                    <a:pt x="14257" y="20656"/>
                    <a:pt x="14033" y="20720"/>
                  </a:cubicBezTo>
                  <a:lnTo>
                    <a:pt x="9321" y="22040"/>
                  </a:lnTo>
                  <a:cubicBezTo>
                    <a:pt x="9206" y="22072"/>
                    <a:pt x="9020" y="22124"/>
                    <a:pt x="8875" y="22124"/>
                  </a:cubicBezTo>
                  <a:cubicBezTo>
                    <a:pt x="8824" y="22124"/>
                    <a:pt x="8778" y="22118"/>
                    <a:pt x="8743" y="22101"/>
                  </a:cubicBezTo>
                  <a:cubicBezTo>
                    <a:pt x="8653" y="22061"/>
                    <a:pt x="8606" y="21926"/>
                    <a:pt x="8557" y="21723"/>
                  </a:cubicBezTo>
                  <a:cubicBezTo>
                    <a:pt x="8490" y="21433"/>
                    <a:pt x="8419" y="21134"/>
                    <a:pt x="8502" y="20872"/>
                  </a:cubicBezTo>
                  <a:cubicBezTo>
                    <a:pt x="8568" y="20661"/>
                    <a:pt x="8803" y="20435"/>
                    <a:pt x="9045" y="20435"/>
                  </a:cubicBezTo>
                  <a:lnTo>
                    <a:pt x="9047" y="20435"/>
                  </a:lnTo>
                  <a:cubicBezTo>
                    <a:pt x="9085" y="20434"/>
                    <a:pt x="9121" y="20429"/>
                    <a:pt x="9157" y="20418"/>
                  </a:cubicBezTo>
                  <a:cubicBezTo>
                    <a:pt x="9549" y="20288"/>
                    <a:pt x="10591" y="19998"/>
                    <a:pt x="11598" y="19717"/>
                  </a:cubicBezTo>
                  <a:cubicBezTo>
                    <a:pt x="12658" y="19423"/>
                    <a:pt x="13661" y="19145"/>
                    <a:pt x="14069" y="19009"/>
                  </a:cubicBezTo>
                  <a:cubicBezTo>
                    <a:pt x="14187" y="18970"/>
                    <a:pt x="14330" y="18922"/>
                    <a:pt x="14439" y="18922"/>
                  </a:cubicBezTo>
                  <a:close/>
                  <a:moveTo>
                    <a:pt x="14740" y="21438"/>
                  </a:moveTo>
                  <a:cubicBezTo>
                    <a:pt x="14750" y="21438"/>
                    <a:pt x="14759" y="21439"/>
                    <a:pt x="14768" y="21439"/>
                  </a:cubicBezTo>
                  <a:cubicBezTo>
                    <a:pt x="14842" y="21448"/>
                    <a:pt x="14856" y="21449"/>
                    <a:pt x="14897" y="21611"/>
                  </a:cubicBezTo>
                  <a:cubicBezTo>
                    <a:pt x="15022" y="22098"/>
                    <a:pt x="14917" y="22253"/>
                    <a:pt x="14800" y="22341"/>
                  </a:cubicBezTo>
                  <a:cubicBezTo>
                    <a:pt x="14661" y="22444"/>
                    <a:pt x="14440" y="22506"/>
                    <a:pt x="14244" y="22561"/>
                  </a:cubicBezTo>
                  <a:lnTo>
                    <a:pt x="10171" y="23706"/>
                  </a:lnTo>
                  <a:cubicBezTo>
                    <a:pt x="10071" y="23734"/>
                    <a:pt x="9884" y="23787"/>
                    <a:pt x="9758" y="23787"/>
                  </a:cubicBezTo>
                  <a:cubicBezTo>
                    <a:pt x="9728" y="23787"/>
                    <a:pt x="9701" y="23784"/>
                    <a:pt x="9680" y="23777"/>
                  </a:cubicBezTo>
                  <a:cubicBezTo>
                    <a:pt x="9663" y="23770"/>
                    <a:pt x="9641" y="23751"/>
                    <a:pt x="9607" y="23599"/>
                  </a:cubicBezTo>
                  <a:cubicBezTo>
                    <a:pt x="9557" y="23372"/>
                    <a:pt x="9527" y="23212"/>
                    <a:pt x="9589" y="23066"/>
                  </a:cubicBezTo>
                  <a:cubicBezTo>
                    <a:pt x="9650" y="22924"/>
                    <a:pt x="9858" y="22759"/>
                    <a:pt x="10061" y="22750"/>
                  </a:cubicBezTo>
                  <a:cubicBezTo>
                    <a:pt x="10091" y="22749"/>
                    <a:pt x="10123" y="22744"/>
                    <a:pt x="10152" y="22735"/>
                  </a:cubicBezTo>
                  <a:cubicBezTo>
                    <a:pt x="10492" y="22625"/>
                    <a:pt x="11391" y="22373"/>
                    <a:pt x="12262" y="22129"/>
                  </a:cubicBezTo>
                  <a:cubicBezTo>
                    <a:pt x="13179" y="21873"/>
                    <a:pt x="14046" y="21631"/>
                    <a:pt x="14399" y="21517"/>
                  </a:cubicBezTo>
                  <a:cubicBezTo>
                    <a:pt x="14504" y="21483"/>
                    <a:pt x="14643" y="21438"/>
                    <a:pt x="14740" y="21438"/>
                  </a:cubicBezTo>
                  <a:close/>
                  <a:moveTo>
                    <a:pt x="13719" y="23426"/>
                  </a:moveTo>
                  <a:cubicBezTo>
                    <a:pt x="13777" y="23795"/>
                    <a:pt x="13884" y="24146"/>
                    <a:pt x="13947" y="24516"/>
                  </a:cubicBezTo>
                  <a:cubicBezTo>
                    <a:pt x="14084" y="25313"/>
                    <a:pt x="13689" y="25627"/>
                    <a:pt x="12983" y="25853"/>
                  </a:cubicBezTo>
                  <a:cubicBezTo>
                    <a:pt x="12740" y="25931"/>
                    <a:pt x="12514" y="25979"/>
                    <a:pt x="12312" y="25979"/>
                  </a:cubicBezTo>
                  <a:cubicBezTo>
                    <a:pt x="11892" y="25979"/>
                    <a:pt x="11575" y="25773"/>
                    <a:pt x="11414" y="25199"/>
                  </a:cubicBezTo>
                  <a:cubicBezTo>
                    <a:pt x="11314" y="24840"/>
                    <a:pt x="11260" y="24493"/>
                    <a:pt x="11150" y="24150"/>
                  </a:cubicBezTo>
                  <a:lnTo>
                    <a:pt x="13719" y="23426"/>
                  </a:lnTo>
                  <a:close/>
                  <a:moveTo>
                    <a:pt x="8452" y="0"/>
                  </a:moveTo>
                  <a:cubicBezTo>
                    <a:pt x="6257" y="0"/>
                    <a:pt x="4055" y="923"/>
                    <a:pt x="2588" y="2575"/>
                  </a:cubicBezTo>
                  <a:cubicBezTo>
                    <a:pt x="414" y="5021"/>
                    <a:pt x="1" y="8682"/>
                    <a:pt x="1467" y="11586"/>
                  </a:cubicBezTo>
                  <a:cubicBezTo>
                    <a:pt x="3166" y="14951"/>
                    <a:pt x="6639" y="16907"/>
                    <a:pt x="9018" y="19736"/>
                  </a:cubicBezTo>
                  <a:cubicBezTo>
                    <a:pt x="9009" y="19739"/>
                    <a:pt x="8997" y="19743"/>
                    <a:pt x="8988" y="19745"/>
                  </a:cubicBezTo>
                  <a:cubicBezTo>
                    <a:pt x="8424" y="19775"/>
                    <a:pt x="7980" y="20232"/>
                    <a:pt x="7843" y="20664"/>
                  </a:cubicBezTo>
                  <a:cubicBezTo>
                    <a:pt x="7703" y="21108"/>
                    <a:pt x="7804" y="21536"/>
                    <a:pt x="7885" y="21880"/>
                  </a:cubicBezTo>
                  <a:cubicBezTo>
                    <a:pt x="7939" y="22111"/>
                    <a:pt x="8040" y="22540"/>
                    <a:pt x="8455" y="22730"/>
                  </a:cubicBezTo>
                  <a:cubicBezTo>
                    <a:pt x="8592" y="22792"/>
                    <a:pt x="8737" y="22814"/>
                    <a:pt x="8878" y="22814"/>
                  </a:cubicBezTo>
                  <a:cubicBezTo>
                    <a:pt x="8902" y="22814"/>
                    <a:pt x="8924" y="22812"/>
                    <a:pt x="8948" y="22810"/>
                  </a:cubicBezTo>
                  <a:lnTo>
                    <a:pt x="8948" y="22810"/>
                  </a:lnTo>
                  <a:cubicBezTo>
                    <a:pt x="8803" y="23166"/>
                    <a:pt x="8877" y="23504"/>
                    <a:pt x="8933" y="23751"/>
                  </a:cubicBezTo>
                  <a:cubicBezTo>
                    <a:pt x="8969" y="23913"/>
                    <a:pt x="9054" y="24291"/>
                    <a:pt x="9454" y="24429"/>
                  </a:cubicBezTo>
                  <a:cubicBezTo>
                    <a:pt x="9553" y="24464"/>
                    <a:pt x="9655" y="24477"/>
                    <a:pt x="9759" y="24477"/>
                  </a:cubicBezTo>
                  <a:cubicBezTo>
                    <a:pt x="9958" y="24477"/>
                    <a:pt x="10162" y="24427"/>
                    <a:pt x="10358" y="24372"/>
                  </a:cubicBezTo>
                  <a:lnTo>
                    <a:pt x="10495" y="24333"/>
                  </a:lnTo>
                  <a:cubicBezTo>
                    <a:pt x="10740" y="25006"/>
                    <a:pt x="10695" y="25802"/>
                    <a:pt x="11250" y="26332"/>
                  </a:cubicBezTo>
                  <a:cubicBezTo>
                    <a:pt x="11529" y="26598"/>
                    <a:pt x="11868" y="26692"/>
                    <a:pt x="12219" y="26692"/>
                  </a:cubicBezTo>
                  <a:cubicBezTo>
                    <a:pt x="12537" y="26692"/>
                    <a:pt x="12865" y="26615"/>
                    <a:pt x="13167" y="26519"/>
                  </a:cubicBezTo>
                  <a:cubicBezTo>
                    <a:pt x="13713" y="26345"/>
                    <a:pt x="14292" y="26118"/>
                    <a:pt x="14541" y="25559"/>
                  </a:cubicBezTo>
                  <a:cubicBezTo>
                    <a:pt x="14884" y="24794"/>
                    <a:pt x="14458" y="24009"/>
                    <a:pt x="14383" y="23240"/>
                  </a:cubicBezTo>
                  <a:lnTo>
                    <a:pt x="14431" y="23226"/>
                  </a:lnTo>
                  <a:cubicBezTo>
                    <a:pt x="14672" y="23159"/>
                    <a:pt x="14971" y="23075"/>
                    <a:pt x="15212" y="22895"/>
                  </a:cubicBezTo>
                  <a:cubicBezTo>
                    <a:pt x="15823" y="22442"/>
                    <a:pt x="15629" y="21688"/>
                    <a:pt x="15567" y="21440"/>
                  </a:cubicBezTo>
                  <a:cubicBezTo>
                    <a:pt x="15535" y="21316"/>
                    <a:pt x="15463" y="21047"/>
                    <a:pt x="15215" y="20882"/>
                  </a:cubicBezTo>
                  <a:cubicBezTo>
                    <a:pt x="15733" y="20323"/>
                    <a:pt x="15508" y="19460"/>
                    <a:pt x="15421" y="19124"/>
                  </a:cubicBezTo>
                  <a:cubicBezTo>
                    <a:pt x="15360" y="18895"/>
                    <a:pt x="15221" y="18361"/>
                    <a:pt x="14621" y="18247"/>
                  </a:cubicBezTo>
                  <a:cubicBezTo>
                    <a:pt x="14560" y="18236"/>
                    <a:pt x="14500" y="18231"/>
                    <a:pt x="14441" y="18231"/>
                  </a:cubicBezTo>
                  <a:cubicBezTo>
                    <a:pt x="14218" y="18231"/>
                    <a:pt x="14011" y="18300"/>
                    <a:pt x="13851" y="18353"/>
                  </a:cubicBezTo>
                  <a:cubicBezTo>
                    <a:pt x="13747" y="18388"/>
                    <a:pt x="13598" y="18433"/>
                    <a:pt x="13416" y="18487"/>
                  </a:cubicBezTo>
                  <a:cubicBezTo>
                    <a:pt x="13936" y="14832"/>
                    <a:pt x="15894" y="11456"/>
                    <a:pt x="15961" y="7723"/>
                  </a:cubicBezTo>
                  <a:cubicBezTo>
                    <a:pt x="16015" y="4671"/>
                    <a:pt x="14158" y="1784"/>
                    <a:pt x="11343" y="579"/>
                  </a:cubicBezTo>
                  <a:cubicBezTo>
                    <a:pt x="10426" y="187"/>
                    <a:pt x="9440" y="0"/>
                    <a:pt x="8452" y="0"/>
                  </a:cubicBezTo>
                  <a:close/>
                </a:path>
              </a:pathLst>
            </a:custGeom>
            <a:solidFill>
              <a:srgbClr val="191919"/>
            </a:solidFill>
            <a:ln w="9525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382" name="Google Shape;382;p93"/>
            <p:cNvSpPr/>
            <p:nvPr/>
          </p:nvSpPr>
          <p:spPr>
            <a:xfrm>
              <a:off x="1541950" y="1087800"/>
              <a:ext cx="67275" cy="50350"/>
            </a:xfrm>
            <a:custGeom>
              <a:avLst/>
              <a:gdLst/>
              <a:ahLst/>
              <a:cxnLst/>
              <a:rect l="l" t="t" r="r" b="b"/>
              <a:pathLst>
                <a:path w="2691" h="2014" extrusionOk="0">
                  <a:moveTo>
                    <a:pt x="2156" y="1"/>
                  </a:moveTo>
                  <a:cubicBezTo>
                    <a:pt x="2080" y="1"/>
                    <a:pt x="2002" y="26"/>
                    <a:pt x="1930" y="85"/>
                  </a:cubicBezTo>
                  <a:cubicBezTo>
                    <a:pt x="1377" y="536"/>
                    <a:pt x="825" y="989"/>
                    <a:pt x="272" y="1441"/>
                  </a:cubicBezTo>
                  <a:cubicBezTo>
                    <a:pt x="0" y="1664"/>
                    <a:pt x="249" y="2013"/>
                    <a:pt x="534" y="2013"/>
                  </a:cubicBezTo>
                  <a:cubicBezTo>
                    <a:pt x="610" y="2013"/>
                    <a:pt x="689" y="1988"/>
                    <a:pt x="761" y="1930"/>
                  </a:cubicBezTo>
                  <a:cubicBezTo>
                    <a:pt x="1313" y="1477"/>
                    <a:pt x="1866" y="1026"/>
                    <a:pt x="2418" y="573"/>
                  </a:cubicBezTo>
                  <a:cubicBezTo>
                    <a:pt x="2690" y="351"/>
                    <a:pt x="2441" y="1"/>
                    <a:pt x="2156" y="1"/>
                  </a:cubicBezTo>
                  <a:close/>
                </a:path>
              </a:pathLst>
            </a:custGeom>
            <a:solidFill>
              <a:srgbClr val="191919"/>
            </a:solidFill>
            <a:ln w="9525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383" name="Google Shape;383;p93"/>
            <p:cNvSpPr/>
            <p:nvPr/>
          </p:nvSpPr>
          <p:spPr>
            <a:xfrm>
              <a:off x="1491000" y="989450"/>
              <a:ext cx="75025" cy="17300"/>
            </a:xfrm>
            <a:custGeom>
              <a:avLst/>
              <a:gdLst/>
              <a:ahLst/>
              <a:cxnLst/>
              <a:rect l="l" t="t" r="r" b="b"/>
              <a:pathLst>
                <a:path w="3001" h="692" extrusionOk="0">
                  <a:moveTo>
                    <a:pt x="446" y="1"/>
                  </a:moveTo>
                  <a:cubicBezTo>
                    <a:pt x="1" y="1"/>
                    <a:pt x="0" y="691"/>
                    <a:pt x="446" y="691"/>
                  </a:cubicBezTo>
                  <a:lnTo>
                    <a:pt x="2555" y="691"/>
                  </a:lnTo>
                  <a:cubicBezTo>
                    <a:pt x="3000" y="691"/>
                    <a:pt x="3001" y="1"/>
                    <a:pt x="2555" y="1"/>
                  </a:cubicBezTo>
                  <a:close/>
                </a:path>
              </a:pathLst>
            </a:custGeom>
            <a:solidFill>
              <a:srgbClr val="191919"/>
            </a:solidFill>
            <a:ln w="9525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384" name="Google Shape;384;p93"/>
            <p:cNvSpPr/>
            <p:nvPr/>
          </p:nvSpPr>
          <p:spPr>
            <a:xfrm>
              <a:off x="1507675" y="842950"/>
              <a:ext cx="79350" cy="39125"/>
            </a:xfrm>
            <a:custGeom>
              <a:avLst/>
              <a:gdLst/>
              <a:ahLst/>
              <a:cxnLst/>
              <a:rect l="l" t="t" r="r" b="b"/>
              <a:pathLst>
                <a:path w="3174" h="1565" extrusionOk="0">
                  <a:moveTo>
                    <a:pt x="559" y="1"/>
                  </a:moveTo>
                  <a:cubicBezTo>
                    <a:pt x="226" y="1"/>
                    <a:pt x="1" y="476"/>
                    <a:pt x="357" y="629"/>
                  </a:cubicBezTo>
                  <a:cubicBezTo>
                    <a:pt x="1060" y="930"/>
                    <a:pt x="1763" y="1231"/>
                    <a:pt x="2467" y="1533"/>
                  </a:cubicBezTo>
                  <a:cubicBezTo>
                    <a:pt x="2518" y="1555"/>
                    <a:pt x="2567" y="1564"/>
                    <a:pt x="2615" y="1564"/>
                  </a:cubicBezTo>
                  <a:cubicBezTo>
                    <a:pt x="2948" y="1564"/>
                    <a:pt x="3173" y="1089"/>
                    <a:pt x="2816" y="936"/>
                  </a:cubicBezTo>
                  <a:cubicBezTo>
                    <a:pt x="2113" y="635"/>
                    <a:pt x="1410" y="334"/>
                    <a:pt x="707" y="32"/>
                  </a:cubicBezTo>
                  <a:cubicBezTo>
                    <a:pt x="656" y="10"/>
                    <a:pt x="607" y="1"/>
                    <a:pt x="559" y="1"/>
                  </a:cubicBezTo>
                  <a:close/>
                </a:path>
              </a:pathLst>
            </a:custGeom>
            <a:solidFill>
              <a:srgbClr val="191919"/>
            </a:solidFill>
            <a:ln w="9525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385" name="Google Shape;385;p93"/>
            <p:cNvSpPr/>
            <p:nvPr/>
          </p:nvSpPr>
          <p:spPr>
            <a:xfrm>
              <a:off x="1595425" y="733100"/>
              <a:ext cx="62900" cy="50700"/>
            </a:xfrm>
            <a:custGeom>
              <a:avLst/>
              <a:gdLst/>
              <a:ahLst/>
              <a:cxnLst/>
              <a:rect l="l" t="t" r="r" b="b"/>
              <a:pathLst>
                <a:path w="2516" h="2028" extrusionOk="0">
                  <a:moveTo>
                    <a:pt x="519" y="0"/>
                  </a:moveTo>
                  <a:cubicBezTo>
                    <a:pt x="243" y="0"/>
                    <a:pt x="0" y="348"/>
                    <a:pt x="260" y="581"/>
                  </a:cubicBezTo>
                  <a:cubicBezTo>
                    <a:pt x="762" y="1032"/>
                    <a:pt x="1265" y="1484"/>
                    <a:pt x="1768" y="1935"/>
                  </a:cubicBezTo>
                  <a:cubicBezTo>
                    <a:pt x="1840" y="2000"/>
                    <a:pt x="1920" y="2027"/>
                    <a:pt x="1997" y="2027"/>
                  </a:cubicBezTo>
                  <a:cubicBezTo>
                    <a:pt x="2273" y="2027"/>
                    <a:pt x="2515" y="1679"/>
                    <a:pt x="2257" y="1447"/>
                  </a:cubicBezTo>
                  <a:cubicBezTo>
                    <a:pt x="1753" y="995"/>
                    <a:pt x="1252" y="544"/>
                    <a:pt x="748" y="92"/>
                  </a:cubicBezTo>
                  <a:cubicBezTo>
                    <a:pt x="676" y="27"/>
                    <a:pt x="596" y="0"/>
                    <a:pt x="519" y="0"/>
                  </a:cubicBezTo>
                  <a:close/>
                </a:path>
              </a:pathLst>
            </a:custGeom>
            <a:solidFill>
              <a:srgbClr val="191919"/>
            </a:solidFill>
            <a:ln w="9525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386" name="Google Shape;386;p93"/>
            <p:cNvSpPr/>
            <p:nvPr/>
          </p:nvSpPr>
          <p:spPr>
            <a:xfrm>
              <a:off x="1737700" y="684750"/>
              <a:ext cx="22325" cy="50425"/>
            </a:xfrm>
            <a:custGeom>
              <a:avLst/>
              <a:gdLst/>
              <a:ahLst/>
              <a:cxnLst/>
              <a:rect l="l" t="t" r="r" b="b"/>
              <a:pathLst>
                <a:path w="893" h="2017" extrusionOk="0">
                  <a:moveTo>
                    <a:pt x="333" y="1"/>
                  </a:moveTo>
                  <a:cubicBezTo>
                    <a:pt x="160" y="1"/>
                    <a:pt x="1" y="110"/>
                    <a:pt x="25" y="331"/>
                  </a:cubicBezTo>
                  <a:cubicBezTo>
                    <a:pt x="76" y="782"/>
                    <a:pt x="126" y="1235"/>
                    <a:pt x="176" y="1686"/>
                  </a:cubicBezTo>
                  <a:cubicBezTo>
                    <a:pt x="200" y="1906"/>
                    <a:pt x="387" y="2016"/>
                    <a:pt x="560" y="2016"/>
                  </a:cubicBezTo>
                  <a:cubicBezTo>
                    <a:pt x="732" y="2016"/>
                    <a:pt x="892" y="1907"/>
                    <a:pt x="867" y="1686"/>
                  </a:cubicBezTo>
                  <a:cubicBezTo>
                    <a:pt x="817" y="1235"/>
                    <a:pt x="766" y="782"/>
                    <a:pt x="717" y="331"/>
                  </a:cubicBezTo>
                  <a:cubicBezTo>
                    <a:pt x="692" y="111"/>
                    <a:pt x="506" y="1"/>
                    <a:pt x="333" y="1"/>
                  </a:cubicBezTo>
                  <a:close/>
                </a:path>
              </a:pathLst>
            </a:custGeom>
            <a:solidFill>
              <a:srgbClr val="191919"/>
            </a:solidFill>
            <a:ln w="9525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387" name="Google Shape;387;p93"/>
            <p:cNvSpPr/>
            <p:nvPr/>
          </p:nvSpPr>
          <p:spPr>
            <a:xfrm>
              <a:off x="1874750" y="693575"/>
              <a:ext cx="41050" cy="61000"/>
            </a:xfrm>
            <a:custGeom>
              <a:avLst/>
              <a:gdLst/>
              <a:ahLst/>
              <a:cxnLst/>
              <a:rect l="l" t="t" r="r" b="b"/>
              <a:pathLst>
                <a:path w="1642" h="2440" extrusionOk="0">
                  <a:moveTo>
                    <a:pt x="1177" y="1"/>
                  </a:moveTo>
                  <a:cubicBezTo>
                    <a:pt x="1075" y="1"/>
                    <a:pt x="976" y="53"/>
                    <a:pt x="918" y="180"/>
                  </a:cubicBezTo>
                  <a:cubicBezTo>
                    <a:pt x="653" y="756"/>
                    <a:pt x="393" y="1335"/>
                    <a:pt x="128" y="1913"/>
                  </a:cubicBezTo>
                  <a:cubicBezTo>
                    <a:pt x="0" y="2188"/>
                    <a:pt x="242" y="2440"/>
                    <a:pt x="465" y="2440"/>
                  </a:cubicBezTo>
                  <a:cubicBezTo>
                    <a:pt x="567" y="2440"/>
                    <a:pt x="666" y="2387"/>
                    <a:pt x="724" y="2261"/>
                  </a:cubicBezTo>
                  <a:cubicBezTo>
                    <a:pt x="990" y="1685"/>
                    <a:pt x="1249" y="1105"/>
                    <a:pt x="1515" y="528"/>
                  </a:cubicBezTo>
                  <a:cubicBezTo>
                    <a:pt x="1642" y="253"/>
                    <a:pt x="1401" y="1"/>
                    <a:pt x="1177" y="1"/>
                  </a:cubicBezTo>
                  <a:close/>
                </a:path>
              </a:pathLst>
            </a:custGeom>
            <a:solidFill>
              <a:srgbClr val="191919"/>
            </a:solidFill>
            <a:ln w="9525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388" name="Google Shape;388;p93"/>
            <p:cNvSpPr/>
            <p:nvPr/>
          </p:nvSpPr>
          <p:spPr>
            <a:xfrm>
              <a:off x="2010800" y="974375"/>
              <a:ext cx="78800" cy="17325"/>
            </a:xfrm>
            <a:custGeom>
              <a:avLst/>
              <a:gdLst/>
              <a:ahLst/>
              <a:cxnLst/>
              <a:rect l="l" t="t" r="r" b="b"/>
              <a:pathLst>
                <a:path w="3152" h="693" extrusionOk="0">
                  <a:moveTo>
                    <a:pt x="445" y="1"/>
                  </a:moveTo>
                  <a:cubicBezTo>
                    <a:pt x="0" y="1"/>
                    <a:pt x="0" y="692"/>
                    <a:pt x="445" y="692"/>
                  </a:cubicBezTo>
                  <a:lnTo>
                    <a:pt x="2705" y="692"/>
                  </a:lnTo>
                  <a:cubicBezTo>
                    <a:pt x="3150" y="692"/>
                    <a:pt x="3151" y="1"/>
                    <a:pt x="2705" y="1"/>
                  </a:cubicBezTo>
                  <a:close/>
                </a:path>
              </a:pathLst>
            </a:custGeom>
            <a:solidFill>
              <a:srgbClr val="191919"/>
            </a:solidFill>
            <a:ln w="9525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389" name="Google Shape;389;p93"/>
            <p:cNvSpPr/>
            <p:nvPr/>
          </p:nvSpPr>
          <p:spPr>
            <a:xfrm>
              <a:off x="2001375" y="866300"/>
              <a:ext cx="68025" cy="35050"/>
            </a:xfrm>
            <a:custGeom>
              <a:avLst/>
              <a:gdLst/>
              <a:ahLst/>
              <a:cxnLst/>
              <a:rect l="l" t="t" r="r" b="b"/>
              <a:pathLst>
                <a:path w="2721" h="1402" extrusionOk="0">
                  <a:moveTo>
                    <a:pt x="2168" y="0"/>
                  </a:moveTo>
                  <a:cubicBezTo>
                    <a:pt x="2120" y="0"/>
                    <a:pt x="2069" y="10"/>
                    <a:pt x="2018" y="33"/>
                  </a:cubicBezTo>
                  <a:cubicBezTo>
                    <a:pt x="1463" y="279"/>
                    <a:pt x="908" y="526"/>
                    <a:pt x="354" y="772"/>
                  </a:cubicBezTo>
                  <a:cubicBezTo>
                    <a:pt x="0" y="929"/>
                    <a:pt x="222" y="1402"/>
                    <a:pt x="552" y="1402"/>
                  </a:cubicBezTo>
                  <a:cubicBezTo>
                    <a:pt x="600" y="1402"/>
                    <a:pt x="651" y="1391"/>
                    <a:pt x="703" y="1368"/>
                  </a:cubicBezTo>
                  <a:cubicBezTo>
                    <a:pt x="1258" y="1122"/>
                    <a:pt x="1812" y="876"/>
                    <a:pt x="2367" y="630"/>
                  </a:cubicBezTo>
                  <a:cubicBezTo>
                    <a:pt x="2721" y="474"/>
                    <a:pt x="2498" y="0"/>
                    <a:pt x="2168" y="0"/>
                  </a:cubicBezTo>
                  <a:close/>
                </a:path>
              </a:pathLst>
            </a:custGeom>
            <a:solidFill>
              <a:srgbClr val="191919"/>
            </a:solidFill>
            <a:ln w="9525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390" name="Google Shape;390;p93"/>
            <p:cNvSpPr/>
            <p:nvPr/>
          </p:nvSpPr>
          <p:spPr>
            <a:xfrm>
              <a:off x="1957850" y="771000"/>
              <a:ext cx="56050" cy="42275"/>
            </a:xfrm>
            <a:custGeom>
              <a:avLst/>
              <a:gdLst/>
              <a:ahLst/>
              <a:cxnLst/>
              <a:rect l="l" t="t" r="r" b="b"/>
              <a:pathLst>
                <a:path w="2242" h="1691" extrusionOk="0">
                  <a:moveTo>
                    <a:pt x="1782" y="0"/>
                  </a:moveTo>
                  <a:cubicBezTo>
                    <a:pt x="1724" y="0"/>
                    <a:pt x="1662" y="20"/>
                    <a:pt x="1599" y="66"/>
                  </a:cubicBezTo>
                  <a:cubicBezTo>
                    <a:pt x="1164" y="387"/>
                    <a:pt x="728" y="708"/>
                    <a:pt x="294" y="1028"/>
                  </a:cubicBezTo>
                  <a:cubicBezTo>
                    <a:pt x="0" y="1243"/>
                    <a:pt x="185" y="1691"/>
                    <a:pt x="460" y="1691"/>
                  </a:cubicBezTo>
                  <a:cubicBezTo>
                    <a:pt x="518" y="1691"/>
                    <a:pt x="579" y="1671"/>
                    <a:pt x="642" y="1625"/>
                  </a:cubicBezTo>
                  <a:cubicBezTo>
                    <a:pt x="1077" y="1304"/>
                    <a:pt x="1513" y="984"/>
                    <a:pt x="1949" y="663"/>
                  </a:cubicBezTo>
                  <a:cubicBezTo>
                    <a:pt x="2242" y="448"/>
                    <a:pt x="2058" y="0"/>
                    <a:pt x="1782" y="0"/>
                  </a:cubicBezTo>
                  <a:close/>
                </a:path>
              </a:pathLst>
            </a:custGeom>
            <a:solidFill>
              <a:srgbClr val="191919"/>
            </a:solidFill>
            <a:ln w="9525" cap="flat" cmpd="sng">
              <a:solidFill>
                <a:srgbClr val="1919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sp>
        <p:nvSpPr>
          <p:cNvPr id="391" name="Google Shape;391;p93"/>
          <p:cNvSpPr/>
          <p:nvPr/>
        </p:nvSpPr>
        <p:spPr>
          <a:xfrm rot="6027091">
            <a:off x="1040432" y="2461376"/>
            <a:ext cx="1389664" cy="397600"/>
          </a:xfrm>
          <a:custGeom>
            <a:avLst/>
            <a:gdLst/>
            <a:ahLst/>
            <a:cxnLst/>
            <a:rect l="l" t="t" r="r" b="b"/>
            <a:pathLst>
              <a:path w="28010" h="8014" extrusionOk="0">
                <a:moveTo>
                  <a:pt x="2221" y="1817"/>
                </a:moveTo>
                <a:cubicBezTo>
                  <a:pt x="2873" y="1930"/>
                  <a:pt x="3437" y="2028"/>
                  <a:pt x="4044" y="2133"/>
                </a:cubicBezTo>
                <a:cubicBezTo>
                  <a:pt x="3890" y="2836"/>
                  <a:pt x="3759" y="3437"/>
                  <a:pt x="3635" y="4005"/>
                </a:cubicBezTo>
                <a:lnTo>
                  <a:pt x="1556" y="4005"/>
                </a:lnTo>
                <a:cubicBezTo>
                  <a:pt x="1792" y="3226"/>
                  <a:pt x="1993" y="2567"/>
                  <a:pt x="2221" y="1817"/>
                </a:cubicBezTo>
                <a:close/>
                <a:moveTo>
                  <a:pt x="5795" y="2316"/>
                </a:moveTo>
                <a:cubicBezTo>
                  <a:pt x="6170" y="2316"/>
                  <a:pt x="6539" y="2391"/>
                  <a:pt x="6915" y="2391"/>
                </a:cubicBezTo>
                <a:cubicBezTo>
                  <a:pt x="6921" y="2391"/>
                  <a:pt x="6927" y="2391"/>
                  <a:pt x="6933" y="2391"/>
                </a:cubicBezTo>
                <a:lnTo>
                  <a:pt x="6933" y="2391"/>
                </a:lnTo>
                <a:cubicBezTo>
                  <a:pt x="7171" y="3074"/>
                  <a:pt x="6911" y="3661"/>
                  <a:pt x="6747" y="4313"/>
                </a:cubicBezTo>
                <a:cubicBezTo>
                  <a:pt x="6496" y="4336"/>
                  <a:pt x="6250" y="4358"/>
                  <a:pt x="6011" y="4358"/>
                </a:cubicBezTo>
                <a:cubicBezTo>
                  <a:pt x="5584" y="4358"/>
                  <a:pt x="5179" y="4288"/>
                  <a:pt x="4804" y="4026"/>
                </a:cubicBezTo>
                <a:cubicBezTo>
                  <a:pt x="4915" y="3474"/>
                  <a:pt x="5016" y="2963"/>
                  <a:pt x="5126" y="2424"/>
                </a:cubicBezTo>
                <a:cubicBezTo>
                  <a:pt x="5352" y="2342"/>
                  <a:pt x="5575" y="2316"/>
                  <a:pt x="5795" y="2316"/>
                </a:cubicBezTo>
                <a:close/>
                <a:moveTo>
                  <a:pt x="8537" y="2557"/>
                </a:moveTo>
                <a:cubicBezTo>
                  <a:pt x="9045" y="2584"/>
                  <a:pt x="9585" y="2613"/>
                  <a:pt x="10175" y="2645"/>
                </a:cubicBezTo>
                <a:cubicBezTo>
                  <a:pt x="10132" y="3443"/>
                  <a:pt x="10093" y="4120"/>
                  <a:pt x="10056" y="4795"/>
                </a:cubicBezTo>
                <a:cubicBezTo>
                  <a:pt x="9771" y="4795"/>
                  <a:pt x="9506" y="4804"/>
                  <a:pt x="9250" y="4804"/>
                </a:cubicBezTo>
                <a:cubicBezTo>
                  <a:pt x="9079" y="4804"/>
                  <a:pt x="8912" y="4800"/>
                  <a:pt x="8746" y="4788"/>
                </a:cubicBezTo>
                <a:cubicBezTo>
                  <a:pt x="8293" y="4754"/>
                  <a:pt x="8141" y="4544"/>
                  <a:pt x="8219" y="4108"/>
                </a:cubicBezTo>
                <a:cubicBezTo>
                  <a:pt x="8305" y="3630"/>
                  <a:pt x="8412" y="3156"/>
                  <a:pt x="8537" y="2557"/>
                </a:cubicBezTo>
                <a:close/>
                <a:moveTo>
                  <a:pt x="11948" y="2804"/>
                </a:moveTo>
                <a:cubicBezTo>
                  <a:pt x="13427" y="2804"/>
                  <a:pt x="14894" y="3082"/>
                  <a:pt x="16365" y="3222"/>
                </a:cubicBezTo>
                <a:cubicBezTo>
                  <a:pt x="17921" y="3369"/>
                  <a:pt x="19472" y="3560"/>
                  <a:pt x="20921" y="3720"/>
                </a:cubicBezTo>
                <a:cubicBezTo>
                  <a:pt x="20659" y="4522"/>
                  <a:pt x="20399" y="5314"/>
                  <a:pt x="20152" y="6076"/>
                </a:cubicBezTo>
                <a:cubicBezTo>
                  <a:pt x="17374" y="5781"/>
                  <a:pt x="14597" y="5490"/>
                  <a:pt x="11837" y="5197"/>
                </a:cubicBezTo>
                <a:cubicBezTo>
                  <a:pt x="11601" y="4747"/>
                  <a:pt x="11533" y="3950"/>
                  <a:pt x="11631" y="2809"/>
                </a:cubicBezTo>
                <a:cubicBezTo>
                  <a:pt x="11736" y="2806"/>
                  <a:pt x="11842" y="2804"/>
                  <a:pt x="11948" y="2804"/>
                </a:cubicBezTo>
                <a:close/>
                <a:moveTo>
                  <a:pt x="21930" y="4294"/>
                </a:moveTo>
                <a:cubicBezTo>
                  <a:pt x="23052" y="4791"/>
                  <a:pt x="24053" y="5236"/>
                  <a:pt x="25056" y="5683"/>
                </a:cubicBezTo>
                <a:cubicBezTo>
                  <a:pt x="25056" y="5740"/>
                  <a:pt x="25056" y="5797"/>
                  <a:pt x="25056" y="5853"/>
                </a:cubicBezTo>
                <a:cubicBezTo>
                  <a:pt x="23967" y="6009"/>
                  <a:pt x="22880" y="6165"/>
                  <a:pt x="21699" y="6335"/>
                </a:cubicBezTo>
                <a:cubicBezTo>
                  <a:pt x="21777" y="5654"/>
                  <a:pt x="21848" y="5020"/>
                  <a:pt x="21930" y="4294"/>
                </a:cubicBezTo>
                <a:close/>
                <a:moveTo>
                  <a:pt x="2580" y="1"/>
                </a:moveTo>
                <a:cubicBezTo>
                  <a:pt x="2344" y="1"/>
                  <a:pt x="2090" y="74"/>
                  <a:pt x="1857" y="184"/>
                </a:cubicBezTo>
                <a:cubicBezTo>
                  <a:pt x="1456" y="371"/>
                  <a:pt x="1189" y="572"/>
                  <a:pt x="1238" y="1099"/>
                </a:cubicBezTo>
                <a:cubicBezTo>
                  <a:pt x="1261" y="1364"/>
                  <a:pt x="1023" y="1649"/>
                  <a:pt x="910" y="1928"/>
                </a:cubicBezTo>
                <a:cubicBezTo>
                  <a:pt x="525" y="2865"/>
                  <a:pt x="0" y="3771"/>
                  <a:pt x="221" y="4852"/>
                </a:cubicBezTo>
                <a:cubicBezTo>
                  <a:pt x="484" y="5051"/>
                  <a:pt x="744" y="5254"/>
                  <a:pt x="1011" y="5443"/>
                </a:cubicBezTo>
                <a:cubicBezTo>
                  <a:pt x="1053" y="5473"/>
                  <a:pt x="1117" y="5483"/>
                  <a:pt x="1179" y="5483"/>
                </a:cubicBezTo>
                <a:cubicBezTo>
                  <a:pt x="1197" y="5483"/>
                  <a:pt x="1215" y="5482"/>
                  <a:pt x="1232" y="5480"/>
                </a:cubicBezTo>
                <a:cubicBezTo>
                  <a:pt x="1527" y="5459"/>
                  <a:pt x="1819" y="5422"/>
                  <a:pt x="2114" y="5404"/>
                </a:cubicBezTo>
                <a:cubicBezTo>
                  <a:pt x="2116" y="5404"/>
                  <a:pt x="2119" y="5404"/>
                  <a:pt x="2121" y="5404"/>
                </a:cubicBezTo>
                <a:cubicBezTo>
                  <a:pt x="2189" y="5404"/>
                  <a:pt x="2259" y="5459"/>
                  <a:pt x="2329" y="5471"/>
                </a:cubicBezTo>
                <a:cubicBezTo>
                  <a:pt x="4321" y="5773"/>
                  <a:pt x="6320" y="6046"/>
                  <a:pt x="8309" y="6378"/>
                </a:cubicBezTo>
                <a:cubicBezTo>
                  <a:pt x="10889" y="6809"/>
                  <a:pt x="13471" y="7219"/>
                  <a:pt x="16088" y="7368"/>
                </a:cubicBezTo>
                <a:cubicBezTo>
                  <a:pt x="16910" y="7413"/>
                  <a:pt x="17718" y="7639"/>
                  <a:pt x="18538" y="7750"/>
                </a:cubicBezTo>
                <a:cubicBezTo>
                  <a:pt x="19309" y="7854"/>
                  <a:pt x="20088" y="8014"/>
                  <a:pt x="20860" y="8014"/>
                </a:cubicBezTo>
                <a:cubicBezTo>
                  <a:pt x="20943" y="8014"/>
                  <a:pt x="21027" y="8012"/>
                  <a:pt x="21110" y="8008"/>
                </a:cubicBezTo>
                <a:cubicBezTo>
                  <a:pt x="22382" y="7947"/>
                  <a:pt x="23649" y="7742"/>
                  <a:pt x="24914" y="7551"/>
                </a:cubicBezTo>
                <a:cubicBezTo>
                  <a:pt x="25690" y="7436"/>
                  <a:pt x="26458" y="7245"/>
                  <a:pt x="27223" y="7063"/>
                </a:cubicBezTo>
                <a:cubicBezTo>
                  <a:pt x="27662" y="6960"/>
                  <a:pt x="28009" y="6649"/>
                  <a:pt x="27995" y="6210"/>
                </a:cubicBezTo>
                <a:cubicBezTo>
                  <a:pt x="27986" y="5816"/>
                  <a:pt x="27798" y="5410"/>
                  <a:pt x="27353" y="5221"/>
                </a:cubicBezTo>
                <a:cubicBezTo>
                  <a:pt x="26491" y="4856"/>
                  <a:pt x="25620" y="4505"/>
                  <a:pt x="24779" y="4095"/>
                </a:cubicBezTo>
                <a:cubicBezTo>
                  <a:pt x="23959" y="3695"/>
                  <a:pt x="22913" y="3691"/>
                  <a:pt x="22386" y="2746"/>
                </a:cubicBezTo>
                <a:cubicBezTo>
                  <a:pt x="22316" y="2619"/>
                  <a:pt x="22058" y="2578"/>
                  <a:pt x="21879" y="2537"/>
                </a:cubicBezTo>
                <a:cubicBezTo>
                  <a:pt x="19275" y="1938"/>
                  <a:pt x="16625" y="1628"/>
                  <a:pt x="13971" y="1411"/>
                </a:cubicBezTo>
                <a:cubicBezTo>
                  <a:pt x="11199" y="1183"/>
                  <a:pt x="8416" y="1103"/>
                  <a:pt x="5643" y="912"/>
                </a:cubicBezTo>
                <a:cubicBezTo>
                  <a:pt x="4782" y="853"/>
                  <a:pt x="3880" y="917"/>
                  <a:pt x="3152" y="213"/>
                </a:cubicBezTo>
                <a:cubicBezTo>
                  <a:pt x="2996" y="62"/>
                  <a:pt x="2796" y="1"/>
                  <a:pt x="2580" y="1"/>
                </a:cubicBezTo>
                <a:close/>
              </a:path>
            </a:pathLst>
          </a:custGeom>
          <a:solidFill>
            <a:srgbClr val="26A5B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92" name="Google Shape;392;p93"/>
          <p:cNvSpPr/>
          <p:nvPr/>
        </p:nvSpPr>
        <p:spPr>
          <a:xfrm>
            <a:off x="2567489" y="2231800"/>
            <a:ext cx="7057021" cy="274032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189" marR="0" lvl="0" indent="-45718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✔"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Vận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dụng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một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số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biện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pháp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thích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ứng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sự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thay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đổi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một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trường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hợp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cụ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thể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nêu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hiệu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quả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việc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áp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dụng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biện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pháp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94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37861" y="2976514"/>
            <a:ext cx="2316278" cy="128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95"/>
          <p:cNvSpPr txBox="1"/>
          <p:nvPr/>
        </p:nvSpPr>
        <p:spPr>
          <a:xfrm>
            <a:off x="1880988" y="2166488"/>
            <a:ext cx="816741" cy="824781"/>
          </a:xfrm>
          <a:prstGeom prst="rect">
            <a:avLst/>
          </a:prstGeom>
          <a:solidFill>
            <a:srgbClr val="26A5B7"/>
          </a:solidFill>
          <a:ln w="152400" cap="flat" cmpd="sng">
            <a:solidFill>
              <a:srgbClr val="26A5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6000"/>
              <a:buFont typeface="Poppins SemiBold"/>
              <a:buNone/>
            </a:pPr>
            <a:r>
              <a:rPr lang="en-US" sz="32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01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403" name="Google Shape;403;p95"/>
          <p:cNvSpPr txBox="1"/>
          <p:nvPr/>
        </p:nvSpPr>
        <p:spPr>
          <a:xfrm>
            <a:off x="3040378" y="2291621"/>
            <a:ext cx="698500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Ôn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lại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kiến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thức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đã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404" name="Google Shape;404;p95"/>
          <p:cNvSpPr txBox="1"/>
          <p:nvPr/>
        </p:nvSpPr>
        <p:spPr>
          <a:xfrm>
            <a:off x="1880988" y="3349624"/>
            <a:ext cx="816741" cy="824781"/>
          </a:xfrm>
          <a:prstGeom prst="rect">
            <a:avLst/>
          </a:prstGeom>
          <a:solidFill>
            <a:srgbClr val="26A5B7"/>
          </a:solidFill>
          <a:ln w="152400" cap="flat" cmpd="sng">
            <a:solidFill>
              <a:srgbClr val="26A5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6000"/>
              <a:buFont typeface="Poppins SemiBold"/>
              <a:buNone/>
            </a:pPr>
            <a:r>
              <a:rPr lang="en-US" sz="32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02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405" name="Google Shape;405;p95"/>
          <p:cNvSpPr txBox="1"/>
          <p:nvPr/>
        </p:nvSpPr>
        <p:spPr>
          <a:xfrm>
            <a:off x="3040378" y="3533730"/>
            <a:ext cx="698500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Hoàn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thành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nhiệm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vụ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phần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Vận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dụng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406" name="Google Shape;406;p95"/>
          <p:cNvSpPr txBox="1"/>
          <p:nvPr/>
        </p:nvSpPr>
        <p:spPr>
          <a:xfrm>
            <a:off x="1880988" y="4657891"/>
            <a:ext cx="816741" cy="824781"/>
          </a:xfrm>
          <a:prstGeom prst="rect">
            <a:avLst/>
          </a:prstGeom>
          <a:solidFill>
            <a:srgbClr val="26A5B7"/>
          </a:solidFill>
          <a:ln w="152400" cap="flat" cmpd="sng">
            <a:solidFill>
              <a:srgbClr val="26A5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6000"/>
              <a:buFont typeface="Poppins SemiBold"/>
              <a:buNone/>
            </a:pPr>
            <a:r>
              <a:rPr lang="en-US" sz="3200" b="1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03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407" name="Google Shape;407;p95"/>
          <p:cNvSpPr txBox="1"/>
          <p:nvPr/>
        </p:nvSpPr>
        <p:spPr>
          <a:xfrm>
            <a:off x="3040378" y="4775839"/>
            <a:ext cx="79527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Đọc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tìm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hiểu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trước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8.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Tiêu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dùng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thông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minh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400" b="1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2" descr="A screenshot of a qr code&#10;&#10;Description automatically generated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2286</Words>
  <Application>Microsoft Office PowerPoint</Application>
  <PresentationFormat>Widescreen</PresentationFormat>
  <Paragraphs>199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Arial</vt:lpstr>
      <vt:lpstr>Calibri</vt:lpstr>
      <vt:lpstr>Noto Sans Symbols</vt:lpstr>
      <vt:lpstr>UTM Avo</vt:lpstr>
      <vt:lpstr>Poppins SemiBold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OnePercent</dc:creator>
  <cp:lastModifiedBy>Vân Anh Vũ</cp:lastModifiedBy>
  <cp:revision>5</cp:revision>
  <dcterms:created xsi:type="dcterms:W3CDTF">2023-10-19T01:39:18Z</dcterms:created>
  <dcterms:modified xsi:type="dcterms:W3CDTF">2024-12-19T02:11:06Z</dcterms:modified>
</cp:coreProperties>
</file>