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bq3OK9dhUVkA6oNdE4B0ypSgJ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E42B2F-067E-4A73-B4CE-E6E75A42C9A5}">
  <a:tblStyle styleId="{4FE42B2F-067E-4A73-B4CE-E6E75A42C9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9" name="Google Shape;8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4" name="Google Shape;10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6" name="Google Shape;12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7" name="Google Shape;13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2" name="Google Shape;14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0" name="Google Shape;190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7" name="Google Shape;197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5" name="Google Shape;20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2" name="Google Shape;21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9" name="Google Shape;21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5" name="Google Shape;23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0" name="Google Shape;250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4" name="Google Shape;264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79" name="Google Shape;27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1" name="Google Shape;29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01" name="Google Shape;301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17" name="Google Shape;317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23" name="Google Shape;323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28" name="Google Shape;328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42" name="Google Shape;342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56" name="Google Shape;356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72" name="Google Shape;372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86" name="Google Shape;386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478" name="Google Shape;478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493" name="Google Shape;493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508" name="Google Shape;508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513" name="Google Shape;513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521" name="Google Shape;521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526" name="Google Shape;526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52" name="Google Shape;652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33</a:t>
            </a:fld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657" name="Google Shape;65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7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5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51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51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6636471" y="-85567"/>
            <a:ext cx="5451432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dục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dân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46461" y="1655916"/>
            <a:ext cx="11845539" cy="120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-168587" y="2601119"/>
            <a:ext cx="1252917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8.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1)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6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482092">
            <a:off x="9747277" y="1056134"/>
            <a:ext cx="1470719" cy="83162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62"/>
          <p:cNvSpPr/>
          <p:nvPr/>
        </p:nvSpPr>
        <p:spPr>
          <a:xfrm>
            <a:off x="1820909" y="1809942"/>
            <a:ext cx="8550180" cy="964331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hỏi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98" name="Google Shape;98;p62"/>
          <p:cNvGrpSpPr/>
          <p:nvPr/>
        </p:nvGrpSpPr>
        <p:grpSpPr>
          <a:xfrm flipH="1">
            <a:off x="58369" y="2909875"/>
            <a:ext cx="5539265" cy="3948125"/>
            <a:chOff x="78885" y="2182406"/>
            <a:chExt cx="4154449" cy="2961094"/>
          </a:xfrm>
        </p:grpSpPr>
        <p:pic>
          <p:nvPicPr>
            <p:cNvPr id="99" name="Google Shape;99;p62"/>
            <p:cNvPicPr preferRelativeResize="0"/>
            <p:nvPr/>
          </p:nvPicPr>
          <p:blipFill rotWithShape="1">
            <a:blip r:embed="rId5">
              <a:alphaModFix/>
            </a:blip>
            <a:srcRect l="21111" r="54444" b="50000"/>
            <a:stretch/>
          </p:blipFill>
          <p:spPr>
            <a:xfrm flipH="1">
              <a:off x="78885" y="2182406"/>
              <a:ext cx="2573593" cy="29610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62"/>
            <p:cNvPicPr preferRelativeResize="0"/>
            <p:nvPr/>
          </p:nvPicPr>
          <p:blipFill rotWithShape="1">
            <a:blip r:embed="rId6">
              <a:alphaModFix/>
            </a:blip>
            <a:srcRect l="79753" t="47407" b="14402"/>
            <a:stretch/>
          </p:blipFill>
          <p:spPr>
            <a:xfrm>
              <a:off x="2381956" y="3179233"/>
              <a:ext cx="1851378" cy="19642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" name="Google Shape;101;p62"/>
          <p:cNvSpPr/>
          <p:nvPr/>
        </p:nvSpPr>
        <p:spPr>
          <a:xfrm>
            <a:off x="5722767" y="3079983"/>
            <a:ext cx="6126468" cy="3468717"/>
          </a:xfrm>
          <a:prstGeom prst="wedgeRoundRectCallout">
            <a:avLst>
              <a:gd name="adj1" fmla="val -62980"/>
              <a:gd name="adj2" fmla="val -7702"/>
              <a:gd name="adj3" fmla="val 16667"/>
            </a:avLst>
          </a:prstGeom>
          <a:solidFill>
            <a:srgbClr val="EBF6FB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chai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gội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Sau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3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loại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gội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Google Shape;106;p63"/>
          <p:cNvGraphicFramePr/>
          <p:nvPr>
            <p:extLst>
              <p:ext uri="{D42A27DB-BD31-4B8C-83A1-F6EECF244321}">
                <p14:modId xmlns:p14="http://schemas.microsoft.com/office/powerpoint/2010/main" val="2868643152"/>
              </p:ext>
            </p:extLst>
          </p:nvPr>
        </p:nvGraphicFramePr>
        <p:xfrm>
          <a:off x="293511" y="2855396"/>
          <a:ext cx="11605000" cy="3866572"/>
        </p:xfrm>
        <a:graphic>
          <a:graphicData uri="http://schemas.openxmlformats.org/drawingml/2006/table">
            <a:tbl>
              <a:tblPr>
                <a:noFill/>
                <a:tableStyleId>{4FE42B2F-067E-4A73-B4CE-E6E75A42C9A5}</a:tableStyleId>
              </a:tblPr>
              <a:tblGrid>
                <a:gridCol w="133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5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Cửa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hàng</a:t>
                      </a:r>
                      <a:endParaRPr sz="2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Giá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bán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đồng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)</a:t>
                      </a:r>
                      <a:endParaRPr sz="2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Thông tin 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về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sản</a:t>
                      </a:r>
                      <a:r>
                        <a:rPr lang="en-US" sz="2200" b="1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u="none" strike="noStrike" cap="none" dirty="0" err="1">
                          <a:latin typeface="UTM Avo" panose="02040603050506020204" pitchFamily="18" charset="0"/>
                        </a:rPr>
                        <a:t>phẩm</a:t>
                      </a:r>
                      <a:endParaRPr sz="2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4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A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100 000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Chai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dầu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gội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không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tem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không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mã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vạch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trên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bao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bì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.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B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150 000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Chai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dầu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gội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dán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tem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mã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vạch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hàng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bán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đúng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giá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ghi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trên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bao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bì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.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C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150 000</a:t>
                      </a:r>
                      <a:endParaRPr sz="2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Chai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dầu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gội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dán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tem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mã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vạch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sẽ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u="none" strike="noStrike" cap="none" dirty="0" err="1">
                          <a:latin typeface="UTM Avo" panose="02040603050506020204" pitchFamily="18" charset="0"/>
                        </a:rPr>
                        <a:t>khuyến</a:t>
                      </a:r>
                      <a:r>
                        <a:rPr lang="en-US" sz="2200" u="none" strike="noStrike" cap="none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mãi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10%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nếu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khách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hàng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đăng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kí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thẻ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thành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viên</a:t>
                      </a:r>
                      <a:r>
                        <a:rPr lang="en-US" sz="22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.</a:t>
                      </a:r>
                      <a:endParaRPr sz="2200" b="0" i="0" u="none" strike="noStrike" cap="none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Arial"/>
                        <a:sym typeface="Calibri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7" name="Google Shape;107;p63"/>
          <p:cNvGrpSpPr/>
          <p:nvPr/>
        </p:nvGrpSpPr>
        <p:grpSpPr>
          <a:xfrm>
            <a:off x="301036" y="1614178"/>
            <a:ext cx="11589925" cy="1200289"/>
            <a:chOff x="135467" y="159073"/>
            <a:chExt cx="8692444" cy="900217"/>
          </a:xfrm>
        </p:grpSpPr>
        <p:sp>
          <p:nvSpPr>
            <p:cNvPr id="108" name="Google Shape;108;p63"/>
            <p:cNvSpPr txBox="1"/>
            <p:nvPr/>
          </p:nvSpPr>
          <p:spPr>
            <a:xfrm>
              <a:off x="220133" y="159073"/>
              <a:ext cx="8607778" cy="900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  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Nếu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Hạnh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trên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sẽ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lựa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chọn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loại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dầu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gội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đầu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ở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cửa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sao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109" name="Google Shape;109;p63"/>
            <p:cNvPicPr preferRelativeResize="0"/>
            <p:nvPr/>
          </p:nvPicPr>
          <p:blipFill rotWithShape="1">
            <a:blip r:embed="rId4">
              <a:alphaModFix/>
            </a:blip>
            <a:srcRect l="54074" t="16681" r="35309" b="66639"/>
            <a:stretch/>
          </p:blipFill>
          <p:spPr>
            <a:xfrm>
              <a:off x="135467" y="159073"/>
              <a:ext cx="649113" cy="5736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4"/>
          <p:cNvSpPr/>
          <p:nvPr/>
        </p:nvSpPr>
        <p:spPr>
          <a:xfrm>
            <a:off x="0" y="1860552"/>
            <a:ext cx="4229571" cy="668378"/>
          </a:xfrm>
          <a:prstGeom prst="homePlate">
            <a:avLst>
              <a:gd name="adj" fmla="val 50000"/>
            </a:avLst>
          </a:prstGeom>
          <a:solidFill>
            <a:srgbClr val="FEE59D"/>
          </a:solidFill>
          <a:ln w="25400" cap="flat" cmpd="sng">
            <a:solidFill>
              <a:srgbClr val="FEE59D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5" name="Google Shape;115;p64"/>
          <p:cNvSpPr/>
          <p:nvPr/>
        </p:nvSpPr>
        <p:spPr>
          <a:xfrm>
            <a:off x="402633" y="3541337"/>
            <a:ext cx="2799644" cy="2057480"/>
          </a:xfrm>
          <a:prstGeom prst="ellipse">
            <a:avLst/>
          </a:prstGeom>
          <a:solidFill>
            <a:srgbClr val="0070C0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A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16" name="Google Shape;116;p64"/>
          <p:cNvPicPr preferRelativeResize="0"/>
          <p:nvPr/>
        </p:nvPicPr>
        <p:blipFill rotWithShape="1">
          <a:blip r:embed="rId4">
            <a:alphaModFix/>
          </a:blip>
          <a:srcRect l="2346" t="31386" r="80864" b="45349"/>
          <a:stretch/>
        </p:blipFill>
        <p:spPr>
          <a:xfrm rot="-9094900">
            <a:off x="3017674" y="3544644"/>
            <a:ext cx="1623627" cy="12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4"/>
          <p:cNvSpPr/>
          <p:nvPr/>
        </p:nvSpPr>
        <p:spPr>
          <a:xfrm>
            <a:off x="4470397" y="3526302"/>
            <a:ext cx="7258756" cy="8834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rẻ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18" name="Google Shape;118;p64"/>
          <p:cNvPicPr preferRelativeResize="0"/>
          <p:nvPr/>
        </p:nvPicPr>
        <p:blipFill rotWithShape="1">
          <a:blip r:embed="rId4">
            <a:alphaModFix/>
          </a:blip>
          <a:srcRect l="2346" t="31386" r="80864" b="45349"/>
          <a:stretch/>
        </p:blipFill>
        <p:spPr>
          <a:xfrm rot="-7786388">
            <a:off x="3008230" y="4487481"/>
            <a:ext cx="1623627" cy="12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64"/>
          <p:cNvSpPr/>
          <p:nvPr/>
        </p:nvSpPr>
        <p:spPr>
          <a:xfrm>
            <a:off x="4470396" y="4787204"/>
            <a:ext cx="7258756" cy="95719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nguồn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gốc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20" name="Google Shape;120;p64"/>
          <p:cNvGrpSpPr/>
          <p:nvPr/>
        </p:nvGrpSpPr>
        <p:grpSpPr>
          <a:xfrm>
            <a:off x="803767" y="5927718"/>
            <a:ext cx="10925385" cy="774405"/>
            <a:chOff x="508000" y="4055437"/>
            <a:chExt cx="8194039" cy="580804"/>
          </a:xfrm>
        </p:grpSpPr>
        <p:sp>
          <p:nvSpPr>
            <p:cNvPr id="121" name="Google Shape;121;p64"/>
            <p:cNvSpPr/>
            <p:nvPr/>
          </p:nvSpPr>
          <p:spPr>
            <a:xfrm>
              <a:off x="508000" y="4055437"/>
              <a:ext cx="711200" cy="5808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22" name="Google Shape;122;p64"/>
            <p:cNvSpPr txBox="1"/>
            <p:nvPr/>
          </p:nvSpPr>
          <p:spPr>
            <a:xfrm>
              <a:off x="1257016" y="4199953"/>
              <a:ext cx="7445023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ảnh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hưởng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sức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khỏe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123" name="Google Shape;123;p64"/>
          <p:cNvSpPr txBox="1"/>
          <p:nvPr/>
        </p:nvSpPr>
        <p:spPr>
          <a:xfrm>
            <a:off x="620808" y="2663717"/>
            <a:ext cx="109503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5"/>
          <p:cNvSpPr/>
          <p:nvPr/>
        </p:nvSpPr>
        <p:spPr>
          <a:xfrm>
            <a:off x="0" y="1860552"/>
            <a:ext cx="4229571" cy="668378"/>
          </a:xfrm>
          <a:prstGeom prst="homePlate">
            <a:avLst>
              <a:gd name="adj" fmla="val 50000"/>
            </a:avLst>
          </a:prstGeom>
          <a:solidFill>
            <a:srgbClr val="FEE59D"/>
          </a:solidFill>
          <a:ln w="25400" cap="flat" cmpd="sng">
            <a:solidFill>
              <a:srgbClr val="FEE59D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29" name="Google Shape;129;p65"/>
          <p:cNvSpPr/>
          <p:nvPr/>
        </p:nvSpPr>
        <p:spPr>
          <a:xfrm>
            <a:off x="541333" y="3966924"/>
            <a:ext cx="2799644" cy="2057480"/>
          </a:xfrm>
          <a:prstGeom prst="ellipse">
            <a:avLst/>
          </a:prstGeom>
          <a:solidFill>
            <a:srgbClr val="C30E0E"/>
          </a:solidFill>
          <a:ln w="25400" cap="flat" cmpd="sng">
            <a:solidFill>
              <a:srgbClr val="C30E0E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B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C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30" name="Google Shape;130;p65"/>
          <p:cNvPicPr preferRelativeResize="0"/>
          <p:nvPr/>
        </p:nvPicPr>
        <p:blipFill rotWithShape="1">
          <a:blip r:embed="rId4">
            <a:alphaModFix/>
          </a:blip>
          <a:srcRect l="2346" t="31386" r="80864" b="45349"/>
          <a:stretch/>
        </p:blipFill>
        <p:spPr>
          <a:xfrm rot="-10076058">
            <a:off x="2963079" y="3595992"/>
            <a:ext cx="1623627" cy="12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5"/>
          <p:cNvSpPr/>
          <p:nvPr/>
        </p:nvSpPr>
        <p:spPr>
          <a:xfrm>
            <a:off x="4425243" y="3537070"/>
            <a:ext cx="7258756" cy="80115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nguồn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gốc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32" name="Google Shape;132;p65"/>
          <p:cNvPicPr preferRelativeResize="0"/>
          <p:nvPr/>
        </p:nvPicPr>
        <p:blipFill rotWithShape="1">
          <a:blip r:embed="rId4">
            <a:alphaModFix/>
          </a:blip>
          <a:srcRect l="2346" t="31386" r="80864" b="45349"/>
          <a:stretch/>
        </p:blipFill>
        <p:spPr>
          <a:xfrm rot="-7786388">
            <a:off x="2963079" y="4982875"/>
            <a:ext cx="1623627" cy="12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5"/>
          <p:cNvSpPr/>
          <p:nvPr/>
        </p:nvSpPr>
        <p:spPr>
          <a:xfrm>
            <a:off x="4425243" y="4698632"/>
            <a:ext cx="7258756" cy="17493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10%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tiền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bỏ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niêm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4" name="Google Shape;134;p65"/>
          <p:cNvSpPr txBox="1"/>
          <p:nvPr/>
        </p:nvSpPr>
        <p:spPr>
          <a:xfrm>
            <a:off x="620808" y="2663717"/>
            <a:ext cx="109503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7"/>
          <p:cNvGrpSpPr/>
          <p:nvPr/>
        </p:nvGrpSpPr>
        <p:grpSpPr>
          <a:xfrm>
            <a:off x="621533" y="1966451"/>
            <a:ext cx="4021587" cy="4891549"/>
            <a:chOff x="461070" y="1038948"/>
            <a:chExt cx="3374504" cy="4104487"/>
          </a:xfrm>
        </p:grpSpPr>
        <p:sp>
          <p:nvSpPr>
            <p:cNvPr id="145" name="Google Shape;145;p67"/>
            <p:cNvSpPr/>
            <p:nvPr/>
          </p:nvSpPr>
          <p:spPr>
            <a:xfrm rot="1297">
              <a:off x="2772814" y="4414675"/>
              <a:ext cx="795000" cy="153900"/>
            </a:xfrm>
            <a:prstGeom prst="trapezoid">
              <a:avLst>
                <a:gd name="adj" fmla="val 64844"/>
              </a:avLst>
            </a:prstGeom>
            <a:solidFill>
              <a:srgbClr val="EF29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6" name="Google Shape;146;p67"/>
            <p:cNvSpPr/>
            <p:nvPr/>
          </p:nvSpPr>
          <p:spPr>
            <a:xfrm flipH="1">
              <a:off x="2656301" y="3353865"/>
              <a:ext cx="201139" cy="251598"/>
            </a:xfrm>
            <a:custGeom>
              <a:avLst/>
              <a:gdLst/>
              <a:ahLst/>
              <a:cxnLst/>
              <a:rect l="l" t="t" r="r" b="b"/>
              <a:pathLst>
                <a:path w="1618" h="2030" extrusionOk="0">
                  <a:moveTo>
                    <a:pt x="954" y="1"/>
                  </a:moveTo>
                  <a:cubicBezTo>
                    <a:pt x="430" y="1"/>
                    <a:pt x="0" y="430"/>
                    <a:pt x="0" y="955"/>
                  </a:cubicBezTo>
                  <a:lnTo>
                    <a:pt x="0" y="1076"/>
                  </a:lnTo>
                  <a:cubicBezTo>
                    <a:pt x="0" y="1601"/>
                    <a:pt x="430" y="2030"/>
                    <a:pt x="954" y="2030"/>
                  </a:cubicBezTo>
                  <a:lnTo>
                    <a:pt x="1618" y="2030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FFCF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7" name="Google Shape;147;p67"/>
            <p:cNvSpPr/>
            <p:nvPr/>
          </p:nvSpPr>
          <p:spPr>
            <a:xfrm flipH="1">
              <a:off x="2656301" y="3102395"/>
              <a:ext cx="201139" cy="251598"/>
            </a:xfrm>
            <a:custGeom>
              <a:avLst/>
              <a:gdLst/>
              <a:ahLst/>
              <a:cxnLst/>
              <a:rect l="l" t="t" r="r" b="b"/>
              <a:pathLst>
                <a:path w="1618" h="2030" extrusionOk="0">
                  <a:moveTo>
                    <a:pt x="954" y="1"/>
                  </a:moveTo>
                  <a:cubicBezTo>
                    <a:pt x="430" y="1"/>
                    <a:pt x="0" y="430"/>
                    <a:pt x="0" y="955"/>
                  </a:cubicBezTo>
                  <a:lnTo>
                    <a:pt x="0" y="1076"/>
                  </a:lnTo>
                  <a:cubicBezTo>
                    <a:pt x="0" y="1601"/>
                    <a:pt x="430" y="2030"/>
                    <a:pt x="954" y="2030"/>
                  </a:cubicBezTo>
                  <a:lnTo>
                    <a:pt x="1618" y="2030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FFCF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8" name="Google Shape;148;p67"/>
            <p:cNvSpPr/>
            <p:nvPr/>
          </p:nvSpPr>
          <p:spPr>
            <a:xfrm flipH="1">
              <a:off x="2656301" y="2850924"/>
              <a:ext cx="184481" cy="251598"/>
            </a:xfrm>
            <a:custGeom>
              <a:avLst/>
              <a:gdLst/>
              <a:ahLst/>
              <a:cxnLst/>
              <a:rect l="l" t="t" r="r" b="b"/>
              <a:pathLst>
                <a:path w="1484" h="2030" extrusionOk="0">
                  <a:moveTo>
                    <a:pt x="955" y="1"/>
                  </a:moveTo>
                  <a:cubicBezTo>
                    <a:pt x="430" y="1"/>
                    <a:pt x="1" y="430"/>
                    <a:pt x="1" y="954"/>
                  </a:cubicBezTo>
                  <a:lnTo>
                    <a:pt x="1" y="1076"/>
                  </a:lnTo>
                  <a:cubicBezTo>
                    <a:pt x="1" y="1600"/>
                    <a:pt x="430" y="2030"/>
                    <a:pt x="955" y="2030"/>
                  </a:cubicBezTo>
                  <a:lnTo>
                    <a:pt x="1484" y="2030"/>
                  </a:lnTo>
                  <a:lnTo>
                    <a:pt x="1484" y="1"/>
                  </a:lnTo>
                  <a:close/>
                </a:path>
              </a:pathLst>
            </a:custGeom>
            <a:solidFill>
              <a:srgbClr val="FFCF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9" name="Google Shape;149;p67"/>
            <p:cNvSpPr/>
            <p:nvPr/>
          </p:nvSpPr>
          <p:spPr>
            <a:xfrm flipH="1">
              <a:off x="564076" y="1938987"/>
              <a:ext cx="876532" cy="1692397"/>
            </a:xfrm>
            <a:custGeom>
              <a:avLst/>
              <a:gdLst/>
              <a:ahLst/>
              <a:cxnLst/>
              <a:rect l="l" t="t" r="r" b="b"/>
              <a:pathLst>
                <a:path w="7051" h="13655" extrusionOk="0">
                  <a:moveTo>
                    <a:pt x="6205" y="1"/>
                  </a:moveTo>
                  <a:lnTo>
                    <a:pt x="1" y="13398"/>
                  </a:lnTo>
                  <a:lnTo>
                    <a:pt x="439" y="13602"/>
                  </a:lnTo>
                  <a:cubicBezTo>
                    <a:pt x="515" y="13637"/>
                    <a:pt x="596" y="13654"/>
                    <a:pt x="676" y="13654"/>
                  </a:cubicBezTo>
                  <a:cubicBezTo>
                    <a:pt x="889" y="13654"/>
                    <a:pt x="1095" y="13533"/>
                    <a:pt x="1193" y="13325"/>
                  </a:cubicBezTo>
                  <a:lnTo>
                    <a:pt x="6921" y="959"/>
                  </a:lnTo>
                  <a:cubicBezTo>
                    <a:pt x="7051" y="673"/>
                    <a:pt x="6925" y="335"/>
                    <a:pt x="6643" y="205"/>
                  </a:cubicBezTo>
                  <a:lnTo>
                    <a:pt x="6205" y="1"/>
                  </a:lnTo>
                  <a:close/>
                </a:path>
              </a:pathLst>
            </a:custGeom>
            <a:solidFill>
              <a:srgbClr val="00CC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0" name="Google Shape;150;p67"/>
            <p:cNvSpPr/>
            <p:nvPr/>
          </p:nvSpPr>
          <p:spPr>
            <a:xfrm flipH="1">
              <a:off x="669120" y="1850371"/>
              <a:ext cx="795107" cy="1410186"/>
            </a:xfrm>
            <a:custGeom>
              <a:avLst/>
              <a:gdLst/>
              <a:ahLst/>
              <a:cxnLst/>
              <a:rect l="l" t="t" r="r" b="b"/>
              <a:pathLst>
                <a:path w="6396" h="11378" extrusionOk="0">
                  <a:moveTo>
                    <a:pt x="4856" y="0"/>
                  </a:moveTo>
                  <a:lnTo>
                    <a:pt x="0" y="10489"/>
                  </a:lnTo>
                  <a:cubicBezTo>
                    <a:pt x="473" y="10809"/>
                    <a:pt x="963" y="11100"/>
                    <a:pt x="1457" y="11377"/>
                  </a:cubicBezTo>
                  <a:lnTo>
                    <a:pt x="6395" y="71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165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1" name="Google Shape;151;p67"/>
            <p:cNvSpPr/>
            <p:nvPr/>
          </p:nvSpPr>
          <p:spPr>
            <a:xfrm flipH="1">
              <a:off x="3252995" y="1402211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8" y="1"/>
                  </a:moveTo>
                  <a:cubicBezTo>
                    <a:pt x="0" y="1"/>
                    <a:pt x="0" y="425"/>
                    <a:pt x="278" y="425"/>
                  </a:cubicBezTo>
                  <a:cubicBezTo>
                    <a:pt x="551" y="425"/>
                    <a:pt x="551" y="1"/>
                    <a:pt x="278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2" name="Google Shape;152;p67"/>
            <p:cNvSpPr/>
            <p:nvPr/>
          </p:nvSpPr>
          <p:spPr>
            <a:xfrm flipH="1">
              <a:off x="990912" y="3929930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3" name="Google Shape;153;p67"/>
            <p:cNvSpPr/>
            <p:nvPr/>
          </p:nvSpPr>
          <p:spPr>
            <a:xfrm flipH="1">
              <a:off x="757094" y="3123468"/>
              <a:ext cx="69118" cy="52798"/>
            </a:xfrm>
            <a:custGeom>
              <a:avLst/>
              <a:gdLst/>
              <a:ahLst/>
              <a:cxnLst/>
              <a:rect l="l" t="t" r="r" b="b"/>
              <a:pathLst>
                <a:path w="556" h="426" extrusionOk="0">
                  <a:moveTo>
                    <a:pt x="278" y="1"/>
                  </a:moveTo>
                  <a:cubicBezTo>
                    <a:pt x="0" y="1"/>
                    <a:pt x="0" y="425"/>
                    <a:pt x="278" y="425"/>
                  </a:cubicBezTo>
                  <a:cubicBezTo>
                    <a:pt x="551" y="425"/>
                    <a:pt x="555" y="1"/>
                    <a:pt x="278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4" name="Google Shape;154;p67"/>
            <p:cNvSpPr/>
            <p:nvPr/>
          </p:nvSpPr>
          <p:spPr>
            <a:xfrm flipH="1">
              <a:off x="3179450" y="3414067"/>
              <a:ext cx="69118" cy="53294"/>
            </a:xfrm>
            <a:custGeom>
              <a:avLst/>
              <a:gdLst/>
              <a:ahLst/>
              <a:cxnLst/>
              <a:rect l="l" t="t" r="r" b="b"/>
              <a:pathLst>
                <a:path w="556" h="430" extrusionOk="0">
                  <a:moveTo>
                    <a:pt x="278" y="0"/>
                  </a:moveTo>
                  <a:cubicBezTo>
                    <a:pt x="1" y="0"/>
                    <a:pt x="1" y="430"/>
                    <a:pt x="278" y="430"/>
                  </a:cubicBezTo>
                  <a:cubicBezTo>
                    <a:pt x="551" y="430"/>
                    <a:pt x="556" y="0"/>
                    <a:pt x="278" y="0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5" name="Google Shape;155;p67"/>
            <p:cNvSpPr/>
            <p:nvPr/>
          </p:nvSpPr>
          <p:spPr>
            <a:xfrm flipH="1">
              <a:off x="1479205" y="1038948"/>
              <a:ext cx="68497" cy="53294"/>
            </a:xfrm>
            <a:custGeom>
              <a:avLst/>
              <a:gdLst/>
              <a:ahLst/>
              <a:cxnLst/>
              <a:rect l="l" t="t" r="r" b="b"/>
              <a:pathLst>
                <a:path w="551" h="430" extrusionOk="0">
                  <a:moveTo>
                    <a:pt x="278" y="1"/>
                  </a:moveTo>
                  <a:cubicBezTo>
                    <a:pt x="0" y="1"/>
                    <a:pt x="0" y="430"/>
                    <a:pt x="278" y="430"/>
                  </a:cubicBezTo>
                  <a:cubicBezTo>
                    <a:pt x="551" y="430"/>
                    <a:pt x="551" y="1"/>
                    <a:pt x="278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6" name="Google Shape;156;p67"/>
            <p:cNvSpPr/>
            <p:nvPr/>
          </p:nvSpPr>
          <p:spPr>
            <a:xfrm flipH="1">
              <a:off x="1020498" y="1503220"/>
              <a:ext cx="68621" cy="53294"/>
            </a:xfrm>
            <a:custGeom>
              <a:avLst/>
              <a:gdLst/>
              <a:ahLst/>
              <a:cxnLst/>
              <a:rect l="l" t="t" r="r" b="b"/>
              <a:pathLst>
                <a:path w="552" h="430" extrusionOk="0">
                  <a:moveTo>
                    <a:pt x="278" y="1"/>
                  </a:moveTo>
                  <a:cubicBezTo>
                    <a:pt x="1" y="1"/>
                    <a:pt x="1" y="430"/>
                    <a:pt x="278" y="430"/>
                  </a:cubicBezTo>
                  <a:cubicBezTo>
                    <a:pt x="551" y="430"/>
                    <a:pt x="551" y="1"/>
                    <a:pt x="278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7" name="Google Shape;157;p67"/>
            <p:cNvSpPr/>
            <p:nvPr/>
          </p:nvSpPr>
          <p:spPr>
            <a:xfrm flipH="1">
              <a:off x="2891872" y="1333921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8" name="Google Shape;158;p67"/>
            <p:cNvSpPr/>
            <p:nvPr/>
          </p:nvSpPr>
          <p:spPr>
            <a:xfrm flipH="1">
              <a:off x="3571436" y="1649985"/>
              <a:ext cx="68621" cy="53294"/>
            </a:xfrm>
            <a:custGeom>
              <a:avLst/>
              <a:gdLst/>
              <a:ahLst/>
              <a:cxnLst/>
              <a:rect l="l" t="t" r="r" b="b"/>
              <a:pathLst>
                <a:path w="552" h="430" extrusionOk="0">
                  <a:moveTo>
                    <a:pt x="274" y="0"/>
                  </a:moveTo>
                  <a:cubicBezTo>
                    <a:pt x="1" y="0"/>
                    <a:pt x="1" y="430"/>
                    <a:pt x="274" y="430"/>
                  </a:cubicBezTo>
                  <a:cubicBezTo>
                    <a:pt x="551" y="430"/>
                    <a:pt x="551" y="0"/>
                    <a:pt x="274" y="0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9" name="Google Shape;159;p67"/>
            <p:cNvSpPr/>
            <p:nvPr/>
          </p:nvSpPr>
          <p:spPr>
            <a:xfrm flipH="1">
              <a:off x="2755800" y="1713273"/>
              <a:ext cx="774094" cy="771774"/>
            </a:xfrm>
            <a:custGeom>
              <a:avLst/>
              <a:gdLst/>
              <a:ahLst/>
              <a:cxnLst/>
              <a:rect l="l" t="t" r="r" b="b"/>
              <a:pathLst>
                <a:path w="6227" h="6227" extrusionOk="0">
                  <a:moveTo>
                    <a:pt x="3113" y="0"/>
                  </a:moveTo>
                  <a:cubicBezTo>
                    <a:pt x="1392" y="0"/>
                    <a:pt x="0" y="1392"/>
                    <a:pt x="0" y="3113"/>
                  </a:cubicBezTo>
                  <a:cubicBezTo>
                    <a:pt x="0" y="4835"/>
                    <a:pt x="1392" y="6226"/>
                    <a:pt x="3113" y="6226"/>
                  </a:cubicBezTo>
                  <a:cubicBezTo>
                    <a:pt x="4830" y="6226"/>
                    <a:pt x="6226" y="4835"/>
                    <a:pt x="6226" y="3113"/>
                  </a:cubicBezTo>
                  <a:cubicBezTo>
                    <a:pt x="6226" y="1392"/>
                    <a:pt x="4830" y="0"/>
                    <a:pt x="3113" y="0"/>
                  </a:cubicBezTo>
                  <a:close/>
                </a:path>
              </a:pathLst>
            </a:custGeom>
            <a:solidFill>
              <a:srgbClr val="FBBF1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0" name="Google Shape;160;p67"/>
            <p:cNvSpPr/>
            <p:nvPr/>
          </p:nvSpPr>
          <p:spPr>
            <a:xfrm flipH="1">
              <a:off x="1821424" y="1572502"/>
              <a:ext cx="502971" cy="52303"/>
            </a:xfrm>
            <a:custGeom>
              <a:avLst/>
              <a:gdLst/>
              <a:ahLst/>
              <a:cxnLst/>
              <a:rect l="l" t="t" r="r" b="b"/>
              <a:pathLst>
                <a:path w="4046" h="422" extrusionOk="0">
                  <a:moveTo>
                    <a:pt x="213" y="1"/>
                  </a:moveTo>
                  <a:cubicBezTo>
                    <a:pt x="152" y="1"/>
                    <a:pt x="100" y="23"/>
                    <a:pt x="61" y="62"/>
                  </a:cubicBezTo>
                  <a:cubicBezTo>
                    <a:pt x="22" y="101"/>
                    <a:pt x="0" y="153"/>
                    <a:pt x="0" y="209"/>
                  </a:cubicBezTo>
                  <a:cubicBezTo>
                    <a:pt x="0" y="326"/>
                    <a:pt x="96" y="422"/>
                    <a:pt x="213" y="422"/>
                  </a:cubicBezTo>
                  <a:lnTo>
                    <a:pt x="3837" y="422"/>
                  </a:lnTo>
                  <a:cubicBezTo>
                    <a:pt x="3894" y="422"/>
                    <a:pt x="3946" y="395"/>
                    <a:pt x="3985" y="361"/>
                  </a:cubicBezTo>
                  <a:cubicBezTo>
                    <a:pt x="4024" y="322"/>
                    <a:pt x="4046" y="265"/>
                    <a:pt x="4046" y="209"/>
                  </a:cubicBezTo>
                  <a:cubicBezTo>
                    <a:pt x="4046" y="96"/>
                    <a:pt x="3950" y="1"/>
                    <a:pt x="3837" y="1"/>
                  </a:cubicBezTo>
                  <a:close/>
                </a:path>
              </a:pathLst>
            </a:custGeom>
            <a:solidFill>
              <a:srgbClr val="687F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1" name="Google Shape;161;p67"/>
            <p:cNvSpPr/>
            <p:nvPr/>
          </p:nvSpPr>
          <p:spPr>
            <a:xfrm flipH="1">
              <a:off x="2714279" y="1671878"/>
              <a:ext cx="857135" cy="854566"/>
            </a:xfrm>
            <a:custGeom>
              <a:avLst/>
              <a:gdLst/>
              <a:ahLst/>
              <a:cxnLst/>
              <a:rect l="l" t="t" r="r" b="b"/>
              <a:pathLst>
                <a:path w="6895" h="6895" extrusionOk="0">
                  <a:moveTo>
                    <a:pt x="3447" y="334"/>
                  </a:moveTo>
                  <a:cubicBezTo>
                    <a:pt x="5164" y="334"/>
                    <a:pt x="6560" y="1726"/>
                    <a:pt x="6560" y="3447"/>
                  </a:cubicBezTo>
                  <a:cubicBezTo>
                    <a:pt x="6560" y="5169"/>
                    <a:pt x="5164" y="6560"/>
                    <a:pt x="3447" y="6560"/>
                  </a:cubicBezTo>
                  <a:cubicBezTo>
                    <a:pt x="1726" y="6560"/>
                    <a:pt x="334" y="5169"/>
                    <a:pt x="334" y="3447"/>
                  </a:cubicBezTo>
                  <a:cubicBezTo>
                    <a:pt x="334" y="1726"/>
                    <a:pt x="1726" y="334"/>
                    <a:pt x="3447" y="334"/>
                  </a:cubicBezTo>
                  <a:close/>
                  <a:moveTo>
                    <a:pt x="3447" y="0"/>
                  </a:moveTo>
                  <a:cubicBezTo>
                    <a:pt x="1544" y="0"/>
                    <a:pt x="0" y="1544"/>
                    <a:pt x="0" y="3447"/>
                  </a:cubicBezTo>
                  <a:cubicBezTo>
                    <a:pt x="0" y="5351"/>
                    <a:pt x="1544" y="6894"/>
                    <a:pt x="3447" y="6894"/>
                  </a:cubicBezTo>
                  <a:cubicBezTo>
                    <a:pt x="5351" y="6894"/>
                    <a:pt x="6894" y="5351"/>
                    <a:pt x="6894" y="3447"/>
                  </a:cubicBezTo>
                  <a:cubicBezTo>
                    <a:pt x="6894" y="1544"/>
                    <a:pt x="5351" y="0"/>
                    <a:pt x="3447" y="0"/>
                  </a:cubicBezTo>
                  <a:close/>
                </a:path>
              </a:pathLst>
            </a:custGeom>
            <a:solidFill>
              <a:srgbClr val="FF6D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2" name="Google Shape;162;p67"/>
            <p:cNvSpPr/>
            <p:nvPr/>
          </p:nvSpPr>
          <p:spPr>
            <a:xfrm>
              <a:off x="2987945" y="1792720"/>
              <a:ext cx="316888" cy="601977"/>
            </a:xfrm>
            <a:custGeom>
              <a:avLst/>
              <a:gdLst/>
              <a:ahLst/>
              <a:cxnLst/>
              <a:rect l="l" t="t" r="r" b="b"/>
              <a:pathLst>
                <a:path w="2694" h="4857" extrusionOk="0">
                  <a:moveTo>
                    <a:pt x="1237" y="924"/>
                  </a:moveTo>
                  <a:lnTo>
                    <a:pt x="1237" y="2216"/>
                  </a:lnTo>
                  <a:cubicBezTo>
                    <a:pt x="812" y="2108"/>
                    <a:pt x="465" y="1965"/>
                    <a:pt x="465" y="1570"/>
                  </a:cubicBezTo>
                  <a:cubicBezTo>
                    <a:pt x="465" y="1245"/>
                    <a:pt x="703" y="972"/>
                    <a:pt x="1237" y="924"/>
                  </a:cubicBezTo>
                  <a:close/>
                  <a:moveTo>
                    <a:pt x="1497" y="2646"/>
                  </a:moveTo>
                  <a:cubicBezTo>
                    <a:pt x="1939" y="2754"/>
                    <a:pt x="2316" y="2893"/>
                    <a:pt x="2316" y="3300"/>
                  </a:cubicBezTo>
                  <a:cubicBezTo>
                    <a:pt x="2316" y="3634"/>
                    <a:pt x="2065" y="3894"/>
                    <a:pt x="1497" y="3938"/>
                  </a:cubicBezTo>
                  <a:lnTo>
                    <a:pt x="1497" y="2646"/>
                  </a:lnTo>
                  <a:close/>
                  <a:moveTo>
                    <a:pt x="1237" y="1"/>
                  </a:moveTo>
                  <a:lnTo>
                    <a:pt x="1237" y="595"/>
                  </a:lnTo>
                  <a:cubicBezTo>
                    <a:pt x="447" y="656"/>
                    <a:pt x="88" y="1085"/>
                    <a:pt x="88" y="1583"/>
                  </a:cubicBezTo>
                  <a:cubicBezTo>
                    <a:pt x="88" y="2264"/>
                    <a:pt x="669" y="2438"/>
                    <a:pt x="1237" y="2581"/>
                  </a:cubicBezTo>
                  <a:lnTo>
                    <a:pt x="1237" y="3938"/>
                  </a:lnTo>
                  <a:cubicBezTo>
                    <a:pt x="803" y="3912"/>
                    <a:pt x="391" y="3734"/>
                    <a:pt x="153" y="3504"/>
                  </a:cubicBezTo>
                  <a:lnTo>
                    <a:pt x="1" y="3799"/>
                  </a:lnTo>
                  <a:cubicBezTo>
                    <a:pt x="257" y="4055"/>
                    <a:pt x="729" y="4241"/>
                    <a:pt x="1237" y="4267"/>
                  </a:cubicBezTo>
                  <a:lnTo>
                    <a:pt x="1237" y="4857"/>
                  </a:lnTo>
                  <a:lnTo>
                    <a:pt x="1497" y="4857"/>
                  </a:lnTo>
                  <a:lnTo>
                    <a:pt x="1497" y="4263"/>
                  </a:lnTo>
                  <a:cubicBezTo>
                    <a:pt x="2316" y="4215"/>
                    <a:pt x="2693" y="3782"/>
                    <a:pt x="2693" y="3279"/>
                  </a:cubicBezTo>
                  <a:cubicBezTo>
                    <a:pt x="2693" y="2589"/>
                    <a:pt x="2078" y="2425"/>
                    <a:pt x="1497" y="2286"/>
                  </a:cubicBezTo>
                  <a:lnTo>
                    <a:pt x="1497" y="916"/>
                  </a:lnTo>
                  <a:cubicBezTo>
                    <a:pt x="1796" y="929"/>
                    <a:pt x="2125" y="1028"/>
                    <a:pt x="2416" y="1215"/>
                  </a:cubicBezTo>
                  <a:lnTo>
                    <a:pt x="2542" y="911"/>
                  </a:lnTo>
                  <a:cubicBezTo>
                    <a:pt x="2268" y="721"/>
                    <a:pt x="1883" y="604"/>
                    <a:pt x="1497" y="591"/>
                  </a:cubicBezTo>
                  <a:lnTo>
                    <a:pt x="1497" y="1"/>
                  </a:lnTo>
                  <a:close/>
                </a:path>
              </a:pathLst>
            </a:custGeom>
            <a:solidFill>
              <a:srgbClr val="FF6D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3" name="Google Shape;163;p67"/>
            <p:cNvSpPr/>
            <p:nvPr/>
          </p:nvSpPr>
          <p:spPr>
            <a:xfrm flipH="1">
              <a:off x="860422" y="1568040"/>
              <a:ext cx="1420401" cy="1943498"/>
            </a:xfrm>
            <a:custGeom>
              <a:avLst/>
              <a:gdLst/>
              <a:ahLst/>
              <a:cxnLst/>
              <a:rect l="l" t="t" r="r" b="b"/>
              <a:pathLst>
                <a:path w="11426" h="15681" extrusionOk="0">
                  <a:moveTo>
                    <a:pt x="6374" y="0"/>
                  </a:moveTo>
                  <a:cubicBezTo>
                    <a:pt x="6161" y="0"/>
                    <a:pt x="5956" y="123"/>
                    <a:pt x="5858" y="327"/>
                  </a:cubicBezTo>
                  <a:lnTo>
                    <a:pt x="131" y="12697"/>
                  </a:lnTo>
                  <a:cubicBezTo>
                    <a:pt x="1" y="12979"/>
                    <a:pt x="126" y="13322"/>
                    <a:pt x="408" y="13452"/>
                  </a:cubicBezTo>
                  <a:lnTo>
                    <a:pt x="5221" y="15680"/>
                  </a:lnTo>
                  <a:lnTo>
                    <a:pt x="11425" y="2278"/>
                  </a:lnTo>
                  <a:lnTo>
                    <a:pt x="6613" y="54"/>
                  </a:lnTo>
                  <a:cubicBezTo>
                    <a:pt x="6536" y="18"/>
                    <a:pt x="6454" y="0"/>
                    <a:pt x="6374" y="0"/>
                  </a:cubicBezTo>
                  <a:close/>
                </a:path>
              </a:pathLst>
            </a:custGeom>
            <a:solidFill>
              <a:srgbClr val="00CC7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4" name="Google Shape;164;p67"/>
            <p:cNvSpPr/>
            <p:nvPr/>
          </p:nvSpPr>
          <p:spPr>
            <a:xfrm flipH="1">
              <a:off x="1488880" y="1531230"/>
              <a:ext cx="1167549" cy="2350021"/>
            </a:xfrm>
            <a:custGeom>
              <a:avLst/>
              <a:gdLst/>
              <a:ahLst/>
              <a:cxnLst/>
              <a:rect l="l" t="t" r="r" b="b"/>
              <a:pathLst>
                <a:path w="9392" h="18961" extrusionOk="0">
                  <a:moveTo>
                    <a:pt x="980" y="0"/>
                  </a:moveTo>
                  <a:cubicBezTo>
                    <a:pt x="443" y="0"/>
                    <a:pt x="1" y="442"/>
                    <a:pt x="1" y="980"/>
                  </a:cubicBezTo>
                  <a:lnTo>
                    <a:pt x="1" y="17980"/>
                  </a:lnTo>
                  <a:cubicBezTo>
                    <a:pt x="1" y="18518"/>
                    <a:pt x="443" y="18960"/>
                    <a:pt x="980" y="18960"/>
                  </a:cubicBezTo>
                  <a:lnTo>
                    <a:pt x="8407" y="18960"/>
                  </a:lnTo>
                  <a:cubicBezTo>
                    <a:pt x="8949" y="18960"/>
                    <a:pt x="9392" y="18518"/>
                    <a:pt x="9392" y="17980"/>
                  </a:cubicBezTo>
                  <a:lnTo>
                    <a:pt x="9392" y="980"/>
                  </a:lnTo>
                  <a:cubicBezTo>
                    <a:pt x="9392" y="442"/>
                    <a:pt x="8949" y="0"/>
                    <a:pt x="8407" y="0"/>
                  </a:cubicBezTo>
                  <a:close/>
                </a:path>
              </a:pathLst>
            </a:custGeom>
            <a:solidFill>
              <a:srgbClr val="8181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5" name="Google Shape;165;p67"/>
            <p:cNvSpPr/>
            <p:nvPr/>
          </p:nvSpPr>
          <p:spPr>
            <a:xfrm flipH="1">
              <a:off x="1513122" y="1649963"/>
              <a:ext cx="1119564" cy="2136101"/>
            </a:xfrm>
            <a:custGeom>
              <a:avLst/>
              <a:gdLst/>
              <a:ahLst/>
              <a:cxnLst/>
              <a:rect l="l" t="t" r="r" b="b"/>
              <a:pathLst>
                <a:path w="9006" h="17235" extrusionOk="0">
                  <a:moveTo>
                    <a:pt x="1275" y="0"/>
                  </a:moveTo>
                  <a:cubicBezTo>
                    <a:pt x="573" y="0"/>
                    <a:pt x="0" y="577"/>
                    <a:pt x="0" y="1275"/>
                  </a:cubicBezTo>
                  <a:lnTo>
                    <a:pt x="0" y="15960"/>
                  </a:lnTo>
                  <a:cubicBezTo>
                    <a:pt x="0" y="16658"/>
                    <a:pt x="573" y="17235"/>
                    <a:pt x="1275" y="17235"/>
                  </a:cubicBezTo>
                  <a:lnTo>
                    <a:pt x="7731" y="17235"/>
                  </a:lnTo>
                  <a:cubicBezTo>
                    <a:pt x="8433" y="17235"/>
                    <a:pt x="9006" y="16658"/>
                    <a:pt x="9006" y="15960"/>
                  </a:cubicBezTo>
                  <a:lnTo>
                    <a:pt x="9006" y="1275"/>
                  </a:lnTo>
                  <a:cubicBezTo>
                    <a:pt x="9006" y="577"/>
                    <a:pt x="8433" y="0"/>
                    <a:pt x="7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6" name="Google Shape;166;p67"/>
            <p:cNvSpPr/>
            <p:nvPr/>
          </p:nvSpPr>
          <p:spPr>
            <a:xfrm rot="-2700038" flipH="1">
              <a:off x="2766731" y="3645249"/>
              <a:ext cx="807266" cy="741351"/>
            </a:xfrm>
            <a:custGeom>
              <a:avLst/>
              <a:gdLst/>
              <a:ahLst/>
              <a:cxnLst/>
              <a:rect l="l" t="t" r="r" b="b"/>
              <a:pathLst>
                <a:path w="5044" h="4646" extrusionOk="0">
                  <a:moveTo>
                    <a:pt x="2250" y="821"/>
                  </a:moveTo>
                  <a:cubicBezTo>
                    <a:pt x="2565" y="821"/>
                    <a:pt x="2880" y="940"/>
                    <a:pt x="3118" y="1178"/>
                  </a:cubicBezTo>
                  <a:cubicBezTo>
                    <a:pt x="3599" y="1660"/>
                    <a:pt x="3599" y="2440"/>
                    <a:pt x="3118" y="2921"/>
                  </a:cubicBezTo>
                  <a:cubicBezTo>
                    <a:pt x="2880" y="3160"/>
                    <a:pt x="2565" y="3279"/>
                    <a:pt x="2250" y="3279"/>
                  </a:cubicBezTo>
                  <a:cubicBezTo>
                    <a:pt x="1935" y="3279"/>
                    <a:pt x="1620" y="3160"/>
                    <a:pt x="1379" y="2921"/>
                  </a:cubicBezTo>
                  <a:cubicBezTo>
                    <a:pt x="898" y="2440"/>
                    <a:pt x="898" y="1660"/>
                    <a:pt x="1379" y="1178"/>
                  </a:cubicBezTo>
                  <a:cubicBezTo>
                    <a:pt x="1620" y="940"/>
                    <a:pt x="1935" y="821"/>
                    <a:pt x="2250" y="821"/>
                  </a:cubicBezTo>
                  <a:close/>
                  <a:moveTo>
                    <a:pt x="2249" y="0"/>
                  </a:moveTo>
                  <a:cubicBezTo>
                    <a:pt x="1725" y="0"/>
                    <a:pt x="1202" y="201"/>
                    <a:pt x="803" y="602"/>
                  </a:cubicBezTo>
                  <a:cubicBezTo>
                    <a:pt x="1" y="1399"/>
                    <a:pt x="1" y="2700"/>
                    <a:pt x="803" y="3498"/>
                  </a:cubicBezTo>
                  <a:cubicBezTo>
                    <a:pt x="803" y="3498"/>
                    <a:pt x="855" y="3559"/>
                    <a:pt x="963" y="3645"/>
                  </a:cubicBezTo>
                  <a:cubicBezTo>
                    <a:pt x="1343" y="3955"/>
                    <a:pt x="2391" y="4646"/>
                    <a:pt x="4207" y="4646"/>
                  </a:cubicBezTo>
                  <a:cubicBezTo>
                    <a:pt x="4402" y="4646"/>
                    <a:pt x="4605" y="4638"/>
                    <a:pt x="4818" y="4621"/>
                  </a:cubicBezTo>
                  <a:cubicBezTo>
                    <a:pt x="4818" y="4621"/>
                    <a:pt x="5043" y="1824"/>
                    <a:pt x="3699" y="602"/>
                  </a:cubicBezTo>
                  <a:cubicBezTo>
                    <a:pt x="3298" y="201"/>
                    <a:pt x="2773" y="0"/>
                    <a:pt x="2249" y="0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7" name="Google Shape;167;p67"/>
            <p:cNvSpPr/>
            <p:nvPr/>
          </p:nvSpPr>
          <p:spPr>
            <a:xfrm flipH="1">
              <a:off x="2656301" y="2599453"/>
              <a:ext cx="184481" cy="251598"/>
            </a:xfrm>
            <a:custGeom>
              <a:avLst/>
              <a:gdLst/>
              <a:ahLst/>
              <a:cxnLst/>
              <a:rect l="l" t="t" r="r" b="b"/>
              <a:pathLst>
                <a:path w="1484" h="2030" extrusionOk="0">
                  <a:moveTo>
                    <a:pt x="955" y="0"/>
                  </a:moveTo>
                  <a:cubicBezTo>
                    <a:pt x="430" y="0"/>
                    <a:pt x="1" y="430"/>
                    <a:pt x="1" y="954"/>
                  </a:cubicBezTo>
                  <a:lnTo>
                    <a:pt x="1" y="1076"/>
                  </a:lnTo>
                  <a:cubicBezTo>
                    <a:pt x="1" y="1600"/>
                    <a:pt x="430" y="2030"/>
                    <a:pt x="955" y="2030"/>
                  </a:cubicBezTo>
                  <a:lnTo>
                    <a:pt x="1484" y="2030"/>
                  </a:lnTo>
                  <a:lnTo>
                    <a:pt x="1484" y="0"/>
                  </a:lnTo>
                  <a:close/>
                </a:path>
              </a:pathLst>
            </a:custGeom>
            <a:solidFill>
              <a:srgbClr val="FFCF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8" name="Google Shape;168;p67"/>
            <p:cNvSpPr/>
            <p:nvPr/>
          </p:nvSpPr>
          <p:spPr>
            <a:xfrm flipH="1">
              <a:off x="3211277" y="2609594"/>
              <a:ext cx="592473" cy="590078"/>
            </a:xfrm>
            <a:custGeom>
              <a:avLst/>
              <a:gdLst/>
              <a:ahLst/>
              <a:cxnLst/>
              <a:rect l="l" t="t" r="r" b="b"/>
              <a:pathLst>
                <a:path w="4766" h="4761" extrusionOk="0">
                  <a:moveTo>
                    <a:pt x="2381" y="0"/>
                  </a:moveTo>
                  <a:cubicBezTo>
                    <a:pt x="1067" y="0"/>
                    <a:pt x="1" y="1062"/>
                    <a:pt x="1" y="2380"/>
                  </a:cubicBezTo>
                  <a:cubicBezTo>
                    <a:pt x="1" y="3694"/>
                    <a:pt x="1067" y="4761"/>
                    <a:pt x="2381" y="4761"/>
                  </a:cubicBezTo>
                  <a:cubicBezTo>
                    <a:pt x="3699" y="4761"/>
                    <a:pt x="4766" y="3694"/>
                    <a:pt x="4766" y="2380"/>
                  </a:cubicBezTo>
                  <a:cubicBezTo>
                    <a:pt x="4766" y="1062"/>
                    <a:pt x="3699" y="0"/>
                    <a:pt x="2381" y="0"/>
                  </a:cubicBezTo>
                  <a:close/>
                </a:path>
              </a:pathLst>
            </a:custGeom>
            <a:solidFill>
              <a:srgbClr val="FBBF1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69" name="Google Shape;169;p67"/>
            <p:cNvSpPr/>
            <p:nvPr/>
          </p:nvSpPr>
          <p:spPr>
            <a:xfrm flipH="1">
              <a:off x="3179453" y="2577370"/>
              <a:ext cx="656121" cy="654031"/>
            </a:xfrm>
            <a:custGeom>
              <a:avLst/>
              <a:gdLst/>
              <a:ahLst/>
              <a:cxnLst/>
              <a:rect l="l" t="t" r="r" b="b"/>
              <a:pathLst>
                <a:path w="5278" h="5277" extrusionOk="0">
                  <a:moveTo>
                    <a:pt x="2637" y="260"/>
                  </a:moveTo>
                  <a:cubicBezTo>
                    <a:pt x="3955" y="260"/>
                    <a:pt x="5022" y="1322"/>
                    <a:pt x="5022" y="2640"/>
                  </a:cubicBezTo>
                  <a:cubicBezTo>
                    <a:pt x="5022" y="3954"/>
                    <a:pt x="3955" y="5021"/>
                    <a:pt x="2637" y="5021"/>
                  </a:cubicBezTo>
                  <a:cubicBezTo>
                    <a:pt x="1323" y="5021"/>
                    <a:pt x="257" y="3954"/>
                    <a:pt x="257" y="2640"/>
                  </a:cubicBezTo>
                  <a:cubicBezTo>
                    <a:pt x="257" y="1322"/>
                    <a:pt x="1323" y="260"/>
                    <a:pt x="2637" y="260"/>
                  </a:cubicBezTo>
                  <a:close/>
                  <a:moveTo>
                    <a:pt x="2637" y="0"/>
                  </a:moveTo>
                  <a:cubicBezTo>
                    <a:pt x="1185" y="0"/>
                    <a:pt x="1" y="1184"/>
                    <a:pt x="1" y="2640"/>
                  </a:cubicBezTo>
                  <a:cubicBezTo>
                    <a:pt x="1" y="4097"/>
                    <a:pt x="1185" y="5277"/>
                    <a:pt x="2637" y="5277"/>
                  </a:cubicBezTo>
                  <a:cubicBezTo>
                    <a:pt x="4094" y="5277"/>
                    <a:pt x="5277" y="4097"/>
                    <a:pt x="5277" y="2640"/>
                  </a:cubicBezTo>
                  <a:cubicBezTo>
                    <a:pt x="5277" y="1184"/>
                    <a:pt x="4094" y="0"/>
                    <a:pt x="2637" y="0"/>
                  </a:cubicBezTo>
                  <a:close/>
                </a:path>
              </a:pathLst>
            </a:custGeom>
            <a:solidFill>
              <a:srgbClr val="FF6D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0" name="Google Shape;170;p67"/>
            <p:cNvSpPr/>
            <p:nvPr/>
          </p:nvSpPr>
          <p:spPr>
            <a:xfrm>
              <a:off x="3397591" y="2670333"/>
              <a:ext cx="225195" cy="460065"/>
            </a:xfrm>
            <a:custGeom>
              <a:avLst/>
              <a:gdLst/>
              <a:ahLst/>
              <a:cxnLst/>
              <a:rect l="l" t="t" r="r" b="b"/>
              <a:pathLst>
                <a:path w="2061" h="3712" extrusionOk="0">
                  <a:moveTo>
                    <a:pt x="946" y="707"/>
                  </a:moveTo>
                  <a:lnTo>
                    <a:pt x="946" y="1695"/>
                  </a:lnTo>
                  <a:cubicBezTo>
                    <a:pt x="621" y="1613"/>
                    <a:pt x="356" y="1500"/>
                    <a:pt x="356" y="1201"/>
                  </a:cubicBezTo>
                  <a:cubicBezTo>
                    <a:pt x="356" y="950"/>
                    <a:pt x="538" y="742"/>
                    <a:pt x="946" y="707"/>
                  </a:cubicBezTo>
                  <a:close/>
                  <a:moveTo>
                    <a:pt x="1145" y="2021"/>
                  </a:moveTo>
                  <a:cubicBezTo>
                    <a:pt x="1484" y="2103"/>
                    <a:pt x="1774" y="2211"/>
                    <a:pt x="1774" y="2523"/>
                  </a:cubicBezTo>
                  <a:cubicBezTo>
                    <a:pt x="1774" y="2775"/>
                    <a:pt x="1579" y="2979"/>
                    <a:pt x="1145" y="3009"/>
                  </a:cubicBezTo>
                  <a:lnTo>
                    <a:pt x="1145" y="2021"/>
                  </a:lnTo>
                  <a:close/>
                  <a:moveTo>
                    <a:pt x="946" y="0"/>
                  </a:moveTo>
                  <a:lnTo>
                    <a:pt x="946" y="451"/>
                  </a:lnTo>
                  <a:cubicBezTo>
                    <a:pt x="343" y="499"/>
                    <a:pt x="70" y="828"/>
                    <a:pt x="70" y="1210"/>
                  </a:cubicBezTo>
                  <a:cubicBezTo>
                    <a:pt x="70" y="1730"/>
                    <a:pt x="512" y="1864"/>
                    <a:pt x="946" y="1973"/>
                  </a:cubicBezTo>
                  <a:lnTo>
                    <a:pt x="946" y="3009"/>
                  </a:lnTo>
                  <a:cubicBezTo>
                    <a:pt x="616" y="2992"/>
                    <a:pt x="300" y="2857"/>
                    <a:pt x="118" y="2680"/>
                  </a:cubicBezTo>
                  <a:lnTo>
                    <a:pt x="1" y="2905"/>
                  </a:lnTo>
                  <a:cubicBezTo>
                    <a:pt x="196" y="3100"/>
                    <a:pt x="560" y="3243"/>
                    <a:pt x="946" y="3265"/>
                  </a:cubicBezTo>
                  <a:lnTo>
                    <a:pt x="946" y="3711"/>
                  </a:lnTo>
                  <a:lnTo>
                    <a:pt x="1145" y="3711"/>
                  </a:lnTo>
                  <a:lnTo>
                    <a:pt x="1145" y="3261"/>
                  </a:lnTo>
                  <a:cubicBezTo>
                    <a:pt x="1774" y="3222"/>
                    <a:pt x="2060" y="2892"/>
                    <a:pt x="2060" y="2506"/>
                  </a:cubicBezTo>
                  <a:cubicBezTo>
                    <a:pt x="2060" y="1977"/>
                    <a:pt x="1592" y="1851"/>
                    <a:pt x="1145" y="1747"/>
                  </a:cubicBezTo>
                  <a:lnTo>
                    <a:pt x="1145" y="698"/>
                  </a:lnTo>
                  <a:cubicBezTo>
                    <a:pt x="1375" y="711"/>
                    <a:pt x="1627" y="785"/>
                    <a:pt x="1848" y="928"/>
                  </a:cubicBezTo>
                  <a:lnTo>
                    <a:pt x="1948" y="694"/>
                  </a:lnTo>
                  <a:cubicBezTo>
                    <a:pt x="1735" y="546"/>
                    <a:pt x="1440" y="460"/>
                    <a:pt x="1145" y="451"/>
                  </a:cubicBezTo>
                  <a:lnTo>
                    <a:pt x="1145" y="0"/>
                  </a:lnTo>
                  <a:close/>
                </a:path>
              </a:pathLst>
            </a:custGeom>
            <a:solidFill>
              <a:srgbClr val="FF6D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1" name="Google Shape;171;p67"/>
            <p:cNvSpPr/>
            <p:nvPr/>
          </p:nvSpPr>
          <p:spPr>
            <a:xfrm>
              <a:off x="1679208" y="3197582"/>
              <a:ext cx="787389" cy="313939"/>
            </a:xfrm>
            <a:custGeom>
              <a:avLst/>
              <a:gdLst/>
              <a:ahLst/>
              <a:cxnLst/>
              <a:rect l="l" t="t" r="r" b="b"/>
              <a:pathLst>
                <a:path w="6353" h="2533" extrusionOk="0">
                  <a:moveTo>
                    <a:pt x="1267" y="0"/>
                  </a:moveTo>
                  <a:cubicBezTo>
                    <a:pt x="573" y="0"/>
                    <a:pt x="1" y="568"/>
                    <a:pt x="1" y="1266"/>
                  </a:cubicBezTo>
                  <a:cubicBezTo>
                    <a:pt x="1" y="1960"/>
                    <a:pt x="573" y="2532"/>
                    <a:pt x="1267" y="2532"/>
                  </a:cubicBezTo>
                  <a:lnTo>
                    <a:pt x="5087" y="2532"/>
                  </a:lnTo>
                  <a:cubicBezTo>
                    <a:pt x="5780" y="2532"/>
                    <a:pt x="6353" y="1960"/>
                    <a:pt x="6353" y="1266"/>
                  </a:cubicBezTo>
                  <a:cubicBezTo>
                    <a:pt x="6353" y="568"/>
                    <a:pt x="5780" y="0"/>
                    <a:pt x="5087" y="0"/>
                  </a:cubicBezTo>
                  <a:close/>
                </a:path>
              </a:pathLst>
            </a:custGeom>
            <a:solidFill>
              <a:srgbClr val="FF6D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2" name="Google Shape;172;p67"/>
            <p:cNvSpPr/>
            <p:nvPr/>
          </p:nvSpPr>
          <p:spPr>
            <a:xfrm flipH="1">
              <a:off x="1769717" y="2988124"/>
              <a:ext cx="178389" cy="59119"/>
            </a:xfrm>
            <a:custGeom>
              <a:avLst/>
              <a:gdLst/>
              <a:ahLst/>
              <a:cxnLst/>
              <a:rect l="l" t="t" r="r" b="b"/>
              <a:pathLst>
                <a:path w="1435" h="477" extrusionOk="0">
                  <a:moveTo>
                    <a:pt x="1218" y="1"/>
                  </a:moveTo>
                  <a:cubicBezTo>
                    <a:pt x="1165" y="1"/>
                    <a:pt x="1146" y="88"/>
                    <a:pt x="1205" y="103"/>
                  </a:cubicBezTo>
                  <a:cubicBezTo>
                    <a:pt x="1253" y="116"/>
                    <a:pt x="1292" y="168"/>
                    <a:pt x="1283" y="220"/>
                  </a:cubicBezTo>
                  <a:cubicBezTo>
                    <a:pt x="1279" y="277"/>
                    <a:pt x="1218" y="311"/>
                    <a:pt x="1166" y="329"/>
                  </a:cubicBezTo>
                  <a:cubicBezTo>
                    <a:pt x="1075" y="360"/>
                    <a:pt x="973" y="369"/>
                    <a:pt x="875" y="369"/>
                  </a:cubicBezTo>
                  <a:cubicBezTo>
                    <a:pt x="852" y="369"/>
                    <a:pt x="829" y="369"/>
                    <a:pt x="806" y="368"/>
                  </a:cubicBezTo>
                  <a:cubicBezTo>
                    <a:pt x="555" y="363"/>
                    <a:pt x="308" y="281"/>
                    <a:pt x="99" y="138"/>
                  </a:cubicBezTo>
                  <a:cubicBezTo>
                    <a:pt x="90" y="131"/>
                    <a:pt x="80" y="128"/>
                    <a:pt x="71" y="128"/>
                  </a:cubicBezTo>
                  <a:cubicBezTo>
                    <a:pt x="28" y="128"/>
                    <a:pt x="1" y="197"/>
                    <a:pt x="47" y="229"/>
                  </a:cubicBezTo>
                  <a:cubicBezTo>
                    <a:pt x="279" y="387"/>
                    <a:pt x="557" y="476"/>
                    <a:pt x="836" y="476"/>
                  </a:cubicBezTo>
                  <a:cubicBezTo>
                    <a:pt x="887" y="476"/>
                    <a:pt x="938" y="473"/>
                    <a:pt x="988" y="467"/>
                  </a:cubicBezTo>
                  <a:cubicBezTo>
                    <a:pt x="1118" y="454"/>
                    <a:pt x="1292" y="433"/>
                    <a:pt x="1365" y="307"/>
                  </a:cubicBezTo>
                  <a:cubicBezTo>
                    <a:pt x="1435" y="190"/>
                    <a:pt x="1361" y="38"/>
                    <a:pt x="1235" y="4"/>
                  </a:cubicBezTo>
                  <a:cubicBezTo>
                    <a:pt x="1229" y="1"/>
                    <a:pt x="1223" y="1"/>
                    <a:pt x="1218" y="1"/>
                  </a:cubicBezTo>
                  <a:close/>
                </a:path>
              </a:pathLst>
            </a:custGeom>
            <a:solidFill>
              <a:srgbClr val="687F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3" name="Google Shape;173;p67"/>
            <p:cNvSpPr/>
            <p:nvPr/>
          </p:nvSpPr>
          <p:spPr>
            <a:xfrm flipH="1">
              <a:off x="1536547" y="2285642"/>
              <a:ext cx="1072698" cy="553639"/>
            </a:xfrm>
            <a:custGeom>
              <a:avLst/>
              <a:gdLst/>
              <a:ahLst/>
              <a:cxnLst/>
              <a:rect l="l" t="t" r="r" b="b"/>
              <a:pathLst>
                <a:path w="8629" h="4467" extrusionOk="0">
                  <a:moveTo>
                    <a:pt x="7302" y="0"/>
                  </a:moveTo>
                  <a:cubicBezTo>
                    <a:pt x="7180" y="0"/>
                    <a:pt x="7076" y="83"/>
                    <a:pt x="7046" y="200"/>
                  </a:cubicBezTo>
                  <a:lnTo>
                    <a:pt x="6062" y="3937"/>
                  </a:lnTo>
                  <a:lnTo>
                    <a:pt x="1721" y="3937"/>
                  </a:lnTo>
                  <a:lnTo>
                    <a:pt x="547" y="1071"/>
                  </a:lnTo>
                  <a:cubicBezTo>
                    <a:pt x="503" y="968"/>
                    <a:pt x="404" y="906"/>
                    <a:pt x="298" y="906"/>
                  </a:cubicBezTo>
                  <a:cubicBezTo>
                    <a:pt x="265" y="906"/>
                    <a:pt x="232" y="912"/>
                    <a:pt x="200" y="924"/>
                  </a:cubicBezTo>
                  <a:cubicBezTo>
                    <a:pt x="65" y="980"/>
                    <a:pt x="0" y="1136"/>
                    <a:pt x="57" y="1271"/>
                  </a:cubicBezTo>
                  <a:lnTo>
                    <a:pt x="1297" y="4301"/>
                  </a:lnTo>
                  <a:cubicBezTo>
                    <a:pt x="1336" y="4401"/>
                    <a:pt x="1435" y="4466"/>
                    <a:pt x="1544" y="4466"/>
                  </a:cubicBezTo>
                  <a:lnTo>
                    <a:pt x="6270" y="4466"/>
                  </a:lnTo>
                  <a:cubicBezTo>
                    <a:pt x="6387" y="4466"/>
                    <a:pt x="6495" y="4388"/>
                    <a:pt x="6525" y="4271"/>
                  </a:cubicBezTo>
                  <a:lnTo>
                    <a:pt x="7505" y="534"/>
                  </a:lnTo>
                  <a:lnTo>
                    <a:pt x="8364" y="534"/>
                  </a:lnTo>
                  <a:cubicBezTo>
                    <a:pt x="8511" y="534"/>
                    <a:pt x="8628" y="412"/>
                    <a:pt x="8628" y="269"/>
                  </a:cubicBezTo>
                  <a:cubicBezTo>
                    <a:pt x="8628" y="122"/>
                    <a:pt x="8511" y="0"/>
                    <a:pt x="8364" y="0"/>
                  </a:cubicBezTo>
                  <a:close/>
                </a:path>
              </a:pathLst>
            </a:custGeom>
            <a:solidFill>
              <a:srgbClr val="165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4" name="Google Shape;174;p67"/>
            <p:cNvSpPr/>
            <p:nvPr/>
          </p:nvSpPr>
          <p:spPr>
            <a:xfrm flipH="1">
              <a:off x="2209209" y="2869763"/>
              <a:ext cx="208224" cy="207475"/>
            </a:xfrm>
            <a:custGeom>
              <a:avLst/>
              <a:gdLst/>
              <a:ahLst/>
              <a:cxnLst/>
              <a:rect l="l" t="t" r="r" b="b"/>
              <a:pathLst>
                <a:path w="1675" h="1674" extrusionOk="0">
                  <a:moveTo>
                    <a:pt x="838" y="534"/>
                  </a:moveTo>
                  <a:cubicBezTo>
                    <a:pt x="1007" y="534"/>
                    <a:pt x="1145" y="668"/>
                    <a:pt x="1145" y="837"/>
                  </a:cubicBezTo>
                  <a:cubicBezTo>
                    <a:pt x="1145" y="1006"/>
                    <a:pt x="1007" y="1145"/>
                    <a:pt x="838" y="1145"/>
                  </a:cubicBezTo>
                  <a:cubicBezTo>
                    <a:pt x="673" y="1145"/>
                    <a:pt x="534" y="1006"/>
                    <a:pt x="534" y="837"/>
                  </a:cubicBezTo>
                  <a:cubicBezTo>
                    <a:pt x="534" y="668"/>
                    <a:pt x="673" y="534"/>
                    <a:pt x="838" y="534"/>
                  </a:cubicBezTo>
                  <a:close/>
                  <a:moveTo>
                    <a:pt x="838" y="0"/>
                  </a:moveTo>
                  <a:cubicBezTo>
                    <a:pt x="378" y="0"/>
                    <a:pt x="1" y="378"/>
                    <a:pt x="1" y="837"/>
                  </a:cubicBezTo>
                  <a:cubicBezTo>
                    <a:pt x="1" y="1301"/>
                    <a:pt x="378" y="1674"/>
                    <a:pt x="838" y="1674"/>
                  </a:cubicBezTo>
                  <a:cubicBezTo>
                    <a:pt x="1301" y="1674"/>
                    <a:pt x="1674" y="1301"/>
                    <a:pt x="1674" y="837"/>
                  </a:cubicBezTo>
                  <a:cubicBezTo>
                    <a:pt x="1674" y="378"/>
                    <a:pt x="1301" y="0"/>
                    <a:pt x="838" y="0"/>
                  </a:cubicBezTo>
                  <a:close/>
                </a:path>
              </a:pathLst>
            </a:custGeom>
            <a:solidFill>
              <a:srgbClr val="165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5" name="Google Shape;175;p67"/>
            <p:cNvSpPr/>
            <p:nvPr/>
          </p:nvSpPr>
          <p:spPr>
            <a:xfrm flipH="1">
              <a:off x="1825959" y="2869763"/>
              <a:ext cx="208224" cy="207475"/>
            </a:xfrm>
            <a:custGeom>
              <a:avLst/>
              <a:gdLst/>
              <a:ahLst/>
              <a:cxnLst/>
              <a:rect l="l" t="t" r="r" b="b"/>
              <a:pathLst>
                <a:path w="1675" h="1674" extrusionOk="0">
                  <a:moveTo>
                    <a:pt x="837" y="534"/>
                  </a:moveTo>
                  <a:cubicBezTo>
                    <a:pt x="1006" y="534"/>
                    <a:pt x="1141" y="668"/>
                    <a:pt x="1141" y="837"/>
                  </a:cubicBezTo>
                  <a:cubicBezTo>
                    <a:pt x="1141" y="1006"/>
                    <a:pt x="1006" y="1145"/>
                    <a:pt x="837" y="1145"/>
                  </a:cubicBezTo>
                  <a:cubicBezTo>
                    <a:pt x="668" y="1145"/>
                    <a:pt x="534" y="1006"/>
                    <a:pt x="534" y="837"/>
                  </a:cubicBezTo>
                  <a:cubicBezTo>
                    <a:pt x="534" y="668"/>
                    <a:pt x="668" y="534"/>
                    <a:pt x="837" y="534"/>
                  </a:cubicBezTo>
                  <a:close/>
                  <a:moveTo>
                    <a:pt x="837" y="0"/>
                  </a:moveTo>
                  <a:cubicBezTo>
                    <a:pt x="378" y="0"/>
                    <a:pt x="0" y="378"/>
                    <a:pt x="0" y="837"/>
                  </a:cubicBezTo>
                  <a:cubicBezTo>
                    <a:pt x="0" y="1301"/>
                    <a:pt x="378" y="1674"/>
                    <a:pt x="837" y="1674"/>
                  </a:cubicBezTo>
                  <a:cubicBezTo>
                    <a:pt x="1297" y="1674"/>
                    <a:pt x="1674" y="1301"/>
                    <a:pt x="1674" y="837"/>
                  </a:cubicBezTo>
                  <a:cubicBezTo>
                    <a:pt x="1674" y="378"/>
                    <a:pt x="1297" y="0"/>
                    <a:pt x="837" y="0"/>
                  </a:cubicBezTo>
                  <a:close/>
                </a:path>
              </a:pathLst>
            </a:custGeom>
            <a:solidFill>
              <a:srgbClr val="165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6" name="Google Shape;176;p67"/>
            <p:cNvSpPr/>
            <p:nvPr/>
          </p:nvSpPr>
          <p:spPr>
            <a:xfrm flipH="1">
              <a:off x="461070" y="2963584"/>
              <a:ext cx="1668779" cy="2179851"/>
            </a:xfrm>
            <a:custGeom>
              <a:avLst/>
              <a:gdLst/>
              <a:ahLst/>
              <a:cxnLst/>
              <a:rect l="l" t="t" r="r" b="b"/>
              <a:pathLst>
                <a:path w="13424" h="17588" extrusionOk="0">
                  <a:moveTo>
                    <a:pt x="2437" y="1"/>
                  </a:moveTo>
                  <a:cubicBezTo>
                    <a:pt x="1695" y="1"/>
                    <a:pt x="1121" y="108"/>
                    <a:pt x="1002" y="314"/>
                  </a:cubicBezTo>
                  <a:cubicBezTo>
                    <a:pt x="655" y="904"/>
                    <a:pt x="3794" y="2339"/>
                    <a:pt x="3794" y="2339"/>
                  </a:cubicBezTo>
                  <a:lnTo>
                    <a:pt x="4150" y="4624"/>
                  </a:lnTo>
                  <a:cubicBezTo>
                    <a:pt x="4150" y="4624"/>
                    <a:pt x="2810" y="5916"/>
                    <a:pt x="2814" y="7399"/>
                  </a:cubicBezTo>
                  <a:lnTo>
                    <a:pt x="14" y="7399"/>
                  </a:lnTo>
                  <a:cubicBezTo>
                    <a:pt x="1" y="9718"/>
                    <a:pt x="3794" y="12983"/>
                    <a:pt x="3794" y="12983"/>
                  </a:cubicBezTo>
                  <a:lnTo>
                    <a:pt x="3963" y="17588"/>
                  </a:lnTo>
                  <a:lnTo>
                    <a:pt x="13424" y="17588"/>
                  </a:lnTo>
                  <a:lnTo>
                    <a:pt x="7887" y="9333"/>
                  </a:lnTo>
                  <a:cubicBezTo>
                    <a:pt x="7887" y="9333"/>
                    <a:pt x="7584" y="2408"/>
                    <a:pt x="6513" y="1177"/>
                  </a:cubicBezTo>
                  <a:cubicBezTo>
                    <a:pt x="5814" y="377"/>
                    <a:pt x="3829" y="1"/>
                    <a:pt x="2437" y="1"/>
                  </a:cubicBezTo>
                  <a:close/>
                </a:path>
              </a:pathLst>
            </a:custGeom>
            <a:solidFill>
              <a:srgbClr val="FFCF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7" name="Google Shape;177;p67"/>
            <p:cNvSpPr/>
            <p:nvPr/>
          </p:nvSpPr>
          <p:spPr>
            <a:xfrm flipH="1">
              <a:off x="1821827" y="2080400"/>
              <a:ext cx="656125" cy="550292"/>
            </a:xfrm>
            <a:custGeom>
              <a:avLst/>
              <a:gdLst/>
              <a:ahLst/>
              <a:cxnLst/>
              <a:rect l="l" t="t" r="r" b="b"/>
              <a:pathLst>
                <a:path w="5278" h="4440" extrusionOk="0">
                  <a:moveTo>
                    <a:pt x="1419" y="0"/>
                  </a:moveTo>
                  <a:cubicBezTo>
                    <a:pt x="638" y="0"/>
                    <a:pt x="1" y="638"/>
                    <a:pt x="1" y="1418"/>
                  </a:cubicBezTo>
                  <a:cubicBezTo>
                    <a:pt x="1" y="1418"/>
                    <a:pt x="1" y="1470"/>
                    <a:pt x="10" y="1565"/>
                  </a:cubicBezTo>
                  <a:cubicBezTo>
                    <a:pt x="10" y="1565"/>
                    <a:pt x="10" y="1570"/>
                    <a:pt x="10" y="1574"/>
                  </a:cubicBezTo>
                  <a:cubicBezTo>
                    <a:pt x="14" y="1591"/>
                    <a:pt x="14" y="1609"/>
                    <a:pt x="18" y="1622"/>
                  </a:cubicBezTo>
                  <a:cubicBezTo>
                    <a:pt x="18" y="1630"/>
                    <a:pt x="18" y="1639"/>
                    <a:pt x="23" y="1652"/>
                  </a:cubicBezTo>
                  <a:cubicBezTo>
                    <a:pt x="23" y="1669"/>
                    <a:pt x="27" y="1687"/>
                    <a:pt x="31" y="1704"/>
                  </a:cubicBezTo>
                  <a:cubicBezTo>
                    <a:pt x="31" y="1704"/>
                    <a:pt x="31" y="1708"/>
                    <a:pt x="31" y="1708"/>
                  </a:cubicBezTo>
                  <a:cubicBezTo>
                    <a:pt x="140" y="2237"/>
                    <a:pt x="604" y="3399"/>
                    <a:pt x="2620" y="4440"/>
                  </a:cubicBezTo>
                  <a:cubicBezTo>
                    <a:pt x="2620" y="4440"/>
                    <a:pt x="5277" y="3053"/>
                    <a:pt x="5243" y="1418"/>
                  </a:cubicBezTo>
                  <a:cubicBezTo>
                    <a:pt x="5243" y="638"/>
                    <a:pt x="4605" y="0"/>
                    <a:pt x="3825" y="0"/>
                  </a:cubicBezTo>
                  <a:cubicBezTo>
                    <a:pt x="3318" y="0"/>
                    <a:pt x="2871" y="269"/>
                    <a:pt x="2620" y="668"/>
                  </a:cubicBezTo>
                  <a:cubicBezTo>
                    <a:pt x="2372" y="269"/>
                    <a:pt x="1926" y="0"/>
                    <a:pt x="1419" y="0"/>
                  </a:cubicBezTo>
                  <a:close/>
                </a:path>
              </a:pathLst>
            </a:custGeom>
            <a:solidFill>
              <a:srgbClr val="EF29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8" name="Google Shape;178;p67"/>
            <p:cNvSpPr/>
            <p:nvPr/>
          </p:nvSpPr>
          <p:spPr>
            <a:xfrm>
              <a:off x="1869453" y="3271202"/>
              <a:ext cx="118362" cy="152198"/>
            </a:xfrm>
            <a:custGeom>
              <a:avLst/>
              <a:gdLst/>
              <a:ahLst/>
              <a:cxnLst/>
              <a:rect l="l" t="t" r="r" b="b"/>
              <a:pathLst>
                <a:path w="955" h="1228" extrusionOk="0">
                  <a:moveTo>
                    <a:pt x="456" y="213"/>
                  </a:moveTo>
                  <a:cubicBezTo>
                    <a:pt x="486" y="213"/>
                    <a:pt x="517" y="213"/>
                    <a:pt x="538" y="221"/>
                  </a:cubicBezTo>
                  <a:cubicBezTo>
                    <a:pt x="560" y="226"/>
                    <a:pt x="582" y="234"/>
                    <a:pt x="595" y="243"/>
                  </a:cubicBezTo>
                  <a:cubicBezTo>
                    <a:pt x="612" y="256"/>
                    <a:pt x="621" y="273"/>
                    <a:pt x="629" y="291"/>
                  </a:cubicBezTo>
                  <a:cubicBezTo>
                    <a:pt x="638" y="312"/>
                    <a:pt x="642" y="334"/>
                    <a:pt x="642" y="364"/>
                  </a:cubicBezTo>
                  <a:cubicBezTo>
                    <a:pt x="642" y="395"/>
                    <a:pt x="634" y="421"/>
                    <a:pt x="625" y="438"/>
                  </a:cubicBezTo>
                  <a:cubicBezTo>
                    <a:pt x="616" y="460"/>
                    <a:pt x="603" y="473"/>
                    <a:pt x="586" y="486"/>
                  </a:cubicBezTo>
                  <a:cubicBezTo>
                    <a:pt x="569" y="499"/>
                    <a:pt x="547" y="503"/>
                    <a:pt x="521" y="507"/>
                  </a:cubicBezTo>
                  <a:cubicBezTo>
                    <a:pt x="495" y="512"/>
                    <a:pt x="469" y="516"/>
                    <a:pt x="434" y="516"/>
                  </a:cubicBezTo>
                  <a:lnTo>
                    <a:pt x="287" y="516"/>
                  </a:lnTo>
                  <a:lnTo>
                    <a:pt x="287" y="213"/>
                  </a:lnTo>
                  <a:close/>
                  <a:moveTo>
                    <a:pt x="486" y="707"/>
                  </a:moveTo>
                  <a:cubicBezTo>
                    <a:pt x="521" y="707"/>
                    <a:pt x="551" y="711"/>
                    <a:pt x="577" y="715"/>
                  </a:cubicBezTo>
                  <a:cubicBezTo>
                    <a:pt x="599" y="724"/>
                    <a:pt x="621" y="733"/>
                    <a:pt x="634" y="746"/>
                  </a:cubicBezTo>
                  <a:cubicBezTo>
                    <a:pt x="647" y="759"/>
                    <a:pt x="660" y="772"/>
                    <a:pt x="664" y="789"/>
                  </a:cubicBezTo>
                  <a:cubicBezTo>
                    <a:pt x="668" y="811"/>
                    <a:pt x="673" y="828"/>
                    <a:pt x="673" y="850"/>
                  </a:cubicBezTo>
                  <a:cubicBezTo>
                    <a:pt x="673" y="872"/>
                    <a:pt x="668" y="893"/>
                    <a:pt x="664" y="911"/>
                  </a:cubicBezTo>
                  <a:cubicBezTo>
                    <a:pt x="660" y="928"/>
                    <a:pt x="651" y="945"/>
                    <a:pt x="638" y="963"/>
                  </a:cubicBezTo>
                  <a:cubicBezTo>
                    <a:pt x="625" y="976"/>
                    <a:pt x="603" y="989"/>
                    <a:pt x="582" y="997"/>
                  </a:cubicBezTo>
                  <a:cubicBezTo>
                    <a:pt x="556" y="1010"/>
                    <a:pt x="525" y="1015"/>
                    <a:pt x="486" y="1015"/>
                  </a:cubicBezTo>
                  <a:lnTo>
                    <a:pt x="287" y="1015"/>
                  </a:lnTo>
                  <a:lnTo>
                    <a:pt x="287" y="707"/>
                  </a:lnTo>
                  <a:close/>
                  <a:moveTo>
                    <a:pt x="1" y="0"/>
                  </a:moveTo>
                  <a:lnTo>
                    <a:pt x="1" y="1227"/>
                  </a:lnTo>
                  <a:lnTo>
                    <a:pt x="495" y="1227"/>
                  </a:lnTo>
                  <a:cubicBezTo>
                    <a:pt x="569" y="1227"/>
                    <a:pt x="634" y="1218"/>
                    <a:pt x="690" y="1201"/>
                  </a:cubicBezTo>
                  <a:cubicBezTo>
                    <a:pt x="746" y="1179"/>
                    <a:pt x="794" y="1153"/>
                    <a:pt x="833" y="1123"/>
                  </a:cubicBezTo>
                  <a:cubicBezTo>
                    <a:pt x="872" y="1088"/>
                    <a:pt x="903" y="1049"/>
                    <a:pt x="924" y="1006"/>
                  </a:cubicBezTo>
                  <a:cubicBezTo>
                    <a:pt x="946" y="958"/>
                    <a:pt x="955" y="911"/>
                    <a:pt x="955" y="859"/>
                  </a:cubicBezTo>
                  <a:cubicBezTo>
                    <a:pt x="955" y="789"/>
                    <a:pt x="937" y="733"/>
                    <a:pt x="898" y="689"/>
                  </a:cubicBezTo>
                  <a:cubicBezTo>
                    <a:pt x="859" y="642"/>
                    <a:pt x="798" y="611"/>
                    <a:pt x="716" y="590"/>
                  </a:cubicBezTo>
                  <a:cubicBezTo>
                    <a:pt x="755" y="577"/>
                    <a:pt x="785" y="564"/>
                    <a:pt x="811" y="542"/>
                  </a:cubicBezTo>
                  <a:cubicBezTo>
                    <a:pt x="838" y="525"/>
                    <a:pt x="859" y="507"/>
                    <a:pt x="877" y="481"/>
                  </a:cubicBezTo>
                  <a:cubicBezTo>
                    <a:pt x="894" y="460"/>
                    <a:pt x="907" y="438"/>
                    <a:pt x="916" y="412"/>
                  </a:cubicBezTo>
                  <a:cubicBezTo>
                    <a:pt x="920" y="386"/>
                    <a:pt x="924" y="360"/>
                    <a:pt x="924" y="330"/>
                  </a:cubicBezTo>
                  <a:cubicBezTo>
                    <a:pt x="924" y="282"/>
                    <a:pt x="916" y="234"/>
                    <a:pt x="898" y="195"/>
                  </a:cubicBezTo>
                  <a:cubicBezTo>
                    <a:pt x="881" y="152"/>
                    <a:pt x="855" y="117"/>
                    <a:pt x="816" y="87"/>
                  </a:cubicBezTo>
                  <a:cubicBezTo>
                    <a:pt x="781" y="61"/>
                    <a:pt x="733" y="39"/>
                    <a:pt x="673" y="22"/>
                  </a:cubicBezTo>
                  <a:cubicBezTo>
                    <a:pt x="612" y="4"/>
                    <a:pt x="538" y="0"/>
                    <a:pt x="4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79" name="Google Shape;179;p67"/>
            <p:cNvSpPr/>
            <p:nvPr/>
          </p:nvSpPr>
          <p:spPr>
            <a:xfrm>
              <a:off x="2004917" y="3271202"/>
              <a:ext cx="131252" cy="153809"/>
            </a:xfrm>
            <a:custGeom>
              <a:avLst/>
              <a:gdLst/>
              <a:ahLst/>
              <a:cxnLst/>
              <a:rect l="l" t="t" r="r" b="b"/>
              <a:pathLst>
                <a:path w="1059" h="1241" extrusionOk="0">
                  <a:moveTo>
                    <a:pt x="0" y="0"/>
                  </a:moveTo>
                  <a:lnTo>
                    <a:pt x="0" y="729"/>
                  </a:lnTo>
                  <a:cubicBezTo>
                    <a:pt x="0" y="802"/>
                    <a:pt x="13" y="872"/>
                    <a:pt x="35" y="937"/>
                  </a:cubicBezTo>
                  <a:cubicBezTo>
                    <a:pt x="61" y="997"/>
                    <a:pt x="96" y="1054"/>
                    <a:pt x="139" y="1097"/>
                  </a:cubicBezTo>
                  <a:cubicBezTo>
                    <a:pt x="187" y="1145"/>
                    <a:pt x="243" y="1179"/>
                    <a:pt x="308" y="1205"/>
                  </a:cubicBezTo>
                  <a:cubicBezTo>
                    <a:pt x="373" y="1231"/>
                    <a:pt x="447" y="1240"/>
                    <a:pt x="529" y="1240"/>
                  </a:cubicBezTo>
                  <a:cubicBezTo>
                    <a:pt x="612" y="1240"/>
                    <a:pt x="685" y="1231"/>
                    <a:pt x="750" y="1205"/>
                  </a:cubicBezTo>
                  <a:cubicBezTo>
                    <a:pt x="815" y="1179"/>
                    <a:pt x="872" y="1145"/>
                    <a:pt x="915" y="1097"/>
                  </a:cubicBezTo>
                  <a:cubicBezTo>
                    <a:pt x="963" y="1054"/>
                    <a:pt x="998" y="997"/>
                    <a:pt x="1019" y="937"/>
                  </a:cubicBezTo>
                  <a:cubicBezTo>
                    <a:pt x="1045" y="872"/>
                    <a:pt x="1058" y="802"/>
                    <a:pt x="1058" y="729"/>
                  </a:cubicBezTo>
                  <a:lnTo>
                    <a:pt x="1058" y="0"/>
                  </a:lnTo>
                  <a:lnTo>
                    <a:pt x="772" y="0"/>
                  </a:lnTo>
                  <a:lnTo>
                    <a:pt x="772" y="729"/>
                  </a:lnTo>
                  <a:cubicBezTo>
                    <a:pt x="772" y="772"/>
                    <a:pt x="768" y="811"/>
                    <a:pt x="755" y="841"/>
                  </a:cubicBezTo>
                  <a:cubicBezTo>
                    <a:pt x="746" y="876"/>
                    <a:pt x="729" y="906"/>
                    <a:pt x="707" y="928"/>
                  </a:cubicBezTo>
                  <a:cubicBezTo>
                    <a:pt x="685" y="954"/>
                    <a:pt x="659" y="971"/>
                    <a:pt x="633" y="984"/>
                  </a:cubicBezTo>
                  <a:cubicBezTo>
                    <a:pt x="603" y="997"/>
                    <a:pt x="568" y="1002"/>
                    <a:pt x="529" y="1002"/>
                  </a:cubicBezTo>
                  <a:cubicBezTo>
                    <a:pt x="490" y="1002"/>
                    <a:pt x="456" y="997"/>
                    <a:pt x="425" y="984"/>
                  </a:cubicBezTo>
                  <a:cubicBezTo>
                    <a:pt x="395" y="971"/>
                    <a:pt x="369" y="954"/>
                    <a:pt x="352" y="928"/>
                  </a:cubicBezTo>
                  <a:cubicBezTo>
                    <a:pt x="330" y="906"/>
                    <a:pt x="312" y="876"/>
                    <a:pt x="304" y="841"/>
                  </a:cubicBezTo>
                  <a:cubicBezTo>
                    <a:pt x="291" y="807"/>
                    <a:pt x="286" y="768"/>
                    <a:pt x="286" y="724"/>
                  </a:cubicBezTo>
                  <a:lnTo>
                    <a:pt x="2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0" name="Google Shape;180;p67"/>
            <p:cNvSpPr/>
            <p:nvPr/>
          </p:nvSpPr>
          <p:spPr>
            <a:xfrm>
              <a:off x="2142488" y="3271202"/>
              <a:ext cx="145753" cy="152198"/>
            </a:xfrm>
            <a:custGeom>
              <a:avLst/>
              <a:gdLst/>
              <a:ahLst/>
              <a:cxnLst/>
              <a:rect l="l" t="t" r="r" b="b"/>
              <a:pathLst>
                <a:path w="1176" h="1228" extrusionOk="0">
                  <a:moveTo>
                    <a:pt x="0" y="0"/>
                  </a:moveTo>
                  <a:lnTo>
                    <a:pt x="447" y="759"/>
                  </a:lnTo>
                  <a:lnTo>
                    <a:pt x="447" y="1227"/>
                  </a:lnTo>
                  <a:lnTo>
                    <a:pt x="733" y="1227"/>
                  </a:lnTo>
                  <a:lnTo>
                    <a:pt x="733" y="759"/>
                  </a:lnTo>
                  <a:lnTo>
                    <a:pt x="1175" y="0"/>
                  </a:lnTo>
                  <a:lnTo>
                    <a:pt x="924" y="0"/>
                  </a:lnTo>
                  <a:cubicBezTo>
                    <a:pt x="911" y="0"/>
                    <a:pt x="902" y="0"/>
                    <a:pt x="889" y="4"/>
                  </a:cubicBezTo>
                  <a:cubicBezTo>
                    <a:pt x="880" y="9"/>
                    <a:pt x="872" y="13"/>
                    <a:pt x="863" y="17"/>
                  </a:cubicBezTo>
                  <a:cubicBezTo>
                    <a:pt x="859" y="26"/>
                    <a:pt x="850" y="30"/>
                    <a:pt x="846" y="39"/>
                  </a:cubicBezTo>
                  <a:cubicBezTo>
                    <a:pt x="837" y="43"/>
                    <a:pt x="833" y="52"/>
                    <a:pt x="833" y="61"/>
                  </a:cubicBezTo>
                  <a:lnTo>
                    <a:pt x="659" y="416"/>
                  </a:lnTo>
                  <a:cubicBezTo>
                    <a:pt x="646" y="447"/>
                    <a:pt x="633" y="473"/>
                    <a:pt x="620" y="494"/>
                  </a:cubicBezTo>
                  <a:cubicBezTo>
                    <a:pt x="607" y="520"/>
                    <a:pt x="599" y="546"/>
                    <a:pt x="590" y="568"/>
                  </a:cubicBezTo>
                  <a:cubicBezTo>
                    <a:pt x="581" y="546"/>
                    <a:pt x="573" y="520"/>
                    <a:pt x="560" y="499"/>
                  </a:cubicBezTo>
                  <a:cubicBezTo>
                    <a:pt x="547" y="473"/>
                    <a:pt x="534" y="447"/>
                    <a:pt x="521" y="416"/>
                  </a:cubicBezTo>
                  <a:lnTo>
                    <a:pt x="347" y="61"/>
                  </a:lnTo>
                  <a:cubicBezTo>
                    <a:pt x="338" y="43"/>
                    <a:pt x="325" y="26"/>
                    <a:pt x="312" y="17"/>
                  </a:cubicBezTo>
                  <a:cubicBezTo>
                    <a:pt x="295" y="4"/>
                    <a:pt x="278" y="0"/>
                    <a:pt x="2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1" name="Google Shape;181;p67"/>
            <p:cNvSpPr/>
            <p:nvPr/>
          </p:nvSpPr>
          <p:spPr>
            <a:xfrm flipH="1">
              <a:off x="2508132" y="4123151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2" name="Google Shape;182;p67"/>
            <p:cNvSpPr/>
            <p:nvPr/>
          </p:nvSpPr>
          <p:spPr>
            <a:xfrm flipH="1">
              <a:off x="3502927" y="4219160"/>
              <a:ext cx="68496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8" y="1"/>
                  </a:moveTo>
                  <a:cubicBezTo>
                    <a:pt x="0" y="1"/>
                    <a:pt x="0" y="425"/>
                    <a:pt x="278" y="425"/>
                  </a:cubicBezTo>
                  <a:cubicBezTo>
                    <a:pt x="551" y="425"/>
                    <a:pt x="551" y="1"/>
                    <a:pt x="278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3" name="Google Shape;183;p67"/>
            <p:cNvSpPr/>
            <p:nvPr/>
          </p:nvSpPr>
          <p:spPr>
            <a:xfrm flipH="1">
              <a:off x="2367541" y="3958101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4" name="Google Shape;184;p67"/>
            <p:cNvSpPr/>
            <p:nvPr/>
          </p:nvSpPr>
          <p:spPr>
            <a:xfrm flipH="1">
              <a:off x="1032429" y="1156543"/>
              <a:ext cx="68497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85" name="Google Shape;185;p67"/>
            <p:cNvSpPr/>
            <p:nvPr/>
          </p:nvSpPr>
          <p:spPr>
            <a:xfrm flipH="1">
              <a:off x="3640057" y="4071051"/>
              <a:ext cx="68496" cy="52798"/>
            </a:xfrm>
            <a:custGeom>
              <a:avLst/>
              <a:gdLst/>
              <a:ahLst/>
              <a:cxnLst/>
              <a:rect l="l" t="t" r="r" b="b"/>
              <a:pathLst>
                <a:path w="551" h="426" extrusionOk="0">
                  <a:moveTo>
                    <a:pt x="273" y="1"/>
                  </a:moveTo>
                  <a:cubicBezTo>
                    <a:pt x="0" y="1"/>
                    <a:pt x="0" y="426"/>
                    <a:pt x="273" y="426"/>
                  </a:cubicBezTo>
                  <a:cubicBezTo>
                    <a:pt x="551" y="426"/>
                    <a:pt x="551" y="1"/>
                    <a:pt x="273" y="1"/>
                  </a:cubicBezTo>
                  <a:close/>
                </a:path>
              </a:pathLst>
            </a:custGeom>
            <a:solidFill>
              <a:srgbClr val="00C0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186" name="Google Shape;186;p67"/>
          <p:cNvSpPr/>
          <p:nvPr/>
        </p:nvSpPr>
        <p:spPr>
          <a:xfrm>
            <a:off x="7863697" y="1977957"/>
            <a:ext cx="1100667" cy="1100667"/>
          </a:xfrm>
          <a:prstGeom prst="roundRect">
            <a:avLst>
              <a:gd name="adj" fmla="val 16667"/>
            </a:avLst>
          </a:prstGeom>
          <a:solidFill>
            <a:srgbClr val="FF6D2F"/>
          </a:solidFill>
          <a:ln w="25400" cap="flat" cmpd="sng">
            <a:solidFill>
              <a:srgbClr val="FF6D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67"/>
          <p:cNvSpPr txBox="1"/>
          <p:nvPr/>
        </p:nvSpPr>
        <p:spPr>
          <a:xfrm>
            <a:off x="5340585" y="3134928"/>
            <a:ext cx="6184696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 HIỂU KHÁI NIỆM VÀ LỢI ÍCH CỦA TIÊU DÙNG THÔNG MINH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8"/>
          <p:cNvSpPr/>
          <p:nvPr/>
        </p:nvSpPr>
        <p:spPr>
          <a:xfrm>
            <a:off x="549392" y="1947333"/>
            <a:ext cx="11093215" cy="77046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67"/>
              <a:buFont typeface="Arial"/>
              <a:buNone/>
            </a:pP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tin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SGK tr.46 - 47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667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93" name="Google Shape;193;p68"/>
          <p:cNvSpPr txBox="1"/>
          <p:nvPr/>
        </p:nvSpPr>
        <p:spPr>
          <a:xfrm>
            <a:off x="4244622" y="3276273"/>
            <a:ext cx="7397985" cy="3260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a) Em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vi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vi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sao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2667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667"/>
              </a:spcBef>
              <a:spcAft>
                <a:spcPts val="0"/>
              </a:spcAft>
              <a:buNone/>
            </a:pP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b) Theo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ai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?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67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sao</a:t>
            </a:r>
            <a:r>
              <a:rPr lang="en-US" sz="2667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2667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94" name="Google Shape;194;p68"/>
          <p:cNvPicPr preferRelativeResize="0"/>
          <p:nvPr/>
        </p:nvPicPr>
        <p:blipFill rotWithShape="1">
          <a:blip r:embed="rId4">
            <a:alphaModFix/>
          </a:blip>
          <a:srcRect t="32963" r="77531" b="30205"/>
          <a:stretch/>
        </p:blipFill>
        <p:spPr>
          <a:xfrm>
            <a:off x="752592" y="3276273"/>
            <a:ext cx="3646461" cy="3362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9"/>
          <p:cNvSpPr/>
          <p:nvPr/>
        </p:nvSpPr>
        <p:spPr>
          <a:xfrm>
            <a:off x="0" y="1669552"/>
            <a:ext cx="6339840" cy="715716"/>
          </a:xfrm>
          <a:prstGeom prst="homePlate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rgbClr val="C49303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1, 2: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Phân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1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00" name="Google Shape;200;p69"/>
          <p:cNvSpPr txBox="1"/>
          <p:nvPr/>
        </p:nvSpPr>
        <p:spPr>
          <a:xfrm>
            <a:off x="440266" y="2456388"/>
            <a:ext cx="1131146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cửa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Sau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đắt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nữa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còn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lớp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hỏng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Nghe 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nói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vẫn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01" name="Google Shape;201;p69"/>
          <p:cNvPicPr preferRelativeResize="0"/>
          <p:nvPr/>
        </p:nvPicPr>
        <p:blipFill rotWithShape="1">
          <a:blip r:embed="rId4">
            <a:alphaModFix/>
          </a:blip>
          <a:srcRect t="68258" r="83210"/>
          <a:stretch/>
        </p:blipFill>
        <p:spPr>
          <a:xfrm>
            <a:off x="10460662" y="5411072"/>
            <a:ext cx="1465825" cy="155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9"/>
          <p:cNvPicPr preferRelativeResize="0"/>
          <p:nvPr/>
        </p:nvPicPr>
        <p:blipFill rotWithShape="1">
          <a:blip r:embed="rId4">
            <a:alphaModFix/>
          </a:blip>
          <a:srcRect l="1111" t="47407" r="88271" b="32619"/>
          <a:stretch/>
        </p:blipFill>
        <p:spPr>
          <a:xfrm>
            <a:off x="336632" y="5666904"/>
            <a:ext cx="1136567" cy="1202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0"/>
          <p:cNvSpPr/>
          <p:nvPr/>
        </p:nvSpPr>
        <p:spPr>
          <a:xfrm>
            <a:off x="0" y="1669552"/>
            <a:ext cx="6339840" cy="715716"/>
          </a:xfrm>
          <a:prstGeom prst="homePlate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>
            <a:solidFill>
              <a:srgbClr val="10455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3, 4: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Phân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08" name="Google Shape;208;p70"/>
          <p:cNvSpPr txBox="1"/>
          <p:nvPr/>
        </p:nvSpPr>
        <p:spPr>
          <a:xfrm>
            <a:off x="426323" y="2590625"/>
            <a:ext cx="62127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thói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quen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sắm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luôn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mục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09" name="Google Shape;209;p70" descr="Hướng dẫn các bước lập kế hoạch chi tiêu cá nhân hiệu quả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1065" y="2871302"/>
            <a:ext cx="4844612" cy="333047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1"/>
          <p:cNvSpPr/>
          <p:nvPr/>
        </p:nvSpPr>
        <p:spPr>
          <a:xfrm>
            <a:off x="0" y="1669552"/>
            <a:ext cx="6339840" cy="715716"/>
          </a:xfrm>
          <a:prstGeom prst="homePlate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820A0A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5, 6: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Phân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3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15" name="Google Shape;215;p71"/>
          <p:cNvSpPr txBox="1"/>
          <p:nvPr/>
        </p:nvSpPr>
        <p:spPr>
          <a:xfrm>
            <a:off x="4826000" y="2415748"/>
            <a:ext cx="71658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Lâm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sắm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đồ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sắp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chương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Lâm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Lâm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nhắc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chỉ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vẫn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còn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16" name="Google Shape;216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926" y="3446008"/>
            <a:ext cx="4714074" cy="2891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72"/>
          <p:cNvGrpSpPr/>
          <p:nvPr/>
        </p:nvGrpSpPr>
        <p:grpSpPr>
          <a:xfrm>
            <a:off x="0" y="1763292"/>
            <a:ext cx="3439347" cy="766386"/>
            <a:chOff x="0" y="948267"/>
            <a:chExt cx="2579510" cy="705555"/>
          </a:xfrm>
        </p:grpSpPr>
        <p:sp>
          <p:nvSpPr>
            <p:cNvPr id="222" name="Google Shape;222;p72"/>
            <p:cNvSpPr/>
            <p:nvPr/>
          </p:nvSpPr>
          <p:spPr>
            <a:xfrm>
              <a:off x="84666" y="1032933"/>
              <a:ext cx="2494844" cy="620889"/>
            </a:xfrm>
            <a:prstGeom prst="rect">
              <a:avLst/>
            </a:prstGeom>
            <a:noFill/>
            <a:ln w="25400" cap="flat" cmpd="sng">
              <a:solidFill>
                <a:srgbClr val="00663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23" name="Google Shape;223;p72"/>
            <p:cNvSpPr/>
            <p:nvPr/>
          </p:nvSpPr>
          <p:spPr>
            <a:xfrm>
              <a:off x="0" y="948267"/>
              <a:ext cx="2494844" cy="620889"/>
            </a:xfrm>
            <a:prstGeom prst="rect">
              <a:avLst/>
            </a:prstGeom>
            <a:solidFill>
              <a:srgbClr val="836202"/>
            </a:solidFill>
            <a:ln w="25400" cap="flat" cmpd="sng">
              <a:solidFill>
                <a:srgbClr val="83620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Trường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1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224" name="Google Shape;224;p72"/>
          <p:cNvSpPr txBox="1"/>
          <p:nvPr/>
        </p:nvSpPr>
        <p:spPr>
          <a:xfrm>
            <a:off x="788340" y="2613003"/>
            <a:ext cx="1061531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đắt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25" name="Google Shape;225;p72"/>
          <p:cNvGrpSpPr/>
          <p:nvPr/>
        </p:nvGrpSpPr>
        <p:grpSpPr>
          <a:xfrm>
            <a:off x="1591732" y="3898916"/>
            <a:ext cx="9008533" cy="737541"/>
            <a:chOff x="1247422" y="2828007"/>
            <a:chExt cx="6756400" cy="553156"/>
          </a:xfrm>
        </p:grpSpPr>
        <p:sp>
          <p:nvSpPr>
            <p:cNvPr id="226" name="Google Shape;226;p72"/>
            <p:cNvSpPr/>
            <p:nvPr/>
          </p:nvSpPr>
          <p:spPr>
            <a:xfrm>
              <a:off x="1247422" y="2884451"/>
              <a:ext cx="587022" cy="44026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27" name="Google Shape;227;p72"/>
            <p:cNvSpPr/>
            <p:nvPr/>
          </p:nvSpPr>
          <p:spPr>
            <a:xfrm>
              <a:off x="1919110" y="2828007"/>
              <a:ext cx="6084712" cy="553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228" name="Google Shape;228;p72"/>
          <p:cNvSpPr/>
          <p:nvPr/>
        </p:nvSpPr>
        <p:spPr>
          <a:xfrm>
            <a:off x="948830" y="4861990"/>
            <a:ext cx="4795897" cy="1805901"/>
          </a:xfrm>
          <a:prstGeom prst="rect">
            <a:avLst/>
          </a:prstGeom>
          <a:solidFill>
            <a:srgbClr val="E7FFF5"/>
          </a:solidFill>
          <a:ln w="28575" cap="flat" cmpd="sng">
            <a:solidFill>
              <a:srgbClr val="00516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nhắc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lưỡng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29" name="Google Shape;229;p72"/>
          <p:cNvGrpSpPr/>
          <p:nvPr/>
        </p:nvGrpSpPr>
        <p:grpSpPr>
          <a:xfrm>
            <a:off x="6073986" y="5204019"/>
            <a:ext cx="5413023" cy="1200289"/>
            <a:chOff x="4721576" y="3722455"/>
            <a:chExt cx="4059767" cy="900217"/>
          </a:xfrm>
        </p:grpSpPr>
        <p:sp>
          <p:nvSpPr>
            <p:cNvPr id="230" name="Google Shape;230;p72"/>
            <p:cNvSpPr/>
            <p:nvPr/>
          </p:nvSpPr>
          <p:spPr>
            <a:xfrm>
              <a:off x="4721576" y="3869509"/>
              <a:ext cx="372533" cy="664551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31" name="Google Shape;231;p72"/>
            <p:cNvSpPr txBox="1"/>
            <p:nvPr/>
          </p:nvSpPr>
          <p:spPr>
            <a:xfrm>
              <a:off x="5184420" y="3722455"/>
              <a:ext cx="3596923" cy="900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kém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chất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lượng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giá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cao</a:t>
              </a:r>
              <a:r>
                <a:rPr lang="en-US" sz="2400" b="0" i="1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232" name="Google Shape;232;p72"/>
          <p:cNvSpPr txBox="1"/>
          <p:nvPr/>
        </p:nvSpPr>
        <p:spPr>
          <a:xfrm>
            <a:off x="3431821" y="1095819"/>
            <a:ext cx="5328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70C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73"/>
          <p:cNvGrpSpPr/>
          <p:nvPr/>
        </p:nvGrpSpPr>
        <p:grpSpPr>
          <a:xfrm>
            <a:off x="0" y="1763292"/>
            <a:ext cx="3439347" cy="766386"/>
            <a:chOff x="0" y="948267"/>
            <a:chExt cx="2579510" cy="705555"/>
          </a:xfrm>
        </p:grpSpPr>
        <p:sp>
          <p:nvSpPr>
            <p:cNvPr id="238" name="Google Shape;238;p73"/>
            <p:cNvSpPr/>
            <p:nvPr/>
          </p:nvSpPr>
          <p:spPr>
            <a:xfrm>
              <a:off x="84666" y="1032933"/>
              <a:ext cx="2494844" cy="620889"/>
            </a:xfrm>
            <a:prstGeom prst="rect">
              <a:avLst/>
            </a:prstGeom>
            <a:noFill/>
            <a:ln w="25400" cap="flat" cmpd="sng">
              <a:solidFill>
                <a:srgbClr val="00663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39" name="Google Shape;239;p73"/>
            <p:cNvSpPr/>
            <p:nvPr/>
          </p:nvSpPr>
          <p:spPr>
            <a:xfrm>
              <a:off x="0" y="948267"/>
              <a:ext cx="2494844" cy="620889"/>
            </a:xfrm>
            <a:prstGeom prst="rect">
              <a:avLst/>
            </a:prstGeom>
            <a:solidFill>
              <a:srgbClr val="10455F"/>
            </a:solidFill>
            <a:ln w="25400" cap="flat" cmpd="sng">
              <a:solidFill>
                <a:srgbClr val="10455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Trường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2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240" name="Google Shape;240;p73"/>
          <p:cNvSpPr txBox="1"/>
          <p:nvPr/>
        </p:nvSpPr>
        <p:spPr>
          <a:xfrm>
            <a:off x="3431821" y="1095819"/>
            <a:ext cx="5328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70C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41" name="Google Shape;241;p73"/>
          <p:cNvSpPr txBox="1"/>
          <p:nvPr/>
        </p:nvSpPr>
        <p:spPr>
          <a:xfrm>
            <a:off x="723240" y="2999417"/>
            <a:ext cx="456447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rõ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42" name="Google Shape;242;p73"/>
          <p:cNvGrpSpPr/>
          <p:nvPr/>
        </p:nvGrpSpPr>
        <p:grpSpPr>
          <a:xfrm>
            <a:off x="5587997" y="3141040"/>
            <a:ext cx="5738520" cy="737541"/>
            <a:chOff x="1247422" y="2828007"/>
            <a:chExt cx="4303890" cy="553156"/>
          </a:xfrm>
        </p:grpSpPr>
        <p:sp>
          <p:nvSpPr>
            <p:cNvPr id="243" name="Google Shape;243;p73"/>
            <p:cNvSpPr/>
            <p:nvPr/>
          </p:nvSpPr>
          <p:spPr>
            <a:xfrm>
              <a:off x="1247422" y="2884451"/>
              <a:ext cx="587022" cy="44026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44" name="Google Shape;244;p73"/>
            <p:cNvSpPr/>
            <p:nvPr/>
          </p:nvSpPr>
          <p:spPr>
            <a:xfrm>
              <a:off x="1919110" y="2828007"/>
              <a:ext cx="3632202" cy="553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245" name="Google Shape;245;p73"/>
          <p:cNvGrpSpPr/>
          <p:nvPr/>
        </p:nvGrpSpPr>
        <p:grpSpPr>
          <a:xfrm>
            <a:off x="5587997" y="4118310"/>
            <a:ext cx="5738520" cy="2015744"/>
            <a:chOff x="1247422" y="2544168"/>
            <a:chExt cx="4303890" cy="1511808"/>
          </a:xfrm>
        </p:grpSpPr>
        <p:sp>
          <p:nvSpPr>
            <p:cNvPr id="246" name="Google Shape;246;p73"/>
            <p:cNvSpPr/>
            <p:nvPr/>
          </p:nvSpPr>
          <p:spPr>
            <a:xfrm>
              <a:off x="1247422" y="3079938"/>
              <a:ext cx="587022" cy="44026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47" name="Google Shape;247;p73"/>
            <p:cNvSpPr/>
            <p:nvPr/>
          </p:nvSpPr>
          <p:spPr>
            <a:xfrm>
              <a:off x="1919110" y="2544168"/>
              <a:ext cx="3632202" cy="15118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chị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chủ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động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tài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chính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tránh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sắm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lãng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phí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1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74"/>
          <p:cNvGrpSpPr/>
          <p:nvPr/>
        </p:nvGrpSpPr>
        <p:grpSpPr>
          <a:xfrm>
            <a:off x="0" y="1763292"/>
            <a:ext cx="3439347" cy="766386"/>
            <a:chOff x="0" y="948267"/>
            <a:chExt cx="2579510" cy="705555"/>
          </a:xfrm>
        </p:grpSpPr>
        <p:sp>
          <p:nvSpPr>
            <p:cNvPr id="253" name="Google Shape;253;p74"/>
            <p:cNvSpPr/>
            <p:nvPr/>
          </p:nvSpPr>
          <p:spPr>
            <a:xfrm>
              <a:off x="84666" y="1032933"/>
              <a:ext cx="2494844" cy="620889"/>
            </a:xfrm>
            <a:prstGeom prst="rect">
              <a:avLst/>
            </a:prstGeom>
            <a:noFill/>
            <a:ln w="25400" cap="flat" cmpd="sng">
              <a:solidFill>
                <a:srgbClr val="00663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54" name="Google Shape;254;p74"/>
            <p:cNvSpPr/>
            <p:nvPr/>
          </p:nvSpPr>
          <p:spPr>
            <a:xfrm>
              <a:off x="0" y="948267"/>
              <a:ext cx="2494844" cy="620889"/>
            </a:xfrm>
            <a:prstGeom prst="rect">
              <a:avLst/>
            </a:prstGeom>
            <a:solidFill>
              <a:srgbClr val="820A0A"/>
            </a:solidFill>
            <a:ln w="25400" cap="flat" cmpd="sng">
              <a:solidFill>
                <a:srgbClr val="820A0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Trường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3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255" name="Google Shape;255;p74"/>
          <p:cNvSpPr txBox="1"/>
          <p:nvPr/>
        </p:nvSpPr>
        <p:spPr>
          <a:xfrm>
            <a:off x="3431821" y="1095819"/>
            <a:ext cx="5328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70C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56" name="Google Shape;256;p74"/>
          <p:cNvSpPr txBox="1"/>
          <p:nvPr/>
        </p:nvSpPr>
        <p:spPr>
          <a:xfrm>
            <a:off x="815811" y="2918762"/>
            <a:ext cx="542242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Lâm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nhắc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chỉ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còn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57" name="Google Shape;257;p74"/>
          <p:cNvGrpSpPr/>
          <p:nvPr/>
        </p:nvGrpSpPr>
        <p:grpSpPr>
          <a:xfrm>
            <a:off x="499720" y="5478983"/>
            <a:ext cx="5738520" cy="737541"/>
            <a:chOff x="1247422" y="2828007"/>
            <a:chExt cx="4303890" cy="553156"/>
          </a:xfrm>
        </p:grpSpPr>
        <p:sp>
          <p:nvSpPr>
            <p:cNvPr id="258" name="Google Shape;258;p74"/>
            <p:cNvSpPr/>
            <p:nvPr/>
          </p:nvSpPr>
          <p:spPr>
            <a:xfrm>
              <a:off x="1247422" y="2884451"/>
              <a:ext cx="587022" cy="44026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59" name="Google Shape;259;p74"/>
            <p:cNvSpPr/>
            <p:nvPr/>
          </p:nvSpPr>
          <p:spPr>
            <a:xfrm>
              <a:off x="1919110" y="2828007"/>
              <a:ext cx="3632202" cy="553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260" name="Google Shape;260;p74"/>
          <p:cNvSpPr/>
          <p:nvPr/>
        </p:nvSpPr>
        <p:spPr>
          <a:xfrm>
            <a:off x="6351129" y="2918763"/>
            <a:ext cx="684860" cy="3522678"/>
          </a:xfrm>
          <a:prstGeom prst="rightBrace">
            <a:avLst>
              <a:gd name="adj1" fmla="val 40591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61" name="Google Shape;261;p74"/>
          <p:cNvSpPr txBox="1"/>
          <p:nvPr/>
        </p:nvSpPr>
        <p:spPr>
          <a:xfrm>
            <a:off x="7262520" y="3288182"/>
            <a:ext cx="44703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Lâm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sắm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khuyến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1" u="none" strike="noStrike" cap="none" dirty="0">
              <a:solidFill>
                <a:srgbClr val="C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5"/>
          <p:cNvSpPr txBox="1"/>
          <p:nvPr/>
        </p:nvSpPr>
        <p:spPr>
          <a:xfrm>
            <a:off x="3431821" y="1095819"/>
            <a:ext cx="532835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70C0"/>
                </a:solidFill>
                <a:latin typeface="UTM Avo" panose="02040603050506020204" pitchFamily="18" charset="0"/>
                <a:sym typeface="Arial"/>
              </a:rPr>
              <a:t>GỢI Ý TRẢ LỜI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7" name="Google Shape;267;p75"/>
          <p:cNvSpPr/>
          <p:nvPr/>
        </p:nvSpPr>
        <p:spPr>
          <a:xfrm>
            <a:off x="1036320" y="2051569"/>
            <a:ext cx="4064000" cy="8730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2) </a:t>
            </a:r>
            <a:endParaRPr sz="2400" b="0" i="1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68" name="Google Shape;268;p75"/>
          <p:cNvSpPr/>
          <p:nvPr/>
        </p:nvSpPr>
        <p:spPr>
          <a:xfrm>
            <a:off x="1036320" y="3163813"/>
            <a:ext cx="4064000" cy="8730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Lâm (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3)</a:t>
            </a:r>
            <a:endParaRPr sz="2400" b="0" i="1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69" name="Google Shape;269;p75"/>
          <p:cNvSpPr/>
          <p:nvPr/>
        </p:nvSpPr>
        <p:spPr>
          <a:xfrm>
            <a:off x="5235787" y="1806975"/>
            <a:ext cx="436504" cy="2415821"/>
          </a:xfrm>
          <a:prstGeom prst="rightBrace">
            <a:avLst>
              <a:gd name="adj1" fmla="val 35918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0" name="Google Shape;270;p75"/>
          <p:cNvSpPr txBox="1"/>
          <p:nvPr/>
        </p:nvSpPr>
        <p:spPr>
          <a:xfrm>
            <a:off x="6056113" y="2748146"/>
            <a:ext cx="57272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1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minh</a:t>
            </a:r>
            <a:endParaRPr sz="2400" b="1" u="none" strike="noStrike" cap="none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71" name="Google Shape;271;p75"/>
          <p:cNvGrpSpPr/>
          <p:nvPr/>
        </p:nvGrpSpPr>
        <p:grpSpPr>
          <a:xfrm>
            <a:off x="825595" y="4314236"/>
            <a:ext cx="4846696" cy="2433357"/>
            <a:chOff x="451556" y="3008486"/>
            <a:chExt cx="3635022" cy="1825018"/>
          </a:xfrm>
        </p:grpSpPr>
        <p:sp>
          <p:nvSpPr>
            <p:cNvPr id="272" name="Google Shape;272;p75"/>
            <p:cNvSpPr/>
            <p:nvPr/>
          </p:nvSpPr>
          <p:spPr>
            <a:xfrm rot="-5400000">
              <a:off x="2198510" y="2915352"/>
              <a:ext cx="282223" cy="468491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3" name="Google Shape;273;p75"/>
            <p:cNvSpPr/>
            <p:nvPr/>
          </p:nvSpPr>
          <p:spPr>
            <a:xfrm>
              <a:off x="451556" y="3427808"/>
              <a:ext cx="3635022" cy="1405696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Lâm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duy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sắm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lý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274" name="Google Shape;274;p75"/>
          <p:cNvGrpSpPr/>
          <p:nvPr/>
        </p:nvGrpSpPr>
        <p:grpSpPr>
          <a:xfrm>
            <a:off x="6496379" y="4314236"/>
            <a:ext cx="4846696" cy="2433357"/>
            <a:chOff x="4704644" y="3008486"/>
            <a:chExt cx="3635022" cy="1825018"/>
          </a:xfrm>
        </p:grpSpPr>
        <p:sp>
          <p:nvSpPr>
            <p:cNvPr id="275" name="Google Shape;275;p75"/>
            <p:cNvSpPr/>
            <p:nvPr/>
          </p:nvSpPr>
          <p:spPr>
            <a:xfrm rot="-5400000">
              <a:off x="6381043" y="2915352"/>
              <a:ext cx="282223" cy="468491"/>
            </a:xfrm>
            <a:prstGeom prst="chevron">
              <a:avLst>
                <a:gd name="adj" fmla="val 50000"/>
              </a:avLst>
            </a:prstGeom>
            <a:solidFill>
              <a:srgbClr val="92D050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6" name="Google Shape;276;p75"/>
            <p:cNvSpPr/>
            <p:nvPr/>
          </p:nvSpPr>
          <p:spPr>
            <a:xfrm>
              <a:off x="4704644" y="3427807"/>
              <a:ext cx="3635022" cy="1405697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Tránh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khuyến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dụng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6"/>
          <p:cNvSpPr/>
          <p:nvPr/>
        </p:nvSpPr>
        <p:spPr>
          <a:xfrm>
            <a:off x="396649" y="2742521"/>
            <a:ext cx="3803465" cy="992747"/>
          </a:xfrm>
          <a:prstGeom prst="roundRect">
            <a:avLst>
              <a:gd name="adj" fmla="val 11183"/>
            </a:avLst>
          </a:prstGeom>
          <a:solidFill>
            <a:srgbClr val="E7FFF5"/>
          </a:solidFill>
          <a:ln w="28575" cap="flat" cmpd="sng">
            <a:solidFill>
              <a:srgbClr val="00663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82" name="Google Shape;282;p76"/>
          <p:cNvSpPr txBox="1"/>
          <p:nvPr/>
        </p:nvSpPr>
        <p:spPr>
          <a:xfrm>
            <a:off x="0" y="1543267"/>
            <a:ext cx="12192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5C7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Khái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niệm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minh</a:t>
            </a:r>
            <a:endParaRPr sz="2400" b="1" i="0" u="none" strike="noStrike" cap="none" dirty="0">
              <a:solidFill>
                <a:srgbClr val="165C7F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83" name="Google Shape;283;p76"/>
          <p:cNvGrpSpPr/>
          <p:nvPr/>
        </p:nvGrpSpPr>
        <p:grpSpPr>
          <a:xfrm>
            <a:off x="4550859" y="2276901"/>
            <a:ext cx="7244493" cy="1754286"/>
            <a:chOff x="3413144" y="1143795"/>
            <a:chExt cx="5433370" cy="1315714"/>
          </a:xfrm>
        </p:grpSpPr>
        <p:sp>
          <p:nvSpPr>
            <p:cNvPr id="284" name="Google Shape;284;p76"/>
            <p:cNvSpPr txBox="1"/>
            <p:nvPr/>
          </p:nvSpPr>
          <p:spPr>
            <a:xfrm>
              <a:off x="4274514" y="1143795"/>
              <a:ext cx="4572000" cy="13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sắm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kiệm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lựa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chọn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lượng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đặc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điểm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85" name="Google Shape;285;p76"/>
            <p:cNvSpPr/>
            <p:nvPr/>
          </p:nvSpPr>
          <p:spPr>
            <a:xfrm>
              <a:off x="3413144" y="1615061"/>
              <a:ext cx="598311" cy="48542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286" name="Google Shape;286;p76" descr="Một số cách chi tiêu hợp lý - N05 Hoàng Đạo Thú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4175681"/>
            <a:ext cx="4200113" cy="268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76" descr="Phân biệt rõ nhu cầu và mong muốn để quản lý chi tiêu hiệu quả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0114" y="4175038"/>
            <a:ext cx="4157767" cy="268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76" descr="Hướng dẫn tiết kiệm tiền bắt đầu từ con số 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57881" y="4174483"/>
            <a:ext cx="3834119" cy="268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7"/>
          <p:cNvSpPr txBox="1"/>
          <p:nvPr/>
        </p:nvSpPr>
        <p:spPr>
          <a:xfrm>
            <a:off x="0" y="1543267"/>
            <a:ext cx="12192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Lợi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ích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1" i="0" u="none" strike="noStrike" cap="none" dirty="0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5C7F"/>
                </a:solidFill>
                <a:latin typeface="UTM Avo" panose="02040603050506020204" pitchFamily="18" charset="0"/>
                <a:sym typeface="Arial"/>
              </a:rPr>
              <a:t>minh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4" name="Google Shape;294;p77"/>
          <p:cNvSpPr/>
          <p:nvPr/>
        </p:nvSpPr>
        <p:spPr>
          <a:xfrm>
            <a:off x="653557" y="2273715"/>
            <a:ext cx="10884885" cy="768575"/>
          </a:xfrm>
          <a:prstGeom prst="roundRect">
            <a:avLst>
              <a:gd name="adj" fmla="val 46043"/>
            </a:avLst>
          </a:prstGeom>
          <a:solidFill>
            <a:srgbClr val="FFFFFF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(4 - 6 HS /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295" name="Google Shape;295;p77"/>
          <p:cNvGrpSpPr/>
          <p:nvPr/>
        </p:nvGrpSpPr>
        <p:grpSpPr>
          <a:xfrm>
            <a:off x="805957" y="3323836"/>
            <a:ext cx="6674121" cy="3220913"/>
            <a:chOff x="490168" y="1995319"/>
            <a:chExt cx="5005591" cy="2415685"/>
          </a:xfrm>
        </p:grpSpPr>
        <p:sp>
          <p:nvSpPr>
            <p:cNvPr id="296" name="Google Shape;296;p77"/>
            <p:cNvSpPr/>
            <p:nvPr/>
          </p:nvSpPr>
          <p:spPr>
            <a:xfrm flipH="1">
              <a:off x="490168" y="2292100"/>
              <a:ext cx="5005591" cy="2118904"/>
            </a:xfrm>
            <a:prstGeom prst="rect">
              <a:avLst/>
            </a:prstGeom>
            <a:solidFill>
              <a:srgbClr val="FFF2CD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Theo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trở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minh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sắm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97" name="Google Shape;297;p77"/>
            <p:cNvSpPr/>
            <p:nvPr/>
          </p:nvSpPr>
          <p:spPr>
            <a:xfrm flipH="1">
              <a:off x="1925713" y="1995319"/>
              <a:ext cx="2134499" cy="576431"/>
            </a:xfrm>
            <a:prstGeom prst="rect">
              <a:avLst/>
            </a:prstGeom>
            <a:solidFill>
              <a:srgbClr val="C0E3F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Yêu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cầu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: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298" name="Google Shape;298;p77"/>
          <p:cNvPicPr preferRelativeResize="0"/>
          <p:nvPr/>
        </p:nvPicPr>
        <p:blipFill rotWithShape="1">
          <a:blip r:embed="rId4">
            <a:alphaModFix/>
          </a:blip>
          <a:srcRect l="12099" t="58804" r="67161"/>
          <a:stretch/>
        </p:blipFill>
        <p:spPr>
          <a:xfrm>
            <a:off x="7781391" y="3122123"/>
            <a:ext cx="3343810" cy="3735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78"/>
          <p:cNvGrpSpPr/>
          <p:nvPr/>
        </p:nvGrpSpPr>
        <p:grpSpPr>
          <a:xfrm>
            <a:off x="602075" y="4229383"/>
            <a:ext cx="5222992" cy="2468504"/>
            <a:chOff x="451556" y="2669117"/>
            <a:chExt cx="3917244" cy="1851378"/>
          </a:xfrm>
        </p:grpSpPr>
        <p:sp>
          <p:nvSpPr>
            <p:cNvPr id="304" name="Google Shape;304;p78"/>
            <p:cNvSpPr/>
            <p:nvPr/>
          </p:nvSpPr>
          <p:spPr>
            <a:xfrm>
              <a:off x="451556" y="3098095"/>
              <a:ext cx="3917244" cy="1422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Đáp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05" name="Google Shape;305;p78"/>
            <p:cNvPicPr preferRelativeResize="0"/>
            <p:nvPr/>
          </p:nvPicPr>
          <p:blipFill rotWithShape="1">
            <a:blip r:embed="rId4">
              <a:alphaModFix/>
            </a:blip>
            <a:srcRect l="23580" t="46090" r="63827" b="31743"/>
            <a:stretch/>
          </p:blipFill>
          <p:spPr>
            <a:xfrm>
              <a:off x="2008995" y="2669117"/>
              <a:ext cx="866449" cy="8579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6" name="Google Shape;306;p78"/>
          <p:cNvGrpSpPr/>
          <p:nvPr/>
        </p:nvGrpSpPr>
        <p:grpSpPr>
          <a:xfrm>
            <a:off x="6472299" y="1476587"/>
            <a:ext cx="5117627" cy="2619023"/>
            <a:chOff x="4854224" y="406400"/>
            <a:chExt cx="3838220" cy="1964267"/>
          </a:xfrm>
        </p:grpSpPr>
        <p:sp>
          <p:nvSpPr>
            <p:cNvPr id="307" name="Google Shape;307;p78"/>
            <p:cNvSpPr/>
            <p:nvPr/>
          </p:nvSpPr>
          <p:spPr>
            <a:xfrm>
              <a:off x="4854224" y="948267"/>
              <a:ext cx="3838220" cy="1422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kiệm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tiền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08" name="Google Shape;308;p78"/>
            <p:cNvPicPr preferRelativeResize="0"/>
            <p:nvPr/>
          </p:nvPicPr>
          <p:blipFill rotWithShape="1">
            <a:blip r:embed="rId5">
              <a:alphaModFix/>
            </a:blip>
            <a:srcRect l="13704" t="74404" r="71975" b="-1"/>
            <a:stretch/>
          </p:blipFill>
          <p:spPr>
            <a:xfrm>
              <a:off x="6355645" y="406400"/>
              <a:ext cx="836589" cy="8410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9" name="Google Shape;309;p78"/>
          <p:cNvGrpSpPr/>
          <p:nvPr/>
        </p:nvGrpSpPr>
        <p:grpSpPr>
          <a:xfrm>
            <a:off x="6366936" y="4229383"/>
            <a:ext cx="5222989" cy="2468504"/>
            <a:chOff x="4775202" y="2669117"/>
            <a:chExt cx="3917242" cy="1851378"/>
          </a:xfrm>
        </p:grpSpPr>
        <p:sp>
          <p:nvSpPr>
            <p:cNvPr id="310" name="Google Shape;310;p78"/>
            <p:cNvSpPr/>
            <p:nvPr/>
          </p:nvSpPr>
          <p:spPr>
            <a:xfrm>
              <a:off x="4775202" y="3098095"/>
              <a:ext cx="3917242" cy="1422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Thực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hiện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11" name="Google Shape;311;p78"/>
            <p:cNvPicPr preferRelativeResize="0"/>
            <p:nvPr/>
          </p:nvPicPr>
          <p:blipFill rotWithShape="1">
            <a:blip r:embed="rId5">
              <a:alphaModFix/>
            </a:blip>
            <a:srcRect l="45062" t="76159" r="40741"/>
            <a:stretch/>
          </p:blipFill>
          <p:spPr>
            <a:xfrm>
              <a:off x="6387029" y="2669117"/>
              <a:ext cx="772610" cy="7297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2" name="Google Shape;312;p78"/>
          <p:cNvGrpSpPr/>
          <p:nvPr/>
        </p:nvGrpSpPr>
        <p:grpSpPr>
          <a:xfrm>
            <a:off x="602075" y="1642599"/>
            <a:ext cx="5222992" cy="2453011"/>
            <a:chOff x="451556" y="530909"/>
            <a:chExt cx="3917244" cy="1839758"/>
          </a:xfrm>
        </p:grpSpPr>
        <p:sp>
          <p:nvSpPr>
            <p:cNvPr id="313" name="Google Shape;313;p78"/>
            <p:cNvSpPr/>
            <p:nvPr/>
          </p:nvSpPr>
          <p:spPr>
            <a:xfrm>
              <a:off x="451556" y="948267"/>
              <a:ext cx="3917244" cy="1422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lượng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14" name="Google Shape;314;p78"/>
            <p:cNvPicPr preferRelativeResize="0"/>
            <p:nvPr/>
          </p:nvPicPr>
          <p:blipFill rotWithShape="1">
            <a:blip r:embed="rId5">
              <a:alphaModFix/>
            </a:blip>
            <a:srcRect l="42221" r="46914" b="81564"/>
            <a:stretch/>
          </p:blipFill>
          <p:spPr>
            <a:xfrm>
              <a:off x="2037644" y="530909"/>
              <a:ext cx="750712" cy="7165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9"/>
          <p:cNvSpPr/>
          <p:nvPr/>
        </p:nvSpPr>
        <p:spPr>
          <a:xfrm>
            <a:off x="1079441" y="2242526"/>
            <a:ext cx="8976478" cy="4162999"/>
          </a:xfrm>
          <a:prstGeom prst="roundRect">
            <a:avLst>
              <a:gd name="adj" fmla="val 10405"/>
            </a:avLst>
          </a:prstGeom>
          <a:solidFill>
            <a:srgbClr val="FFF2CD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sắm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lựa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chọn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đặc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giúp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lượng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tiền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đáp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20" name="Google Shape;320;p79"/>
          <p:cNvSpPr/>
          <p:nvPr/>
        </p:nvSpPr>
        <p:spPr>
          <a:xfrm>
            <a:off x="4102750" y="1695067"/>
            <a:ext cx="2929860" cy="538716"/>
          </a:xfrm>
          <a:prstGeom prst="roundRect">
            <a:avLst>
              <a:gd name="adj" fmla="val 16667"/>
            </a:avLst>
          </a:prstGeom>
          <a:solidFill>
            <a:srgbClr val="FEE59D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luận</a:t>
            </a:r>
            <a:endParaRPr sz="28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8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1"/>
          <p:cNvSpPr txBox="1"/>
          <p:nvPr/>
        </p:nvSpPr>
        <p:spPr>
          <a:xfrm>
            <a:off x="982436" y="1859969"/>
            <a:ext cx="102271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vi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31" name="Google Shape;331;p81"/>
          <p:cNvGrpSpPr/>
          <p:nvPr/>
        </p:nvGrpSpPr>
        <p:grpSpPr>
          <a:xfrm>
            <a:off x="827850" y="2656196"/>
            <a:ext cx="10381712" cy="1462851"/>
            <a:chOff x="736827" y="1894417"/>
            <a:chExt cx="7786284" cy="1097139"/>
          </a:xfrm>
        </p:grpSpPr>
        <p:sp>
          <p:nvSpPr>
            <p:cNvPr id="332" name="Google Shape;332;p81"/>
            <p:cNvSpPr/>
            <p:nvPr/>
          </p:nvSpPr>
          <p:spPr>
            <a:xfrm>
              <a:off x="1457791" y="1894417"/>
              <a:ext cx="7065320" cy="109713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736827" y="2054578"/>
              <a:ext cx="832329" cy="677333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1676399" y="1972552"/>
              <a:ext cx="6730773" cy="900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áo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thường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rộng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chút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năm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lớn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vẫn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mặc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vừa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335" name="Google Shape;335;p81"/>
          <p:cNvGrpSpPr/>
          <p:nvPr/>
        </p:nvGrpSpPr>
        <p:grpSpPr>
          <a:xfrm>
            <a:off x="863748" y="4415346"/>
            <a:ext cx="10423107" cy="2203374"/>
            <a:chOff x="705781" y="3245545"/>
            <a:chExt cx="7817330" cy="1652530"/>
          </a:xfrm>
        </p:grpSpPr>
        <p:sp>
          <p:nvSpPr>
            <p:cNvPr id="336" name="Google Shape;336;p81"/>
            <p:cNvSpPr/>
            <p:nvPr/>
          </p:nvSpPr>
          <p:spPr>
            <a:xfrm>
              <a:off x="1457791" y="3245545"/>
              <a:ext cx="7065320" cy="165253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37" name="Google Shape;337;p81"/>
            <p:cNvSpPr/>
            <p:nvPr/>
          </p:nvSpPr>
          <p:spPr>
            <a:xfrm>
              <a:off x="705781" y="3689992"/>
              <a:ext cx="832329" cy="677333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338" name="Google Shape;338;p81"/>
            <p:cNvSpPr txBox="1"/>
            <p:nvPr/>
          </p:nvSpPr>
          <p:spPr>
            <a:xfrm>
              <a:off x="1607254" y="3400217"/>
              <a:ext cx="6741949" cy="13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Mỗi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bố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nhiệm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thực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H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thường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tính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toán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lượng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chi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chi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tuần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339" name="Google Shape;339;p81"/>
          <p:cNvSpPr/>
          <p:nvPr/>
        </p:nvSpPr>
        <p:spPr>
          <a:xfrm>
            <a:off x="3635022" y="814618"/>
            <a:ext cx="4921955" cy="749053"/>
          </a:xfrm>
          <a:prstGeom prst="rect">
            <a:avLst/>
          </a:prstGeom>
          <a:solidFill>
            <a:srgbClr val="FFF2CC"/>
          </a:solidFill>
          <a:ln w="25400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1" i="0" u="none" strike="noStrike" cap="none" dirty="0">
                <a:solidFill>
                  <a:srgbClr val="00B050"/>
                </a:solidFill>
                <a:latin typeface="UTM Avo" panose="02040603050506020204" pitchFamily="18" charset="0"/>
                <a:sym typeface="Arial"/>
              </a:rPr>
              <a:t>HOẠT ĐỘNG CẶP ĐÔI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2"/>
          <p:cNvSpPr txBox="1"/>
          <p:nvPr/>
        </p:nvSpPr>
        <p:spPr>
          <a:xfrm>
            <a:off x="982436" y="1859969"/>
            <a:ext cx="102271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vi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45" name="Google Shape;345;p82"/>
          <p:cNvSpPr/>
          <p:nvPr/>
        </p:nvSpPr>
        <p:spPr>
          <a:xfrm>
            <a:off x="3635022" y="814618"/>
            <a:ext cx="4921955" cy="749053"/>
          </a:xfrm>
          <a:prstGeom prst="rect">
            <a:avLst/>
          </a:prstGeom>
          <a:solidFill>
            <a:srgbClr val="FFF2CC"/>
          </a:solidFill>
          <a:ln w="25400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1" i="0" u="none" strike="noStrike" cap="none" dirty="0">
                <a:solidFill>
                  <a:srgbClr val="00B050"/>
                </a:solidFill>
                <a:latin typeface="UTM Avo" panose="02040603050506020204" pitchFamily="18" charset="0"/>
                <a:sym typeface="Arial"/>
              </a:rPr>
              <a:t>HOẠT ĐỘNG CẶP ĐÔI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346" name="Google Shape;346;p82"/>
          <p:cNvGrpSpPr/>
          <p:nvPr/>
        </p:nvGrpSpPr>
        <p:grpSpPr>
          <a:xfrm>
            <a:off x="884446" y="5371042"/>
            <a:ext cx="10423107" cy="1359201"/>
            <a:chOff x="705781" y="1894417"/>
            <a:chExt cx="7817330" cy="1019401"/>
          </a:xfrm>
        </p:grpSpPr>
        <p:sp>
          <p:nvSpPr>
            <p:cNvPr id="347" name="Google Shape;347;p82"/>
            <p:cNvSpPr/>
            <p:nvPr/>
          </p:nvSpPr>
          <p:spPr>
            <a:xfrm>
              <a:off x="1457791" y="1894417"/>
              <a:ext cx="7065320" cy="1019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48" name="Google Shape;348;p82"/>
            <p:cNvSpPr/>
            <p:nvPr/>
          </p:nvSpPr>
          <p:spPr>
            <a:xfrm>
              <a:off x="705781" y="2054578"/>
              <a:ext cx="863375" cy="677333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349" name="Google Shape;349;p82"/>
            <p:cNvSpPr txBox="1"/>
            <p:nvPr/>
          </p:nvSpPr>
          <p:spPr>
            <a:xfrm>
              <a:off x="1625064" y="1972552"/>
              <a:ext cx="6763714" cy="900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Anh V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thói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quen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so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sánh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giá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lượng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dịch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quyết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định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hàng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350" name="Google Shape;350;p82"/>
          <p:cNvGrpSpPr/>
          <p:nvPr/>
        </p:nvGrpSpPr>
        <p:grpSpPr>
          <a:xfrm>
            <a:off x="884446" y="2575593"/>
            <a:ext cx="10423107" cy="2530607"/>
            <a:chOff x="705781" y="3245544"/>
            <a:chExt cx="7817330" cy="1897955"/>
          </a:xfrm>
        </p:grpSpPr>
        <p:sp>
          <p:nvSpPr>
            <p:cNvPr id="351" name="Google Shape;351;p82"/>
            <p:cNvSpPr/>
            <p:nvPr/>
          </p:nvSpPr>
          <p:spPr>
            <a:xfrm>
              <a:off x="1457791" y="3245544"/>
              <a:ext cx="7065320" cy="1897955"/>
            </a:xfrm>
            <a:prstGeom prst="roundRect">
              <a:avLst>
                <a:gd name="adj" fmla="val 13098"/>
              </a:avLst>
            </a:prstGeom>
            <a:solidFill>
              <a:srgbClr val="FFFFFF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52" name="Google Shape;352;p82"/>
            <p:cNvSpPr/>
            <p:nvPr/>
          </p:nvSpPr>
          <p:spPr>
            <a:xfrm>
              <a:off x="705781" y="3689992"/>
              <a:ext cx="832329" cy="677333"/>
            </a:xfrm>
            <a:prstGeom prst="roundRect">
              <a:avLst>
                <a:gd name="adj" fmla="val 16667"/>
              </a:avLst>
            </a:prstGeom>
            <a:solidFill>
              <a:srgbClr val="FFE1D5"/>
            </a:solidFill>
            <a:ln w="25400" cap="flat" cmpd="sng">
              <a:solidFill>
                <a:srgbClr val="0051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353" name="Google Shape;353;p82"/>
            <p:cNvSpPr txBox="1"/>
            <p:nvPr/>
          </p:nvSpPr>
          <p:spPr>
            <a:xfrm>
              <a:off x="1618429" y="3358330"/>
              <a:ext cx="6846712" cy="1731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K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sắm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trên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mạng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mỗi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khuyến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K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thường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đặt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đồ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nhắc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K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về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83"/>
          <p:cNvGrpSpPr/>
          <p:nvPr/>
        </p:nvGrpSpPr>
        <p:grpSpPr>
          <a:xfrm>
            <a:off x="112770" y="1679177"/>
            <a:ext cx="4182171" cy="662727"/>
            <a:chOff x="9220198" y="2373760"/>
            <a:chExt cx="3136628" cy="497045"/>
          </a:xfrm>
        </p:grpSpPr>
        <p:sp>
          <p:nvSpPr>
            <p:cNvPr id="359" name="Google Shape;359;p83"/>
            <p:cNvSpPr txBox="1"/>
            <p:nvPr/>
          </p:nvSpPr>
          <p:spPr>
            <a:xfrm>
              <a:off x="9220198" y="2373760"/>
              <a:ext cx="3136628" cy="4847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       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TRẢ LỜI CÂU A: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360" name="Google Shape;360;p83" descr="https://cdn-icons-png.flaticon.com/128/4151/4151471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5400000">
              <a:off x="9300890" y="2385452"/>
              <a:ext cx="488012" cy="4826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Google Shape;361;p83"/>
          <p:cNvGrpSpPr/>
          <p:nvPr/>
        </p:nvGrpSpPr>
        <p:grpSpPr>
          <a:xfrm>
            <a:off x="555860" y="2485262"/>
            <a:ext cx="6637971" cy="808448"/>
            <a:chOff x="359456" y="917363"/>
            <a:chExt cx="4978478" cy="606336"/>
          </a:xfrm>
        </p:grpSpPr>
        <p:sp>
          <p:nvSpPr>
            <p:cNvPr id="362" name="Google Shape;362;p83"/>
            <p:cNvSpPr/>
            <p:nvPr/>
          </p:nvSpPr>
          <p:spPr>
            <a:xfrm>
              <a:off x="359456" y="917363"/>
              <a:ext cx="4978478" cy="606336"/>
            </a:xfrm>
            <a:prstGeom prst="roundRect">
              <a:avLst>
                <a:gd name="adj" fmla="val 6937"/>
              </a:avLst>
            </a:prstGeom>
            <a:solidFill>
              <a:srgbClr val="F2F2F2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63" name="Google Shape;363;p83"/>
            <p:cNvSpPr txBox="1"/>
            <p:nvPr/>
          </p:nvSpPr>
          <p:spPr>
            <a:xfrm>
              <a:off x="507919" y="956682"/>
              <a:ext cx="4830015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tx1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364" name="Google Shape;364;p83"/>
          <p:cNvGrpSpPr/>
          <p:nvPr/>
        </p:nvGrpSpPr>
        <p:grpSpPr>
          <a:xfrm>
            <a:off x="555861" y="2895301"/>
            <a:ext cx="6637970" cy="3606261"/>
            <a:chOff x="-4346641" y="1806508"/>
            <a:chExt cx="8557101" cy="2704696"/>
          </a:xfrm>
        </p:grpSpPr>
        <p:sp>
          <p:nvSpPr>
            <p:cNvPr id="365" name="Google Shape;365;p83"/>
            <p:cNvSpPr/>
            <p:nvPr/>
          </p:nvSpPr>
          <p:spPr>
            <a:xfrm>
              <a:off x="-4346641" y="2374651"/>
              <a:ext cx="8557101" cy="2136553"/>
            </a:xfrm>
            <a:prstGeom prst="roundRect">
              <a:avLst>
                <a:gd name="adj" fmla="val 11183"/>
              </a:avLst>
            </a:prstGeom>
            <a:solidFill>
              <a:srgbClr val="E7FFF5"/>
            </a:solidFill>
            <a:ln w="28575" cap="flat" cmpd="sng">
              <a:solidFill>
                <a:srgbClr val="006639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Ở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tuổi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dậy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học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sinh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nên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đồ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rộng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chút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sẽ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chúng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ta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kiệm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được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khoản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chi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66" name="Google Shape;366;p8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2719577" flipH="1">
              <a:off x="3326505" y="1875198"/>
              <a:ext cx="511281" cy="7618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7" name="Google Shape;367;p8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0287" y="5526876"/>
            <a:ext cx="1119810" cy="97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83" descr="Xu hướng phối áo len cùng quần ống rộng được ưa chuộng mùa lạnh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75191" y="1611748"/>
            <a:ext cx="4058356" cy="236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83" descr="16 cách phối đồ với quần len ống rộng thời trang và ấm áp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75191" y="4202547"/>
            <a:ext cx="4042011" cy="2553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84"/>
          <p:cNvSpPr/>
          <p:nvPr/>
        </p:nvSpPr>
        <p:spPr>
          <a:xfrm>
            <a:off x="848920" y="1735483"/>
            <a:ext cx="4801541" cy="7826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đồ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chút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75" name="Google Shape;375;p84"/>
          <p:cNvSpPr/>
          <p:nvPr/>
        </p:nvSpPr>
        <p:spPr>
          <a:xfrm>
            <a:off x="6583683" y="1735483"/>
            <a:ext cx="4801541" cy="7826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05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76" name="Google Shape;376;p84"/>
          <p:cNvGrpSpPr/>
          <p:nvPr/>
        </p:nvGrpSpPr>
        <p:grpSpPr>
          <a:xfrm>
            <a:off x="1070934" y="2621280"/>
            <a:ext cx="4357511" cy="1884668"/>
            <a:chOff x="787396" y="1490133"/>
            <a:chExt cx="3268133" cy="1647663"/>
          </a:xfrm>
        </p:grpSpPr>
        <p:sp>
          <p:nvSpPr>
            <p:cNvPr id="377" name="Google Shape;377;p84"/>
            <p:cNvSpPr/>
            <p:nvPr/>
          </p:nvSpPr>
          <p:spPr>
            <a:xfrm>
              <a:off x="2150530" y="1490133"/>
              <a:ext cx="541867" cy="58702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78" name="Google Shape;378;p84"/>
            <p:cNvSpPr txBox="1"/>
            <p:nvPr/>
          </p:nvSpPr>
          <p:spPr>
            <a:xfrm>
              <a:off x="787396" y="2088449"/>
              <a:ext cx="3268133" cy="10493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tăng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vẫn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mặc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vừa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379" name="Google Shape;379;p84"/>
          <p:cNvGrpSpPr/>
          <p:nvPr/>
        </p:nvGrpSpPr>
        <p:grpSpPr>
          <a:xfrm>
            <a:off x="6805697" y="2619139"/>
            <a:ext cx="4357511" cy="1871749"/>
            <a:chOff x="5088468" y="1490133"/>
            <a:chExt cx="3268133" cy="1636369"/>
          </a:xfrm>
        </p:grpSpPr>
        <p:sp>
          <p:nvSpPr>
            <p:cNvPr id="380" name="Google Shape;380;p84"/>
            <p:cNvSpPr/>
            <p:nvPr/>
          </p:nvSpPr>
          <p:spPr>
            <a:xfrm>
              <a:off x="6451605" y="1490133"/>
              <a:ext cx="541867" cy="58702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1" name="Google Shape;381;p84"/>
            <p:cNvSpPr txBox="1"/>
            <p:nvPr/>
          </p:nvSpPr>
          <p:spPr>
            <a:xfrm>
              <a:off x="5088468" y="2077155"/>
              <a:ext cx="3268133" cy="10493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mang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hiệu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may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sửa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chút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382" name="Google Shape;382;p84" descr="Cách sửa quần áo bị rộng, thủng đơn giản tại nhà mà ai cũng nên biết | TIK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23019" y="4483081"/>
            <a:ext cx="3495782" cy="224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84" descr="Quần Ống Rộng Nam Mặc Với Áo Gì? 11+ Cách Phối Đồ Quần Ống Rộng 5S Fashion  - 5SFASHION"/>
          <p:cNvPicPr preferRelativeResize="0"/>
          <p:nvPr/>
        </p:nvPicPr>
        <p:blipFill rotWithShape="1">
          <a:blip r:embed="rId5">
            <a:alphaModFix/>
          </a:blip>
          <a:srcRect l="7860" r="8848" b="33059"/>
          <a:stretch/>
        </p:blipFill>
        <p:spPr>
          <a:xfrm>
            <a:off x="1367830" y="4468132"/>
            <a:ext cx="3745707" cy="2257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oogle Shape;388;p85"/>
          <p:cNvGrpSpPr/>
          <p:nvPr/>
        </p:nvGrpSpPr>
        <p:grpSpPr>
          <a:xfrm>
            <a:off x="112770" y="1679177"/>
            <a:ext cx="4182171" cy="662727"/>
            <a:chOff x="9220198" y="2373760"/>
            <a:chExt cx="3136628" cy="497045"/>
          </a:xfrm>
        </p:grpSpPr>
        <p:sp>
          <p:nvSpPr>
            <p:cNvPr id="389" name="Google Shape;389;p85"/>
            <p:cNvSpPr txBox="1"/>
            <p:nvPr/>
          </p:nvSpPr>
          <p:spPr>
            <a:xfrm>
              <a:off x="9220198" y="2373760"/>
              <a:ext cx="3136628" cy="4847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       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TRẢ LỜI CÂU B: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390" name="Google Shape;390;p85" descr="https://cdn-icons-png.flaticon.com/128/4151/4151471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5400000">
              <a:off x="9300890" y="2385452"/>
              <a:ext cx="488012" cy="4826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1" name="Google Shape;391;p85"/>
          <p:cNvGrpSpPr/>
          <p:nvPr/>
        </p:nvGrpSpPr>
        <p:grpSpPr>
          <a:xfrm>
            <a:off x="5262703" y="2902652"/>
            <a:ext cx="6440020" cy="905993"/>
            <a:chOff x="359456" y="917362"/>
            <a:chExt cx="4830015" cy="679495"/>
          </a:xfrm>
        </p:grpSpPr>
        <p:sp>
          <p:nvSpPr>
            <p:cNvPr id="392" name="Google Shape;392;p85"/>
            <p:cNvSpPr/>
            <p:nvPr/>
          </p:nvSpPr>
          <p:spPr>
            <a:xfrm>
              <a:off x="359456" y="917362"/>
              <a:ext cx="4830015" cy="679495"/>
            </a:xfrm>
            <a:prstGeom prst="roundRect">
              <a:avLst>
                <a:gd name="adj" fmla="val 6937"/>
              </a:avLst>
            </a:prstGeom>
            <a:solidFill>
              <a:srgbClr val="F2F2F2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93" name="Google Shape;393;p85"/>
            <p:cNvSpPr txBox="1"/>
            <p:nvPr/>
          </p:nvSpPr>
          <p:spPr>
            <a:xfrm>
              <a:off x="507919" y="1008611"/>
              <a:ext cx="4533087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H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b="1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394" name="Google Shape;394;p85"/>
          <p:cNvGrpSpPr/>
          <p:nvPr/>
        </p:nvGrpSpPr>
        <p:grpSpPr>
          <a:xfrm>
            <a:off x="5262702" y="3252995"/>
            <a:ext cx="6394396" cy="2966600"/>
            <a:chOff x="-4210818" y="1990267"/>
            <a:chExt cx="8243105" cy="2224950"/>
          </a:xfrm>
        </p:grpSpPr>
        <p:sp>
          <p:nvSpPr>
            <p:cNvPr id="395" name="Google Shape;395;p85"/>
            <p:cNvSpPr/>
            <p:nvPr/>
          </p:nvSpPr>
          <p:spPr>
            <a:xfrm>
              <a:off x="-4210818" y="2725084"/>
              <a:ext cx="8166098" cy="1490133"/>
            </a:xfrm>
            <a:prstGeom prst="roundRect">
              <a:avLst>
                <a:gd name="adj" fmla="val 11183"/>
              </a:avLst>
            </a:prstGeom>
            <a:solidFill>
              <a:srgbClr val="E7FFF5"/>
            </a:solidFill>
            <a:ln w="28575" cap="flat" cmpd="sng">
              <a:solidFill>
                <a:srgbClr val="006639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biết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xây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dựng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chi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396" name="Google Shape;396;p8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2719577" flipH="1">
              <a:off x="3286171" y="2062835"/>
              <a:ext cx="540148" cy="8048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7" name="Google Shape;397;p8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12662" y="5324094"/>
            <a:ext cx="1055523" cy="9187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85"/>
          <p:cNvGrpSpPr/>
          <p:nvPr/>
        </p:nvGrpSpPr>
        <p:grpSpPr>
          <a:xfrm>
            <a:off x="386442" y="2687033"/>
            <a:ext cx="4569076" cy="3882508"/>
            <a:chOff x="4689852" y="1568673"/>
            <a:chExt cx="3834663" cy="3258451"/>
          </a:xfrm>
        </p:grpSpPr>
        <p:grpSp>
          <p:nvGrpSpPr>
            <p:cNvPr id="399" name="Google Shape;399;p85"/>
            <p:cNvGrpSpPr/>
            <p:nvPr/>
          </p:nvGrpSpPr>
          <p:grpSpPr>
            <a:xfrm>
              <a:off x="4689852" y="1568673"/>
              <a:ext cx="3834663" cy="3258451"/>
              <a:chOff x="2576401" y="1487375"/>
              <a:chExt cx="3834663" cy="3258451"/>
            </a:xfrm>
          </p:grpSpPr>
          <p:sp>
            <p:nvSpPr>
              <p:cNvPr id="400" name="Google Shape;400;p85"/>
              <p:cNvSpPr/>
              <p:nvPr/>
            </p:nvSpPr>
            <p:spPr>
              <a:xfrm>
                <a:off x="4559942" y="2173883"/>
                <a:ext cx="1851122" cy="2157488"/>
              </a:xfrm>
              <a:custGeom>
                <a:avLst/>
                <a:gdLst/>
                <a:ahLst/>
                <a:cxnLst/>
                <a:rect l="l" t="t" r="r" b="b"/>
                <a:pathLst>
                  <a:path w="11282" h="13149" extrusionOk="0">
                    <a:moveTo>
                      <a:pt x="9476" y="0"/>
                    </a:moveTo>
                    <a:cubicBezTo>
                      <a:pt x="9403" y="0"/>
                      <a:pt x="9329" y="5"/>
                      <a:pt x="9257" y="14"/>
                    </a:cubicBezTo>
                    <a:cubicBezTo>
                      <a:pt x="8572" y="96"/>
                      <a:pt x="7965" y="543"/>
                      <a:pt x="7579" y="1111"/>
                    </a:cubicBezTo>
                    <a:cubicBezTo>
                      <a:pt x="7193" y="1683"/>
                      <a:pt x="7007" y="2368"/>
                      <a:pt x="6924" y="3053"/>
                    </a:cubicBezTo>
                    <a:cubicBezTo>
                      <a:pt x="6538" y="2715"/>
                      <a:pt x="6200" y="2290"/>
                      <a:pt x="5719" y="2099"/>
                    </a:cubicBezTo>
                    <a:cubicBezTo>
                      <a:pt x="5546" y="2032"/>
                      <a:pt x="5362" y="2001"/>
                      <a:pt x="5177" y="2001"/>
                    </a:cubicBezTo>
                    <a:cubicBezTo>
                      <a:pt x="4788" y="2001"/>
                      <a:pt x="4393" y="2139"/>
                      <a:pt x="4076" y="2368"/>
                    </a:cubicBezTo>
                    <a:cubicBezTo>
                      <a:pt x="3607" y="2706"/>
                      <a:pt x="3287" y="3222"/>
                      <a:pt x="3078" y="3760"/>
                    </a:cubicBezTo>
                    <a:cubicBezTo>
                      <a:pt x="2706" y="4740"/>
                      <a:pt x="2671" y="5841"/>
                      <a:pt x="2979" y="6843"/>
                    </a:cubicBezTo>
                    <a:cubicBezTo>
                      <a:pt x="2607" y="6685"/>
                      <a:pt x="2202" y="6562"/>
                      <a:pt x="1804" y="6562"/>
                    </a:cubicBezTo>
                    <a:cubicBezTo>
                      <a:pt x="1622" y="6562"/>
                      <a:pt x="1442" y="6588"/>
                      <a:pt x="1266" y="6648"/>
                    </a:cubicBezTo>
                    <a:cubicBezTo>
                      <a:pt x="737" y="6830"/>
                      <a:pt x="343" y="7311"/>
                      <a:pt x="173" y="7849"/>
                    </a:cubicBezTo>
                    <a:cubicBezTo>
                      <a:pt x="0" y="8382"/>
                      <a:pt x="26" y="8963"/>
                      <a:pt x="134" y="9513"/>
                    </a:cubicBezTo>
                    <a:cubicBezTo>
                      <a:pt x="304" y="10350"/>
                      <a:pt x="676" y="11014"/>
                      <a:pt x="1188" y="11690"/>
                    </a:cubicBezTo>
                    <a:cubicBezTo>
                      <a:pt x="1457" y="12046"/>
                      <a:pt x="2142" y="12609"/>
                      <a:pt x="2818" y="12861"/>
                    </a:cubicBezTo>
                    <a:cubicBezTo>
                      <a:pt x="3293" y="13063"/>
                      <a:pt x="3855" y="13149"/>
                      <a:pt x="4384" y="13149"/>
                    </a:cubicBezTo>
                    <a:cubicBezTo>
                      <a:pt x="4672" y="13149"/>
                      <a:pt x="4950" y="13123"/>
                      <a:pt x="5199" y="13077"/>
                    </a:cubicBezTo>
                    <a:cubicBezTo>
                      <a:pt x="6001" y="12930"/>
                      <a:pt x="6803" y="12718"/>
                      <a:pt x="7488" y="12275"/>
                    </a:cubicBezTo>
                    <a:cubicBezTo>
                      <a:pt x="8173" y="11837"/>
                      <a:pt x="8732" y="11144"/>
                      <a:pt x="8836" y="10337"/>
                    </a:cubicBezTo>
                    <a:cubicBezTo>
                      <a:pt x="8945" y="9531"/>
                      <a:pt x="8507" y="8638"/>
                      <a:pt x="7744" y="8360"/>
                    </a:cubicBezTo>
                    <a:cubicBezTo>
                      <a:pt x="8472" y="8152"/>
                      <a:pt x="9218" y="7935"/>
                      <a:pt x="9846" y="7506"/>
                    </a:cubicBezTo>
                    <a:cubicBezTo>
                      <a:pt x="10475" y="7077"/>
                      <a:pt x="10978" y="6392"/>
                      <a:pt x="10987" y="5633"/>
                    </a:cubicBezTo>
                    <a:cubicBezTo>
                      <a:pt x="10995" y="4876"/>
                      <a:pt x="10386" y="4111"/>
                      <a:pt x="9636" y="4111"/>
                    </a:cubicBezTo>
                    <a:cubicBezTo>
                      <a:pt x="9629" y="4111"/>
                      <a:pt x="9623" y="4111"/>
                      <a:pt x="9617" y="4111"/>
                    </a:cubicBezTo>
                    <a:cubicBezTo>
                      <a:pt x="10081" y="3686"/>
                      <a:pt x="10558" y="3248"/>
                      <a:pt x="10865" y="2693"/>
                    </a:cubicBezTo>
                    <a:cubicBezTo>
                      <a:pt x="11169" y="2138"/>
                      <a:pt x="11282" y="1436"/>
                      <a:pt x="11000" y="872"/>
                    </a:cubicBezTo>
                    <a:cubicBezTo>
                      <a:pt x="10721" y="322"/>
                      <a:pt x="10095" y="0"/>
                      <a:pt x="9476" y="0"/>
                    </a:cubicBezTo>
                    <a:close/>
                  </a:path>
                </a:pathLst>
              </a:custGeom>
              <a:solidFill>
                <a:srgbClr val="FBBF1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1" name="Google Shape;401;p85"/>
              <p:cNvSpPr/>
              <p:nvPr/>
            </p:nvSpPr>
            <p:spPr>
              <a:xfrm>
                <a:off x="4977194" y="2471687"/>
                <a:ext cx="1091279" cy="1741545"/>
              </a:xfrm>
              <a:custGeom>
                <a:avLst/>
                <a:gdLst/>
                <a:ahLst/>
                <a:cxnLst/>
                <a:rect l="l" t="t" r="r" b="b"/>
                <a:pathLst>
                  <a:path w="6651" h="10614" extrusionOk="0">
                    <a:moveTo>
                      <a:pt x="6585" y="1"/>
                    </a:moveTo>
                    <a:cubicBezTo>
                      <a:pt x="6570" y="1"/>
                      <a:pt x="6554" y="8"/>
                      <a:pt x="6545" y="24"/>
                    </a:cubicBezTo>
                    <a:cubicBezTo>
                      <a:pt x="5946" y="1000"/>
                      <a:pt x="5348" y="1971"/>
                      <a:pt x="4745" y="2942"/>
                    </a:cubicBezTo>
                    <a:cubicBezTo>
                      <a:pt x="4914" y="2361"/>
                      <a:pt x="5058" y="1776"/>
                      <a:pt x="5175" y="1182"/>
                    </a:cubicBezTo>
                    <a:cubicBezTo>
                      <a:pt x="5214" y="987"/>
                      <a:pt x="5248" y="787"/>
                      <a:pt x="5283" y="592"/>
                    </a:cubicBezTo>
                    <a:cubicBezTo>
                      <a:pt x="5288" y="558"/>
                      <a:pt x="5260" y="537"/>
                      <a:pt x="5234" y="537"/>
                    </a:cubicBezTo>
                    <a:cubicBezTo>
                      <a:pt x="5215" y="537"/>
                      <a:pt x="5196" y="549"/>
                      <a:pt x="5192" y="575"/>
                    </a:cubicBezTo>
                    <a:cubicBezTo>
                      <a:pt x="5071" y="1273"/>
                      <a:pt x="4919" y="1967"/>
                      <a:pt x="4732" y="2652"/>
                    </a:cubicBezTo>
                    <a:cubicBezTo>
                      <a:pt x="4676" y="2842"/>
                      <a:pt x="4624" y="3033"/>
                      <a:pt x="4563" y="3224"/>
                    </a:cubicBezTo>
                    <a:cubicBezTo>
                      <a:pt x="4563" y="3233"/>
                      <a:pt x="4563" y="3237"/>
                      <a:pt x="4563" y="3241"/>
                    </a:cubicBezTo>
                    <a:cubicBezTo>
                      <a:pt x="4377" y="3541"/>
                      <a:pt x="4195" y="3840"/>
                      <a:pt x="4008" y="4139"/>
                    </a:cubicBezTo>
                    <a:cubicBezTo>
                      <a:pt x="3250" y="5366"/>
                      <a:pt x="2491" y="6589"/>
                      <a:pt x="1728" y="7811"/>
                    </a:cubicBezTo>
                    <a:lnTo>
                      <a:pt x="2036" y="6350"/>
                    </a:lnTo>
                    <a:cubicBezTo>
                      <a:pt x="2153" y="5782"/>
                      <a:pt x="2270" y="5214"/>
                      <a:pt x="2391" y="4642"/>
                    </a:cubicBezTo>
                    <a:cubicBezTo>
                      <a:pt x="2456" y="4317"/>
                      <a:pt x="2525" y="3991"/>
                      <a:pt x="2591" y="3666"/>
                    </a:cubicBezTo>
                    <a:cubicBezTo>
                      <a:pt x="2598" y="3634"/>
                      <a:pt x="2571" y="3612"/>
                      <a:pt x="2544" y="3612"/>
                    </a:cubicBezTo>
                    <a:cubicBezTo>
                      <a:pt x="2524" y="3612"/>
                      <a:pt x="2505" y="3623"/>
                      <a:pt x="2499" y="3649"/>
                    </a:cubicBezTo>
                    <a:cubicBezTo>
                      <a:pt x="2378" y="4221"/>
                      <a:pt x="2261" y="4798"/>
                      <a:pt x="2140" y="5370"/>
                    </a:cubicBezTo>
                    <a:cubicBezTo>
                      <a:pt x="2023" y="5942"/>
                      <a:pt x="1905" y="6510"/>
                      <a:pt x="1784" y="7078"/>
                    </a:cubicBezTo>
                    <a:cubicBezTo>
                      <a:pt x="1719" y="7404"/>
                      <a:pt x="1650" y="7724"/>
                      <a:pt x="1585" y="8045"/>
                    </a:cubicBezTo>
                    <a:cubicBezTo>
                      <a:pt x="1541" y="8115"/>
                      <a:pt x="1502" y="8180"/>
                      <a:pt x="1459" y="8249"/>
                    </a:cubicBezTo>
                    <a:cubicBezTo>
                      <a:pt x="982" y="9017"/>
                      <a:pt x="501" y="9780"/>
                      <a:pt x="24" y="10547"/>
                    </a:cubicBezTo>
                    <a:cubicBezTo>
                      <a:pt x="0" y="10582"/>
                      <a:pt x="33" y="10614"/>
                      <a:pt x="66" y="10614"/>
                    </a:cubicBezTo>
                    <a:cubicBezTo>
                      <a:pt x="81" y="10614"/>
                      <a:pt x="96" y="10607"/>
                      <a:pt x="106" y="10590"/>
                    </a:cubicBezTo>
                    <a:cubicBezTo>
                      <a:pt x="254" y="10352"/>
                      <a:pt x="405" y="10113"/>
                      <a:pt x="553" y="9875"/>
                    </a:cubicBezTo>
                    <a:cubicBezTo>
                      <a:pt x="557" y="9875"/>
                      <a:pt x="561" y="9875"/>
                      <a:pt x="566" y="9871"/>
                    </a:cubicBezTo>
                    <a:cubicBezTo>
                      <a:pt x="1082" y="9584"/>
                      <a:pt x="1598" y="9298"/>
                      <a:pt x="2114" y="9017"/>
                    </a:cubicBezTo>
                    <a:cubicBezTo>
                      <a:pt x="2634" y="8730"/>
                      <a:pt x="3150" y="8449"/>
                      <a:pt x="3670" y="8171"/>
                    </a:cubicBezTo>
                    <a:cubicBezTo>
                      <a:pt x="3965" y="8015"/>
                      <a:pt x="4255" y="7863"/>
                      <a:pt x="4550" y="7707"/>
                    </a:cubicBezTo>
                    <a:cubicBezTo>
                      <a:pt x="4594" y="7682"/>
                      <a:pt x="4564" y="7622"/>
                      <a:pt x="4522" y="7622"/>
                    </a:cubicBezTo>
                    <a:cubicBezTo>
                      <a:pt x="4515" y="7622"/>
                      <a:pt x="4506" y="7624"/>
                      <a:pt x="4498" y="7629"/>
                    </a:cubicBezTo>
                    <a:cubicBezTo>
                      <a:pt x="3978" y="7902"/>
                      <a:pt x="3453" y="8180"/>
                      <a:pt x="2937" y="8462"/>
                    </a:cubicBezTo>
                    <a:cubicBezTo>
                      <a:pt x="2417" y="8739"/>
                      <a:pt x="1901" y="9025"/>
                      <a:pt x="1385" y="9307"/>
                    </a:cubicBezTo>
                    <a:cubicBezTo>
                      <a:pt x="1138" y="9441"/>
                      <a:pt x="895" y="9580"/>
                      <a:pt x="652" y="9715"/>
                    </a:cubicBezTo>
                    <a:cubicBezTo>
                      <a:pt x="991" y="9177"/>
                      <a:pt x="1329" y="8635"/>
                      <a:pt x="1663" y="8093"/>
                    </a:cubicBezTo>
                    <a:cubicBezTo>
                      <a:pt x="1667" y="8093"/>
                      <a:pt x="1667" y="8089"/>
                      <a:pt x="1667" y="8089"/>
                    </a:cubicBezTo>
                    <a:cubicBezTo>
                      <a:pt x="2001" y="7555"/>
                      <a:pt x="2330" y="7022"/>
                      <a:pt x="2664" y="6489"/>
                    </a:cubicBezTo>
                    <a:cubicBezTo>
                      <a:pt x="2911" y="6090"/>
                      <a:pt x="3159" y="5691"/>
                      <a:pt x="3406" y="5288"/>
                    </a:cubicBezTo>
                    <a:cubicBezTo>
                      <a:pt x="3410" y="5288"/>
                      <a:pt x="3414" y="5288"/>
                      <a:pt x="3419" y="5283"/>
                    </a:cubicBezTo>
                    <a:cubicBezTo>
                      <a:pt x="3813" y="4997"/>
                      <a:pt x="4212" y="4720"/>
                      <a:pt x="4620" y="4451"/>
                    </a:cubicBezTo>
                    <a:cubicBezTo>
                      <a:pt x="5032" y="4182"/>
                      <a:pt x="5448" y="3922"/>
                      <a:pt x="5873" y="3671"/>
                    </a:cubicBezTo>
                    <a:cubicBezTo>
                      <a:pt x="6107" y="3532"/>
                      <a:pt x="6345" y="3397"/>
                      <a:pt x="6584" y="3267"/>
                    </a:cubicBezTo>
                    <a:cubicBezTo>
                      <a:pt x="6628" y="3242"/>
                      <a:pt x="6601" y="3182"/>
                      <a:pt x="6557" y="3182"/>
                    </a:cubicBezTo>
                    <a:cubicBezTo>
                      <a:pt x="6549" y="3182"/>
                      <a:pt x="6541" y="3185"/>
                      <a:pt x="6532" y="3189"/>
                    </a:cubicBezTo>
                    <a:cubicBezTo>
                      <a:pt x="6107" y="3423"/>
                      <a:pt x="5682" y="3671"/>
                      <a:pt x="5270" y="3926"/>
                    </a:cubicBezTo>
                    <a:cubicBezTo>
                      <a:pt x="4849" y="4182"/>
                      <a:pt x="4438" y="4451"/>
                      <a:pt x="4034" y="4733"/>
                    </a:cubicBezTo>
                    <a:cubicBezTo>
                      <a:pt x="3865" y="4846"/>
                      <a:pt x="3700" y="4963"/>
                      <a:pt x="3536" y="5084"/>
                    </a:cubicBezTo>
                    <a:cubicBezTo>
                      <a:pt x="4095" y="4182"/>
                      <a:pt x="4650" y="3280"/>
                      <a:pt x="5205" y="2379"/>
                    </a:cubicBezTo>
                    <a:cubicBezTo>
                      <a:pt x="5682" y="1607"/>
                      <a:pt x="6154" y="839"/>
                      <a:pt x="6627" y="68"/>
                    </a:cubicBezTo>
                    <a:cubicBezTo>
                      <a:pt x="6651" y="32"/>
                      <a:pt x="6618" y="1"/>
                      <a:pt x="6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2" name="Google Shape;402;p85"/>
              <p:cNvSpPr/>
              <p:nvPr/>
            </p:nvSpPr>
            <p:spPr>
              <a:xfrm>
                <a:off x="3487852" y="1579916"/>
                <a:ext cx="868790" cy="1144622"/>
              </a:xfrm>
              <a:custGeom>
                <a:avLst/>
                <a:gdLst/>
                <a:ahLst/>
                <a:cxnLst/>
                <a:rect l="l" t="t" r="r" b="b"/>
                <a:pathLst>
                  <a:path w="5295" h="6976" extrusionOk="0">
                    <a:moveTo>
                      <a:pt x="989" y="0"/>
                    </a:moveTo>
                    <a:cubicBezTo>
                      <a:pt x="648" y="0"/>
                      <a:pt x="332" y="253"/>
                      <a:pt x="213" y="573"/>
                    </a:cubicBezTo>
                    <a:cubicBezTo>
                      <a:pt x="87" y="898"/>
                      <a:pt x="143" y="1271"/>
                      <a:pt x="304" y="1579"/>
                    </a:cubicBezTo>
                    <a:cubicBezTo>
                      <a:pt x="468" y="1887"/>
                      <a:pt x="729" y="2134"/>
                      <a:pt x="1015" y="2329"/>
                    </a:cubicBezTo>
                    <a:cubicBezTo>
                      <a:pt x="772" y="2420"/>
                      <a:pt x="503" y="2472"/>
                      <a:pt x="308" y="2641"/>
                    </a:cubicBezTo>
                    <a:cubicBezTo>
                      <a:pt x="87" y="2832"/>
                      <a:pt x="0" y="3148"/>
                      <a:pt x="39" y="3439"/>
                    </a:cubicBezTo>
                    <a:cubicBezTo>
                      <a:pt x="78" y="3725"/>
                      <a:pt x="230" y="3989"/>
                      <a:pt x="425" y="4211"/>
                    </a:cubicBezTo>
                    <a:cubicBezTo>
                      <a:pt x="772" y="4605"/>
                      <a:pt x="1253" y="4883"/>
                      <a:pt x="1773" y="4982"/>
                    </a:cubicBezTo>
                    <a:cubicBezTo>
                      <a:pt x="1544" y="5169"/>
                      <a:pt x="1327" y="5407"/>
                      <a:pt x="1279" y="5698"/>
                    </a:cubicBezTo>
                    <a:cubicBezTo>
                      <a:pt x="1236" y="5980"/>
                      <a:pt x="1357" y="6266"/>
                      <a:pt x="1557" y="6469"/>
                    </a:cubicBezTo>
                    <a:cubicBezTo>
                      <a:pt x="1756" y="6673"/>
                      <a:pt x="2021" y="6799"/>
                      <a:pt x="2289" y="6881"/>
                    </a:cubicBezTo>
                    <a:cubicBezTo>
                      <a:pt x="2514" y="6948"/>
                      <a:pt x="2732" y="6975"/>
                      <a:pt x="2951" y="6975"/>
                    </a:cubicBezTo>
                    <a:cubicBezTo>
                      <a:pt x="3133" y="6975"/>
                      <a:pt x="3317" y="6956"/>
                      <a:pt x="3508" y="6925"/>
                    </a:cubicBezTo>
                    <a:cubicBezTo>
                      <a:pt x="3733" y="6890"/>
                      <a:pt x="4145" y="6717"/>
                      <a:pt x="4414" y="6474"/>
                    </a:cubicBezTo>
                    <a:cubicBezTo>
                      <a:pt x="4726" y="6222"/>
                      <a:pt x="4965" y="5810"/>
                      <a:pt x="5073" y="5464"/>
                    </a:cubicBezTo>
                    <a:cubicBezTo>
                      <a:pt x="5199" y="5073"/>
                      <a:pt x="5294" y="4666"/>
                      <a:pt x="5259" y="4254"/>
                    </a:cubicBezTo>
                    <a:cubicBezTo>
                      <a:pt x="5225" y="3846"/>
                      <a:pt x="5047" y="3434"/>
                      <a:pt x="4713" y="3196"/>
                    </a:cubicBezTo>
                    <a:cubicBezTo>
                      <a:pt x="4547" y="3077"/>
                      <a:pt x="4339" y="3013"/>
                      <a:pt x="4134" y="3013"/>
                    </a:cubicBezTo>
                    <a:cubicBezTo>
                      <a:pt x="3928" y="3013"/>
                      <a:pt x="3725" y="3078"/>
                      <a:pt x="3573" y="3218"/>
                    </a:cubicBezTo>
                    <a:cubicBezTo>
                      <a:pt x="3655" y="2845"/>
                      <a:pt x="3733" y="2459"/>
                      <a:pt x="3690" y="2077"/>
                    </a:cubicBezTo>
                    <a:cubicBezTo>
                      <a:pt x="3646" y="1696"/>
                      <a:pt x="3460" y="1310"/>
                      <a:pt x="3122" y="1128"/>
                    </a:cubicBezTo>
                    <a:cubicBezTo>
                      <a:pt x="3009" y="1066"/>
                      <a:pt x="2878" y="1036"/>
                      <a:pt x="2748" y="1036"/>
                    </a:cubicBezTo>
                    <a:cubicBezTo>
                      <a:pt x="2493" y="1036"/>
                      <a:pt x="2239" y="1153"/>
                      <a:pt x="2125" y="1379"/>
                    </a:cubicBezTo>
                    <a:cubicBezTo>
                      <a:pt x="2042" y="1072"/>
                      <a:pt x="1960" y="755"/>
                      <a:pt x="1786" y="491"/>
                    </a:cubicBezTo>
                    <a:cubicBezTo>
                      <a:pt x="1609" y="222"/>
                      <a:pt x="1327" y="5"/>
                      <a:pt x="1006" y="1"/>
                    </a:cubicBezTo>
                    <a:cubicBezTo>
                      <a:pt x="1000" y="0"/>
                      <a:pt x="995" y="0"/>
                      <a:pt x="989" y="0"/>
                    </a:cubicBez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3" name="Google Shape;403;p85"/>
              <p:cNvSpPr/>
              <p:nvPr/>
            </p:nvSpPr>
            <p:spPr>
              <a:xfrm>
                <a:off x="3633718" y="1750394"/>
                <a:ext cx="540799" cy="892923"/>
              </a:xfrm>
              <a:custGeom>
                <a:avLst/>
                <a:gdLst/>
                <a:ahLst/>
                <a:cxnLst/>
                <a:rect l="l" t="t" r="r" b="b"/>
                <a:pathLst>
                  <a:path w="3296" h="5442" extrusionOk="0">
                    <a:moveTo>
                      <a:pt x="120" y="1"/>
                    </a:moveTo>
                    <a:cubicBezTo>
                      <a:pt x="104" y="1"/>
                      <a:pt x="86" y="22"/>
                      <a:pt x="95" y="41"/>
                    </a:cubicBezTo>
                    <a:cubicBezTo>
                      <a:pt x="390" y="535"/>
                      <a:pt x="681" y="1034"/>
                      <a:pt x="971" y="1528"/>
                    </a:cubicBezTo>
                    <a:cubicBezTo>
                      <a:pt x="754" y="1320"/>
                      <a:pt x="525" y="1116"/>
                      <a:pt x="286" y="921"/>
                    </a:cubicBezTo>
                    <a:cubicBezTo>
                      <a:pt x="208" y="861"/>
                      <a:pt x="130" y="796"/>
                      <a:pt x="52" y="735"/>
                    </a:cubicBezTo>
                    <a:cubicBezTo>
                      <a:pt x="47" y="732"/>
                      <a:pt x="42" y="730"/>
                      <a:pt x="37" y="730"/>
                    </a:cubicBezTo>
                    <a:cubicBezTo>
                      <a:pt x="16" y="730"/>
                      <a:pt x="1" y="756"/>
                      <a:pt x="22" y="774"/>
                    </a:cubicBezTo>
                    <a:cubicBezTo>
                      <a:pt x="303" y="991"/>
                      <a:pt x="577" y="1225"/>
                      <a:pt x="837" y="1468"/>
                    </a:cubicBezTo>
                    <a:cubicBezTo>
                      <a:pt x="910" y="1537"/>
                      <a:pt x="984" y="1606"/>
                      <a:pt x="1054" y="1676"/>
                    </a:cubicBezTo>
                    <a:cubicBezTo>
                      <a:pt x="1058" y="1680"/>
                      <a:pt x="1058" y="1680"/>
                      <a:pt x="1062" y="1680"/>
                    </a:cubicBezTo>
                    <a:cubicBezTo>
                      <a:pt x="1153" y="1836"/>
                      <a:pt x="1240" y="1988"/>
                      <a:pt x="1331" y="2140"/>
                    </a:cubicBezTo>
                    <a:cubicBezTo>
                      <a:pt x="1700" y="2768"/>
                      <a:pt x="2064" y="3397"/>
                      <a:pt x="2428" y="4026"/>
                    </a:cubicBezTo>
                    <a:cubicBezTo>
                      <a:pt x="2237" y="3865"/>
                      <a:pt x="2042" y="3705"/>
                      <a:pt x="1851" y="3544"/>
                    </a:cubicBezTo>
                    <a:cubicBezTo>
                      <a:pt x="1626" y="3358"/>
                      <a:pt x="1400" y="3167"/>
                      <a:pt x="1175" y="2981"/>
                    </a:cubicBezTo>
                    <a:cubicBezTo>
                      <a:pt x="1045" y="2877"/>
                      <a:pt x="915" y="2768"/>
                      <a:pt x="785" y="2660"/>
                    </a:cubicBezTo>
                    <a:cubicBezTo>
                      <a:pt x="781" y="2657"/>
                      <a:pt x="776" y="2655"/>
                      <a:pt x="772" y="2655"/>
                    </a:cubicBezTo>
                    <a:cubicBezTo>
                      <a:pt x="753" y="2655"/>
                      <a:pt x="737" y="2681"/>
                      <a:pt x="754" y="2699"/>
                    </a:cubicBezTo>
                    <a:cubicBezTo>
                      <a:pt x="984" y="2885"/>
                      <a:pt x="1210" y="3076"/>
                      <a:pt x="1439" y="3267"/>
                    </a:cubicBezTo>
                    <a:cubicBezTo>
                      <a:pt x="1665" y="3453"/>
                      <a:pt x="1890" y="3640"/>
                      <a:pt x="2116" y="3826"/>
                    </a:cubicBezTo>
                    <a:cubicBezTo>
                      <a:pt x="2246" y="3935"/>
                      <a:pt x="2372" y="4039"/>
                      <a:pt x="2497" y="4143"/>
                    </a:cubicBezTo>
                    <a:cubicBezTo>
                      <a:pt x="2519" y="4177"/>
                      <a:pt x="2541" y="4212"/>
                      <a:pt x="2558" y="4247"/>
                    </a:cubicBezTo>
                    <a:cubicBezTo>
                      <a:pt x="2788" y="4641"/>
                      <a:pt x="3018" y="5036"/>
                      <a:pt x="3247" y="5430"/>
                    </a:cubicBezTo>
                    <a:cubicBezTo>
                      <a:pt x="3251" y="5438"/>
                      <a:pt x="3257" y="5441"/>
                      <a:pt x="3264" y="5441"/>
                    </a:cubicBezTo>
                    <a:cubicBezTo>
                      <a:pt x="3279" y="5441"/>
                      <a:pt x="3296" y="5423"/>
                      <a:pt x="3286" y="5404"/>
                    </a:cubicBezTo>
                    <a:cubicBezTo>
                      <a:pt x="3213" y="5283"/>
                      <a:pt x="3143" y="5157"/>
                      <a:pt x="3070" y="5036"/>
                    </a:cubicBezTo>
                    <a:cubicBezTo>
                      <a:pt x="3074" y="5036"/>
                      <a:pt x="3074" y="5032"/>
                      <a:pt x="3074" y="5027"/>
                    </a:cubicBezTo>
                    <a:cubicBezTo>
                      <a:pt x="3065" y="4732"/>
                      <a:pt x="3061" y="4433"/>
                      <a:pt x="3057" y="4138"/>
                    </a:cubicBezTo>
                    <a:cubicBezTo>
                      <a:pt x="3052" y="3839"/>
                      <a:pt x="3048" y="3540"/>
                      <a:pt x="3048" y="3245"/>
                    </a:cubicBezTo>
                    <a:cubicBezTo>
                      <a:pt x="3048" y="3076"/>
                      <a:pt x="3048" y="2911"/>
                      <a:pt x="3048" y="2742"/>
                    </a:cubicBezTo>
                    <a:cubicBezTo>
                      <a:pt x="3048" y="2728"/>
                      <a:pt x="3038" y="2722"/>
                      <a:pt x="3027" y="2722"/>
                    </a:cubicBezTo>
                    <a:cubicBezTo>
                      <a:pt x="3014" y="2722"/>
                      <a:pt x="3000" y="2730"/>
                      <a:pt x="3000" y="2747"/>
                    </a:cubicBezTo>
                    <a:cubicBezTo>
                      <a:pt x="3000" y="3046"/>
                      <a:pt x="3000" y="3341"/>
                      <a:pt x="3005" y="3640"/>
                    </a:cubicBezTo>
                    <a:cubicBezTo>
                      <a:pt x="3005" y="3939"/>
                      <a:pt x="3009" y="4234"/>
                      <a:pt x="3013" y="4533"/>
                    </a:cubicBezTo>
                    <a:cubicBezTo>
                      <a:pt x="3018" y="4672"/>
                      <a:pt x="3022" y="4810"/>
                      <a:pt x="3022" y="4954"/>
                    </a:cubicBezTo>
                    <a:cubicBezTo>
                      <a:pt x="2862" y="4676"/>
                      <a:pt x="2701" y="4399"/>
                      <a:pt x="2541" y="4121"/>
                    </a:cubicBezTo>
                    <a:cubicBezTo>
                      <a:pt x="2541" y="4117"/>
                      <a:pt x="2541" y="4117"/>
                      <a:pt x="2536" y="4117"/>
                    </a:cubicBezTo>
                    <a:cubicBezTo>
                      <a:pt x="2380" y="3844"/>
                      <a:pt x="2220" y="3570"/>
                      <a:pt x="2059" y="3297"/>
                    </a:cubicBezTo>
                    <a:cubicBezTo>
                      <a:pt x="1942" y="3089"/>
                      <a:pt x="1821" y="2885"/>
                      <a:pt x="1700" y="2682"/>
                    </a:cubicBezTo>
                    <a:cubicBezTo>
                      <a:pt x="1700" y="2677"/>
                      <a:pt x="1704" y="2677"/>
                      <a:pt x="1700" y="2677"/>
                    </a:cubicBezTo>
                    <a:cubicBezTo>
                      <a:pt x="1665" y="2430"/>
                      <a:pt x="1639" y="2187"/>
                      <a:pt x="1613" y="1945"/>
                    </a:cubicBezTo>
                    <a:cubicBezTo>
                      <a:pt x="1591" y="1697"/>
                      <a:pt x="1574" y="1450"/>
                      <a:pt x="1561" y="1199"/>
                    </a:cubicBezTo>
                    <a:cubicBezTo>
                      <a:pt x="1556" y="1064"/>
                      <a:pt x="1552" y="926"/>
                      <a:pt x="1552" y="787"/>
                    </a:cubicBezTo>
                    <a:cubicBezTo>
                      <a:pt x="1552" y="773"/>
                      <a:pt x="1542" y="766"/>
                      <a:pt x="1531" y="766"/>
                    </a:cubicBezTo>
                    <a:cubicBezTo>
                      <a:pt x="1518" y="766"/>
                      <a:pt x="1504" y="775"/>
                      <a:pt x="1504" y="791"/>
                    </a:cubicBezTo>
                    <a:cubicBezTo>
                      <a:pt x="1509" y="1038"/>
                      <a:pt x="1517" y="1286"/>
                      <a:pt x="1535" y="1528"/>
                    </a:cubicBezTo>
                    <a:cubicBezTo>
                      <a:pt x="1548" y="1775"/>
                      <a:pt x="1574" y="2023"/>
                      <a:pt x="1600" y="2270"/>
                    </a:cubicBezTo>
                    <a:cubicBezTo>
                      <a:pt x="1613" y="2374"/>
                      <a:pt x="1626" y="2474"/>
                      <a:pt x="1639" y="2578"/>
                    </a:cubicBezTo>
                    <a:cubicBezTo>
                      <a:pt x="1370" y="2114"/>
                      <a:pt x="1101" y="1654"/>
                      <a:pt x="828" y="1190"/>
                    </a:cubicBezTo>
                    <a:cubicBezTo>
                      <a:pt x="598" y="800"/>
                      <a:pt x="368" y="405"/>
                      <a:pt x="134" y="11"/>
                    </a:cubicBezTo>
                    <a:cubicBezTo>
                      <a:pt x="131" y="4"/>
                      <a:pt x="125" y="1"/>
                      <a:pt x="1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4" name="Google Shape;404;p85"/>
              <p:cNvSpPr/>
              <p:nvPr/>
            </p:nvSpPr>
            <p:spPr>
              <a:xfrm>
                <a:off x="2732926" y="2215887"/>
                <a:ext cx="1674083" cy="2168481"/>
              </a:xfrm>
              <a:custGeom>
                <a:avLst/>
                <a:gdLst/>
                <a:ahLst/>
                <a:cxnLst/>
                <a:rect l="l" t="t" r="r" b="b"/>
                <a:pathLst>
                  <a:path w="10203" h="13216" extrusionOk="0">
                    <a:moveTo>
                      <a:pt x="1764" y="1"/>
                    </a:moveTo>
                    <a:cubicBezTo>
                      <a:pt x="1757" y="1"/>
                      <a:pt x="1750" y="1"/>
                      <a:pt x="1744" y="1"/>
                    </a:cubicBezTo>
                    <a:cubicBezTo>
                      <a:pt x="1076" y="5"/>
                      <a:pt x="478" y="512"/>
                      <a:pt x="257" y="1137"/>
                    </a:cubicBezTo>
                    <a:cubicBezTo>
                      <a:pt x="40" y="1765"/>
                      <a:pt x="166" y="2481"/>
                      <a:pt x="495" y="3057"/>
                    </a:cubicBezTo>
                    <a:cubicBezTo>
                      <a:pt x="825" y="3634"/>
                      <a:pt x="1341" y="4089"/>
                      <a:pt x="1900" y="4449"/>
                    </a:cubicBezTo>
                    <a:cubicBezTo>
                      <a:pt x="1440" y="4640"/>
                      <a:pt x="929" y="4753"/>
                      <a:pt x="560" y="5087"/>
                    </a:cubicBezTo>
                    <a:cubicBezTo>
                      <a:pt x="148" y="5464"/>
                      <a:pt x="1" y="6075"/>
                      <a:pt x="92" y="6621"/>
                    </a:cubicBezTo>
                    <a:cubicBezTo>
                      <a:pt x="187" y="7172"/>
                      <a:pt x="495" y="7666"/>
                      <a:pt x="872" y="8074"/>
                    </a:cubicBezTo>
                    <a:cubicBezTo>
                      <a:pt x="1557" y="8815"/>
                      <a:pt x="2498" y="9318"/>
                      <a:pt x="3495" y="9474"/>
                    </a:cubicBezTo>
                    <a:cubicBezTo>
                      <a:pt x="3066" y="9843"/>
                      <a:pt x="2672" y="10311"/>
                      <a:pt x="2598" y="10870"/>
                    </a:cubicBezTo>
                    <a:cubicBezTo>
                      <a:pt x="2529" y="11408"/>
                      <a:pt x="2780" y="11954"/>
                      <a:pt x="3170" y="12331"/>
                    </a:cubicBezTo>
                    <a:cubicBezTo>
                      <a:pt x="3561" y="12704"/>
                      <a:pt x="4072" y="12930"/>
                      <a:pt x="4597" y="13069"/>
                    </a:cubicBezTo>
                    <a:cubicBezTo>
                      <a:pt x="4982" y="13172"/>
                      <a:pt x="5353" y="13216"/>
                      <a:pt x="5725" y="13216"/>
                    </a:cubicBezTo>
                    <a:cubicBezTo>
                      <a:pt x="6119" y="13216"/>
                      <a:pt x="6514" y="13166"/>
                      <a:pt x="6929" y="13086"/>
                    </a:cubicBezTo>
                    <a:cubicBezTo>
                      <a:pt x="7350" y="13004"/>
                      <a:pt x="8126" y="12652"/>
                      <a:pt x="8633" y="12175"/>
                    </a:cubicBezTo>
                    <a:cubicBezTo>
                      <a:pt x="9214" y="11672"/>
                      <a:pt x="9644" y="10875"/>
                      <a:pt x="9834" y="10203"/>
                    </a:cubicBezTo>
                    <a:cubicBezTo>
                      <a:pt x="10042" y="9448"/>
                      <a:pt x="10203" y="8663"/>
                      <a:pt x="10116" y="7883"/>
                    </a:cubicBezTo>
                    <a:cubicBezTo>
                      <a:pt x="10025" y="7107"/>
                      <a:pt x="9661" y="6327"/>
                      <a:pt x="9011" y="5893"/>
                    </a:cubicBezTo>
                    <a:cubicBezTo>
                      <a:pt x="8701" y="5688"/>
                      <a:pt x="8323" y="5579"/>
                      <a:pt x="7951" y="5579"/>
                    </a:cubicBezTo>
                    <a:cubicBezTo>
                      <a:pt x="7538" y="5579"/>
                      <a:pt x="7133" y="5714"/>
                      <a:pt x="6838" y="6001"/>
                    </a:cubicBezTo>
                    <a:lnTo>
                      <a:pt x="6838" y="6001"/>
                    </a:lnTo>
                    <a:cubicBezTo>
                      <a:pt x="6964" y="5277"/>
                      <a:pt x="7094" y="4545"/>
                      <a:pt x="6990" y="3816"/>
                    </a:cubicBezTo>
                    <a:cubicBezTo>
                      <a:pt x="6886" y="3092"/>
                      <a:pt x="6509" y="2364"/>
                      <a:pt x="5854" y="2034"/>
                    </a:cubicBezTo>
                    <a:cubicBezTo>
                      <a:pt x="5647" y="1930"/>
                      <a:pt x="5413" y="1879"/>
                      <a:pt x="5179" y="1879"/>
                    </a:cubicBezTo>
                    <a:cubicBezTo>
                      <a:pt x="4673" y="1879"/>
                      <a:pt x="4170" y="2118"/>
                      <a:pt x="3959" y="2572"/>
                    </a:cubicBezTo>
                    <a:cubicBezTo>
                      <a:pt x="3786" y="1986"/>
                      <a:pt x="3608" y="1388"/>
                      <a:pt x="3261" y="890"/>
                    </a:cubicBezTo>
                    <a:cubicBezTo>
                      <a:pt x="2914" y="392"/>
                      <a:pt x="2367" y="1"/>
                      <a:pt x="1764" y="1"/>
                    </a:cubicBezTo>
                    <a:close/>
                  </a:path>
                </a:pathLst>
              </a:custGeom>
              <a:solidFill>
                <a:srgbClr val="00CC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5" name="Google Shape;405;p85"/>
              <p:cNvSpPr/>
              <p:nvPr/>
            </p:nvSpPr>
            <p:spPr>
              <a:xfrm>
                <a:off x="2999882" y="2542241"/>
                <a:ext cx="1077169" cy="1675585"/>
              </a:xfrm>
              <a:custGeom>
                <a:avLst/>
                <a:gdLst/>
                <a:ahLst/>
                <a:cxnLst/>
                <a:rect l="l" t="t" r="r" b="b"/>
                <a:pathLst>
                  <a:path w="6565" h="10212" extrusionOk="0">
                    <a:moveTo>
                      <a:pt x="180" y="0"/>
                    </a:moveTo>
                    <a:cubicBezTo>
                      <a:pt x="149" y="0"/>
                      <a:pt x="117" y="38"/>
                      <a:pt x="139" y="76"/>
                    </a:cubicBezTo>
                    <a:cubicBezTo>
                      <a:pt x="728" y="1003"/>
                      <a:pt x="1314" y="1936"/>
                      <a:pt x="1899" y="2872"/>
                    </a:cubicBezTo>
                    <a:cubicBezTo>
                      <a:pt x="1470" y="2478"/>
                      <a:pt x="1019" y="2105"/>
                      <a:pt x="559" y="1749"/>
                    </a:cubicBezTo>
                    <a:cubicBezTo>
                      <a:pt x="403" y="1632"/>
                      <a:pt x="251" y="1519"/>
                      <a:pt x="95" y="1407"/>
                    </a:cubicBezTo>
                    <a:cubicBezTo>
                      <a:pt x="86" y="1400"/>
                      <a:pt x="77" y="1397"/>
                      <a:pt x="68" y="1397"/>
                    </a:cubicBezTo>
                    <a:cubicBezTo>
                      <a:pt x="30" y="1397"/>
                      <a:pt x="0" y="1448"/>
                      <a:pt x="39" y="1476"/>
                    </a:cubicBezTo>
                    <a:cubicBezTo>
                      <a:pt x="594" y="1879"/>
                      <a:pt x="1127" y="2308"/>
                      <a:pt x="1639" y="2759"/>
                    </a:cubicBezTo>
                    <a:cubicBezTo>
                      <a:pt x="1782" y="2885"/>
                      <a:pt x="1925" y="3015"/>
                      <a:pt x="2068" y="3150"/>
                    </a:cubicBezTo>
                    <a:cubicBezTo>
                      <a:pt x="2072" y="3150"/>
                      <a:pt x="2072" y="3154"/>
                      <a:pt x="2077" y="3154"/>
                    </a:cubicBezTo>
                    <a:cubicBezTo>
                      <a:pt x="2259" y="3440"/>
                      <a:pt x="2441" y="3731"/>
                      <a:pt x="2619" y="4017"/>
                    </a:cubicBezTo>
                    <a:cubicBezTo>
                      <a:pt x="3356" y="5196"/>
                      <a:pt x="4093" y="6371"/>
                      <a:pt x="4825" y="7550"/>
                    </a:cubicBezTo>
                    <a:cubicBezTo>
                      <a:pt x="4448" y="7255"/>
                      <a:pt x="4071" y="6961"/>
                      <a:pt x="3694" y="6666"/>
                    </a:cubicBezTo>
                    <a:cubicBezTo>
                      <a:pt x="3252" y="6323"/>
                      <a:pt x="2809" y="5976"/>
                      <a:pt x="2367" y="5634"/>
                    </a:cubicBezTo>
                    <a:cubicBezTo>
                      <a:pt x="2116" y="5434"/>
                      <a:pt x="1864" y="5239"/>
                      <a:pt x="1608" y="5040"/>
                    </a:cubicBezTo>
                    <a:cubicBezTo>
                      <a:pt x="1600" y="5034"/>
                      <a:pt x="1592" y="5031"/>
                      <a:pt x="1584" y="5031"/>
                    </a:cubicBezTo>
                    <a:cubicBezTo>
                      <a:pt x="1548" y="5031"/>
                      <a:pt x="1517" y="5085"/>
                      <a:pt x="1552" y="5114"/>
                    </a:cubicBezTo>
                    <a:lnTo>
                      <a:pt x="2892" y="6159"/>
                    </a:lnTo>
                    <a:cubicBezTo>
                      <a:pt x="3334" y="6501"/>
                      <a:pt x="3776" y="6848"/>
                      <a:pt x="4218" y="7190"/>
                    </a:cubicBezTo>
                    <a:cubicBezTo>
                      <a:pt x="4470" y="7386"/>
                      <a:pt x="4717" y="7581"/>
                      <a:pt x="4969" y="7776"/>
                    </a:cubicBezTo>
                    <a:cubicBezTo>
                      <a:pt x="5008" y="7841"/>
                      <a:pt x="5047" y="7906"/>
                      <a:pt x="5090" y="7971"/>
                    </a:cubicBezTo>
                    <a:cubicBezTo>
                      <a:pt x="5550" y="8708"/>
                      <a:pt x="6009" y="9449"/>
                      <a:pt x="6469" y="10191"/>
                    </a:cubicBezTo>
                    <a:cubicBezTo>
                      <a:pt x="6477" y="10205"/>
                      <a:pt x="6489" y="10212"/>
                      <a:pt x="6502" y="10212"/>
                    </a:cubicBezTo>
                    <a:cubicBezTo>
                      <a:pt x="6532" y="10212"/>
                      <a:pt x="6564" y="10173"/>
                      <a:pt x="6542" y="10139"/>
                    </a:cubicBezTo>
                    <a:cubicBezTo>
                      <a:pt x="6399" y="9909"/>
                      <a:pt x="6256" y="9675"/>
                      <a:pt x="6113" y="9445"/>
                    </a:cubicBezTo>
                    <a:cubicBezTo>
                      <a:pt x="6113" y="9441"/>
                      <a:pt x="6113" y="9436"/>
                      <a:pt x="6113" y="9432"/>
                    </a:cubicBezTo>
                    <a:cubicBezTo>
                      <a:pt x="6083" y="8864"/>
                      <a:pt x="6057" y="8296"/>
                      <a:pt x="6031" y="7728"/>
                    </a:cubicBezTo>
                    <a:cubicBezTo>
                      <a:pt x="6005" y="7160"/>
                      <a:pt x="5983" y="6592"/>
                      <a:pt x="5966" y="6024"/>
                    </a:cubicBezTo>
                    <a:cubicBezTo>
                      <a:pt x="5953" y="5708"/>
                      <a:pt x="5944" y="5387"/>
                      <a:pt x="5935" y="5066"/>
                    </a:cubicBezTo>
                    <a:cubicBezTo>
                      <a:pt x="5935" y="5040"/>
                      <a:pt x="5917" y="5028"/>
                      <a:pt x="5896" y="5028"/>
                    </a:cubicBezTo>
                    <a:cubicBezTo>
                      <a:pt x="5872" y="5028"/>
                      <a:pt x="5844" y="5046"/>
                      <a:pt x="5844" y="5079"/>
                    </a:cubicBezTo>
                    <a:cubicBezTo>
                      <a:pt x="5862" y="5647"/>
                      <a:pt x="5879" y="6215"/>
                      <a:pt x="5901" y="6783"/>
                    </a:cubicBezTo>
                    <a:cubicBezTo>
                      <a:pt x="5922" y="7351"/>
                      <a:pt x="5948" y="7919"/>
                      <a:pt x="5974" y="8487"/>
                    </a:cubicBezTo>
                    <a:cubicBezTo>
                      <a:pt x="5987" y="8756"/>
                      <a:pt x="6000" y="9024"/>
                      <a:pt x="6013" y="9289"/>
                    </a:cubicBezTo>
                    <a:cubicBezTo>
                      <a:pt x="5693" y="8769"/>
                      <a:pt x="5367" y="8248"/>
                      <a:pt x="5042" y="7728"/>
                    </a:cubicBezTo>
                    <a:cubicBezTo>
                      <a:pt x="5042" y="7724"/>
                      <a:pt x="5042" y="7724"/>
                      <a:pt x="5042" y="7719"/>
                    </a:cubicBezTo>
                    <a:cubicBezTo>
                      <a:pt x="4721" y="7208"/>
                      <a:pt x="4401" y="6692"/>
                      <a:pt x="4080" y="6180"/>
                    </a:cubicBezTo>
                    <a:cubicBezTo>
                      <a:pt x="3841" y="5794"/>
                      <a:pt x="3598" y="5413"/>
                      <a:pt x="3360" y="5027"/>
                    </a:cubicBezTo>
                    <a:cubicBezTo>
                      <a:pt x="3360" y="5023"/>
                      <a:pt x="3360" y="5018"/>
                      <a:pt x="3360" y="5014"/>
                    </a:cubicBezTo>
                    <a:cubicBezTo>
                      <a:pt x="3278" y="4554"/>
                      <a:pt x="3208" y="4086"/>
                      <a:pt x="3148" y="3622"/>
                    </a:cubicBezTo>
                    <a:cubicBezTo>
                      <a:pt x="3091" y="3150"/>
                      <a:pt x="3043" y="2677"/>
                      <a:pt x="3009" y="2209"/>
                    </a:cubicBezTo>
                    <a:cubicBezTo>
                      <a:pt x="2987" y="1944"/>
                      <a:pt x="2974" y="1680"/>
                      <a:pt x="2961" y="1420"/>
                    </a:cubicBezTo>
                    <a:cubicBezTo>
                      <a:pt x="2959" y="1392"/>
                      <a:pt x="2940" y="1380"/>
                      <a:pt x="2920" y="1380"/>
                    </a:cubicBezTo>
                    <a:cubicBezTo>
                      <a:pt x="2896" y="1380"/>
                      <a:pt x="2870" y="1397"/>
                      <a:pt x="2870" y="1428"/>
                    </a:cubicBezTo>
                    <a:cubicBezTo>
                      <a:pt x="2892" y="1901"/>
                      <a:pt x="2926" y="2369"/>
                      <a:pt x="2970" y="2837"/>
                    </a:cubicBezTo>
                    <a:cubicBezTo>
                      <a:pt x="3017" y="3310"/>
                      <a:pt x="3074" y="3778"/>
                      <a:pt x="3143" y="4246"/>
                    </a:cubicBezTo>
                    <a:cubicBezTo>
                      <a:pt x="3169" y="4442"/>
                      <a:pt x="3204" y="4637"/>
                      <a:pt x="3234" y="4827"/>
                    </a:cubicBezTo>
                    <a:cubicBezTo>
                      <a:pt x="2692" y="3965"/>
                      <a:pt x="2150" y="3098"/>
                      <a:pt x="1608" y="2230"/>
                    </a:cubicBezTo>
                    <a:cubicBezTo>
                      <a:pt x="1140" y="1493"/>
                      <a:pt x="676" y="756"/>
                      <a:pt x="212" y="19"/>
                    </a:cubicBezTo>
                    <a:cubicBezTo>
                      <a:pt x="204" y="6"/>
                      <a:pt x="192" y="0"/>
                      <a:pt x="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06" name="Google Shape;406;p85"/>
              <p:cNvSpPr/>
              <p:nvPr/>
            </p:nvSpPr>
            <p:spPr>
              <a:xfrm>
                <a:off x="3893946" y="1487375"/>
                <a:ext cx="1533961" cy="3179542"/>
              </a:xfrm>
              <a:custGeom>
                <a:avLst/>
                <a:gdLst/>
                <a:ahLst/>
                <a:cxnLst/>
                <a:rect l="l" t="t" r="r" b="b"/>
                <a:pathLst>
                  <a:path w="9349" h="19378" extrusionOk="0">
                    <a:moveTo>
                      <a:pt x="994" y="1"/>
                    </a:moveTo>
                    <a:cubicBezTo>
                      <a:pt x="447" y="1"/>
                      <a:pt x="1" y="443"/>
                      <a:pt x="1" y="994"/>
                    </a:cubicBezTo>
                    <a:lnTo>
                      <a:pt x="1" y="18454"/>
                    </a:lnTo>
                    <a:cubicBezTo>
                      <a:pt x="1" y="18961"/>
                      <a:pt x="413" y="19377"/>
                      <a:pt x="924" y="19377"/>
                    </a:cubicBezTo>
                    <a:lnTo>
                      <a:pt x="8369" y="19377"/>
                    </a:lnTo>
                    <a:cubicBezTo>
                      <a:pt x="8911" y="19377"/>
                      <a:pt x="9349" y="18935"/>
                      <a:pt x="9349" y="18393"/>
                    </a:cubicBezTo>
                    <a:lnTo>
                      <a:pt x="9349" y="1189"/>
                    </a:lnTo>
                    <a:cubicBezTo>
                      <a:pt x="9349" y="534"/>
                      <a:pt x="8820" y="1"/>
                      <a:pt x="8165" y="1"/>
                    </a:cubicBezTo>
                    <a:close/>
                  </a:path>
                </a:pathLst>
              </a:custGeom>
              <a:solidFill>
                <a:srgbClr val="02264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grpSp>
            <p:nvGrpSpPr>
              <p:cNvPr id="407" name="Google Shape;407;p85"/>
              <p:cNvGrpSpPr/>
              <p:nvPr/>
            </p:nvGrpSpPr>
            <p:grpSpPr>
              <a:xfrm>
                <a:off x="3958935" y="1568657"/>
                <a:ext cx="1404554" cy="3032919"/>
                <a:chOff x="3964789" y="1898638"/>
                <a:chExt cx="1121938" cy="2422653"/>
              </a:xfrm>
            </p:grpSpPr>
            <p:sp>
              <p:nvSpPr>
                <p:cNvPr id="408" name="Google Shape;408;p85"/>
                <p:cNvSpPr/>
                <p:nvPr/>
              </p:nvSpPr>
              <p:spPr>
                <a:xfrm>
                  <a:off x="3964789" y="1898638"/>
                  <a:ext cx="1121938" cy="1674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60" h="12774" extrusionOk="0">
                      <a:moveTo>
                        <a:pt x="789" y="0"/>
                      </a:moveTo>
                      <a:cubicBezTo>
                        <a:pt x="356" y="0"/>
                        <a:pt x="0" y="356"/>
                        <a:pt x="0" y="789"/>
                      </a:cubicBezTo>
                      <a:lnTo>
                        <a:pt x="0" y="12773"/>
                      </a:lnTo>
                      <a:cubicBezTo>
                        <a:pt x="4661" y="12730"/>
                        <a:pt x="7471" y="8099"/>
                        <a:pt x="8559" y="5862"/>
                      </a:cubicBezTo>
                      <a:lnTo>
                        <a:pt x="8559" y="937"/>
                      </a:lnTo>
                      <a:cubicBezTo>
                        <a:pt x="8559" y="421"/>
                        <a:pt x="8143" y="0"/>
                        <a:pt x="76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09" name="Google Shape;409;p85"/>
                <p:cNvSpPr/>
                <p:nvPr/>
              </p:nvSpPr>
              <p:spPr>
                <a:xfrm>
                  <a:off x="3964789" y="2666957"/>
                  <a:ext cx="1121938" cy="165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60" h="12622" extrusionOk="0">
                      <a:moveTo>
                        <a:pt x="8559" y="0"/>
                      </a:moveTo>
                      <a:cubicBezTo>
                        <a:pt x="7471" y="2237"/>
                        <a:pt x="4661" y="6868"/>
                        <a:pt x="0" y="6911"/>
                      </a:cubicBezTo>
                      <a:lnTo>
                        <a:pt x="0" y="11772"/>
                      </a:lnTo>
                      <a:cubicBezTo>
                        <a:pt x="0" y="12240"/>
                        <a:pt x="382" y="12621"/>
                        <a:pt x="854" y="12621"/>
                      </a:cubicBezTo>
                      <a:lnTo>
                        <a:pt x="7649" y="12621"/>
                      </a:lnTo>
                      <a:cubicBezTo>
                        <a:pt x="8152" y="12621"/>
                        <a:pt x="8559" y="12214"/>
                        <a:pt x="8559" y="11715"/>
                      </a:cubicBezTo>
                      <a:lnTo>
                        <a:pt x="855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  <p:sp>
            <p:nvSpPr>
              <p:cNvPr id="410" name="Google Shape;410;p85"/>
              <p:cNvSpPr/>
              <p:nvPr/>
            </p:nvSpPr>
            <p:spPr>
              <a:xfrm>
                <a:off x="4092517" y="2219298"/>
                <a:ext cx="518100" cy="518100"/>
              </a:xfrm>
              <a:prstGeom prst="ellipse">
                <a:avLst/>
              </a:pr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1" name="Google Shape;411;p85"/>
              <p:cNvSpPr/>
              <p:nvPr/>
            </p:nvSpPr>
            <p:spPr>
              <a:xfrm>
                <a:off x="4712889" y="2219298"/>
                <a:ext cx="518100" cy="518100"/>
              </a:xfrm>
              <a:prstGeom prst="ellipse">
                <a:avLst/>
              </a:pr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2" name="Google Shape;412;p85"/>
              <p:cNvSpPr/>
              <p:nvPr/>
            </p:nvSpPr>
            <p:spPr>
              <a:xfrm>
                <a:off x="4092517" y="2788006"/>
                <a:ext cx="518100" cy="518100"/>
              </a:xfrm>
              <a:prstGeom prst="ellipse">
                <a:avLst/>
              </a:pr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3" name="Google Shape;413;p85"/>
              <p:cNvSpPr/>
              <p:nvPr/>
            </p:nvSpPr>
            <p:spPr>
              <a:xfrm>
                <a:off x="4712889" y="2788006"/>
                <a:ext cx="518100" cy="518100"/>
              </a:xfrm>
              <a:prstGeom prst="ellipse">
                <a:avLst/>
              </a:pr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4" name="Google Shape;414;p85"/>
              <p:cNvSpPr/>
              <p:nvPr/>
            </p:nvSpPr>
            <p:spPr>
              <a:xfrm>
                <a:off x="3921019" y="3354105"/>
                <a:ext cx="12306" cy="14439"/>
              </a:xfrm>
              <a:custGeom>
                <a:avLst/>
                <a:gdLst/>
                <a:ahLst/>
                <a:cxnLst/>
                <a:rect l="l" t="t" r="r" b="b"/>
                <a:pathLst>
                  <a:path w="75" h="88" extrusionOk="0">
                    <a:moveTo>
                      <a:pt x="27" y="1"/>
                    </a:moveTo>
                    <a:cubicBezTo>
                      <a:pt x="22" y="5"/>
                      <a:pt x="14" y="5"/>
                      <a:pt x="9" y="14"/>
                    </a:cubicBezTo>
                    <a:cubicBezTo>
                      <a:pt x="9" y="14"/>
                      <a:pt x="9" y="18"/>
                      <a:pt x="5" y="18"/>
                    </a:cubicBezTo>
                    <a:cubicBezTo>
                      <a:pt x="1" y="27"/>
                      <a:pt x="1" y="31"/>
                      <a:pt x="1" y="40"/>
                    </a:cubicBezTo>
                    <a:lnTo>
                      <a:pt x="1" y="49"/>
                    </a:lnTo>
                    <a:cubicBezTo>
                      <a:pt x="1" y="53"/>
                      <a:pt x="1" y="57"/>
                      <a:pt x="5" y="62"/>
                    </a:cubicBezTo>
                    <a:cubicBezTo>
                      <a:pt x="5" y="66"/>
                      <a:pt x="9" y="70"/>
                      <a:pt x="9" y="75"/>
                    </a:cubicBezTo>
                    <a:cubicBezTo>
                      <a:pt x="14" y="79"/>
                      <a:pt x="18" y="79"/>
                      <a:pt x="22" y="83"/>
                    </a:cubicBezTo>
                    <a:cubicBezTo>
                      <a:pt x="27" y="83"/>
                      <a:pt x="31" y="88"/>
                      <a:pt x="35" y="88"/>
                    </a:cubicBezTo>
                    <a:lnTo>
                      <a:pt x="48" y="83"/>
                    </a:lnTo>
                    <a:cubicBezTo>
                      <a:pt x="53" y="83"/>
                      <a:pt x="57" y="79"/>
                      <a:pt x="61" y="75"/>
                    </a:cubicBezTo>
                    <a:cubicBezTo>
                      <a:pt x="66" y="70"/>
                      <a:pt x="66" y="70"/>
                      <a:pt x="70" y="66"/>
                    </a:cubicBezTo>
                    <a:cubicBezTo>
                      <a:pt x="74" y="62"/>
                      <a:pt x="74" y="57"/>
                      <a:pt x="74" y="49"/>
                    </a:cubicBezTo>
                    <a:lnTo>
                      <a:pt x="74" y="40"/>
                    </a:lnTo>
                    <a:cubicBezTo>
                      <a:pt x="74" y="31"/>
                      <a:pt x="74" y="27"/>
                      <a:pt x="70" y="23"/>
                    </a:cubicBezTo>
                    <a:cubicBezTo>
                      <a:pt x="70" y="18"/>
                      <a:pt x="66" y="14"/>
                      <a:pt x="61" y="14"/>
                    </a:cubicBezTo>
                    <a:cubicBezTo>
                      <a:pt x="61" y="10"/>
                      <a:pt x="57" y="5"/>
                      <a:pt x="53" y="5"/>
                    </a:cubicBezTo>
                    <a:cubicBezTo>
                      <a:pt x="48" y="1"/>
                      <a:pt x="44" y="1"/>
                      <a:pt x="35" y="1"/>
                    </a:cubicBezTo>
                    <a:close/>
                  </a:path>
                </a:pathLst>
              </a:custGeom>
              <a:solidFill>
                <a:srgbClr val="FED67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5" name="Google Shape;415;p85"/>
              <p:cNvSpPr/>
              <p:nvPr/>
            </p:nvSpPr>
            <p:spPr>
              <a:xfrm>
                <a:off x="4299549" y="1508049"/>
                <a:ext cx="687977" cy="111903"/>
              </a:xfrm>
              <a:custGeom>
                <a:avLst/>
                <a:gdLst/>
                <a:ahLst/>
                <a:cxnLst/>
                <a:rect l="l" t="t" r="r" b="b"/>
                <a:pathLst>
                  <a:path w="4193" h="682" extrusionOk="0">
                    <a:moveTo>
                      <a:pt x="338" y="1"/>
                    </a:moveTo>
                    <a:cubicBezTo>
                      <a:pt x="152" y="1"/>
                      <a:pt x="0" y="152"/>
                      <a:pt x="0" y="339"/>
                    </a:cubicBezTo>
                    <a:cubicBezTo>
                      <a:pt x="0" y="530"/>
                      <a:pt x="152" y="681"/>
                      <a:pt x="338" y="681"/>
                    </a:cubicBezTo>
                    <a:lnTo>
                      <a:pt x="3850" y="681"/>
                    </a:lnTo>
                    <a:cubicBezTo>
                      <a:pt x="4041" y="681"/>
                      <a:pt x="4193" y="530"/>
                      <a:pt x="4193" y="339"/>
                    </a:cubicBezTo>
                    <a:cubicBezTo>
                      <a:pt x="4193" y="152"/>
                      <a:pt x="4041" y="1"/>
                      <a:pt x="3850" y="1"/>
                    </a:cubicBezTo>
                    <a:close/>
                  </a:path>
                </a:pathLst>
              </a:custGeom>
              <a:solidFill>
                <a:srgbClr val="02264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6" name="Google Shape;416;p85"/>
              <p:cNvSpPr/>
              <p:nvPr/>
            </p:nvSpPr>
            <p:spPr>
              <a:xfrm>
                <a:off x="4096748" y="1763521"/>
                <a:ext cx="1090787" cy="147344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898" extrusionOk="0">
                    <a:moveTo>
                      <a:pt x="451" y="0"/>
                    </a:moveTo>
                    <a:cubicBezTo>
                      <a:pt x="204" y="0"/>
                      <a:pt x="0" y="200"/>
                      <a:pt x="0" y="447"/>
                    </a:cubicBezTo>
                    <a:cubicBezTo>
                      <a:pt x="0" y="694"/>
                      <a:pt x="204" y="898"/>
                      <a:pt x="451" y="898"/>
                    </a:cubicBezTo>
                    <a:lnTo>
                      <a:pt x="6201" y="898"/>
                    </a:lnTo>
                    <a:cubicBezTo>
                      <a:pt x="6448" y="898"/>
                      <a:pt x="6647" y="694"/>
                      <a:pt x="6647" y="447"/>
                    </a:cubicBezTo>
                    <a:cubicBezTo>
                      <a:pt x="6647" y="200"/>
                      <a:pt x="6448" y="0"/>
                      <a:pt x="6201" y="0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7" name="Google Shape;417;p85"/>
              <p:cNvSpPr/>
              <p:nvPr/>
            </p:nvSpPr>
            <p:spPr>
              <a:xfrm>
                <a:off x="5084173" y="1781241"/>
                <a:ext cx="65631" cy="111082"/>
              </a:xfrm>
              <a:custGeom>
                <a:avLst/>
                <a:gdLst/>
                <a:ahLst/>
                <a:cxnLst/>
                <a:rect l="l" t="t" r="r" b="b"/>
                <a:pathLst>
                  <a:path w="400" h="677" extrusionOk="0">
                    <a:moveTo>
                      <a:pt x="200" y="66"/>
                    </a:moveTo>
                    <a:cubicBezTo>
                      <a:pt x="274" y="66"/>
                      <a:pt x="339" y="126"/>
                      <a:pt x="339" y="200"/>
                    </a:cubicBezTo>
                    <a:cubicBezTo>
                      <a:pt x="339" y="274"/>
                      <a:pt x="274" y="339"/>
                      <a:pt x="200" y="339"/>
                    </a:cubicBezTo>
                    <a:cubicBezTo>
                      <a:pt x="126" y="339"/>
                      <a:pt x="66" y="274"/>
                      <a:pt x="66" y="200"/>
                    </a:cubicBezTo>
                    <a:cubicBezTo>
                      <a:pt x="66" y="126"/>
                      <a:pt x="126" y="66"/>
                      <a:pt x="200" y="66"/>
                    </a:cubicBezTo>
                    <a:close/>
                    <a:moveTo>
                      <a:pt x="200" y="1"/>
                    </a:moveTo>
                    <a:cubicBezTo>
                      <a:pt x="92" y="1"/>
                      <a:pt x="0" y="92"/>
                      <a:pt x="0" y="200"/>
                    </a:cubicBezTo>
                    <a:cubicBezTo>
                      <a:pt x="0" y="308"/>
                      <a:pt x="92" y="399"/>
                      <a:pt x="200" y="399"/>
                    </a:cubicBezTo>
                    <a:cubicBezTo>
                      <a:pt x="213" y="399"/>
                      <a:pt x="222" y="395"/>
                      <a:pt x="230" y="395"/>
                    </a:cubicBezTo>
                    <a:lnTo>
                      <a:pt x="308" y="677"/>
                    </a:lnTo>
                    <a:lnTo>
                      <a:pt x="369" y="660"/>
                    </a:lnTo>
                    <a:lnTo>
                      <a:pt x="291" y="378"/>
                    </a:lnTo>
                    <a:cubicBezTo>
                      <a:pt x="356" y="343"/>
                      <a:pt x="399" y="278"/>
                      <a:pt x="399" y="200"/>
                    </a:cubicBezTo>
                    <a:cubicBezTo>
                      <a:pt x="399" y="92"/>
                      <a:pt x="308" y="1"/>
                      <a:pt x="2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8" name="Google Shape;418;p85"/>
              <p:cNvSpPr/>
              <p:nvPr/>
            </p:nvSpPr>
            <p:spPr>
              <a:xfrm>
                <a:off x="5602825" y="1869680"/>
                <a:ext cx="336523" cy="296493"/>
              </a:xfrm>
              <a:custGeom>
                <a:avLst/>
                <a:gdLst/>
                <a:ahLst/>
                <a:cxnLst/>
                <a:rect l="l" t="t" r="r" b="b"/>
                <a:pathLst>
                  <a:path w="2051" h="1807" extrusionOk="0">
                    <a:moveTo>
                      <a:pt x="1026" y="0"/>
                    </a:moveTo>
                    <a:cubicBezTo>
                      <a:pt x="911" y="0"/>
                      <a:pt x="794" y="22"/>
                      <a:pt x="681" y="69"/>
                    </a:cubicBezTo>
                    <a:cubicBezTo>
                      <a:pt x="221" y="259"/>
                      <a:pt x="0" y="788"/>
                      <a:pt x="191" y="1248"/>
                    </a:cubicBezTo>
                    <a:cubicBezTo>
                      <a:pt x="335" y="1595"/>
                      <a:pt x="673" y="1806"/>
                      <a:pt x="1027" y="1806"/>
                    </a:cubicBezTo>
                    <a:cubicBezTo>
                      <a:pt x="1142" y="1806"/>
                      <a:pt x="1258" y="1784"/>
                      <a:pt x="1370" y="1738"/>
                    </a:cubicBezTo>
                    <a:cubicBezTo>
                      <a:pt x="1834" y="1547"/>
                      <a:pt x="2051" y="1018"/>
                      <a:pt x="1860" y="559"/>
                    </a:cubicBezTo>
                    <a:cubicBezTo>
                      <a:pt x="1716" y="211"/>
                      <a:pt x="1381" y="0"/>
                      <a:pt x="1026" y="0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19" name="Google Shape;419;p85"/>
              <p:cNvSpPr/>
              <p:nvPr/>
            </p:nvSpPr>
            <p:spPr>
              <a:xfrm>
                <a:off x="5468281" y="1551530"/>
                <a:ext cx="191643" cy="169331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032" extrusionOk="0">
                    <a:moveTo>
                      <a:pt x="583" y="0"/>
                    </a:moveTo>
                    <a:cubicBezTo>
                      <a:pt x="518" y="0"/>
                      <a:pt x="451" y="13"/>
                      <a:pt x="387" y="39"/>
                    </a:cubicBezTo>
                    <a:cubicBezTo>
                      <a:pt x="126" y="148"/>
                      <a:pt x="1" y="451"/>
                      <a:pt x="109" y="711"/>
                    </a:cubicBezTo>
                    <a:cubicBezTo>
                      <a:pt x="191" y="911"/>
                      <a:pt x="382" y="1032"/>
                      <a:pt x="585" y="1032"/>
                    </a:cubicBezTo>
                    <a:cubicBezTo>
                      <a:pt x="650" y="1032"/>
                      <a:pt x="717" y="1019"/>
                      <a:pt x="781" y="993"/>
                    </a:cubicBezTo>
                    <a:cubicBezTo>
                      <a:pt x="1041" y="885"/>
                      <a:pt x="1167" y="581"/>
                      <a:pt x="1059" y="321"/>
                    </a:cubicBezTo>
                    <a:cubicBezTo>
                      <a:pt x="977" y="121"/>
                      <a:pt x="786" y="0"/>
                      <a:pt x="583" y="0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20" name="Google Shape;420;p85"/>
              <p:cNvSpPr/>
              <p:nvPr/>
            </p:nvSpPr>
            <p:spPr>
              <a:xfrm>
                <a:off x="5927865" y="1636195"/>
                <a:ext cx="89094" cy="78594"/>
              </a:xfrm>
              <a:custGeom>
                <a:avLst/>
                <a:gdLst/>
                <a:ahLst/>
                <a:cxnLst/>
                <a:rect l="l" t="t" r="r" b="b"/>
                <a:pathLst>
                  <a:path w="543" h="479" extrusionOk="0">
                    <a:moveTo>
                      <a:pt x="272" y="1"/>
                    </a:moveTo>
                    <a:cubicBezTo>
                      <a:pt x="242" y="1"/>
                      <a:pt x="212" y="6"/>
                      <a:pt x="183" y="17"/>
                    </a:cubicBezTo>
                    <a:cubicBezTo>
                      <a:pt x="61" y="69"/>
                      <a:pt x="1" y="208"/>
                      <a:pt x="53" y="330"/>
                    </a:cubicBezTo>
                    <a:cubicBezTo>
                      <a:pt x="92" y="421"/>
                      <a:pt x="181" y="478"/>
                      <a:pt x="274" y="478"/>
                    </a:cubicBezTo>
                    <a:cubicBezTo>
                      <a:pt x="304" y="478"/>
                      <a:pt x="335" y="472"/>
                      <a:pt x="365" y="460"/>
                    </a:cubicBezTo>
                    <a:cubicBezTo>
                      <a:pt x="486" y="408"/>
                      <a:pt x="543" y="269"/>
                      <a:pt x="495" y="148"/>
                    </a:cubicBezTo>
                    <a:cubicBezTo>
                      <a:pt x="455" y="55"/>
                      <a:pt x="366" y="1"/>
                      <a:pt x="272" y="1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grpSp>
            <p:nvGrpSpPr>
              <p:cNvPr id="421" name="Google Shape;421;p85"/>
              <p:cNvGrpSpPr/>
              <p:nvPr/>
            </p:nvGrpSpPr>
            <p:grpSpPr>
              <a:xfrm>
                <a:off x="5617733" y="4199574"/>
                <a:ext cx="391601" cy="380417"/>
                <a:chOff x="5289813" y="4000177"/>
                <a:chExt cx="312806" cy="303872"/>
              </a:xfrm>
            </p:grpSpPr>
            <p:sp>
              <p:nvSpPr>
                <p:cNvPr id="422" name="Google Shape;422;p85"/>
                <p:cNvSpPr/>
                <p:nvPr/>
              </p:nvSpPr>
              <p:spPr>
                <a:xfrm>
                  <a:off x="5289813" y="4168918"/>
                  <a:ext cx="150203" cy="135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6" h="1031" extrusionOk="0">
                      <a:moveTo>
                        <a:pt x="575" y="1"/>
                      </a:moveTo>
                      <a:cubicBezTo>
                        <a:pt x="454" y="1"/>
                        <a:pt x="332" y="44"/>
                        <a:pt x="235" y="131"/>
                      </a:cubicBezTo>
                      <a:cubicBezTo>
                        <a:pt x="22" y="318"/>
                        <a:pt x="1" y="643"/>
                        <a:pt x="187" y="855"/>
                      </a:cubicBezTo>
                      <a:cubicBezTo>
                        <a:pt x="291" y="971"/>
                        <a:pt x="434" y="1030"/>
                        <a:pt x="578" y="1030"/>
                      </a:cubicBezTo>
                      <a:cubicBezTo>
                        <a:pt x="698" y="1030"/>
                        <a:pt x="819" y="988"/>
                        <a:pt x="916" y="903"/>
                      </a:cubicBezTo>
                      <a:cubicBezTo>
                        <a:pt x="1128" y="712"/>
                        <a:pt x="1145" y="387"/>
                        <a:pt x="959" y="175"/>
                      </a:cubicBezTo>
                      <a:cubicBezTo>
                        <a:pt x="858" y="60"/>
                        <a:pt x="717" y="1"/>
                        <a:pt x="575" y="1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23" name="Google Shape;423;p85"/>
                <p:cNvSpPr/>
                <p:nvPr/>
              </p:nvSpPr>
              <p:spPr>
                <a:xfrm>
                  <a:off x="5492259" y="4000177"/>
                  <a:ext cx="91092" cy="8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" h="623" extrusionOk="0">
                      <a:moveTo>
                        <a:pt x="348" y="1"/>
                      </a:moveTo>
                      <a:cubicBezTo>
                        <a:pt x="275" y="1"/>
                        <a:pt x="202" y="26"/>
                        <a:pt x="144" y="78"/>
                      </a:cubicBezTo>
                      <a:cubicBezTo>
                        <a:pt x="14" y="190"/>
                        <a:pt x="1" y="390"/>
                        <a:pt x="114" y="516"/>
                      </a:cubicBezTo>
                      <a:cubicBezTo>
                        <a:pt x="177" y="586"/>
                        <a:pt x="264" y="623"/>
                        <a:pt x="351" y="623"/>
                      </a:cubicBezTo>
                      <a:cubicBezTo>
                        <a:pt x="424" y="623"/>
                        <a:pt x="497" y="597"/>
                        <a:pt x="556" y="546"/>
                      </a:cubicBezTo>
                      <a:cubicBezTo>
                        <a:pt x="686" y="433"/>
                        <a:pt x="694" y="234"/>
                        <a:pt x="582" y="104"/>
                      </a:cubicBezTo>
                      <a:cubicBezTo>
                        <a:pt x="521" y="36"/>
                        <a:pt x="434" y="1"/>
                        <a:pt x="348" y="1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24" name="Google Shape;424;p85"/>
                <p:cNvSpPr/>
                <p:nvPr/>
              </p:nvSpPr>
              <p:spPr>
                <a:xfrm>
                  <a:off x="5560546" y="4217487"/>
                  <a:ext cx="42073" cy="38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" h="290" extrusionOk="0">
                      <a:moveTo>
                        <a:pt x="162" y="1"/>
                      </a:moveTo>
                      <a:cubicBezTo>
                        <a:pt x="128" y="1"/>
                        <a:pt x="93" y="13"/>
                        <a:pt x="65" y="37"/>
                      </a:cubicBezTo>
                      <a:cubicBezTo>
                        <a:pt x="4" y="89"/>
                        <a:pt x="0" y="180"/>
                        <a:pt x="52" y="241"/>
                      </a:cubicBezTo>
                      <a:cubicBezTo>
                        <a:pt x="80" y="273"/>
                        <a:pt x="119" y="290"/>
                        <a:pt x="159" y="290"/>
                      </a:cubicBezTo>
                      <a:cubicBezTo>
                        <a:pt x="193" y="290"/>
                        <a:pt x="228" y="278"/>
                        <a:pt x="256" y="254"/>
                      </a:cubicBezTo>
                      <a:cubicBezTo>
                        <a:pt x="317" y="202"/>
                        <a:pt x="321" y="111"/>
                        <a:pt x="269" y="50"/>
                      </a:cubicBezTo>
                      <a:cubicBezTo>
                        <a:pt x="241" y="17"/>
                        <a:pt x="202" y="1"/>
                        <a:pt x="162" y="1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  <p:sp>
            <p:nvSpPr>
              <p:cNvPr id="425" name="Google Shape;425;p85"/>
              <p:cNvSpPr/>
              <p:nvPr/>
            </p:nvSpPr>
            <p:spPr>
              <a:xfrm>
                <a:off x="3013336" y="4666739"/>
                <a:ext cx="3324374" cy="79087"/>
              </a:xfrm>
              <a:custGeom>
                <a:avLst/>
                <a:gdLst/>
                <a:ahLst/>
                <a:cxnLst/>
                <a:rect l="l" t="t" r="r" b="b"/>
                <a:pathLst>
                  <a:path w="20261" h="482" extrusionOk="0">
                    <a:moveTo>
                      <a:pt x="10128" y="0"/>
                    </a:moveTo>
                    <a:cubicBezTo>
                      <a:pt x="4535" y="0"/>
                      <a:pt x="0" y="109"/>
                      <a:pt x="0" y="239"/>
                    </a:cubicBezTo>
                    <a:cubicBezTo>
                      <a:pt x="0" y="373"/>
                      <a:pt x="4535" y="481"/>
                      <a:pt x="10128" y="481"/>
                    </a:cubicBezTo>
                    <a:cubicBezTo>
                      <a:pt x="15726" y="481"/>
                      <a:pt x="20261" y="373"/>
                      <a:pt x="20261" y="239"/>
                    </a:cubicBezTo>
                    <a:cubicBezTo>
                      <a:pt x="20261" y="109"/>
                      <a:pt x="15726" y="0"/>
                      <a:pt x="1012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grpSp>
            <p:nvGrpSpPr>
              <p:cNvPr id="426" name="Google Shape;426;p85"/>
              <p:cNvGrpSpPr/>
              <p:nvPr/>
            </p:nvGrpSpPr>
            <p:grpSpPr>
              <a:xfrm>
                <a:off x="3956801" y="3395486"/>
                <a:ext cx="1341219" cy="1160399"/>
                <a:chOff x="3963085" y="3357883"/>
                <a:chExt cx="1071347" cy="926910"/>
              </a:xfrm>
            </p:grpSpPr>
            <p:grpSp>
              <p:nvGrpSpPr>
                <p:cNvPr id="427" name="Google Shape;427;p85"/>
                <p:cNvGrpSpPr/>
                <p:nvPr/>
              </p:nvGrpSpPr>
              <p:grpSpPr>
                <a:xfrm>
                  <a:off x="3963085" y="3357883"/>
                  <a:ext cx="1071347" cy="926910"/>
                  <a:chOff x="3963085" y="3357883"/>
                  <a:chExt cx="1071347" cy="926910"/>
                </a:xfrm>
              </p:grpSpPr>
              <p:sp>
                <p:nvSpPr>
                  <p:cNvPr id="428" name="Google Shape;428;p85"/>
                  <p:cNvSpPr/>
                  <p:nvPr/>
                </p:nvSpPr>
                <p:spPr>
                  <a:xfrm>
                    <a:off x="4091532" y="3416339"/>
                    <a:ext cx="942900" cy="573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94" h="4376" extrusionOk="0">
                        <a:moveTo>
                          <a:pt x="6976" y="174"/>
                        </a:moveTo>
                        <a:lnTo>
                          <a:pt x="6122" y="4202"/>
                        </a:lnTo>
                        <a:lnTo>
                          <a:pt x="1297" y="4202"/>
                        </a:lnTo>
                        <a:lnTo>
                          <a:pt x="226" y="174"/>
                        </a:lnTo>
                        <a:close/>
                        <a:moveTo>
                          <a:pt x="0" y="1"/>
                        </a:moveTo>
                        <a:lnTo>
                          <a:pt x="1167" y="4376"/>
                        </a:lnTo>
                        <a:lnTo>
                          <a:pt x="6261" y="4376"/>
                        </a:lnTo>
                        <a:lnTo>
                          <a:pt x="7193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29" name="Google Shape;429;p85"/>
                  <p:cNvSpPr/>
                  <p:nvPr/>
                </p:nvSpPr>
                <p:spPr>
                  <a:xfrm>
                    <a:off x="4139241" y="3539736"/>
                    <a:ext cx="853643" cy="290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13" h="222" extrusionOk="0">
                        <a:moveTo>
                          <a:pt x="0" y="1"/>
                        </a:moveTo>
                        <a:lnTo>
                          <a:pt x="0" y="174"/>
                        </a:lnTo>
                        <a:lnTo>
                          <a:pt x="6508" y="222"/>
                        </a:lnTo>
                        <a:lnTo>
                          <a:pt x="6513" y="48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0" name="Google Shape;430;p85"/>
                  <p:cNvSpPr/>
                  <p:nvPr/>
                </p:nvSpPr>
                <p:spPr>
                  <a:xfrm>
                    <a:off x="4178430" y="3686863"/>
                    <a:ext cx="774085" cy="280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06" h="214" extrusionOk="0">
                        <a:moveTo>
                          <a:pt x="1" y="1"/>
                        </a:moveTo>
                        <a:lnTo>
                          <a:pt x="1" y="174"/>
                        </a:lnTo>
                        <a:lnTo>
                          <a:pt x="5902" y="213"/>
                        </a:lnTo>
                        <a:lnTo>
                          <a:pt x="5906" y="40"/>
                        </a:ln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1" name="Google Shape;431;p85"/>
                  <p:cNvSpPr/>
                  <p:nvPr/>
                </p:nvSpPr>
                <p:spPr>
                  <a:xfrm>
                    <a:off x="4226794" y="3844275"/>
                    <a:ext cx="702522" cy="234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60" h="179" extrusionOk="0">
                        <a:moveTo>
                          <a:pt x="0" y="1"/>
                        </a:moveTo>
                        <a:lnTo>
                          <a:pt x="0" y="174"/>
                        </a:lnTo>
                        <a:lnTo>
                          <a:pt x="5359" y="178"/>
                        </a:lnTo>
                        <a:lnTo>
                          <a:pt x="5359" y="5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2" name="Google Shape;432;p85"/>
                  <p:cNvSpPr/>
                  <p:nvPr/>
                </p:nvSpPr>
                <p:spPr>
                  <a:xfrm>
                    <a:off x="3963085" y="3357883"/>
                    <a:ext cx="907642" cy="8144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25" h="6214" extrusionOk="0">
                        <a:moveTo>
                          <a:pt x="113" y="0"/>
                        </a:moveTo>
                        <a:cubicBezTo>
                          <a:pt x="0" y="0"/>
                          <a:pt x="0" y="178"/>
                          <a:pt x="113" y="178"/>
                        </a:cubicBezTo>
                        <a:lnTo>
                          <a:pt x="908" y="178"/>
                        </a:lnTo>
                        <a:cubicBezTo>
                          <a:pt x="957" y="364"/>
                          <a:pt x="1010" y="547"/>
                          <a:pt x="1058" y="733"/>
                        </a:cubicBezTo>
                        <a:lnTo>
                          <a:pt x="1362" y="1860"/>
                        </a:lnTo>
                        <a:cubicBezTo>
                          <a:pt x="1483" y="2311"/>
                          <a:pt x="1605" y="2758"/>
                          <a:pt x="1730" y="3209"/>
                        </a:cubicBezTo>
                        <a:cubicBezTo>
                          <a:pt x="1843" y="3629"/>
                          <a:pt x="1956" y="4050"/>
                          <a:pt x="2068" y="4466"/>
                        </a:cubicBezTo>
                        <a:cubicBezTo>
                          <a:pt x="2147" y="4748"/>
                          <a:pt x="2220" y="5030"/>
                          <a:pt x="2298" y="5312"/>
                        </a:cubicBezTo>
                        <a:cubicBezTo>
                          <a:pt x="2311" y="5368"/>
                          <a:pt x="2329" y="5424"/>
                          <a:pt x="2342" y="5481"/>
                        </a:cubicBezTo>
                        <a:cubicBezTo>
                          <a:pt x="2407" y="5715"/>
                          <a:pt x="2554" y="5923"/>
                          <a:pt x="2758" y="6057"/>
                        </a:cubicBezTo>
                        <a:cubicBezTo>
                          <a:pt x="2927" y="6166"/>
                          <a:pt x="3126" y="6213"/>
                          <a:pt x="3326" y="6213"/>
                        </a:cubicBezTo>
                        <a:lnTo>
                          <a:pt x="6812" y="6213"/>
                        </a:lnTo>
                        <a:cubicBezTo>
                          <a:pt x="6924" y="6213"/>
                          <a:pt x="6924" y="6036"/>
                          <a:pt x="6812" y="6036"/>
                        </a:cubicBezTo>
                        <a:lnTo>
                          <a:pt x="3291" y="6036"/>
                        </a:lnTo>
                        <a:cubicBezTo>
                          <a:pt x="2975" y="6036"/>
                          <a:pt x="2693" y="5849"/>
                          <a:pt x="2558" y="5567"/>
                        </a:cubicBezTo>
                        <a:cubicBezTo>
                          <a:pt x="2528" y="5502"/>
                          <a:pt x="2511" y="5429"/>
                          <a:pt x="2493" y="5364"/>
                        </a:cubicBezTo>
                        <a:cubicBezTo>
                          <a:pt x="2467" y="5273"/>
                          <a:pt x="2446" y="5177"/>
                          <a:pt x="2420" y="5086"/>
                        </a:cubicBezTo>
                        <a:cubicBezTo>
                          <a:pt x="2329" y="4761"/>
                          <a:pt x="2242" y="4436"/>
                          <a:pt x="2155" y="4106"/>
                        </a:cubicBezTo>
                        <a:cubicBezTo>
                          <a:pt x="2038" y="3673"/>
                          <a:pt x="1917" y="3235"/>
                          <a:pt x="1800" y="2801"/>
                        </a:cubicBezTo>
                        <a:cubicBezTo>
                          <a:pt x="1683" y="2363"/>
                          <a:pt x="1566" y="1925"/>
                          <a:pt x="1444" y="1487"/>
                        </a:cubicBezTo>
                        <a:cubicBezTo>
                          <a:pt x="1353" y="1149"/>
                          <a:pt x="1262" y="811"/>
                          <a:pt x="1171" y="473"/>
                        </a:cubicBezTo>
                        <a:cubicBezTo>
                          <a:pt x="1136" y="339"/>
                          <a:pt x="1097" y="200"/>
                          <a:pt x="1063" y="65"/>
                        </a:cubicBezTo>
                        <a:cubicBezTo>
                          <a:pt x="1050" y="26"/>
                          <a:pt x="1015" y="0"/>
                          <a:pt x="976" y="0"/>
                        </a:cubicBez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3" name="Google Shape;433;p85"/>
                  <p:cNvSpPr/>
                  <p:nvPr/>
                </p:nvSpPr>
                <p:spPr>
                  <a:xfrm>
                    <a:off x="4700082" y="4163687"/>
                    <a:ext cx="121237" cy="12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5" h="924" extrusionOk="0">
                        <a:moveTo>
                          <a:pt x="465" y="0"/>
                        </a:moveTo>
                        <a:cubicBezTo>
                          <a:pt x="209" y="0"/>
                          <a:pt x="1" y="208"/>
                          <a:pt x="1" y="460"/>
                        </a:cubicBezTo>
                        <a:cubicBezTo>
                          <a:pt x="1" y="716"/>
                          <a:pt x="209" y="924"/>
                          <a:pt x="465" y="924"/>
                        </a:cubicBezTo>
                        <a:cubicBezTo>
                          <a:pt x="716" y="924"/>
                          <a:pt x="924" y="716"/>
                          <a:pt x="924" y="460"/>
                        </a:cubicBezTo>
                        <a:cubicBezTo>
                          <a:pt x="924" y="208"/>
                          <a:pt x="716" y="0"/>
                          <a:pt x="465" y="0"/>
                        </a:cubicBez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4" name="Google Shape;434;p85"/>
                  <p:cNvSpPr/>
                  <p:nvPr/>
                </p:nvSpPr>
                <p:spPr>
                  <a:xfrm>
                    <a:off x="4369921" y="4163687"/>
                    <a:ext cx="120582" cy="12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0" h="924" extrusionOk="0">
                        <a:moveTo>
                          <a:pt x="460" y="0"/>
                        </a:moveTo>
                        <a:cubicBezTo>
                          <a:pt x="205" y="0"/>
                          <a:pt x="1" y="204"/>
                          <a:pt x="1" y="460"/>
                        </a:cubicBezTo>
                        <a:cubicBezTo>
                          <a:pt x="1" y="716"/>
                          <a:pt x="205" y="924"/>
                          <a:pt x="460" y="924"/>
                        </a:cubicBezTo>
                        <a:cubicBezTo>
                          <a:pt x="716" y="924"/>
                          <a:pt x="920" y="716"/>
                          <a:pt x="920" y="460"/>
                        </a:cubicBezTo>
                        <a:cubicBezTo>
                          <a:pt x="920" y="208"/>
                          <a:pt x="716" y="0"/>
                          <a:pt x="460" y="0"/>
                        </a:cubicBez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5" name="Google Shape;435;p85"/>
                  <p:cNvSpPr/>
                  <p:nvPr/>
                </p:nvSpPr>
                <p:spPr>
                  <a:xfrm>
                    <a:off x="4731407" y="3426563"/>
                    <a:ext cx="77985" cy="5531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5" h="4220" extrusionOk="0">
                        <a:moveTo>
                          <a:pt x="421" y="1"/>
                        </a:moveTo>
                        <a:lnTo>
                          <a:pt x="0" y="4202"/>
                        </a:lnTo>
                        <a:lnTo>
                          <a:pt x="169" y="4220"/>
                        </a:lnTo>
                        <a:lnTo>
                          <a:pt x="594" y="18"/>
                        </a:lnTo>
                        <a:lnTo>
                          <a:pt x="421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6" name="Google Shape;436;p85"/>
                  <p:cNvSpPr/>
                  <p:nvPr/>
                </p:nvSpPr>
                <p:spPr>
                  <a:xfrm>
                    <a:off x="4345542" y="3426563"/>
                    <a:ext cx="77330" cy="5531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0" h="4220" extrusionOk="0">
                        <a:moveTo>
                          <a:pt x="174" y="1"/>
                        </a:moveTo>
                        <a:lnTo>
                          <a:pt x="0" y="18"/>
                        </a:lnTo>
                        <a:lnTo>
                          <a:pt x="421" y="4220"/>
                        </a:lnTo>
                        <a:lnTo>
                          <a:pt x="590" y="4202"/>
                        </a:lnTo>
                        <a:lnTo>
                          <a:pt x="174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  <p:sp>
                <p:nvSpPr>
                  <p:cNvPr id="437" name="Google Shape;437;p85"/>
                  <p:cNvSpPr/>
                  <p:nvPr/>
                </p:nvSpPr>
                <p:spPr>
                  <a:xfrm>
                    <a:off x="4566523" y="3427742"/>
                    <a:ext cx="22937" cy="55074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5" h="4202" extrusionOk="0">
                        <a:moveTo>
                          <a:pt x="1" y="1"/>
                        </a:moveTo>
                        <a:lnTo>
                          <a:pt x="1" y="4202"/>
                        </a:lnTo>
                        <a:lnTo>
                          <a:pt x="174" y="4202"/>
                        </a:lnTo>
                        <a:lnTo>
                          <a:pt x="174" y="1"/>
                        </a:lnTo>
                        <a:close/>
                      </a:path>
                    </a:pathLst>
                  </a:custGeom>
                  <a:solidFill>
                    <a:srgbClr val="FBBF1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endParaRPr sz="2400" b="0" i="0" u="none" strike="noStrike" cap="none" dirty="0">
                      <a:solidFill>
                        <a:srgbClr val="000000"/>
                      </a:solidFill>
                      <a:latin typeface="UTM Avo" panose="02040603050506020204" pitchFamily="18" charset="0"/>
                      <a:sym typeface="Arial"/>
                    </a:endParaRPr>
                  </a:p>
                </p:txBody>
              </p:sp>
            </p:grpSp>
            <p:sp>
              <p:nvSpPr>
                <p:cNvPr id="438" name="Google Shape;438;p85"/>
                <p:cNvSpPr/>
                <p:nvPr/>
              </p:nvSpPr>
              <p:spPr>
                <a:xfrm>
                  <a:off x="4742155" y="4205822"/>
                  <a:ext cx="37092" cy="37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" h="283" extrusionOk="0">
                      <a:moveTo>
                        <a:pt x="144" y="0"/>
                      </a:moveTo>
                      <a:cubicBezTo>
                        <a:pt x="66" y="0"/>
                        <a:pt x="1" y="65"/>
                        <a:pt x="1" y="139"/>
                      </a:cubicBezTo>
                      <a:cubicBezTo>
                        <a:pt x="1" y="217"/>
                        <a:pt x="66" y="282"/>
                        <a:pt x="144" y="282"/>
                      </a:cubicBezTo>
                      <a:cubicBezTo>
                        <a:pt x="217" y="282"/>
                        <a:pt x="282" y="217"/>
                        <a:pt x="282" y="139"/>
                      </a:cubicBezTo>
                      <a:cubicBezTo>
                        <a:pt x="282" y="65"/>
                        <a:pt x="217" y="0"/>
                        <a:pt x="14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39" name="Google Shape;439;p85"/>
                <p:cNvSpPr/>
                <p:nvPr/>
              </p:nvSpPr>
              <p:spPr>
                <a:xfrm>
                  <a:off x="4410814" y="4205822"/>
                  <a:ext cx="36568" cy="37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" h="283" extrusionOk="0">
                      <a:moveTo>
                        <a:pt x="140" y="0"/>
                      </a:moveTo>
                      <a:cubicBezTo>
                        <a:pt x="62" y="0"/>
                        <a:pt x="1" y="61"/>
                        <a:pt x="1" y="139"/>
                      </a:cubicBezTo>
                      <a:cubicBezTo>
                        <a:pt x="1" y="217"/>
                        <a:pt x="62" y="278"/>
                        <a:pt x="140" y="282"/>
                      </a:cubicBezTo>
                      <a:cubicBezTo>
                        <a:pt x="218" y="282"/>
                        <a:pt x="278" y="217"/>
                        <a:pt x="278" y="139"/>
                      </a:cubicBezTo>
                      <a:cubicBezTo>
                        <a:pt x="278" y="61"/>
                        <a:pt x="218" y="0"/>
                        <a:pt x="14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  <p:sp>
            <p:nvSpPr>
              <p:cNvPr id="440" name="Google Shape;440;p85"/>
              <p:cNvSpPr/>
              <p:nvPr/>
            </p:nvSpPr>
            <p:spPr>
              <a:xfrm>
                <a:off x="3363316" y="3756099"/>
                <a:ext cx="196565" cy="866014"/>
              </a:xfrm>
              <a:custGeom>
                <a:avLst/>
                <a:gdLst/>
                <a:ahLst/>
                <a:cxnLst/>
                <a:rect l="l" t="t" r="r" b="b"/>
                <a:pathLst>
                  <a:path w="1198" h="5278" extrusionOk="0">
                    <a:moveTo>
                      <a:pt x="1197" y="1"/>
                    </a:moveTo>
                    <a:lnTo>
                      <a:pt x="243" y="555"/>
                    </a:lnTo>
                    <a:cubicBezTo>
                      <a:pt x="269" y="972"/>
                      <a:pt x="274" y="1392"/>
                      <a:pt x="252" y="1809"/>
                    </a:cubicBezTo>
                    <a:cubicBezTo>
                      <a:pt x="247" y="1900"/>
                      <a:pt x="243" y="1991"/>
                      <a:pt x="221" y="2077"/>
                    </a:cubicBezTo>
                    <a:cubicBezTo>
                      <a:pt x="187" y="2220"/>
                      <a:pt x="113" y="2346"/>
                      <a:pt x="74" y="2485"/>
                    </a:cubicBezTo>
                    <a:cubicBezTo>
                      <a:pt x="31" y="2628"/>
                      <a:pt x="22" y="2780"/>
                      <a:pt x="18" y="2931"/>
                    </a:cubicBezTo>
                    <a:cubicBezTo>
                      <a:pt x="0" y="3369"/>
                      <a:pt x="44" y="3643"/>
                      <a:pt x="109" y="4076"/>
                    </a:cubicBezTo>
                    <a:cubicBezTo>
                      <a:pt x="126" y="4193"/>
                      <a:pt x="130" y="4484"/>
                      <a:pt x="130" y="4605"/>
                    </a:cubicBezTo>
                    <a:cubicBezTo>
                      <a:pt x="130" y="4757"/>
                      <a:pt x="96" y="4904"/>
                      <a:pt x="26" y="5039"/>
                    </a:cubicBezTo>
                    <a:cubicBezTo>
                      <a:pt x="382" y="5086"/>
                      <a:pt x="729" y="5164"/>
                      <a:pt x="1067" y="5277"/>
                    </a:cubicBezTo>
                    <a:cubicBezTo>
                      <a:pt x="924" y="5065"/>
                      <a:pt x="768" y="4995"/>
                      <a:pt x="698" y="4748"/>
                    </a:cubicBezTo>
                    <a:cubicBezTo>
                      <a:pt x="607" y="4410"/>
                      <a:pt x="642" y="3898"/>
                      <a:pt x="668" y="3551"/>
                    </a:cubicBezTo>
                    <a:cubicBezTo>
                      <a:pt x="694" y="3222"/>
                      <a:pt x="746" y="2897"/>
                      <a:pt x="820" y="2576"/>
                    </a:cubicBezTo>
                    <a:cubicBezTo>
                      <a:pt x="876" y="2346"/>
                      <a:pt x="946" y="2121"/>
                      <a:pt x="989" y="1887"/>
                    </a:cubicBezTo>
                    <a:cubicBezTo>
                      <a:pt x="1024" y="1704"/>
                      <a:pt x="1041" y="1522"/>
                      <a:pt x="1058" y="1336"/>
                    </a:cubicBezTo>
                    <a:cubicBezTo>
                      <a:pt x="1106" y="889"/>
                      <a:pt x="1154" y="447"/>
                      <a:pt x="1197" y="1"/>
                    </a:cubicBezTo>
                    <a:close/>
                  </a:path>
                </a:pathLst>
              </a:custGeom>
              <a:solidFill>
                <a:srgbClr val="FFAA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1" name="Google Shape;441;p85"/>
              <p:cNvSpPr/>
              <p:nvPr/>
            </p:nvSpPr>
            <p:spPr>
              <a:xfrm>
                <a:off x="3349041" y="4529405"/>
                <a:ext cx="284674" cy="148656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906" extrusionOk="0">
                    <a:moveTo>
                      <a:pt x="187" y="0"/>
                    </a:moveTo>
                    <a:cubicBezTo>
                      <a:pt x="196" y="26"/>
                      <a:pt x="144" y="78"/>
                      <a:pt x="126" y="100"/>
                    </a:cubicBezTo>
                    <a:cubicBezTo>
                      <a:pt x="105" y="122"/>
                      <a:pt x="79" y="135"/>
                      <a:pt x="61" y="161"/>
                    </a:cubicBezTo>
                    <a:cubicBezTo>
                      <a:pt x="40" y="187"/>
                      <a:pt x="31" y="222"/>
                      <a:pt x="27" y="256"/>
                    </a:cubicBezTo>
                    <a:cubicBezTo>
                      <a:pt x="5" y="382"/>
                      <a:pt x="1" y="512"/>
                      <a:pt x="14" y="638"/>
                    </a:cubicBezTo>
                    <a:cubicBezTo>
                      <a:pt x="14" y="655"/>
                      <a:pt x="14" y="672"/>
                      <a:pt x="27" y="681"/>
                    </a:cubicBezTo>
                    <a:cubicBezTo>
                      <a:pt x="35" y="694"/>
                      <a:pt x="53" y="698"/>
                      <a:pt x="70" y="703"/>
                    </a:cubicBezTo>
                    <a:cubicBezTo>
                      <a:pt x="114" y="715"/>
                      <a:pt x="157" y="725"/>
                      <a:pt x="200" y="725"/>
                    </a:cubicBezTo>
                    <a:cubicBezTo>
                      <a:pt x="218" y="725"/>
                      <a:pt x="235" y="724"/>
                      <a:pt x="252" y="720"/>
                    </a:cubicBezTo>
                    <a:cubicBezTo>
                      <a:pt x="312" y="706"/>
                      <a:pt x="375" y="660"/>
                      <a:pt x="434" y="660"/>
                    </a:cubicBezTo>
                    <a:cubicBezTo>
                      <a:pt x="447" y="660"/>
                      <a:pt x="460" y="663"/>
                      <a:pt x="473" y="668"/>
                    </a:cubicBezTo>
                    <a:cubicBezTo>
                      <a:pt x="495" y="681"/>
                      <a:pt x="512" y="694"/>
                      <a:pt x="530" y="711"/>
                    </a:cubicBezTo>
                    <a:cubicBezTo>
                      <a:pt x="681" y="833"/>
                      <a:pt x="889" y="855"/>
                      <a:pt x="1085" y="868"/>
                    </a:cubicBezTo>
                    <a:cubicBezTo>
                      <a:pt x="1254" y="881"/>
                      <a:pt x="1427" y="894"/>
                      <a:pt x="1596" y="902"/>
                    </a:cubicBezTo>
                    <a:cubicBezTo>
                      <a:pt x="1609" y="904"/>
                      <a:pt x="1621" y="905"/>
                      <a:pt x="1634" y="905"/>
                    </a:cubicBezTo>
                    <a:cubicBezTo>
                      <a:pt x="1651" y="905"/>
                      <a:pt x="1668" y="903"/>
                      <a:pt x="1683" y="898"/>
                    </a:cubicBezTo>
                    <a:cubicBezTo>
                      <a:pt x="1709" y="889"/>
                      <a:pt x="1735" y="868"/>
                      <a:pt x="1735" y="837"/>
                    </a:cubicBezTo>
                    <a:cubicBezTo>
                      <a:pt x="1735" y="803"/>
                      <a:pt x="1705" y="781"/>
                      <a:pt x="1679" y="764"/>
                    </a:cubicBezTo>
                    <a:cubicBezTo>
                      <a:pt x="1566" y="681"/>
                      <a:pt x="1444" y="607"/>
                      <a:pt x="1323" y="538"/>
                    </a:cubicBezTo>
                    <a:cubicBezTo>
                      <a:pt x="1280" y="512"/>
                      <a:pt x="1236" y="490"/>
                      <a:pt x="1193" y="482"/>
                    </a:cubicBezTo>
                    <a:cubicBezTo>
                      <a:pt x="1176" y="480"/>
                      <a:pt x="1158" y="478"/>
                      <a:pt x="1141" y="478"/>
                    </a:cubicBezTo>
                    <a:cubicBezTo>
                      <a:pt x="1125" y="478"/>
                      <a:pt x="1108" y="480"/>
                      <a:pt x="1093" y="482"/>
                    </a:cubicBezTo>
                    <a:cubicBezTo>
                      <a:pt x="1081" y="483"/>
                      <a:pt x="1070" y="483"/>
                      <a:pt x="1058" y="483"/>
                    </a:cubicBezTo>
                    <a:cubicBezTo>
                      <a:pt x="909" y="483"/>
                      <a:pt x="803" y="406"/>
                      <a:pt x="638" y="317"/>
                    </a:cubicBezTo>
                    <a:cubicBezTo>
                      <a:pt x="486" y="239"/>
                      <a:pt x="295" y="126"/>
                      <a:pt x="187" y="0"/>
                    </a:cubicBezTo>
                    <a:close/>
                  </a:path>
                </a:pathLst>
              </a:custGeom>
              <a:solidFill>
                <a:srgbClr val="02264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2" name="Google Shape;442;p85"/>
              <p:cNvSpPr/>
              <p:nvPr/>
            </p:nvSpPr>
            <p:spPr>
              <a:xfrm>
                <a:off x="2626692" y="3786333"/>
                <a:ext cx="720421" cy="305991"/>
              </a:xfrm>
              <a:custGeom>
                <a:avLst/>
                <a:gdLst/>
                <a:ahLst/>
                <a:cxnLst/>
                <a:rect l="l" t="t" r="r" b="b"/>
                <a:pathLst>
                  <a:path w="4584" h="1947" extrusionOk="0">
                    <a:moveTo>
                      <a:pt x="3621" y="1"/>
                    </a:moveTo>
                    <a:cubicBezTo>
                      <a:pt x="3543" y="369"/>
                      <a:pt x="3465" y="742"/>
                      <a:pt x="3387" y="1111"/>
                    </a:cubicBezTo>
                    <a:cubicBezTo>
                      <a:pt x="3378" y="1154"/>
                      <a:pt x="3370" y="1197"/>
                      <a:pt x="3339" y="1232"/>
                    </a:cubicBezTo>
                    <a:cubicBezTo>
                      <a:pt x="3308" y="1266"/>
                      <a:pt x="3264" y="1277"/>
                      <a:pt x="3218" y="1277"/>
                    </a:cubicBezTo>
                    <a:cubicBezTo>
                      <a:pt x="3181" y="1277"/>
                      <a:pt x="3142" y="1270"/>
                      <a:pt x="3105" y="1262"/>
                    </a:cubicBezTo>
                    <a:cubicBezTo>
                      <a:pt x="2828" y="1193"/>
                      <a:pt x="2611" y="1111"/>
                      <a:pt x="2273" y="1072"/>
                    </a:cubicBezTo>
                    <a:cubicBezTo>
                      <a:pt x="2130" y="1054"/>
                      <a:pt x="1956" y="1054"/>
                      <a:pt x="1809" y="1046"/>
                    </a:cubicBezTo>
                    <a:cubicBezTo>
                      <a:pt x="1657" y="1037"/>
                      <a:pt x="1497" y="1037"/>
                      <a:pt x="1271" y="1007"/>
                    </a:cubicBezTo>
                    <a:cubicBezTo>
                      <a:pt x="1098" y="981"/>
                      <a:pt x="1050" y="1011"/>
                      <a:pt x="911" y="907"/>
                    </a:cubicBezTo>
                    <a:cubicBezTo>
                      <a:pt x="859" y="866"/>
                      <a:pt x="810" y="811"/>
                      <a:pt x="779" y="811"/>
                    </a:cubicBezTo>
                    <a:cubicBezTo>
                      <a:pt x="777" y="811"/>
                      <a:pt x="775" y="811"/>
                      <a:pt x="773" y="812"/>
                    </a:cubicBezTo>
                    <a:cubicBezTo>
                      <a:pt x="742" y="816"/>
                      <a:pt x="729" y="885"/>
                      <a:pt x="703" y="907"/>
                    </a:cubicBezTo>
                    <a:cubicBezTo>
                      <a:pt x="591" y="1024"/>
                      <a:pt x="66" y="1575"/>
                      <a:pt x="1" y="1718"/>
                    </a:cubicBezTo>
                    <a:cubicBezTo>
                      <a:pt x="245" y="1550"/>
                      <a:pt x="638" y="1491"/>
                      <a:pt x="1038" y="1491"/>
                    </a:cubicBezTo>
                    <a:cubicBezTo>
                      <a:pt x="1434" y="1491"/>
                      <a:pt x="1838" y="1549"/>
                      <a:pt x="2112" y="1618"/>
                    </a:cubicBezTo>
                    <a:cubicBezTo>
                      <a:pt x="2607" y="1739"/>
                      <a:pt x="3105" y="1848"/>
                      <a:pt x="3608" y="1934"/>
                    </a:cubicBezTo>
                    <a:cubicBezTo>
                      <a:pt x="3639" y="1941"/>
                      <a:pt x="3670" y="1947"/>
                      <a:pt x="3702" y="1947"/>
                    </a:cubicBezTo>
                    <a:cubicBezTo>
                      <a:pt x="3715" y="1947"/>
                      <a:pt x="3729" y="1946"/>
                      <a:pt x="3743" y="1943"/>
                    </a:cubicBezTo>
                    <a:cubicBezTo>
                      <a:pt x="3868" y="1921"/>
                      <a:pt x="3938" y="1787"/>
                      <a:pt x="3985" y="1670"/>
                    </a:cubicBezTo>
                    <a:cubicBezTo>
                      <a:pt x="4211" y="1124"/>
                      <a:pt x="4410" y="569"/>
                      <a:pt x="4584" y="5"/>
                    </a:cubicBezTo>
                    <a:lnTo>
                      <a:pt x="3621" y="1"/>
                    </a:lnTo>
                    <a:close/>
                  </a:path>
                </a:pathLst>
              </a:custGeom>
              <a:solidFill>
                <a:srgbClr val="FFAA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3" name="Google Shape;443;p85"/>
              <p:cNvSpPr/>
              <p:nvPr/>
            </p:nvSpPr>
            <p:spPr>
              <a:xfrm>
                <a:off x="2576401" y="3868999"/>
                <a:ext cx="184820" cy="259943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654" extrusionOk="0">
                    <a:moveTo>
                      <a:pt x="561" y="1"/>
                    </a:moveTo>
                    <a:cubicBezTo>
                      <a:pt x="553" y="1"/>
                      <a:pt x="545" y="3"/>
                      <a:pt x="538" y="8"/>
                    </a:cubicBezTo>
                    <a:cubicBezTo>
                      <a:pt x="520" y="12"/>
                      <a:pt x="512" y="30"/>
                      <a:pt x="507" y="47"/>
                    </a:cubicBezTo>
                    <a:cubicBezTo>
                      <a:pt x="481" y="99"/>
                      <a:pt x="455" y="160"/>
                      <a:pt x="455" y="220"/>
                    </a:cubicBezTo>
                    <a:cubicBezTo>
                      <a:pt x="460" y="299"/>
                      <a:pt x="507" y="385"/>
                      <a:pt x="460" y="450"/>
                    </a:cubicBezTo>
                    <a:cubicBezTo>
                      <a:pt x="447" y="468"/>
                      <a:pt x="429" y="481"/>
                      <a:pt x="412" y="498"/>
                    </a:cubicBezTo>
                    <a:cubicBezTo>
                      <a:pt x="260" y="619"/>
                      <a:pt x="204" y="819"/>
                      <a:pt x="152" y="1010"/>
                    </a:cubicBezTo>
                    <a:cubicBezTo>
                      <a:pt x="104" y="1174"/>
                      <a:pt x="61" y="1339"/>
                      <a:pt x="17" y="1508"/>
                    </a:cubicBezTo>
                    <a:cubicBezTo>
                      <a:pt x="9" y="1534"/>
                      <a:pt x="0" y="1565"/>
                      <a:pt x="4" y="1591"/>
                    </a:cubicBezTo>
                    <a:cubicBezTo>
                      <a:pt x="9" y="1621"/>
                      <a:pt x="26" y="1647"/>
                      <a:pt x="56" y="1651"/>
                    </a:cubicBezTo>
                    <a:cubicBezTo>
                      <a:pt x="61" y="1653"/>
                      <a:pt x="66" y="1653"/>
                      <a:pt x="70" y="1653"/>
                    </a:cubicBezTo>
                    <a:cubicBezTo>
                      <a:pt x="96" y="1653"/>
                      <a:pt x="121" y="1634"/>
                      <a:pt x="139" y="1612"/>
                    </a:cubicBezTo>
                    <a:cubicBezTo>
                      <a:pt x="243" y="1517"/>
                      <a:pt x="334" y="1413"/>
                      <a:pt x="429" y="1304"/>
                    </a:cubicBezTo>
                    <a:cubicBezTo>
                      <a:pt x="460" y="1270"/>
                      <a:pt x="490" y="1235"/>
                      <a:pt x="507" y="1192"/>
                    </a:cubicBezTo>
                    <a:cubicBezTo>
                      <a:pt x="520" y="1157"/>
                      <a:pt x="525" y="1127"/>
                      <a:pt x="529" y="1092"/>
                    </a:cubicBezTo>
                    <a:cubicBezTo>
                      <a:pt x="551" y="927"/>
                      <a:pt x="650" y="836"/>
                      <a:pt x="776" y="676"/>
                    </a:cubicBezTo>
                    <a:cubicBezTo>
                      <a:pt x="885" y="546"/>
                      <a:pt x="1028" y="381"/>
                      <a:pt x="1175" y="294"/>
                    </a:cubicBezTo>
                    <a:lnTo>
                      <a:pt x="1175" y="294"/>
                    </a:lnTo>
                    <a:cubicBezTo>
                      <a:pt x="1174" y="294"/>
                      <a:pt x="1173" y="294"/>
                      <a:pt x="1172" y="294"/>
                    </a:cubicBezTo>
                    <a:cubicBezTo>
                      <a:pt x="1142" y="294"/>
                      <a:pt x="1105" y="241"/>
                      <a:pt x="1088" y="216"/>
                    </a:cubicBezTo>
                    <a:cubicBezTo>
                      <a:pt x="1075" y="190"/>
                      <a:pt x="1062" y="164"/>
                      <a:pt x="1041" y="142"/>
                    </a:cubicBezTo>
                    <a:cubicBezTo>
                      <a:pt x="1019" y="116"/>
                      <a:pt x="984" y="103"/>
                      <a:pt x="954" y="90"/>
                    </a:cubicBezTo>
                    <a:cubicBezTo>
                      <a:pt x="833" y="47"/>
                      <a:pt x="707" y="17"/>
                      <a:pt x="581" y="4"/>
                    </a:cubicBezTo>
                    <a:cubicBezTo>
                      <a:pt x="574" y="2"/>
                      <a:pt x="567" y="1"/>
                      <a:pt x="561" y="1"/>
                    </a:cubicBezTo>
                    <a:close/>
                  </a:path>
                </a:pathLst>
              </a:custGeom>
              <a:solidFill>
                <a:srgbClr val="02264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4" name="Google Shape;444;p85"/>
              <p:cNvSpPr/>
              <p:nvPr/>
            </p:nvSpPr>
            <p:spPr>
              <a:xfrm>
                <a:off x="3918230" y="3336548"/>
                <a:ext cx="219208" cy="75641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461" extrusionOk="0">
                    <a:moveTo>
                      <a:pt x="778" y="0"/>
                    </a:moveTo>
                    <a:cubicBezTo>
                      <a:pt x="733" y="0"/>
                      <a:pt x="689" y="6"/>
                      <a:pt x="646" y="21"/>
                    </a:cubicBezTo>
                    <a:cubicBezTo>
                      <a:pt x="564" y="47"/>
                      <a:pt x="499" y="99"/>
                      <a:pt x="421" y="138"/>
                    </a:cubicBezTo>
                    <a:cubicBezTo>
                      <a:pt x="379" y="158"/>
                      <a:pt x="329" y="172"/>
                      <a:pt x="282" y="172"/>
                    </a:cubicBezTo>
                    <a:cubicBezTo>
                      <a:pt x="246" y="172"/>
                      <a:pt x="211" y="163"/>
                      <a:pt x="182" y="143"/>
                    </a:cubicBezTo>
                    <a:lnTo>
                      <a:pt x="0" y="260"/>
                    </a:lnTo>
                    <a:cubicBezTo>
                      <a:pt x="95" y="389"/>
                      <a:pt x="256" y="461"/>
                      <a:pt x="416" y="461"/>
                    </a:cubicBezTo>
                    <a:cubicBezTo>
                      <a:pt x="498" y="461"/>
                      <a:pt x="579" y="442"/>
                      <a:pt x="651" y="403"/>
                    </a:cubicBezTo>
                    <a:cubicBezTo>
                      <a:pt x="772" y="342"/>
                      <a:pt x="872" y="225"/>
                      <a:pt x="1010" y="208"/>
                    </a:cubicBezTo>
                    <a:cubicBezTo>
                      <a:pt x="1020" y="207"/>
                      <a:pt x="1029" y="206"/>
                      <a:pt x="1038" y="206"/>
                    </a:cubicBezTo>
                    <a:cubicBezTo>
                      <a:pt x="1116" y="206"/>
                      <a:pt x="1197" y="237"/>
                      <a:pt x="1271" y="268"/>
                    </a:cubicBezTo>
                    <a:cubicBezTo>
                      <a:pt x="1280" y="271"/>
                      <a:pt x="1289" y="274"/>
                      <a:pt x="1298" y="274"/>
                    </a:cubicBezTo>
                    <a:cubicBezTo>
                      <a:pt x="1302" y="274"/>
                      <a:pt x="1306" y="274"/>
                      <a:pt x="1310" y="273"/>
                    </a:cubicBezTo>
                    <a:cubicBezTo>
                      <a:pt x="1336" y="264"/>
                      <a:pt x="1327" y="225"/>
                      <a:pt x="1314" y="199"/>
                    </a:cubicBezTo>
                    <a:cubicBezTo>
                      <a:pt x="1262" y="121"/>
                      <a:pt x="1167" y="86"/>
                      <a:pt x="1075" y="60"/>
                    </a:cubicBezTo>
                    <a:cubicBezTo>
                      <a:pt x="980" y="30"/>
                      <a:pt x="878" y="0"/>
                      <a:pt x="778" y="0"/>
                    </a:cubicBezTo>
                    <a:close/>
                  </a:path>
                </a:pathLst>
              </a:custGeom>
              <a:solidFill>
                <a:srgbClr val="FFAA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5" name="Google Shape;445;p85"/>
              <p:cNvSpPr/>
              <p:nvPr/>
            </p:nvSpPr>
            <p:spPr>
              <a:xfrm>
                <a:off x="3441582" y="2694014"/>
                <a:ext cx="138810" cy="24415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488" extrusionOk="0">
                    <a:moveTo>
                      <a:pt x="130" y="0"/>
                    </a:moveTo>
                    <a:cubicBezTo>
                      <a:pt x="130" y="239"/>
                      <a:pt x="200" y="477"/>
                      <a:pt x="174" y="716"/>
                    </a:cubicBezTo>
                    <a:cubicBezTo>
                      <a:pt x="161" y="837"/>
                      <a:pt x="152" y="919"/>
                      <a:pt x="117" y="1037"/>
                    </a:cubicBezTo>
                    <a:cubicBezTo>
                      <a:pt x="100" y="1097"/>
                      <a:pt x="52" y="1193"/>
                      <a:pt x="0" y="1227"/>
                    </a:cubicBezTo>
                    <a:cubicBezTo>
                      <a:pt x="234" y="1275"/>
                      <a:pt x="447" y="1383"/>
                      <a:pt x="659" y="1487"/>
                    </a:cubicBezTo>
                    <a:cubicBezTo>
                      <a:pt x="642" y="1349"/>
                      <a:pt x="638" y="1206"/>
                      <a:pt x="638" y="1067"/>
                    </a:cubicBezTo>
                    <a:cubicBezTo>
                      <a:pt x="642" y="980"/>
                      <a:pt x="655" y="893"/>
                      <a:pt x="681" y="811"/>
                    </a:cubicBezTo>
                    <a:cubicBezTo>
                      <a:pt x="750" y="577"/>
                      <a:pt x="846" y="629"/>
                      <a:pt x="841" y="534"/>
                    </a:cubicBez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F2958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6" name="Google Shape;446;p85"/>
              <p:cNvSpPr/>
              <p:nvPr/>
            </p:nvSpPr>
            <p:spPr>
              <a:xfrm>
                <a:off x="3452903" y="2534529"/>
                <a:ext cx="242835" cy="289601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1765" extrusionOk="0">
                    <a:moveTo>
                      <a:pt x="766" y="1"/>
                    </a:moveTo>
                    <a:cubicBezTo>
                      <a:pt x="707" y="1"/>
                      <a:pt x="648" y="13"/>
                      <a:pt x="595" y="40"/>
                    </a:cubicBezTo>
                    <a:lnTo>
                      <a:pt x="269" y="162"/>
                    </a:lnTo>
                    <a:cubicBezTo>
                      <a:pt x="144" y="274"/>
                      <a:pt x="79" y="443"/>
                      <a:pt x="48" y="608"/>
                    </a:cubicBezTo>
                    <a:cubicBezTo>
                      <a:pt x="1" y="842"/>
                      <a:pt x="57" y="738"/>
                      <a:pt x="200" y="933"/>
                    </a:cubicBezTo>
                    <a:cubicBezTo>
                      <a:pt x="308" y="1081"/>
                      <a:pt x="252" y="1328"/>
                      <a:pt x="577" y="1558"/>
                    </a:cubicBezTo>
                    <a:cubicBezTo>
                      <a:pt x="694" y="1640"/>
                      <a:pt x="863" y="1701"/>
                      <a:pt x="998" y="1740"/>
                    </a:cubicBezTo>
                    <a:cubicBezTo>
                      <a:pt x="1038" y="1753"/>
                      <a:pt x="1082" y="1764"/>
                      <a:pt x="1124" y="1764"/>
                    </a:cubicBezTo>
                    <a:cubicBezTo>
                      <a:pt x="1135" y="1764"/>
                      <a:pt x="1147" y="1763"/>
                      <a:pt x="1158" y="1761"/>
                    </a:cubicBezTo>
                    <a:cubicBezTo>
                      <a:pt x="1176" y="1761"/>
                      <a:pt x="1193" y="1753"/>
                      <a:pt x="1206" y="1744"/>
                    </a:cubicBezTo>
                    <a:cubicBezTo>
                      <a:pt x="1223" y="1727"/>
                      <a:pt x="1228" y="1705"/>
                      <a:pt x="1232" y="1683"/>
                    </a:cubicBezTo>
                    <a:cubicBezTo>
                      <a:pt x="1262" y="1553"/>
                      <a:pt x="1297" y="1423"/>
                      <a:pt x="1327" y="1293"/>
                    </a:cubicBezTo>
                    <a:cubicBezTo>
                      <a:pt x="1332" y="1267"/>
                      <a:pt x="1340" y="1241"/>
                      <a:pt x="1358" y="1224"/>
                    </a:cubicBezTo>
                    <a:cubicBezTo>
                      <a:pt x="1388" y="1193"/>
                      <a:pt x="1440" y="1193"/>
                      <a:pt x="1462" y="1159"/>
                    </a:cubicBezTo>
                    <a:cubicBezTo>
                      <a:pt x="1479" y="1128"/>
                      <a:pt x="1475" y="1085"/>
                      <a:pt x="1449" y="1063"/>
                    </a:cubicBezTo>
                    <a:cubicBezTo>
                      <a:pt x="1414" y="1029"/>
                      <a:pt x="1379" y="1011"/>
                      <a:pt x="1358" y="985"/>
                    </a:cubicBezTo>
                    <a:cubicBezTo>
                      <a:pt x="1297" y="907"/>
                      <a:pt x="1284" y="877"/>
                      <a:pt x="1271" y="795"/>
                    </a:cubicBezTo>
                    <a:cubicBezTo>
                      <a:pt x="1262" y="734"/>
                      <a:pt x="1297" y="625"/>
                      <a:pt x="1301" y="565"/>
                    </a:cubicBezTo>
                    <a:cubicBezTo>
                      <a:pt x="1306" y="391"/>
                      <a:pt x="1206" y="244"/>
                      <a:pt x="1080" y="127"/>
                    </a:cubicBezTo>
                    <a:cubicBezTo>
                      <a:pt x="995" y="47"/>
                      <a:pt x="879" y="1"/>
                      <a:pt x="766" y="1"/>
                    </a:cubicBezTo>
                    <a:close/>
                  </a:path>
                </a:pathLst>
              </a:custGeom>
              <a:solidFill>
                <a:srgbClr val="FFAA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7" name="Google Shape;447;p85"/>
              <p:cNvSpPr/>
              <p:nvPr/>
            </p:nvSpPr>
            <p:spPr>
              <a:xfrm>
                <a:off x="3629288" y="2752262"/>
                <a:ext cx="39379" cy="2937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179" extrusionOk="0">
                    <a:moveTo>
                      <a:pt x="18" y="1"/>
                    </a:moveTo>
                    <a:cubicBezTo>
                      <a:pt x="14" y="1"/>
                      <a:pt x="10" y="5"/>
                      <a:pt x="10" y="5"/>
                    </a:cubicBezTo>
                    <a:cubicBezTo>
                      <a:pt x="1" y="14"/>
                      <a:pt x="10" y="27"/>
                      <a:pt x="14" y="31"/>
                    </a:cubicBezTo>
                    <a:cubicBezTo>
                      <a:pt x="62" y="92"/>
                      <a:pt x="135" y="148"/>
                      <a:pt x="200" y="179"/>
                    </a:cubicBezTo>
                    <a:lnTo>
                      <a:pt x="239" y="31"/>
                    </a:lnTo>
                    <a:cubicBezTo>
                      <a:pt x="174" y="23"/>
                      <a:pt x="114" y="14"/>
                      <a:pt x="49" y="5"/>
                    </a:cubicBezTo>
                    <a:cubicBezTo>
                      <a:pt x="40" y="1"/>
                      <a:pt x="27" y="1"/>
                      <a:pt x="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8" name="Google Shape;448;p85"/>
              <p:cNvSpPr/>
              <p:nvPr/>
            </p:nvSpPr>
            <p:spPr>
              <a:xfrm>
                <a:off x="3607957" y="2627070"/>
                <a:ext cx="50700" cy="14767"/>
              </a:xfrm>
              <a:custGeom>
                <a:avLst/>
                <a:gdLst/>
                <a:ahLst/>
                <a:cxnLst/>
                <a:rect l="l" t="t" r="r" b="b"/>
                <a:pathLst>
                  <a:path w="309" h="90" extrusionOk="0">
                    <a:moveTo>
                      <a:pt x="231" y="1"/>
                    </a:moveTo>
                    <a:cubicBezTo>
                      <a:pt x="205" y="1"/>
                      <a:pt x="179" y="1"/>
                      <a:pt x="157" y="5"/>
                    </a:cubicBezTo>
                    <a:cubicBezTo>
                      <a:pt x="105" y="14"/>
                      <a:pt x="57" y="27"/>
                      <a:pt x="14" y="48"/>
                    </a:cubicBezTo>
                    <a:cubicBezTo>
                      <a:pt x="1" y="53"/>
                      <a:pt x="1" y="70"/>
                      <a:pt x="5" y="79"/>
                    </a:cubicBezTo>
                    <a:cubicBezTo>
                      <a:pt x="8" y="85"/>
                      <a:pt x="16" y="89"/>
                      <a:pt x="25" y="89"/>
                    </a:cubicBezTo>
                    <a:cubicBezTo>
                      <a:pt x="29" y="89"/>
                      <a:pt x="32" y="89"/>
                      <a:pt x="36" y="87"/>
                    </a:cubicBezTo>
                    <a:cubicBezTo>
                      <a:pt x="75" y="66"/>
                      <a:pt x="114" y="57"/>
                      <a:pt x="157" y="48"/>
                    </a:cubicBezTo>
                    <a:cubicBezTo>
                      <a:pt x="179" y="44"/>
                      <a:pt x="200" y="44"/>
                      <a:pt x="218" y="44"/>
                    </a:cubicBezTo>
                    <a:cubicBezTo>
                      <a:pt x="226" y="44"/>
                      <a:pt x="235" y="43"/>
                      <a:pt x="243" y="43"/>
                    </a:cubicBezTo>
                    <a:cubicBezTo>
                      <a:pt x="255" y="43"/>
                      <a:pt x="266" y="45"/>
                      <a:pt x="274" y="53"/>
                    </a:cubicBezTo>
                    <a:cubicBezTo>
                      <a:pt x="277" y="55"/>
                      <a:pt x="280" y="56"/>
                      <a:pt x="283" y="56"/>
                    </a:cubicBezTo>
                    <a:cubicBezTo>
                      <a:pt x="292" y="56"/>
                      <a:pt x="301" y="50"/>
                      <a:pt x="304" y="44"/>
                    </a:cubicBezTo>
                    <a:cubicBezTo>
                      <a:pt x="309" y="35"/>
                      <a:pt x="304" y="22"/>
                      <a:pt x="296" y="18"/>
                    </a:cubicBezTo>
                    <a:cubicBezTo>
                      <a:pt x="278" y="1"/>
                      <a:pt x="252" y="1"/>
                      <a:pt x="231" y="1"/>
                    </a:cubicBezTo>
                    <a:close/>
                  </a:path>
                </a:pathLst>
              </a:custGeom>
              <a:solidFill>
                <a:srgbClr val="021F3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49" name="Google Shape;449;p85"/>
              <p:cNvSpPr/>
              <p:nvPr/>
            </p:nvSpPr>
            <p:spPr>
              <a:xfrm>
                <a:off x="3611403" y="2658245"/>
                <a:ext cx="47254" cy="15752"/>
              </a:xfrm>
              <a:custGeom>
                <a:avLst/>
                <a:gdLst/>
                <a:ahLst/>
                <a:cxnLst/>
                <a:rect l="l" t="t" r="r" b="b"/>
                <a:pathLst>
                  <a:path w="288" h="96" extrusionOk="0">
                    <a:moveTo>
                      <a:pt x="180" y="1"/>
                    </a:moveTo>
                    <a:cubicBezTo>
                      <a:pt x="176" y="1"/>
                      <a:pt x="171" y="1"/>
                      <a:pt x="166" y="2"/>
                    </a:cubicBezTo>
                    <a:cubicBezTo>
                      <a:pt x="106" y="6"/>
                      <a:pt x="54" y="32"/>
                      <a:pt x="15" y="71"/>
                    </a:cubicBezTo>
                    <a:cubicBezTo>
                      <a:pt x="1" y="85"/>
                      <a:pt x="5" y="95"/>
                      <a:pt x="15" y="95"/>
                    </a:cubicBezTo>
                    <a:cubicBezTo>
                      <a:pt x="21" y="95"/>
                      <a:pt x="28" y="92"/>
                      <a:pt x="36" y="84"/>
                    </a:cubicBezTo>
                    <a:cubicBezTo>
                      <a:pt x="67" y="58"/>
                      <a:pt x="106" y="49"/>
                      <a:pt x="145" y="41"/>
                    </a:cubicBezTo>
                    <a:cubicBezTo>
                      <a:pt x="149" y="40"/>
                      <a:pt x="155" y="40"/>
                      <a:pt x="161" y="40"/>
                    </a:cubicBezTo>
                    <a:cubicBezTo>
                      <a:pt x="192" y="40"/>
                      <a:pt x="233" y="50"/>
                      <a:pt x="244" y="75"/>
                    </a:cubicBezTo>
                    <a:cubicBezTo>
                      <a:pt x="249" y="88"/>
                      <a:pt x="257" y="93"/>
                      <a:pt x="270" y="93"/>
                    </a:cubicBezTo>
                    <a:cubicBezTo>
                      <a:pt x="279" y="88"/>
                      <a:pt x="288" y="75"/>
                      <a:pt x="283" y="62"/>
                    </a:cubicBezTo>
                    <a:cubicBezTo>
                      <a:pt x="268" y="19"/>
                      <a:pt x="224" y="1"/>
                      <a:pt x="180" y="1"/>
                    </a:cubicBezTo>
                    <a:close/>
                  </a:path>
                </a:pathLst>
              </a:custGeom>
              <a:solidFill>
                <a:srgbClr val="DD716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0" name="Google Shape;450;p85"/>
              <p:cNvSpPr/>
              <p:nvPr/>
            </p:nvSpPr>
            <p:spPr>
              <a:xfrm>
                <a:off x="3312780" y="2462498"/>
                <a:ext cx="182946" cy="17556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1070" extrusionOk="0">
                    <a:moveTo>
                      <a:pt x="586" y="1"/>
                    </a:moveTo>
                    <a:cubicBezTo>
                      <a:pt x="554" y="1"/>
                      <a:pt x="522" y="4"/>
                      <a:pt x="490" y="11"/>
                    </a:cubicBezTo>
                    <a:cubicBezTo>
                      <a:pt x="347" y="33"/>
                      <a:pt x="217" y="115"/>
                      <a:pt x="126" y="232"/>
                    </a:cubicBezTo>
                    <a:cubicBezTo>
                      <a:pt x="40" y="349"/>
                      <a:pt x="1" y="496"/>
                      <a:pt x="18" y="640"/>
                    </a:cubicBezTo>
                    <a:cubicBezTo>
                      <a:pt x="22" y="705"/>
                      <a:pt x="40" y="765"/>
                      <a:pt x="70" y="817"/>
                    </a:cubicBezTo>
                    <a:cubicBezTo>
                      <a:pt x="135" y="934"/>
                      <a:pt x="252" y="1012"/>
                      <a:pt x="373" y="1047"/>
                    </a:cubicBezTo>
                    <a:cubicBezTo>
                      <a:pt x="432" y="1063"/>
                      <a:pt x="492" y="1070"/>
                      <a:pt x="553" y="1070"/>
                    </a:cubicBezTo>
                    <a:cubicBezTo>
                      <a:pt x="622" y="1070"/>
                      <a:pt x="692" y="1061"/>
                      <a:pt x="759" y="1047"/>
                    </a:cubicBezTo>
                    <a:lnTo>
                      <a:pt x="1115" y="479"/>
                    </a:lnTo>
                    <a:cubicBezTo>
                      <a:pt x="1071" y="414"/>
                      <a:pt x="1028" y="345"/>
                      <a:pt x="985" y="280"/>
                    </a:cubicBezTo>
                    <a:cubicBezTo>
                      <a:pt x="933" y="197"/>
                      <a:pt x="876" y="111"/>
                      <a:pt x="794" y="59"/>
                    </a:cubicBezTo>
                    <a:cubicBezTo>
                      <a:pt x="733" y="19"/>
                      <a:pt x="660" y="1"/>
                      <a:pt x="58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1" name="Google Shape;451;p85"/>
              <p:cNvSpPr/>
              <p:nvPr/>
            </p:nvSpPr>
            <p:spPr>
              <a:xfrm>
                <a:off x="3410243" y="2517793"/>
                <a:ext cx="274009" cy="287304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751" extrusionOk="0">
                    <a:moveTo>
                      <a:pt x="842" y="1"/>
                    </a:moveTo>
                    <a:cubicBezTo>
                      <a:pt x="732" y="1"/>
                      <a:pt x="620" y="16"/>
                      <a:pt x="512" y="42"/>
                    </a:cubicBezTo>
                    <a:cubicBezTo>
                      <a:pt x="447" y="60"/>
                      <a:pt x="378" y="81"/>
                      <a:pt x="321" y="116"/>
                    </a:cubicBezTo>
                    <a:cubicBezTo>
                      <a:pt x="183" y="190"/>
                      <a:pt x="87" y="333"/>
                      <a:pt x="44" y="485"/>
                    </a:cubicBezTo>
                    <a:cubicBezTo>
                      <a:pt x="1" y="636"/>
                      <a:pt x="5" y="797"/>
                      <a:pt x="31" y="953"/>
                    </a:cubicBezTo>
                    <a:cubicBezTo>
                      <a:pt x="31" y="957"/>
                      <a:pt x="31" y="957"/>
                      <a:pt x="31" y="962"/>
                    </a:cubicBezTo>
                    <a:cubicBezTo>
                      <a:pt x="61" y="1144"/>
                      <a:pt x="131" y="1334"/>
                      <a:pt x="282" y="1443"/>
                    </a:cubicBezTo>
                    <a:cubicBezTo>
                      <a:pt x="311" y="1487"/>
                      <a:pt x="359" y="1509"/>
                      <a:pt x="407" y="1509"/>
                    </a:cubicBezTo>
                    <a:cubicBezTo>
                      <a:pt x="440" y="1509"/>
                      <a:pt x="473" y="1499"/>
                      <a:pt x="499" y="1478"/>
                    </a:cubicBezTo>
                    <a:cubicBezTo>
                      <a:pt x="694" y="1321"/>
                      <a:pt x="829" y="1074"/>
                      <a:pt x="993" y="888"/>
                    </a:cubicBezTo>
                    <a:lnTo>
                      <a:pt x="993" y="888"/>
                    </a:lnTo>
                    <a:cubicBezTo>
                      <a:pt x="967" y="1404"/>
                      <a:pt x="1306" y="1751"/>
                      <a:pt x="1306" y="1751"/>
                    </a:cubicBezTo>
                    <a:cubicBezTo>
                      <a:pt x="1306" y="1751"/>
                      <a:pt x="1206" y="1521"/>
                      <a:pt x="1271" y="1074"/>
                    </a:cubicBezTo>
                    <a:cubicBezTo>
                      <a:pt x="1297" y="884"/>
                      <a:pt x="1314" y="736"/>
                      <a:pt x="1327" y="632"/>
                    </a:cubicBezTo>
                    <a:lnTo>
                      <a:pt x="1505" y="606"/>
                    </a:lnTo>
                    <a:cubicBezTo>
                      <a:pt x="1492" y="511"/>
                      <a:pt x="1427" y="372"/>
                      <a:pt x="1427" y="372"/>
                    </a:cubicBezTo>
                    <a:lnTo>
                      <a:pt x="1427" y="372"/>
                    </a:lnTo>
                    <a:cubicBezTo>
                      <a:pt x="1505" y="450"/>
                      <a:pt x="1557" y="589"/>
                      <a:pt x="1557" y="589"/>
                    </a:cubicBezTo>
                    <a:lnTo>
                      <a:pt x="1670" y="550"/>
                    </a:lnTo>
                    <a:cubicBezTo>
                      <a:pt x="1514" y="60"/>
                      <a:pt x="1123" y="38"/>
                      <a:pt x="1123" y="38"/>
                    </a:cubicBezTo>
                    <a:cubicBezTo>
                      <a:pt x="1102" y="34"/>
                      <a:pt x="1076" y="25"/>
                      <a:pt x="1054" y="21"/>
                    </a:cubicBezTo>
                    <a:cubicBezTo>
                      <a:pt x="984" y="7"/>
                      <a:pt x="914" y="1"/>
                      <a:pt x="84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2" name="Google Shape;452;p85"/>
              <p:cNvSpPr/>
              <p:nvPr/>
            </p:nvSpPr>
            <p:spPr>
              <a:xfrm>
                <a:off x="3524113" y="2665957"/>
                <a:ext cx="51356" cy="69406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23" extrusionOk="0">
                    <a:moveTo>
                      <a:pt x="139" y="1"/>
                    </a:moveTo>
                    <a:cubicBezTo>
                      <a:pt x="121" y="1"/>
                      <a:pt x="103" y="5"/>
                      <a:pt x="87" y="15"/>
                    </a:cubicBezTo>
                    <a:cubicBezTo>
                      <a:pt x="61" y="33"/>
                      <a:pt x="48" y="54"/>
                      <a:pt x="35" y="80"/>
                    </a:cubicBezTo>
                    <a:cubicBezTo>
                      <a:pt x="0" y="158"/>
                      <a:pt x="18" y="258"/>
                      <a:pt x="74" y="323"/>
                    </a:cubicBezTo>
                    <a:cubicBezTo>
                      <a:pt x="91" y="349"/>
                      <a:pt x="117" y="366"/>
                      <a:pt x="143" y="384"/>
                    </a:cubicBezTo>
                    <a:cubicBezTo>
                      <a:pt x="165" y="405"/>
                      <a:pt x="191" y="423"/>
                      <a:pt x="217" y="423"/>
                    </a:cubicBezTo>
                    <a:cubicBezTo>
                      <a:pt x="260" y="423"/>
                      <a:pt x="291" y="388"/>
                      <a:pt x="304" y="345"/>
                    </a:cubicBezTo>
                    <a:cubicBezTo>
                      <a:pt x="312" y="306"/>
                      <a:pt x="304" y="267"/>
                      <a:pt x="295" y="228"/>
                    </a:cubicBezTo>
                    <a:cubicBezTo>
                      <a:pt x="282" y="72"/>
                      <a:pt x="239" y="37"/>
                      <a:pt x="204" y="20"/>
                    </a:cubicBezTo>
                    <a:cubicBezTo>
                      <a:pt x="185" y="8"/>
                      <a:pt x="162" y="1"/>
                      <a:pt x="139" y="1"/>
                    </a:cubicBezTo>
                    <a:close/>
                  </a:path>
                </a:pathLst>
              </a:custGeom>
              <a:solidFill>
                <a:srgbClr val="FFAA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3" name="Google Shape;453;p85"/>
              <p:cNvSpPr/>
              <p:nvPr/>
            </p:nvSpPr>
            <p:spPr>
              <a:xfrm>
                <a:off x="3549709" y="2691553"/>
                <a:ext cx="22150" cy="3035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185" extrusionOk="0">
                    <a:moveTo>
                      <a:pt x="61" y="0"/>
                    </a:moveTo>
                    <a:cubicBezTo>
                      <a:pt x="52" y="0"/>
                      <a:pt x="44" y="2"/>
                      <a:pt x="35" y="7"/>
                    </a:cubicBezTo>
                    <a:cubicBezTo>
                      <a:pt x="26" y="11"/>
                      <a:pt x="18" y="24"/>
                      <a:pt x="13" y="33"/>
                    </a:cubicBezTo>
                    <a:cubicBezTo>
                      <a:pt x="0" y="67"/>
                      <a:pt x="5" y="111"/>
                      <a:pt x="31" y="141"/>
                    </a:cubicBezTo>
                    <a:cubicBezTo>
                      <a:pt x="39" y="154"/>
                      <a:pt x="48" y="158"/>
                      <a:pt x="61" y="167"/>
                    </a:cubicBezTo>
                    <a:cubicBezTo>
                      <a:pt x="70" y="176"/>
                      <a:pt x="83" y="184"/>
                      <a:pt x="96" y="184"/>
                    </a:cubicBezTo>
                    <a:cubicBezTo>
                      <a:pt x="113" y="184"/>
                      <a:pt x="126" y="167"/>
                      <a:pt x="130" y="150"/>
                    </a:cubicBezTo>
                    <a:cubicBezTo>
                      <a:pt x="135" y="132"/>
                      <a:pt x="130" y="115"/>
                      <a:pt x="126" y="98"/>
                    </a:cubicBezTo>
                    <a:cubicBezTo>
                      <a:pt x="122" y="33"/>
                      <a:pt x="104" y="15"/>
                      <a:pt x="87" y="7"/>
                    </a:cubicBezTo>
                    <a:cubicBezTo>
                      <a:pt x="78" y="2"/>
                      <a:pt x="70" y="0"/>
                      <a:pt x="61" y="0"/>
                    </a:cubicBezTo>
                    <a:close/>
                  </a:path>
                </a:pathLst>
              </a:custGeom>
              <a:solidFill>
                <a:srgbClr val="F2958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4" name="Google Shape;454;p85"/>
              <p:cNvSpPr/>
              <p:nvPr/>
            </p:nvSpPr>
            <p:spPr>
              <a:xfrm>
                <a:off x="3331321" y="2872532"/>
                <a:ext cx="285331" cy="482559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2941" extrusionOk="0">
                    <a:moveTo>
                      <a:pt x="768" y="1"/>
                    </a:moveTo>
                    <a:cubicBezTo>
                      <a:pt x="416" y="343"/>
                      <a:pt x="126" y="872"/>
                      <a:pt x="65" y="1358"/>
                    </a:cubicBezTo>
                    <a:cubicBezTo>
                      <a:pt x="0" y="1843"/>
                      <a:pt x="44" y="2338"/>
                      <a:pt x="74" y="2827"/>
                    </a:cubicBezTo>
                    <a:cubicBezTo>
                      <a:pt x="78" y="2836"/>
                      <a:pt x="78" y="2845"/>
                      <a:pt x="83" y="2849"/>
                    </a:cubicBezTo>
                    <a:cubicBezTo>
                      <a:pt x="91" y="2858"/>
                      <a:pt x="100" y="2858"/>
                      <a:pt x="109" y="2858"/>
                    </a:cubicBezTo>
                    <a:cubicBezTo>
                      <a:pt x="499" y="2888"/>
                      <a:pt x="885" y="2914"/>
                      <a:pt x="1271" y="2940"/>
                    </a:cubicBezTo>
                    <a:cubicBezTo>
                      <a:pt x="1279" y="2940"/>
                      <a:pt x="1288" y="2941"/>
                      <a:pt x="1296" y="2941"/>
                    </a:cubicBezTo>
                    <a:cubicBezTo>
                      <a:pt x="1318" y="2941"/>
                      <a:pt x="1338" y="2938"/>
                      <a:pt x="1353" y="2923"/>
                    </a:cubicBezTo>
                    <a:cubicBezTo>
                      <a:pt x="1370" y="2906"/>
                      <a:pt x="1375" y="2879"/>
                      <a:pt x="1375" y="2853"/>
                    </a:cubicBezTo>
                    <a:cubicBezTo>
                      <a:pt x="1401" y="2528"/>
                      <a:pt x="1409" y="2186"/>
                      <a:pt x="1557" y="1891"/>
                    </a:cubicBezTo>
                    <a:cubicBezTo>
                      <a:pt x="1600" y="1804"/>
                      <a:pt x="1661" y="1718"/>
                      <a:pt x="1687" y="1622"/>
                    </a:cubicBezTo>
                    <a:cubicBezTo>
                      <a:pt x="1739" y="1453"/>
                      <a:pt x="1687" y="1271"/>
                      <a:pt x="1635" y="1098"/>
                    </a:cubicBezTo>
                    <a:cubicBezTo>
                      <a:pt x="1565" y="868"/>
                      <a:pt x="1487" y="642"/>
                      <a:pt x="1405" y="417"/>
                    </a:cubicBezTo>
                    <a:cubicBezTo>
                      <a:pt x="1396" y="391"/>
                      <a:pt x="1388" y="369"/>
                      <a:pt x="1366" y="352"/>
                    </a:cubicBezTo>
                    <a:cubicBezTo>
                      <a:pt x="1349" y="339"/>
                      <a:pt x="1323" y="330"/>
                      <a:pt x="1301" y="326"/>
                    </a:cubicBezTo>
                    <a:cubicBezTo>
                      <a:pt x="1084" y="278"/>
                      <a:pt x="937" y="144"/>
                      <a:pt x="768" y="1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5" name="Google Shape;455;p85"/>
              <p:cNvSpPr/>
              <p:nvPr/>
            </p:nvSpPr>
            <p:spPr>
              <a:xfrm>
                <a:off x="3403187" y="2944727"/>
                <a:ext cx="515203" cy="474355"/>
              </a:xfrm>
              <a:custGeom>
                <a:avLst/>
                <a:gdLst/>
                <a:ahLst/>
                <a:cxnLst/>
                <a:rect l="l" t="t" r="r" b="b"/>
                <a:pathLst>
                  <a:path w="3140" h="2891" extrusionOk="0">
                    <a:moveTo>
                      <a:pt x="336" y="0"/>
                    </a:moveTo>
                    <a:cubicBezTo>
                      <a:pt x="308" y="0"/>
                      <a:pt x="280" y="4"/>
                      <a:pt x="252" y="11"/>
                    </a:cubicBezTo>
                    <a:lnTo>
                      <a:pt x="178" y="155"/>
                    </a:lnTo>
                    <a:cubicBezTo>
                      <a:pt x="91" y="202"/>
                      <a:pt x="35" y="298"/>
                      <a:pt x="18" y="397"/>
                    </a:cubicBezTo>
                    <a:cubicBezTo>
                      <a:pt x="0" y="493"/>
                      <a:pt x="13" y="597"/>
                      <a:pt x="26" y="692"/>
                    </a:cubicBezTo>
                    <a:cubicBezTo>
                      <a:pt x="113" y="1265"/>
                      <a:pt x="308" y="1841"/>
                      <a:pt x="711" y="2253"/>
                    </a:cubicBezTo>
                    <a:cubicBezTo>
                      <a:pt x="824" y="2370"/>
                      <a:pt x="958" y="2474"/>
                      <a:pt x="1110" y="2539"/>
                    </a:cubicBezTo>
                    <a:cubicBezTo>
                      <a:pt x="1249" y="2600"/>
                      <a:pt x="1401" y="2626"/>
                      <a:pt x="1548" y="2652"/>
                    </a:cubicBezTo>
                    <a:cubicBezTo>
                      <a:pt x="2008" y="2730"/>
                      <a:pt x="2467" y="2808"/>
                      <a:pt x="2927" y="2890"/>
                    </a:cubicBezTo>
                    <a:cubicBezTo>
                      <a:pt x="3009" y="2704"/>
                      <a:pt x="3079" y="2518"/>
                      <a:pt x="3139" y="2327"/>
                    </a:cubicBezTo>
                    <a:cubicBezTo>
                      <a:pt x="2836" y="2192"/>
                      <a:pt x="2528" y="2062"/>
                      <a:pt x="2203" y="1989"/>
                    </a:cubicBezTo>
                    <a:cubicBezTo>
                      <a:pt x="2029" y="1945"/>
                      <a:pt x="1843" y="1919"/>
                      <a:pt x="1687" y="1832"/>
                    </a:cubicBezTo>
                    <a:cubicBezTo>
                      <a:pt x="1409" y="1676"/>
                      <a:pt x="1258" y="1369"/>
                      <a:pt x="1127" y="1078"/>
                    </a:cubicBezTo>
                    <a:cubicBezTo>
                      <a:pt x="1036" y="887"/>
                      <a:pt x="950" y="692"/>
                      <a:pt x="859" y="501"/>
                    </a:cubicBezTo>
                    <a:cubicBezTo>
                      <a:pt x="802" y="371"/>
                      <a:pt x="742" y="237"/>
                      <a:pt x="638" y="137"/>
                    </a:cubicBezTo>
                    <a:cubicBezTo>
                      <a:pt x="558" y="58"/>
                      <a:pt x="448" y="0"/>
                      <a:pt x="336" y="0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56" name="Google Shape;456;p85"/>
              <p:cNvSpPr/>
              <p:nvPr/>
            </p:nvSpPr>
            <p:spPr>
              <a:xfrm>
                <a:off x="3883281" y="3326376"/>
                <a:ext cx="78429" cy="95987"/>
              </a:xfrm>
              <a:custGeom>
                <a:avLst/>
                <a:gdLst/>
                <a:ahLst/>
                <a:cxnLst/>
                <a:rect l="l" t="t" r="r" b="b"/>
                <a:pathLst>
                  <a:path w="478" h="585" extrusionOk="0">
                    <a:moveTo>
                      <a:pt x="213" y="1"/>
                    </a:moveTo>
                    <a:cubicBezTo>
                      <a:pt x="153" y="192"/>
                      <a:pt x="83" y="378"/>
                      <a:pt x="1" y="564"/>
                    </a:cubicBezTo>
                    <a:cubicBezTo>
                      <a:pt x="18" y="564"/>
                      <a:pt x="40" y="569"/>
                      <a:pt x="57" y="573"/>
                    </a:cubicBezTo>
                    <a:cubicBezTo>
                      <a:pt x="92" y="579"/>
                      <a:pt x="129" y="584"/>
                      <a:pt x="165" y="584"/>
                    </a:cubicBezTo>
                    <a:cubicBezTo>
                      <a:pt x="204" y="584"/>
                      <a:pt x="242" y="578"/>
                      <a:pt x="274" y="560"/>
                    </a:cubicBezTo>
                    <a:cubicBezTo>
                      <a:pt x="326" y="530"/>
                      <a:pt x="356" y="478"/>
                      <a:pt x="382" y="426"/>
                    </a:cubicBezTo>
                    <a:cubicBezTo>
                      <a:pt x="413" y="356"/>
                      <a:pt x="443" y="283"/>
                      <a:pt x="465" y="209"/>
                    </a:cubicBezTo>
                    <a:cubicBezTo>
                      <a:pt x="473" y="183"/>
                      <a:pt x="478" y="157"/>
                      <a:pt x="469" y="131"/>
                    </a:cubicBezTo>
                    <a:cubicBezTo>
                      <a:pt x="456" y="109"/>
                      <a:pt x="434" y="100"/>
                      <a:pt x="408" y="87"/>
                    </a:cubicBezTo>
                    <a:cubicBezTo>
                      <a:pt x="343" y="57"/>
                      <a:pt x="278" y="27"/>
                      <a:pt x="213" y="1"/>
                    </a:cubicBezTo>
                    <a:close/>
                  </a:path>
                </a:pathLst>
              </a:custGeom>
              <a:solidFill>
                <a:srgbClr val="940A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grpSp>
            <p:nvGrpSpPr>
              <p:cNvPr id="457" name="Google Shape;457;p85"/>
              <p:cNvGrpSpPr/>
              <p:nvPr/>
            </p:nvGrpSpPr>
            <p:grpSpPr>
              <a:xfrm>
                <a:off x="3146388" y="3317953"/>
                <a:ext cx="460582" cy="610226"/>
                <a:chOff x="3315738" y="3295951"/>
                <a:chExt cx="367906" cy="487440"/>
              </a:xfrm>
            </p:grpSpPr>
            <p:sp>
              <p:nvSpPr>
                <p:cNvPr id="458" name="Google Shape;458;p85"/>
                <p:cNvSpPr/>
                <p:nvPr/>
              </p:nvSpPr>
              <p:spPr>
                <a:xfrm>
                  <a:off x="3322554" y="3295951"/>
                  <a:ext cx="332649" cy="383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8" h="2923" extrusionOk="0">
                      <a:moveTo>
                        <a:pt x="1163" y="1"/>
                      </a:moveTo>
                      <a:cubicBezTo>
                        <a:pt x="729" y="443"/>
                        <a:pt x="435" y="1011"/>
                        <a:pt x="252" y="1601"/>
                      </a:cubicBezTo>
                      <a:cubicBezTo>
                        <a:pt x="127" y="2008"/>
                        <a:pt x="49" y="2429"/>
                        <a:pt x="1" y="2854"/>
                      </a:cubicBezTo>
                      <a:cubicBezTo>
                        <a:pt x="140" y="2901"/>
                        <a:pt x="283" y="2923"/>
                        <a:pt x="426" y="2923"/>
                      </a:cubicBezTo>
                      <a:cubicBezTo>
                        <a:pt x="938" y="2923"/>
                        <a:pt x="1423" y="2654"/>
                        <a:pt x="1779" y="2286"/>
                      </a:cubicBezTo>
                      <a:cubicBezTo>
                        <a:pt x="2217" y="1835"/>
                        <a:pt x="2485" y="1223"/>
                        <a:pt x="2537" y="595"/>
                      </a:cubicBezTo>
                      <a:cubicBezTo>
                        <a:pt x="2498" y="439"/>
                        <a:pt x="2459" y="278"/>
                        <a:pt x="2407" y="122"/>
                      </a:cubicBezTo>
                      <a:lnTo>
                        <a:pt x="1163" y="1"/>
                      </a:lnTo>
                      <a:close/>
                    </a:path>
                  </a:pathLst>
                </a:custGeom>
                <a:solidFill>
                  <a:srgbClr val="084868"/>
                </a:solidFill>
                <a:ln w="9525" cap="flat" cmpd="sng">
                  <a:solidFill>
                    <a:srgbClr val="08486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59" name="Google Shape;459;p85"/>
                <p:cNvSpPr/>
                <p:nvPr/>
              </p:nvSpPr>
              <p:spPr>
                <a:xfrm>
                  <a:off x="3315738" y="3373805"/>
                  <a:ext cx="367906" cy="409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7" h="3125" extrusionOk="0">
                      <a:moveTo>
                        <a:pt x="2589" y="1"/>
                      </a:moveTo>
                      <a:cubicBezTo>
                        <a:pt x="2537" y="629"/>
                        <a:pt x="2269" y="1241"/>
                        <a:pt x="1831" y="1692"/>
                      </a:cubicBezTo>
                      <a:cubicBezTo>
                        <a:pt x="1475" y="2060"/>
                        <a:pt x="990" y="2329"/>
                        <a:pt x="478" y="2329"/>
                      </a:cubicBezTo>
                      <a:cubicBezTo>
                        <a:pt x="335" y="2329"/>
                        <a:pt x="192" y="2307"/>
                        <a:pt x="53" y="2260"/>
                      </a:cubicBezTo>
                      <a:cubicBezTo>
                        <a:pt x="31" y="2455"/>
                        <a:pt x="14" y="2646"/>
                        <a:pt x="1" y="2841"/>
                      </a:cubicBezTo>
                      <a:cubicBezTo>
                        <a:pt x="1" y="2867"/>
                        <a:pt x="1" y="2893"/>
                        <a:pt x="14" y="2914"/>
                      </a:cubicBezTo>
                      <a:cubicBezTo>
                        <a:pt x="31" y="2936"/>
                        <a:pt x="66" y="2940"/>
                        <a:pt x="92" y="2940"/>
                      </a:cubicBezTo>
                      <a:cubicBezTo>
                        <a:pt x="924" y="3001"/>
                        <a:pt x="1761" y="3062"/>
                        <a:pt x="2594" y="3122"/>
                      </a:cubicBezTo>
                      <a:cubicBezTo>
                        <a:pt x="2605" y="3124"/>
                        <a:pt x="2616" y="3124"/>
                        <a:pt x="2628" y="3124"/>
                      </a:cubicBezTo>
                      <a:cubicBezTo>
                        <a:pt x="2663" y="3124"/>
                        <a:pt x="2700" y="3117"/>
                        <a:pt x="2719" y="3088"/>
                      </a:cubicBezTo>
                      <a:cubicBezTo>
                        <a:pt x="2737" y="3066"/>
                        <a:pt x="2737" y="3040"/>
                        <a:pt x="2737" y="3010"/>
                      </a:cubicBezTo>
                      <a:cubicBezTo>
                        <a:pt x="2776" y="2004"/>
                        <a:pt x="2806" y="981"/>
                        <a:pt x="2589" y="1"/>
                      </a:cubicBezTo>
                      <a:close/>
                    </a:path>
                  </a:pathLst>
                </a:custGeom>
                <a:solidFill>
                  <a:srgbClr val="084868"/>
                </a:solidFill>
                <a:ln w="9525" cap="flat" cmpd="sng">
                  <a:solidFill>
                    <a:srgbClr val="08486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  <p:grpSp>
            <p:nvGrpSpPr>
              <p:cNvPr id="460" name="Google Shape;460;p85"/>
              <p:cNvGrpSpPr/>
              <p:nvPr/>
            </p:nvGrpSpPr>
            <p:grpSpPr>
              <a:xfrm>
                <a:off x="2626705" y="4128949"/>
                <a:ext cx="605395" cy="616867"/>
                <a:chOff x="3006023" y="4109094"/>
                <a:chExt cx="504875" cy="514441"/>
              </a:xfrm>
            </p:grpSpPr>
            <p:sp>
              <p:nvSpPr>
                <p:cNvPr id="461" name="Google Shape;461;p85"/>
                <p:cNvSpPr/>
                <p:nvPr/>
              </p:nvSpPr>
              <p:spPr>
                <a:xfrm>
                  <a:off x="3006023" y="4109094"/>
                  <a:ext cx="247455" cy="222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" h="1695" extrusionOk="0">
                      <a:moveTo>
                        <a:pt x="946" y="0"/>
                      </a:moveTo>
                      <a:cubicBezTo>
                        <a:pt x="714" y="0"/>
                        <a:pt x="484" y="94"/>
                        <a:pt x="318" y="279"/>
                      </a:cubicBezTo>
                      <a:cubicBezTo>
                        <a:pt x="1" y="625"/>
                        <a:pt x="31" y="1163"/>
                        <a:pt x="378" y="1475"/>
                      </a:cubicBezTo>
                      <a:cubicBezTo>
                        <a:pt x="540" y="1623"/>
                        <a:pt x="742" y="1695"/>
                        <a:pt x="943" y="1695"/>
                      </a:cubicBezTo>
                      <a:cubicBezTo>
                        <a:pt x="1175" y="1695"/>
                        <a:pt x="1406" y="1600"/>
                        <a:pt x="1575" y="1415"/>
                      </a:cubicBezTo>
                      <a:cubicBezTo>
                        <a:pt x="1887" y="1068"/>
                        <a:pt x="1861" y="534"/>
                        <a:pt x="1514" y="218"/>
                      </a:cubicBezTo>
                      <a:cubicBezTo>
                        <a:pt x="1352" y="72"/>
                        <a:pt x="1148" y="0"/>
                        <a:pt x="946" y="0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62" name="Google Shape;462;p85"/>
                <p:cNvSpPr/>
                <p:nvPr/>
              </p:nvSpPr>
              <p:spPr>
                <a:xfrm>
                  <a:off x="3404471" y="4528118"/>
                  <a:ext cx="106427" cy="95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" h="728" extrusionOk="0">
                      <a:moveTo>
                        <a:pt x="405" y="0"/>
                      </a:moveTo>
                      <a:cubicBezTo>
                        <a:pt x="305" y="0"/>
                        <a:pt x="206" y="40"/>
                        <a:pt x="135" y="121"/>
                      </a:cubicBezTo>
                      <a:cubicBezTo>
                        <a:pt x="0" y="268"/>
                        <a:pt x="13" y="498"/>
                        <a:pt x="161" y="633"/>
                      </a:cubicBezTo>
                      <a:cubicBezTo>
                        <a:pt x="232" y="696"/>
                        <a:pt x="321" y="727"/>
                        <a:pt x="408" y="727"/>
                      </a:cubicBezTo>
                      <a:cubicBezTo>
                        <a:pt x="507" y="727"/>
                        <a:pt x="605" y="687"/>
                        <a:pt x="677" y="607"/>
                      </a:cubicBezTo>
                      <a:cubicBezTo>
                        <a:pt x="811" y="459"/>
                        <a:pt x="798" y="229"/>
                        <a:pt x="651" y="95"/>
                      </a:cubicBezTo>
                      <a:cubicBezTo>
                        <a:pt x="581" y="32"/>
                        <a:pt x="493" y="0"/>
                        <a:pt x="405" y="0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63" name="Google Shape;463;p85"/>
                <p:cNvSpPr/>
                <p:nvPr/>
              </p:nvSpPr>
              <p:spPr>
                <a:xfrm>
                  <a:off x="3123199" y="4513176"/>
                  <a:ext cx="69466" cy="6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" h="478" extrusionOk="0">
                      <a:moveTo>
                        <a:pt x="263" y="0"/>
                      </a:moveTo>
                      <a:cubicBezTo>
                        <a:pt x="199" y="0"/>
                        <a:pt x="135" y="26"/>
                        <a:pt x="87" y="79"/>
                      </a:cubicBezTo>
                      <a:cubicBezTo>
                        <a:pt x="0" y="174"/>
                        <a:pt x="9" y="326"/>
                        <a:pt x="104" y="417"/>
                      </a:cubicBezTo>
                      <a:cubicBezTo>
                        <a:pt x="151" y="457"/>
                        <a:pt x="207" y="477"/>
                        <a:pt x="264" y="477"/>
                      </a:cubicBezTo>
                      <a:cubicBezTo>
                        <a:pt x="329" y="477"/>
                        <a:pt x="394" y="451"/>
                        <a:pt x="442" y="400"/>
                      </a:cubicBezTo>
                      <a:cubicBezTo>
                        <a:pt x="529" y="300"/>
                        <a:pt x="525" y="148"/>
                        <a:pt x="425" y="62"/>
                      </a:cubicBezTo>
                      <a:cubicBezTo>
                        <a:pt x="378" y="21"/>
                        <a:pt x="321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EF2929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</p:grpSp>
        <p:grpSp>
          <p:nvGrpSpPr>
            <p:cNvPr id="464" name="Google Shape;464;p85"/>
            <p:cNvGrpSpPr/>
            <p:nvPr/>
          </p:nvGrpSpPr>
          <p:grpSpPr>
            <a:xfrm>
              <a:off x="6321936" y="2490471"/>
              <a:ext cx="299606" cy="137662"/>
              <a:chOff x="4208485" y="2409173"/>
              <a:chExt cx="299606" cy="137662"/>
            </a:xfrm>
          </p:grpSpPr>
          <p:sp>
            <p:nvSpPr>
              <p:cNvPr id="465" name="Google Shape;465;p85"/>
              <p:cNvSpPr/>
              <p:nvPr/>
            </p:nvSpPr>
            <p:spPr>
              <a:xfrm>
                <a:off x="4208485" y="2409173"/>
                <a:ext cx="299606" cy="129951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792" extrusionOk="0">
                    <a:moveTo>
                      <a:pt x="149" y="0"/>
                    </a:moveTo>
                    <a:cubicBezTo>
                      <a:pt x="125" y="0"/>
                      <a:pt x="101" y="14"/>
                      <a:pt x="87" y="37"/>
                    </a:cubicBezTo>
                    <a:cubicBezTo>
                      <a:pt x="57" y="93"/>
                      <a:pt x="9" y="193"/>
                      <a:pt x="5" y="323"/>
                    </a:cubicBezTo>
                    <a:cubicBezTo>
                      <a:pt x="0" y="353"/>
                      <a:pt x="22" y="384"/>
                      <a:pt x="57" y="388"/>
                    </a:cubicBezTo>
                    <a:cubicBezTo>
                      <a:pt x="182" y="423"/>
                      <a:pt x="516" y="527"/>
                      <a:pt x="850" y="778"/>
                    </a:cubicBezTo>
                    <a:cubicBezTo>
                      <a:pt x="859" y="787"/>
                      <a:pt x="876" y="791"/>
                      <a:pt x="889" y="791"/>
                    </a:cubicBezTo>
                    <a:lnTo>
                      <a:pt x="1739" y="791"/>
                    </a:lnTo>
                    <a:cubicBezTo>
                      <a:pt x="1791" y="791"/>
                      <a:pt x="1826" y="735"/>
                      <a:pt x="1800" y="691"/>
                    </a:cubicBezTo>
                    <a:cubicBezTo>
                      <a:pt x="1756" y="613"/>
                      <a:pt x="1652" y="518"/>
                      <a:pt x="1422" y="492"/>
                    </a:cubicBezTo>
                    <a:lnTo>
                      <a:pt x="1401" y="492"/>
                    </a:lnTo>
                    <a:cubicBezTo>
                      <a:pt x="1376" y="497"/>
                      <a:pt x="1302" y="508"/>
                      <a:pt x="1203" y="508"/>
                    </a:cubicBezTo>
                    <a:cubicBezTo>
                      <a:pt x="1023" y="508"/>
                      <a:pt x="759" y="471"/>
                      <a:pt x="546" y="293"/>
                    </a:cubicBezTo>
                    <a:cubicBezTo>
                      <a:pt x="351" y="123"/>
                      <a:pt x="243" y="45"/>
                      <a:pt x="182" y="11"/>
                    </a:cubicBezTo>
                    <a:cubicBezTo>
                      <a:pt x="172" y="3"/>
                      <a:pt x="161" y="0"/>
                      <a:pt x="149" y="0"/>
                    </a:cubicBez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66" name="Google Shape;466;p85"/>
              <p:cNvSpPr/>
              <p:nvPr/>
            </p:nvSpPr>
            <p:spPr>
              <a:xfrm>
                <a:off x="4209141" y="2462006"/>
                <a:ext cx="33636" cy="84829"/>
              </a:xfrm>
              <a:custGeom>
                <a:avLst/>
                <a:gdLst/>
                <a:ahLst/>
                <a:cxnLst/>
                <a:rect l="l" t="t" r="r" b="b"/>
                <a:pathLst>
                  <a:path w="205" h="517" extrusionOk="0">
                    <a:moveTo>
                      <a:pt x="1" y="1"/>
                    </a:moveTo>
                    <a:lnTo>
                      <a:pt x="100" y="517"/>
                    </a:lnTo>
                    <a:lnTo>
                      <a:pt x="204" y="517"/>
                    </a:lnTo>
                    <a:lnTo>
                      <a:pt x="157" y="7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  <p:sp>
          <p:nvSpPr>
            <p:cNvPr id="467" name="Google Shape;467;p85"/>
            <p:cNvSpPr/>
            <p:nvPr/>
          </p:nvSpPr>
          <p:spPr>
            <a:xfrm>
              <a:off x="7018286" y="2417455"/>
              <a:ext cx="149639" cy="232009"/>
            </a:xfrm>
            <a:custGeom>
              <a:avLst/>
              <a:gdLst/>
              <a:ahLst/>
              <a:cxnLst/>
              <a:rect l="l" t="t" r="r" b="b"/>
              <a:pathLst>
                <a:path w="912" h="1414" extrusionOk="0">
                  <a:moveTo>
                    <a:pt x="213" y="0"/>
                  </a:moveTo>
                  <a:lnTo>
                    <a:pt x="66" y="13"/>
                  </a:lnTo>
                  <a:lnTo>
                    <a:pt x="187" y="482"/>
                  </a:lnTo>
                  <a:lnTo>
                    <a:pt x="1" y="1414"/>
                  </a:lnTo>
                  <a:lnTo>
                    <a:pt x="911" y="1414"/>
                  </a:lnTo>
                  <a:lnTo>
                    <a:pt x="708" y="508"/>
                  </a:lnTo>
                  <a:lnTo>
                    <a:pt x="838" y="22"/>
                  </a:lnTo>
                  <a:lnTo>
                    <a:pt x="690" y="13"/>
                  </a:lnTo>
                  <a:cubicBezTo>
                    <a:pt x="599" y="102"/>
                    <a:pt x="517" y="132"/>
                    <a:pt x="448" y="132"/>
                  </a:cubicBezTo>
                  <a:cubicBezTo>
                    <a:pt x="303" y="132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EF29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468" name="Google Shape;468;p85"/>
            <p:cNvSpPr/>
            <p:nvPr/>
          </p:nvSpPr>
          <p:spPr>
            <a:xfrm>
              <a:off x="6374605" y="3026353"/>
              <a:ext cx="188525" cy="266302"/>
            </a:xfrm>
            <a:custGeom>
              <a:avLst/>
              <a:gdLst/>
              <a:ahLst/>
              <a:cxnLst/>
              <a:rect l="l" t="t" r="r" b="b"/>
              <a:pathLst>
                <a:path w="1149" h="1623" extrusionOk="0">
                  <a:moveTo>
                    <a:pt x="121" y="1"/>
                  </a:moveTo>
                  <a:lnTo>
                    <a:pt x="0" y="1622"/>
                  </a:lnTo>
                  <a:lnTo>
                    <a:pt x="295" y="1622"/>
                  </a:lnTo>
                  <a:lnTo>
                    <a:pt x="538" y="452"/>
                  </a:lnTo>
                  <a:lnTo>
                    <a:pt x="902" y="1622"/>
                  </a:lnTo>
                  <a:lnTo>
                    <a:pt x="1149" y="1622"/>
                  </a:lnTo>
                  <a:lnTo>
                    <a:pt x="911" y="1"/>
                  </a:lnTo>
                  <a:close/>
                </a:path>
              </a:pathLst>
            </a:custGeom>
            <a:solidFill>
              <a:srgbClr val="FBBF1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grpSp>
          <p:nvGrpSpPr>
            <p:cNvPr id="469" name="Google Shape;469;p85"/>
            <p:cNvGrpSpPr/>
            <p:nvPr/>
          </p:nvGrpSpPr>
          <p:grpSpPr>
            <a:xfrm>
              <a:off x="6973492" y="3084766"/>
              <a:ext cx="251586" cy="101340"/>
              <a:chOff x="4860041" y="3003468"/>
              <a:chExt cx="251586" cy="101340"/>
            </a:xfrm>
          </p:grpSpPr>
          <p:grpSp>
            <p:nvGrpSpPr>
              <p:cNvPr id="470" name="Google Shape;470;p85"/>
              <p:cNvGrpSpPr/>
              <p:nvPr/>
            </p:nvGrpSpPr>
            <p:grpSpPr>
              <a:xfrm>
                <a:off x="4860251" y="3031955"/>
                <a:ext cx="251376" cy="72853"/>
                <a:chOff x="4684747" y="3067500"/>
                <a:chExt cx="200795" cy="58194"/>
              </a:xfrm>
            </p:grpSpPr>
            <p:sp>
              <p:nvSpPr>
                <p:cNvPr id="471" name="Google Shape;471;p85"/>
                <p:cNvSpPr/>
                <p:nvPr/>
              </p:nvSpPr>
              <p:spPr>
                <a:xfrm>
                  <a:off x="4705849" y="3068155"/>
                  <a:ext cx="158592" cy="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0" h="66" extrusionOk="0">
                      <a:moveTo>
                        <a:pt x="30" y="0"/>
                      </a:moveTo>
                      <a:lnTo>
                        <a:pt x="0" y="48"/>
                      </a:lnTo>
                      <a:lnTo>
                        <a:pt x="1210" y="65"/>
                      </a:lnTo>
                      <a:lnTo>
                        <a:pt x="1197" y="0"/>
                      </a:lnTo>
                      <a:close/>
                    </a:path>
                  </a:pathLst>
                </a:custGeom>
                <a:solidFill>
                  <a:srgbClr val="165C7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72" name="Google Shape;472;p85"/>
                <p:cNvSpPr/>
                <p:nvPr/>
              </p:nvSpPr>
              <p:spPr>
                <a:xfrm>
                  <a:off x="4684747" y="3067500"/>
                  <a:ext cx="200795" cy="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2" h="444" extrusionOk="0">
                      <a:moveTo>
                        <a:pt x="18" y="1"/>
                      </a:moveTo>
                      <a:lnTo>
                        <a:pt x="1" y="74"/>
                      </a:lnTo>
                      <a:lnTo>
                        <a:pt x="1514" y="443"/>
                      </a:lnTo>
                      <a:lnTo>
                        <a:pt x="1531" y="374"/>
                      </a:lnTo>
                      <a:lnTo>
                        <a:pt x="18" y="1"/>
                      </a:lnTo>
                      <a:close/>
                    </a:path>
                  </a:pathLst>
                </a:custGeom>
                <a:solidFill>
                  <a:srgbClr val="165C7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  <p:sp>
              <p:nvSpPr>
                <p:cNvPr id="473" name="Google Shape;473;p85"/>
                <p:cNvSpPr/>
                <p:nvPr/>
              </p:nvSpPr>
              <p:spPr>
                <a:xfrm>
                  <a:off x="4684747" y="3067500"/>
                  <a:ext cx="200795" cy="58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2" h="444" extrusionOk="0">
                      <a:moveTo>
                        <a:pt x="1514" y="1"/>
                      </a:moveTo>
                      <a:lnTo>
                        <a:pt x="1" y="374"/>
                      </a:lnTo>
                      <a:lnTo>
                        <a:pt x="18" y="443"/>
                      </a:lnTo>
                      <a:lnTo>
                        <a:pt x="1531" y="74"/>
                      </a:lnTo>
                      <a:lnTo>
                        <a:pt x="1514" y="1"/>
                      </a:lnTo>
                      <a:close/>
                    </a:path>
                  </a:pathLst>
                </a:custGeom>
                <a:solidFill>
                  <a:srgbClr val="165C7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endParaRPr sz="2400" b="0" i="0" u="none" strike="noStrike" cap="none" dirty="0">
                    <a:solidFill>
                      <a:srgbClr val="000000"/>
                    </a:solidFill>
                    <a:latin typeface="UTM Avo" panose="02040603050506020204" pitchFamily="18" charset="0"/>
                    <a:sym typeface="Arial"/>
                  </a:endParaRPr>
                </a:p>
              </p:txBody>
            </p:sp>
          </p:grpSp>
          <p:sp>
            <p:nvSpPr>
              <p:cNvPr id="474" name="Google Shape;474;p85"/>
              <p:cNvSpPr/>
              <p:nvPr/>
            </p:nvSpPr>
            <p:spPr>
              <a:xfrm>
                <a:off x="4860041" y="3003468"/>
                <a:ext cx="116167" cy="86962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30" extrusionOk="0">
                    <a:moveTo>
                      <a:pt x="356" y="0"/>
                    </a:moveTo>
                    <a:cubicBezTo>
                      <a:pt x="157" y="0"/>
                      <a:pt x="1" y="117"/>
                      <a:pt x="1" y="265"/>
                    </a:cubicBezTo>
                    <a:cubicBezTo>
                      <a:pt x="1" y="412"/>
                      <a:pt x="157" y="529"/>
                      <a:pt x="356" y="529"/>
                    </a:cubicBezTo>
                    <a:cubicBezTo>
                      <a:pt x="551" y="529"/>
                      <a:pt x="707" y="412"/>
                      <a:pt x="707" y="265"/>
                    </a:cubicBezTo>
                    <a:cubicBezTo>
                      <a:pt x="707" y="117"/>
                      <a:pt x="551" y="0"/>
                      <a:pt x="356" y="0"/>
                    </a:cubicBezTo>
                    <a:close/>
                  </a:path>
                </a:pathLst>
              </a:custGeom>
              <a:solidFill>
                <a:srgbClr val="0848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475" name="Google Shape;475;p85"/>
              <p:cNvSpPr/>
              <p:nvPr/>
            </p:nvSpPr>
            <p:spPr>
              <a:xfrm>
                <a:off x="4995242" y="3003468"/>
                <a:ext cx="116167" cy="86962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30" extrusionOk="0">
                    <a:moveTo>
                      <a:pt x="356" y="0"/>
                    </a:moveTo>
                    <a:cubicBezTo>
                      <a:pt x="161" y="0"/>
                      <a:pt x="1" y="117"/>
                      <a:pt x="1" y="265"/>
                    </a:cubicBezTo>
                    <a:cubicBezTo>
                      <a:pt x="1" y="412"/>
                      <a:pt x="161" y="529"/>
                      <a:pt x="356" y="529"/>
                    </a:cubicBezTo>
                    <a:cubicBezTo>
                      <a:pt x="551" y="529"/>
                      <a:pt x="707" y="412"/>
                      <a:pt x="707" y="265"/>
                    </a:cubicBezTo>
                    <a:cubicBezTo>
                      <a:pt x="707" y="117"/>
                      <a:pt x="551" y="0"/>
                      <a:pt x="356" y="0"/>
                    </a:cubicBezTo>
                    <a:close/>
                  </a:path>
                </a:pathLst>
              </a:custGeom>
              <a:solidFill>
                <a:srgbClr val="0848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86"/>
          <p:cNvGrpSpPr/>
          <p:nvPr/>
        </p:nvGrpSpPr>
        <p:grpSpPr>
          <a:xfrm>
            <a:off x="112770" y="1679177"/>
            <a:ext cx="4182171" cy="662727"/>
            <a:chOff x="9220198" y="2373760"/>
            <a:chExt cx="3136628" cy="497045"/>
          </a:xfrm>
        </p:grpSpPr>
        <p:sp>
          <p:nvSpPr>
            <p:cNvPr id="481" name="Google Shape;481;p86"/>
            <p:cNvSpPr txBox="1"/>
            <p:nvPr/>
          </p:nvSpPr>
          <p:spPr>
            <a:xfrm>
              <a:off x="9220198" y="2373760"/>
              <a:ext cx="3136628" cy="4847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       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TRẢ LỜI CÂU C: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482" name="Google Shape;482;p86" descr="https://cdn-icons-png.flaticon.com/128/4151/4151471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5400000">
              <a:off x="9300890" y="2385452"/>
              <a:ext cx="488012" cy="4826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3" name="Google Shape;483;p86"/>
          <p:cNvGrpSpPr/>
          <p:nvPr/>
        </p:nvGrpSpPr>
        <p:grpSpPr>
          <a:xfrm>
            <a:off x="388963" y="2578611"/>
            <a:ext cx="6440020" cy="1399879"/>
            <a:chOff x="359456" y="917362"/>
            <a:chExt cx="4830015" cy="1049909"/>
          </a:xfrm>
        </p:grpSpPr>
        <p:sp>
          <p:nvSpPr>
            <p:cNvPr id="484" name="Google Shape;484;p86"/>
            <p:cNvSpPr/>
            <p:nvPr/>
          </p:nvSpPr>
          <p:spPr>
            <a:xfrm>
              <a:off x="359456" y="917362"/>
              <a:ext cx="4830015" cy="1049909"/>
            </a:xfrm>
            <a:prstGeom prst="roundRect">
              <a:avLst>
                <a:gd name="adj" fmla="val 6937"/>
              </a:avLst>
            </a:prstGeom>
            <a:solidFill>
              <a:srgbClr val="F2F2F2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485" name="Google Shape;485;p86"/>
            <p:cNvSpPr txBox="1"/>
            <p:nvPr/>
          </p:nvSpPr>
          <p:spPr>
            <a:xfrm>
              <a:off x="507920" y="993248"/>
              <a:ext cx="4533087" cy="900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K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b="1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86" name="Google Shape;486;p86"/>
          <p:cNvGrpSpPr/>
          <p:nvPr/>
        </p:nvGrpSpPr>
        <p:grpSpPr>
          <a:xfrm>
            <a:off x="388965" y="3357283"/>
            <a:ext cx="6489274" cy="3027637"/>
            <a:chOff x="-4210820" y="1845013"/>
            <a:chExt cx="8365415" cy="2270728"/>
          </a:xfrm>
        </p:grpSpPr>
        <p:sp>
          <p:nvSpPr>
            <p:cNvPr id="487" name="Google Shape;487;p86"/>
            <p:cNvSpPr/>
            <p:nvPr/>
          </p:nvSpPr>
          <p:spPr>
            <a:xfrm>
              <a:off x="-4210820" y="2625608"/>
              <a:ext cx="8301920" cy="1490133"/>
            </a:xfrm>
            <a:prstGeom prst="roundRect">
              <a:avLst>
                <a:gd name="adj" fmla="val 11183"/>
              </a:avLst>
            </a:prstGeom>
            <a:solidFill>
              <a:srgbClr val="FFE1D5"/>
            </a:solidFill>
            <a:ln w="28575" cap="flat" cmpd="sng">
              <a:solidFill>
                <a:srgbClr val="006639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đặt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đồ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khuyến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sẽ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gây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trạng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phí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488" name="Google Shape;488;p8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2719577" flipH="1">
              <a:off x="3297736" y="1928352"/>
              <a:ext cx="620320" cy="92427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89" name="Google Shape;489;p8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68331" y="5766063"/>
            <a:ext cx="788684" cy="77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86" descr="https://file.hstatic.net/1000290337/file/xac-dinh-nguon-goc-xuat-xu-2_76524709644340ab9cfb69bd9c198ca3.png"/>
          <p:cNvPicPr preferRelativeResize="0"/>
          <p:nvPr/>
        </p:nvPicPr>
        <p:blipFill rotWithShape="1">
          <a:blip r:embed="rId7">
            <a:alphaModFix/>
          </a:blip>
          <a:srcRect r="12204"/>
          <a:stretch/>
        </p:blipFill>
        <p:spPr>
          <a:xfrm>
            <a:off x="7274674" y="2463906"/>
            <a:ext cx="4528361" cy="3868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5" name="Google Shape;495;p87"/>
          <p:cNvGrpSpPr/>
          <p:nvPr/>
        </p:nvGrpSpPr>
        <p:grpSpPr>
          <a:xfrm>
            <a:off x="112770" y="1679177"/>
            <a:ext cx="4182171" cy="662727"/>
            <a:chOff x="9220198" y="2373760"/>
            <a:chExt cx="3136628" cy="497045"/>
          </a:xfrm>
        </p:grpSpPr>
        <p:sp>
          <p:nvSpPr>
            <p:cNvPr id="496" name="Google Shape;496;p87"/>
            <p:cNvSpPr txBox="1"/>
            <p:nvPr/>
          </p:nvSpPr>
          <p:spPr>
            <a:xfrm>
              <a:off x="9220198" y="2373760"/>
              <a:ext cx="3136628" cy="4847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       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TRẢ LỜI CÂU D: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497" name="Google Shape;497;p87" descr="https://cdn-icons-png.flaticon.com/128/4151/4151471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5400000">
              <a:off x="9300890" y="2385452"/>
              <a:ext cx="488012" cy="4826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8" name="Google Shape;498;p87"/>
          <p:cNvGrpSpPr/>
          <p:nvPr/>
        </p:nvGrpSpPr>
        <p:grpSpPr>
          <a:xfrm>
            <a:off x="427357" y="2848815"/>
            <a:ext cx="6440020" cy="844345"/>
            <a:chOff x="359456" y="917362"/>
            <a:chExt cx="4830015" cy="633259"/>
          </a:xfrm>
        </p:grpSpPr>
        <p:sp>
          <p:nvSpPr>
            <p:cNvPr id="499" name="Google Shape;499;p87"/>
            <p:cNvSpPr/>
            <p:nvPr/>
          </p:nvSpPr>
          <p:spPr>
            <a:xfrm>
              <a:off x="359456" y="917362"/>
              <a:ext cx="4830015" cy="633259"/>
            </a:xfrm>
            <a:prstGeom prst="roundRect">
              <a:avLst>
                <a:gd name="adj" fmla="val 6937"/>
              </a:avLst>
            </a:prstGeom>
            <a:solidFill>
              <a:srgbClr val="F2F2F2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00" name="Google Shape;500;p87"/>
            <p:cNvSpPr txBox="1"/>
            <p:nvPr/>
          </p:nvSpPr>
          <p:spPr>
            <a:xfrm>
              <a:off x="507919" y="1011439"/>
              <a:ext cx="4533087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V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501" name="Google Shape;501;p87"/>
          <p:cNvGrpSpPr/>
          <p:nvPr/>
        </p:nvGrpSpPr>
        <p:grpSpPr>
          <a:xfrm>
            <a:off x="427357" y="3169785"/>
            <a:ext cx="6440019" cy="2860602"/>
            <a:chOff x="-4210820" y="1970289"/>
            <a:chExt cx="8301920" cy="2145452"/>
          </a:xfrm>
        </p:grpSpPr>
        <p:sp>
          <p:nvSpPr>
            <p:cNvPr id="502" name="Google Shape;502;p87"/>
            <p:cNvSpPr/>
            <p:nvPr/>
          </p:nvSpPr>
          <p:spPr>
            <a:xfrm>
              <a:off x="-4210820" y="2625608"/>
              <a:ext cx="8301920" cy="1490133"/>
            </a:xfrm>
            <a:prstGeom prst="roundRect">
              <a:avLst>
                <a:gd name="adj" fmla="val 11183"/>
              </a:avLst>
            </a:prstGeom>
            <a:solidFill>
              <a:srgbClr val="E7FFF5"/>
            </a:solidFill>
            <a:ln w="28575" cap="flat" cmpd="sng">
              <a:solidFill>
                <a:srgbClr val="006639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Anh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hiểu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tin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về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503" name="Google Shape;503;p8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2719577" flipH="1">
              <a:off x="3231219" y="2048787"/>
              <a:ext cx="584285" cy="87058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4" name="Google Shape;504;p8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20784" y="5001584"/>
            <a:ext cx="1181985" cy="102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87" descr="https://media.istockphoto.com/id/1394811364/photo/young-two-women-in-a-cafe-shopping-online-with-credit-card.jpg?s=612x612&amp;w=0&amp;k=20&amp;c=8pxw28TOtUfWit-FKxbEMzSbS-dDZMSFsf1v2TPiWDw="/>
          <p:cNvPicPr preferRelativeResize="0"/>
          <p:nvPr/>
        </p:nvPicPr>
        <p:blipFill rotWithShape="1">
          <a:blip r:embed="rId7">
            <a:alphaModFix/>
          </a:blip>
          <a:srcRect l="4343" r="3030"/>
          <a:stretch/>
        </p:blipFill>
        <p:spPr>
          <a:xfrm>
            <a:off x="7465329" y="2835752"/>
            <a:ext cx="4289493" cy="3087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8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89"/>
          <p:cNvGrpSpPr/>
          <p:nvPr/>
        </p:nvGrpSpPr>
        <p:grpSpPr>
          <a:xfrm>
            <a:off x="5281449" y="2158459"/>
            <a:ext cx="6402551" cy="3917221"/>
            <a:chOff x="714000" y="754945"/>
            <a:chExt cx="4801913" cy="3183078"/>
          </a:xfrm>
        </p:grpSpPr>
        <p:sp>
          <p:nvSpPr>
            <p:cNvPr id="516" name="Google Shape;516;p89"/>
            <p:cNvSpPr/>
            <p:nvPr/>
          </p:nvSpPr>
          <p:spPr>
            <a:xfrm>
              <a:off x="714000" y="1270100"/>
              <a:ext cx="4801913" cy="2667923"/>
            </a:xfrm>
            <a:prstGeom prst="roundRect">
              <a:avLst>
                <a:gd name="adj" fmla="val 9140"/>
              </a:avLst>
            </a:prstGeom>
            <a:solidFill>
              <a:srgbClr val="E7FFF5"/>
            </a:solidFill>
            <a:ln w="12700" cap="flat" cmpd="sng">
              <a:solidFill>
                <a:srgbClr val="000000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lập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đánh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giá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dùng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chỉnh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vi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chưa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517" name="Google Shape;517;p8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64577" y="754945"/>
              <a:ext cx="1500759" cy="8143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8" name="Google Shape;518;p89" descr="Xe đẩy Mua Sắm Hình ảnh PNG | Vector Và Các Tập Tin PSD | Tải Về Miễn Phí  Trên Pngtre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533" y="2049958"/>
            <a:ext cx="4312393" cy="431239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9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8" name="Google Shape;528;p91"/>
          <p:cNvCxnSpPr/>
          <p:nvPr/>
        </p:nvCxnSpPr>
        <p:spPr>
          <a:xfrm rot="-5400000" flipH="1">
            <a:off x="4990104" y="3879100"/>
            <a:ext cx="1314900" cy="7599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grpSp>
        <p:nvGrpSpPr>
          <p:cNvPr id="529" name="Google Shape;529;p91"/>
          <p:cNvGrpSpPr/>
          <p:nvPr/>
        </p:nvGrpSpPr>
        <p:grpSpPr>
          <a:xfrm>
            <a:off x="4527951" y="4088130"/>
            <a:ext cx="3564123" cy="2475432"/>
            <a:chOff x="2889812" y="2393703"/>
            <a:chExt cx="3364376" cy="2336700"/>
          </a:xfrm>
        </p:grpSpPr>
        <p:grpSp>
          <p:nvGrpSpPr>
            <p:cNvPr id="530" name="Google Shape;530;p91"/>
            <p:cNvGrpSpPr/>
            <p:nvPr/>
          </p:nvGrpSpPr>
          <p:grpSpPr>
            <a:xfrm>
              <a:off x="2889812" y="2393703"/>
              <a:ext cx="3364376" cy="2336700"/>
              <a:chOff x="2889812" y="2393703"/>
              <a:chExt cx="3364376" cy="2336700"/>
            </a:xfrm>
          </p:grpSpPr>
          <p:sp>
            <p:nvSpPr>
              <p:cNvPr id="531" name="Google Shape;531;p91"/>
              <p:cNvSpPr/>
              <p:nvPr/>
            </p:nvSpPr>
            <p:spPr>
              <a:xfrm>
                <a:off x="3345381" y="2403579"/>
                <a:ext cx="2220661" cy="2220661"/>
              </a:xfrm>
              <a:custGeom>
                <a:avLst/>
                <a:gdLst/>
                <a:ahLst/>
                <a:cxnLst/>
                <a:rect l="l" t="t" r="r" b="b"/>
                <a:pathLst>
                  <a:path w="22486" h="22486" extrusionOk="0">
                    <a:moveTo>
                      <a:pt x="11243" y="0"/>
                    </a:moveTo>
                    <a:cubicBezTo>
                      <a:pt x="5035" y="0"/>
                      <a:pt x="1" y="5034"/>
                      <a:pt x="1" y="11243"/>
                    </a:cubicBezTo>
                    <a:cubicBezTo>
                      <a:pt x="1" y="17451"/>
                      <a:pt x="5035" y="22485"/>
                      <a:pt x="11243" y="22485"/>
                    </a:cubicBezTo>
                    <a:cubicBezTo>
                      <a:pt x="17452" y="22485"/>
                      <a:pt x="22486" y="17451"/>
                      <a:pt x="22486" y="11243"/>
                    </a:cubicBezTo>
                    <a:cubicBezTo>
                      <a:pt x="22486" y="5034"/>
                      <a:pt x="17452" y="0"/>
                      <a:pt x="11243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2" name="Google Shape;532;p91"/>
              <p:cNvSpPr/>
              <p:nvPr/>
            </p:nvSpPr>
            <p:spPr>
              <a:xfrm>
                <a:off x="4556743" y="2393703"/>
                <a:ext cx="1488868" cy="1488868"/>
              </a:xfrm>
              <a:custGeom>
                <a:avLst/>
                <a:gdLst/>
                <a:ahLst/>
                <a:cxnLst/>
                <a:rect l="l" t="t" r="r" b="b"/>
                <a:pathLst>
                  <a:path w="15076" h="15076" extrusionOk="0">
                    <a:moveTo>
                      <a:pt x="7536" y="0"/>
                    </a:moveTo>
                    <a:cubicBezTo>
                      <a:pt x="3374" y="0"/>
                      <a:pt x="1" y="3374"/>
                      <a:pt x="1" y="7540"/>
                    </a:cubicBezTo>
                    <a:cubicBezTo>
                      <a:pt x="1" y="11702"/>
                      <a:pt x="3374" y="15076"/>
                      <a:pt x="7536" y="15076"/>
                    </a:cubicBezTo>
                    <a:cubicBezTo>
                      <a:pt x="11703" y="15076"/>
                      <a:pt x="15076" y="11702"/>
                      <a:pt x="15076" y="7540"/>
                    </a:cubicBezTo>
                    <a:cubicBezTo>
                      <a:pt x="15076" y="3374"/>
                      <a:pt x="11703" y="0"/>
                      <a:pt x="7536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3" name="Google Shape;533;p91"/>
              <p:cNvSpPr/>
              <p:nvPr/>
            </p:nvSpPr>
            <p:spPr>
              <a:xfrm>
                <a:off x="4573433" y="3283014"/>
                <a:ext cx="1300538" cy="1300933"/>
              </a:xfrm>
              <a:custGeom>
                <a:avLst/>
                <a:gdLst/>
                <a:ahLst/>
                <a:cxnLst/>
                <a:rect l="l" t="t" r="r" b="b"/>
                <a:pathLst>
                  <a:path w="13169" h="13173" extrusionOk="0">
                    <a:moveTo>
                      <a:pt x="6582" y="1"/>
                    </a:moveTo>
                    <a:cubicBezTo>
                      <a:pt x="2949" y="1"/>
                      <a:pt x="1" y="2949"/>
                      <a:pt x="1" y="6587"/>
                    </a:cubicBezTo>
                    <a:cubicBezTo>
                      <a:pt x="1" y="10224"/>
                      <a:pt x="2949" y="13172"/>
                      <a:pt x="6582" y="13172"/>
                    </a:cubicBezTo>
                    <a:cubicBezTo>
                      <a:pt x="10220" y="13172"/>
                      <a:pt x="13168" y="10224"/>
                      <a:pt x="13168" y="6587"/>
                    </a:cubicBezTo>
                    <a:cubicBezTo>
                      <a:pt x="13168" y="2949"/>
                      <a:pt x="10220" y="1"/>
                      <a:pt x="6582" y="1"/>
                    </a:cubicBezTo>
                    <a:close/>
                  </a:path>
                </a:pathLst>
              </a:custGeom>
              <a:solidFill>
                <a:srgbClr val="EBF5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4" name="Google Shape;534;p91"/>
              <p:cNvSpPr/>
              <p:nvPr/>
            </p:nvSpPr>
            <p:spPr>
              <a:xfrm>
                <a:off x="4931430" y="2890848"/>
                <a:ext cx="1322758" cy="1322758"/>
              </a:xfrm>
              <a:custGeom>
                <a:avLst/>
                <a:gdLst/>
                <a:ahLst/>
                <a:cxnLst/>
                <a:rect l="l" t="t" r="r" b="b"/>
                <a:pathLst>
                  <a:path w="13394" h="13394" extrusionOk="0">
                    <a:moveTo>
                      <a:pt x="6695" y="0"/>
                    </a:moveTo>
                    <a:cubicBezTo>
                      <a:pt x="2996" y="0"/>
                      <a:pt x="0" y="2996"/>
                      <a:pt x="0" y="6694"/>
                    </a:cubicBezTo>
                    <a:cubicBezTo>
                      <a:pt x="0" y="10393"/>
                      <a:pt x="2996" y="13393"/>
                      <a:pt x="6695" y="13393"/>
                    </a:cubicBezTo>
                    <a:cubicBezTo>
                      <a:pt x="10393" y="13393"/>
                      <a:pt x="13393" y="10393"/>
                      <a:pt x="13393" y="6694"/>
                    </a:cubicBezTo>
                    <a:cubicBezTo>
                      <a:pt x="13393" y="2996"/>
                      <a:pt x="10393" y="0"/>
                      <a:pt x="6695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5" name="Google Shape;535;p91"/>
              <p:cNvSpPr/>
              <p:nvPr/>
            </p:nvSpPr>
            <p:spPr>
              <a:xfrm>
                <a:off x="3906720" y="2944770"/>
                <a:ext cx="1749687" cy="1081296"/>
              </a:xfrm>
              <a:custGeom>
                <a:avLst/>
                <a:gdLst/>
                <a:ahLst/>
                <a:cxnLst/>
                <a:rect l="l" t="t" r="r" b="b"/>
                <a:pathLst>
                  <a:path w="17717" h="10949" extrusionOk="0">
                    <a:moveTo>
                      <a:pt x="1015" y="0"/>
                    </a:moveTo>
                    <a:cubicBezTo>
                      <a:pt x="452" y="0"/>
                      <a:pt x="1" y="456"/>
                      <a:pt x="1" y="1019"/>
                    </a:cubicBezTo>
                    <a:lnTo>
                      <a:pt x="1" y="10948"/>
                    </a:lnTo>
                    <a:lnTo>
                      <a:pt x="17717" y="10948"/>
                    </a:lnTo>
                    <a:lnTo>
                      <a:pt x="17717" y="1019"/>
                    </a:lnTo>
                    <a:cubicBezTo>
                      <a:pt x="17717" y="456"/>
                      <a:pt x="17261" y="0"/>
                      <a:pt x="16702" y="0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6" name="Google Shape;536;p91"/>
              <p:cNvSpPr/>
              <p:nvPr/>
            </p:nvSpPr>
            <p:spPr>
              <a:xfrm>
                <a:off x="3849836" y="2944770"/>
                <a:ext cx="1750082" cy="1081296"/>
              </a:xfrm>
              <a:custGeom>
                <a:avLst/>
                <a:gdLst/>
                <a:ahLst/>
                <a:cxnLst/>
                <a:rect l="l" t="t" r="r" b="b"/>
                <a:pathLst>
                  <a:path w="17721" h="10949" extrusionOk="0">
                    <a:moveTo>
                      <a:pt x="1015" y="0"/>
                    </a:moveTo>
                    <a:cubicBezTo>
                      <a:pt x="456" y="0"/>
                      <a:pt x="0" y="456"/>
                      <a:pt x="0" y="1019"/>
                    </a:cubicBezTo>
                    <a:lnTo>
                      <a:pt x="0" y="10948"/>
                    </a:lnTo>
                    <a:lnTo>
                      <a:pt x="17720" y="10948"/>
                    </a:lnTo>
                    <a:lnTo>
                      <a:pt x="17720" y="1019"/>
                    </a:lnTo>
                    <a:cubicBezTo>
                      <a:pt x="17720" y="456"/>
                      <a:pt x="17265" y="0"/>
                      <a:pt x="167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7" name="Google Shape;537;p91"/>
              <p:cNvSpPr/>
              <p:nvPr/>
            </p:nvSpPr>
            <p:spPr>
              <a:xfrm>
                <a:off x="3891808" y="2986742"/>
                <a:ext cx="1666138" cy="997747"/>
              </a:xfrm>
              <a:custGeom>
                <a:avLst/>
                <a:gdLst/>
                <a:ahLst/>
                <a:cxnLst/>
                <a:rect l="l" t="t" r="r" b="b"/>
                <a:pathLst>
                  <a:path w="16871" h="10103" extrusionOk="0">
                    <a:moveTo>
                      <a:pt x="590" y="0"/>
                    </a:moveTo>
                    <a:cubicBezTo>
                      <a:pt x="265" y="0"/>
                      <a:pt x="0" y="269"/>
                      <a:pt x="0" y="594"/>
                    </a:cubicBezTo>
                    <a:lnTo>
                      <a:pt x="0" y="10102"/>
                    </a:lnTo>
                    <a:lnTo>
                      <a:pt x="16870" y="10102"/>
                    </a:lnTo>
                    <a:lnTo>
                      <a:pt x="16870" y="594"/>
                    </a:lnTo>
                    <a:cubicBezTo>
                      <a:pt x="16870" y="269"/>
                      <a:pt x="16602" y="0"/>
                      <a:pt x="16276" y="0"/>
                    </a:cubicBezTo>
                    <a:close/>
                  </a:path>
                </a:pathLst>
              </a:cu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8" name="Google Shape;538;p91"/>
              <p:cNvSpPr/>
              <p:nvPr/>
            </p:nvSpPr>
            <p:spPr>
              <a:xfrm>
                <a:off x="5756057" y="3331801"/>
                <a:ext cx="448458" cy="583756"/>
              </a:xfrm>
              <a:custGeom>
                <a:avLst/>
                <a:gdLst/>
                <a:ahLst/>
                <a:cxnLst/>
                <a:rect l="l" t="t" r="r" b="b"/>
                <a:pathLst>
                  <a:path w="4541" h="5911" extrusionOk="0">
                    <a:moveTo>
                      <a:pt x="4250" y="5910"/>
                    </a:moveTo>
                    <a:lnTo>
                      <a:pt x="291" y="5910"/>
                    </a:lnTo>
                    <a:cubicBezTo>
                      <a:pt x="131" y="5910"/>
                      <a:pt x="1" y="5780"/>
                      <a:pt x="1" y="5620"/>
                    </a:cubicBezTo>
                    <a:lnTo>
                      <a:pt x="1" y="291"/>
                    </a:lnTo>
                    <a:cubicBezTo>
                      <a:pt x="1" y="131"/>
                      <a:pt x="131" y="1"/>
                      <a:pt x="291" y="1"/>
                    </a:cubicBezTo>
                    <a:lnTo>
                      <a:pt x="4250" y="1"/>
                    </a:lnTo>
                    <a:cubicBezTo>
                      <a:pt x="4410" y="1"/>
                      <a:pt x="4540" y="131"/>
                      <a:pt x="4540" y="291"/>
                    </a:cubicBezTo>
                    <a:lnTo>
                      <a:pt x="4540" y="5620"/>
                    </a:lnTo>
                    <a:cubicBezTo>
                      <a:pt x="4540" y="5780"/>
                      <a:pt x="4410" y="5910"/>
                      <a:pt x="4250" y="591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39" name="Google Shape;539;p91"/>
              <p:cNvSpPr/>
              <p:nvPr/>
            </p:nvSpPr>
            <p:spPr>
              <a:xfrm>
                <a:off x="5819854" y="3388389"/>
                <a:ext cx="37824" cy="38219"/>
              </a:xfrm>
              <a:custGeom>
                <a:avLst/>
                <a:gdLst/>
                <a:ahLst/>
                <a:cxnLst/>
                <a:rect l="l" t="t" r="r" b="b"/>
                <a:pathLst>
                  <a:path w="383" h="387" extrusionOk="0">
                    <a:moveTo>
                      <a:pt x="382" y="191"/>
                    </a:moveTo>
                    <a:cubicBezTo>
                      <a:pt x="382" y="299"/>
                      <a:pt x="296" y="386"/>
                      <a:pt x="192" y="386"/>
                    </a:cubicBezTo>
                    <a:cubicBezTo>
                      <a:pt x="83" y="386"/>
                      <a:pt x="1" y="299"/>
                      <a:pt x="1" y="191"/>
                    </a:cubicBezTo>
                    <a:cubicBezTo>
                      <a:pt x="1" y="87"/>
                      <a:pt x="83" y="0"/>
                      <a:pt x="192" y="0"/>
                    </a:cubicBezTo>
                    <a:cubicBezTo>
                      <a:pt x="296" y="0"/>
                      <a:pt x="382" y="87"/>
                      <a:pt x="382" y="191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0" name="Google Shape;540;p91"/>
              <p:cNvSpPr/>
              <p:nvPr/>
            </p:nvSpPr>
            <p:spPr>
              <a:xfrm>
                <a:off x="5884541" y="3396487"/>
                <a:ext cx="258350" cy="19751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0" extrusionOk="0">
                    <a:moveTo>
                      <a:pt x="2511" y="200"/>
                    </a:moveTo>
                    <a:lnTo>
                      <a:pt x="100" y="200"/>
                    </a:lnTo>
                    <a:cubicBezTo>
                      <a:pt x="44" y="200"/>
                      <a:pt x="1" y="157"/>
                      <a:pt x="1" y="100"/>
                    </a:cubicBezTo>
                    <a:cubicBezTo>
                      <a:pt x="1" y="44"/>
                      <a:pt x="44" y="1"/>
                      <a:pt x="100" y="1"/>
                    </a:cubicBezTo>
                    <a:lnTo>
                      <a:pt x="2511" y="1"/>
                    </a:lnTo>
                    <a:cubicBezTo>
                      <a:pt x="2567" y="1"/>
                      <a:pt x="2615" y="44"/>
                      <a:pt x="2615" y="100"/>
                    </a:cubicBezTo>
                    <a:cubicBezTo>
                      <a:pt x="2615" y="157"/>
                      <a:pt x="2567" y="200"/>
                      <a:pt x="2511" y="20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1" name="Google Shape;541;p91"/>
              <p:cNvSpPr/>
              <p:nvPr/>
            </p:nvSpPr>
            <p:spPr>
              <a:xfrm>
                <a:off x="5819854" y="3460284"/>
                <a:ext cx="37824" cy="38219"/>
              </a:xfrm>
              <a:custGeom>
                <a:avLst/>
                <a:gdLst/>
                <a:ahLst/>
                <a:cxnLst/>
                <a:rect l="l" t="t" r="r" b="b"/>
                <a:pathLst>
                  <a:path w="383" h="387" extrusionOk="0">
                    <a:moveTo>
                      <a:pt x="382" y="196"/>
                    </a:moveTo>
                    <a:cubicBezTo>
                      <a:pt x="382" y="300"/>
                      <a:pt x="296" y="386"/>
                      <a:pt x="192" y="386"/>
                    </a:cubicBezTo>
                    <a:cubicBezTo>
                      <a:pt x="83" y="386"/>
                      <a:pt x="1" y="300"/>
                      <a:pt x="1" y="196"/>
                    </a:cubicBezTo>
                    <a:cubicBezTo>
                      <a:pt x="1" y="87"/>
                      <a:pt x="83" y="1"/>
                      <a:pt x="192" y="1"/>
                    </a:cubicBezTo>
                    <a:cubicBezTo>
                      <a:pt x="296" y="1"/>
                      <a:pt x="382" y="87"/>
                      <a:pt x="382" y="196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2" name="Google Shape;542;p91"/>
              <p:cNvSpPr/>
              <p:nvPr/>
            </p:nvSpPr>
            <p:spPr>
              <a:xfrm>
                <a:off x="5884541" y="3468382"/>
                <a:ext cx="25835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1" extrusionOk="0">
                    <a:moveTo>
                      <a:pt x="2511" y="200"/>
                    </a:moveTo>
                    <a:lnTo>
                      <a:pt x="100" y="200"/>
                    </a:lnTo>
                    <a:cubicBezTo>
                      <a:pt x="44" y="200"/>
                      <a:pt x="1" y="157"/>
                      <a:pt x="1" y="101"/>
                    </a:cubicBezTo>
                    <a:cubicBezTo>
                      <a:pt x="1" y="44"/>
                      <a:pt x="44" y="1"/>
                      <a:pt x="100" y="1"/>
                    </a:cubicBezTo>
                    <a:lnTo>
                      <a:pt x="2511" y="1"/>
                    </a:lnTo>
                    <a:cubicBezTo>
                      <a:pt x="2567" y="1"/>
                      <a:pt x="2615" y="44"/>
                      <a:pt x="2615" y="101"/>
                    </a:cubicBezTo>
                    <a:cubicBezTo>
                      <a:pt x="2615" y="157"/>
                      <a:pt x="2567" y="200"/>
                      <a:pt x="2511" y="20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3" name="Google Shape;543;p91"/>
              <p:cNvSpPr/>
              <p:nvPr/>
            </p:nvSpPr>
            <p:spPr>
              <a:xfrm>
                <a:off x="5819854" y="3530105"/>
                <a:ext cx="37824" cy="37725"/>
              </a:xfrm>
              <a:custGeom>
                <a:avLst/>
                <a:gdLst/>
                <a:ahLst/>
                <a:cxnLst/>
                <a:rect l="l" t="t" r="r" b="b"/>
                <a:pathLst>
                  <a:path w="383" h="382" extrusionOk="0">
                    <a:moveTo>
                      <a:pt x="382" y="191"/>
                    </a:moveTo>
                    <a:cubicBezTo>
                      <a:pt x="382" y="295"/>
                      <a:pt x="296" y="382"/>
                      <a:pt x="192" y="382"/>
                    </a:cubicBezTo>
                    <a:cubicBezTo>
                      <a:pt x="83" y="382"/>
                      <a:pt x="1" y="295"/>
                      <a:pt x="1" y="191"/>
                    </a:cubicBezTo>
                    <a:cubicBezTo>
                      <a:pt x="1" y="83"/>
                      <a:pt x="83" y="0"/>
                      <a:pt x="192" y="0"/>
                    </a:cubicBezTo>
                    <a:cubicBezTo>
                      <a:pt x="296" y="0"/>
                      <a:pt x="382" y="83"/>
                      <a:pt x="382" y="191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4" name="Google Shape;544;p91"/>
              <p:cNvSpPr/>
              <p:nvPr/>
            </p:nvSpPr>
            <p:spPr>
              <a:xfrm>
                <a:off x="5884541" y="3537809"/>
                <a:ext cx="25835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5" extrusionOk="0">
                    <a:moveTo>
                      <a:pt x="2511" y="204"/>
                    </a:moveTo>
                    <a:lnTo>
                      <a:pt x="100" y="204"/>
                    </a:lnTo>
                    <a:cubicBezTo>
                      <a:pt x="44" y="204"/>
                      <a:pt x="1" y="156"/>
                      <a:pt x="1" y="100"/>
                    </a:cubicBezTo>
                    <a:cubicBezTo>
                      <a:pt x="1" y="48"/>
                      <a:pt x="44" y="0"/>
                      <a:pt x="100" y="0"/>
                    </a:cubicBezTo>
                    <a:lnTo>
                      <a:pt x="2511" y="0"/>
                    </a:lnTo>
                    <a:cubicBezTo>
                      <a:pt x="2567" y="0"/>
                      <a:pt x="2615" y="48"/>
                      <a:pt x="2615" y="100"/>
                    </a:cubicBezTo>
                    <a:cubicBezTo>
                      <a:pt x="2615" y="156"/>
                      <a:pt x="2567" y="204"/>
                      <a:pt x="2511" y="204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5" name="Google Shape;545;p91"/>
              <p:cNvSpPr/>
              <p:nvPr/>
            </p:nvSpPr>
            <p:spPr>
              <a:xfrm>
                <a:off x="5819854" y="3602001"/>
                <a:ext cx="37824" cy="37824"/>
              </a:xfrm>
              <a:custGeom>
                <a:avLst/>
                <a:gdLst/>
                <a:ahLst/>
                <a:cxnLst/>
                <a:rect l="l" t="t" r="r" b="b"/>
                <a:pathLst>
                  <a:path w="383" h="383" extrusionOk="0">
                    <a:moveTo>
                      <a:pt x="382" y="191"/>
                    </a:moveTo>
                    <a:cubicBezTo>
                      <a:pt x="382" y="296"/>
                      <a:pt x="296" y="382"/>
                      <a:pt x="192" y="382"/>
                    </a:cubicBezTo>
                    <a:cubicBezTo>
                      <a:pt x="83" y="382"/>
                      <a:pt x="1" y="296"/>
                      <a:pt x="1" y="191"/>
                    </a:cubicBezTo>
                    <a:cubicBezTo>
                      <a:pt x="1" y="83"/>
                      <a:pt x="83" y="1"/>
                      <a:pt x="192" y="1"/>
                    </a:cubicBezTo>
                    <a:cubicBezTo>
                      <a:pt x="296" y="1"/>
                      <a:pt x="382" y="83"/>
                      <a:pt x="382" y="191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6" name="Google Shape;546;p91"/>
              <p:cNvSpPr/>
              <p:nvPr/>
            </p:nvSpPr>
            <p:spPr>
              <a:xfrm>
                <a:off x="5884541" y="3609704"/>
                <a:ext cx="25835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5" extrusionOk="0">
                    <a:moveTo>
                      <a:pt x="2511" y="205"/>
                    </a:moveTo>
                    <a:lnTo>
                      <a:pt x="100" y="205"/>
                    </a:lnTo>
                    <a:cubicBezTo>
                      <a:pt x="44" y="205"/>
                      <a:pt x="1" y="157"/>
                      <a:pt x="1" y="100"/>
                    </a:cubicBezTo>
                    <a:cubicBezTo>
                      <a:pt x="1" y="48"/>
                      <a:pt x="44" y="1"/>
                      <a:pt x="100" y="1"/>
                    </a:cubicBezTo>
                    <a:lnTo>
                      <a:pt x="2511" y="1"/>
                    </a:lnTo>
                    <a:cubicBezTo>
                      <a:pt x="2567" y="1"/>
                      <a:pt x="2615" y="48"/>
                      <a:pt x="2615" y="100"/>
                    </a:cubicBezTo>
                    <a:cubicBezTo>
                      <a:pt x="2615" y="157"/>
                      <a:pt x="2567" y="205"/>
                      <a:pt x="2511" y="205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7" name="Google Shape;547;p91"/>
              <p:cNvSpPr/>
              <p:nvPr/>
            </p:nvSpPr>
            <p:spPr>
              <a:xfrm>
                <a:off x="5819854" y="3677353"/>
                <a:ext cx="37824" cy="38219"/>
              </a:xfrm>
              <a:custGeom>
                <a:avLst/>
                <a:gdLst/>
                <a:ahLst/>
                <a:cxnLst/>
                <a:rect l="l" t="t" r="r" b="b"/>
                <a:pathLst>
                  <a:path w="383" h="387" extrusionOk="0">
                    <a:moveTo>
                      <a:pt x="382" y="196"/>
                    </a:moveTo>
                    <a:cubicBezTo>
                      <a:pt x="382" y="300"/>
                      <a:pt x="296" y="387"/>
                      <a:pt x="192" y="387"/>
                    </a:cubicBezTo>
                    <a:cubicBezTo>
                      <a:pt x="83" y="387"/>
                      <a:pt x="1" y="300"/>
                      <a:pt x="1" y="196"/>
                    </a:cubicBezTo>
                    <a:cubicBezTo>
                      <a:pt x="1" y="87"/>
                      <a:pt x="83" y="1"/>
                      <a:pt x="192" y="1"/>
                    </a:cubicBezTo>
                    <a:cubicBezTo>
                      <a:pt x="296" y="1"/>
                      <a:pt x="382" y="87"/>
                      <a:pt x="382" y="196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8" name="Google Shape;548;p91"/>
              <p:cNvSpPr/>
              <p:nvPr/>
            </p:nvSpPr>
            <p:spPr>
              <a:xfrm>
                <a:off x="5884541" y="3685550"/>
                <a:ext cx="258350" cy="19751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0" extrusionOk="0">
                    <a:moveTo>
                      <a:pt x="2511" y="200"/>
                    </a:moveTo>
                    <a:lnTo>
                      <a:pt x="100" y="200"/>
                    </a:lnTo>
                    <a:cubicBezTo>
                      <a:pt x="44" y="200"/>
                      <a:pt x="1" y="156"/>
                      <a:pt x="1" y="100"/>
                    </a:cubicBezTo>
                    <a:cubicBezTo>
                      <a:pt x="1" y="44"/>
                      <a:pt x="44" y="0"/>
                      <a:pt x="100" y="0"/>
                    </a:cubicBezTo>
                    <a:lnTo>
                      <a:pt x="2511" y="0"/>
                    </a:lnTo>
                    <a:cubicBezTo>
                      <a:pt x="2567" y="0"/>
                      <a:pt x="2615" y="44"/>
                      <a:pt x="2615" y="100"/>
                    </a:cubicBezTo>
                    <a:cubicBezTo>
                      <a:pt x="2615" y="156"/>
                      <a:pt x="2567" y="200"/>
                      <a:pt x="2511" y="20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49" name="Google Shape;549;p91"/>
              <p:cNvSpPr/>
              <p:nvPr/>
            </p:nvSpPr>
            <p:spPr>
              <a:xfrm>
                <a:off x="5844741" y="3790825"/>
                <a:ext cx="273262" cy="57971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587" extrusionOk="0">
                    <a:moveTo>
                      <a:pt x="2472" y="586"/>
                    </a:moveTo>
                    <a:lnTo>
                      <a:pt x="295" y="586"/>
                    </a:lnTo>
                    <a:cubicBezTo>
                      <a:pt x="130" y="586"/>
                      <a:pt x="0" y="456"/>
                      <a:pt x="0" y="296"/>
                    </a:cubicBezTo>
                    <a:cubicBezTo>
                      <a:pt x="0" y="131"/>
                      <a:pt x="130" y="1"/>
                      <a:pt x="295" y="1"/>
                    </a:cubicBezTo>
                    <a:lnTo>
                      <a:pt x="2472" y="1"/>
                    </a:lnTo>
                    <a:cubicBezTo>
                      <a:pt x="2632" y="1"/>
                      <a:pt x="2767" y="131"/>
                      <a:pt x="2767" y="296"/>
                    </a:cubicBezTo>
                    <a:cubicBezTo>
                      <a:pt x="2767" y="456"/>
                      <a:pt x="2632" y="586"/>
                      <a:pt x="2472" y="586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0" name="Google Shape;550;p91"/>
              <p:cNvSpPr/>
              <p:nvPr/>
            </p:nvSpPr>
            <p:spPr>
              <a:xfrm>
                <a:off x="5736009" y="3304840"/>
                <a:ext cx="448359" cy="583756"/>
              </a:xfrm>
              <a:custGeom>
                <a:avLst/>
                <a:gdLst/>
                <a:ahLst/>
                <a:cxnLst/>
                <a:rect l="l" t="t" r="r" b="b"/>
                <a:pathLst>
                  <a:path w="4540" h="5911" extrusionOk="0">
                    <a:moveTo>
                      <a:pt x="4249" y="5910"/>
                    </a:moveTo>
                    <a:lnTo>
                      <a:pt x="291" y="5910"/>
                    </a:lnTo>
                    <a:cubicBezTo>
                      <a:pt x="130" y="5910"/>
                      <a:pt x="0" y="5780"/>
                      <a:pt x="0" y="5624"/>
                    </a:cubicBezTo>
                    <a:lnTo>
                      <a:pt x="0" y="291"/>
                    </a:lnTo>
                    <a:cubicBezTo>
                      <a:pt x="0" y="131"/>
                      <a:pt x="130" y="1"/>
                      <a:pt x="291" y="1"/>
                    </a:cubicBezTo>
                    <a:lnTo>
                      <a:pt x="4249" y="1"/>
                    </a:lnTo>
                    <a:cubicBezTo>
                      <a:pt x="4410" y="1"/>
                      <a:pt x="4540" y="131"/>
                      <a:pt x="4540" y="291"/>
                    </a:cubicBezTo>
                    <a:lnTo>
                      <a:pt x="4540" y="5624"/>
                    </a:lnTo>
                    <a:cubicBezTo>
                      <a:pt x="4540" y="5780"/>
                      <a:pt x="4410" y="5910"/>
                      <a:pt x="4249" y="59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1" name="Google Shape;551;p91"/>
              <p:cNvSpPr/>
              <p:nvPr/>
            </p:nvSpPr>
            <p:spPr>
              <a:xfrm>
                <a:off x="5799807" y="3361823"/>
                <a:ext cx="37725" cy="377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382" y="191"/>
                    </a:moveTo>
                    <a:cubicBezTo>
                      <a:pt x="382" y="295"/>
                      <a:pt x="295" y="382"/>
                      <a:pt x="191" y="382"/>
                    </a:cubicBezTo>
                    <a:cubicBezTo>
                      <a:pt x="83" y="382"/>
                      <a:pt x="0" y="295"/>
                      <a:pt x="0" y="191"/>
                    </a:cubicBezTo>
                    <a:cubicBezTo>
                      <a:pt x="0" y="83"/>
                      <a:pt x="83" y="0"/>
                      <a:pt x="191" y="0"/>
                    </a:cubicBezTo>
                    <a:cubicBezTo>
                      <a:pt x="295" y="0"/>
                      <a:pt x="382" y="83"/>
                      <a:pt x="382" y="191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2" name="Google Shape;552;p91"/>
              <p:cNvSpPr/>
              <p:nvPr/>
            </p:nvSpPr>
            <p:spPr>
              <a:xfrm>
                <a:off x="5864394" y="3369526"/>
                <a:ext cx="25835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5" extrusionOk="0">
                    <a:moveTo>
                      <a:pt x="2511" y="204"/>
                    </a:moveTo>
                    <a:lnTo>
                      <a:pt x="101" y="204"/>
                    </a:lnTo>
                    <a:cubicBezTo>
                      <a:pt x="44" y="204"/>
                      <a:pt x="1" y="156"/>
                      <a:pt x="1" y="100"/>
                    </a:cubicBezTo>
                    <a:cubicBezTo>
                      <a:pt x="1" y="48"/>
                      <a:pt x="44" y="0"/>
                      <a:pt x="101" y="0"/>
                    </a:cubicBezTo>
                    <a:lnTo>
                      <a:pt x="2511" y="0"/>
                    </a:lnTo>
                    <a:cubicBezTo>
                      <a:pt x="2568" y="0"/>
                      <a:pt x="2615" y="48"/>
                      <a:pt x="2615" y="100"/>
                    </a:cubicBezTo>
                    <a:cubicBezTo>
                      <a:pt x="2615" y="156"/>
                      <a:pt x="2568" y="204"/>
                      <a:pt x="2511" y="204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3" name="Google Shape;553;p91"/>
              <p:cNvSpPr/>
              <p:nvPr/>
            </p:nvSpPr>
            <p:spPr>
              <a:xfrm>
                <a:off x="5799807" y="3433718"/>
                <a:ext cx="37725" cy="3782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3" extrusionOk="0">
                    <a:moveTo>
                      <a:pt x="382" y="192"/>
                    </a:moveTo>
                    <a:cubicBezTo>
                      <a:pt x="382" y="296"/>
                      <a:pt x="295" y="382"/>
                      <a:pt x="191" y="382"/>
                    </a:cubicBezTo>
                    <a:cubicBezTo>
                      <a:pt x="83" y="382"/>
                      <a:pt x="0" y="296"/>
                      <a:pt x="0" y="192"/>
                    </a:cubicBezTo>
                    <a:cubicBezTo>
                      <a:pt x="0" y="83"/>
                      <a:pt x="83" y="1"/>
                      <a:pt x="191" y="1"/>
                    </a:cubicBezTo>
                    <a:cubicBezTo>
                      <a:pt x="295" y="1"/>
                      <a:pt x="382" y="83"/>
                      <a:pt x="382" y="192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4" name="Google Shape;554;p91"/>
              <p:cNvSpPr/>
              <p:nvPr/>
            </p:nvSpPr>
            <p:spPr>
              <a:xfrm>
                <a:off x="5864394" y="3441421"/>
                <a:ext cx="25835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5" extrusionOk="0">
                    <a:moveTo>
                      <a:pt x="2511" y="205"/>
                    </a:moveTo>
                    <a:lnTo>
                      <a:pt x="101" y="205"/>
                    </a:lnTo>
                    <a:cubicBezTo>
                      <a:pt x="44" y="205"/>
                      <a:pt x="1" y="157"/>
                      <a:pt x="1" y="105"/>
                    </a:cubicBezTo>
                    <a:cubicBezTo>
                      <a:pt x="1" y="49"/>
                      <a:pt x="44" y="1"/>
                      <a:pt x="101" y="1"/>
                    </a:cubicBezTo>
                    <a:lnTo>
                      <a:pt x="2511" y="1"/>
                    </a:lnTo>
                    <a:cubicBezTo>
                      <a:pt x="2568" y="1"/>
                      <a:pt x="2615" y="49"/>
                      <a:pt x="2615" y="105"/>
                    </a:cubicBezTo>
                    <a:cubicBezTo>
                      <a:pt x="2615" y="157"/>
                      <a:pt x="2568" y="205"/>
                      <a:pt x="2511" y="205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5" name="Google Shape;555;p91"/>
              <p:cNvSpPr/>
              <p:nvPr/>
            </p:nvSpPr>
            <p:spPr>
              <a:xfrm>
                <a:off x="5799807" y="3503145"/>
                <a:ext cx="37725" cy="37725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2" extrusionOk="0">
                    <a:moveTo>
                      <a:pt x="382" y="191"/>
                    </a:moveTo>
                    <a:cubicBezTo>
                      <a:pt x="382" y="295"/>
                      <a:pt x="295" y="382"/>
                      <a:pt x="191" y="382"/>
                    </a:cubicBezTo>
                    <a:cubicBezTo>
                      <a:pt x="83" y="382"/>
                      <a:pt x="0" y="295"/>
                      <a:pt x="0" y="191"/>
                    </a:cubicBezTo>
                    <a:cubicBezTo>
                      <a:pt x="0" y="87"/>
                      <a:pt x="83" y="0"/>
                      <a:pt x="191" y="0"/>
                    </a:cubicBezTo>
                    <a:cubicBezTo>
                      <a:pt x="295" y="0"/>
                      <a:pt x="382" y="87"/>
                      <a:pt x="382" y="191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6" name="Google Shape;556;p91"/>
              <p:cNvSpPr/>
              <p:nvPr/>
            </p:nvSpPr>
            <p:spPr>
              <a:xfrm>
                <a:off x="5864394" y="3510848"/>
                <a:ext cx="258350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4" extrusionOk="0">
                    <a:moveTo>
                      <a:pt x="2511" y="204"/>
                    </a:moveTo>
                    <a:lnTo>
                      <a:pt x="101" y="204"/>
                    </a:lnTo>
                    <a:cubicBezTo>
                      <a:pt x="44" y="204"/>
                      <a:pt x="1" y="161"/>
                      <a:pt x="1" y="104"/>
                    </a:cubicBezTo>
                    <a:cubicBezTo>
                      <a:pt x="1" y="48"/>
                      <a:pt x="44" y="0"/>
                      <a:pt x="101" y="0"/>
                    </a:cubicBezTo>
                    <a:lnTo>
                      <a:pt x="2511" y="0"/>
                    </a:lnTo>
                    <a:cubicBezTo>
                      <a:pt x="2568" y="0"/>
                      <a:pt x="2615" y="48"/>
                      <a:pt x="2615" y="104"/>
                    </a:cubicBezTo>
                    <a:cubicBezTo>
                      <a:pt x="2615" y="161"/>
                      <a:pt x="2568" y="204"/>
                      <a:pt x="2511" y="204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7" name="Google Shape;557;p91"/>
              <p:cNvSpPr/>
              <p:nvPr/>
            </p:nvSpPr>
            <p:spPr>
              <a:xfrm>
                <a:off x="5799807" y="3575040"/>
                <a:ext cx="37725" cy="3782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3" extrusionOk="0">
                    <a:moveTo>
                      <a:pt x="382" y="191"/>
                    </a:moveTo>
                    <a:cubicBezTo>
                      <a:pt x="382" y="300"/>
                      <a:pt x="295" y="382"/>
                      <a:pt x="191" y="382"/>
                    </a:cubicBezTo>
                    <a:cubicBezTo>
                      <a:pt x="83" y="382"/>
                      <a:pt x="0" y="300"/>
                      <a:pt x="0" y="191"/>
                    </a:cubicBezTo>
                    <a:cubicBezTo>
                      <a:pt x="0" y="87"/>
                      <a:pt x="83" y="1"/>
                      <a:pt x="191" y="1"/>
                    </a:cubicBezTo>
                    <a:cubicBezTo>
                      <a:pt x="295" y="1"/>
                      <a:pt x="382" y="87"/>
                      <a:pt x="382" y="191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8" name="Google Shape;558;p91"/>
              <p:cNvSpPr/>
              <p:nvPr/>
            </p:nvSpPr>
            <p:spPr>
              <a:xfrm>
                <a:off x="5864394" y="3583138"/>
                <a:ext cx="258350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1" extrusionOk="0">
                    <a:moveTo>
                      <a:pt x="2511" y="200"/>
                    </a:moveTo>
                    <a:lnTo>
                      <a:pt x="101" y="200"/>
                    </a:lnTo>
                    <a:cubicBezTo>
                      <a:pt x="44" y="200"/>
                      <a:pt x="1" y="157"/>
                      <a:pt x="1" y="101"/>
                    </a:cubicBezTo>
                    <a:cubicBezTo>
                      <a:pt x="1" y="44"/>
                      <a:pt x="44" y="1"/>
                      <a:pt x="101" y="1"/>
                    </a:cubicBezTo>
                    <a:lnTo>
                      <a:pt x="2511" y="1"/>
                    </a:lnTo>
                    <a:cubicBezTo>
                      <a:pt x="2568" y="1"/>
                      <a:pt x="2615" y="44"/>
                      <a:pt x="2615" y="101"/>
                    </a:cubicBezTo>
                    <a:cubicBezTo>
                      <a:pt x="2615" y="157"/>
                      <a:pt x="2568" y="200"/>
                      <a:pt x="2511" y="200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59" name="Google Shape;559;p91"/>
              <p:cNvSpPr/>
              <p:nvPr/>
            </p:nvSpPr>
            <p:spPr>
              <a:xfrm>
                <a:off x="5799807" y="3650787"/>
                <a:ext cx="37725" cy="37824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83" extrusionOk="0">
                    <a:moveTo>
                      <a:pt x="382" y="192"/>
                    </a:moveTo>
                    <a:cubicBezTo>
                      <a:pt x="382" y="296"/>
                      <a:pt x="295" y="383"/>
                      <a:pt x="191" y="383"/>
                    </a:cubicBezTo>
                    <a:cubicBezTo>
                      <a:pt x="83" y="383"/>
                      <a:pt x="0" y="296"/>
                      <a:pt x="0" y="192"/>
                    </a:cubicBezTo>
                    <a:cubicBezTo>
                      <a:pt x="0" y="83"/>
                      <a:pt x="83" y="1"/>
                      <a:pt x="191" y="1"/>
                    </a:cubicBezTo>
                    <a:cubicBezTo>
                      <a:pt x="295" y="1"/>
                      <a:pt x="382" y="83"/>
                      <a:pt x="382" y="192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0" name="Google Shape;560;p91"/>
              <p:cNvSpPr/>
              <p:nvPr/>
            </p:nvSpPr>
            <p:spPr>
              <a:xfrm>
                <a:off x="5864394" y="3658589"/>
                <a:ext cx="258350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204" extrusionOk="0">
                    <a:moveTo>
                      <a:pt x="2511" y="204"/>
                    </a:moveTo>
                    <a:lnTo>
                      <a:pt x="101" y="204"/>
                    </a:lnTo>
                    <a:cubicBezTo>
                      <a:pt x="44" y="204"/>
                      <a:pt x="1" y="156"/>
                      <a:pt x="1" y="104"/>
                    </a:cubicBezTo>
                    <a:cubicBezTo>
                      <a:pt x="1" y="48"/>
                      <a:pt x="44" y="0"/>
                      <a:pt x="101" y="0"/>
                    </a:cubicBezTo>
                    <a:lnTo>
                      <a:pt x="2511" y="0"/>
                    </a:lnTo>
                    <a:cubicBezTo>
                      <a:pt x="2568" y="0"/>
                      <a:pt x="2615" y="48"/>
                      <a:pt x="2615" y="104"/>
                    </a:cubicBezTo>
                    <a:cubicBezTo>
                      <a:pt x="2615" y="156"/>
                      <a:pt x="2568" y="204"/>
                      <a:pt x="2511" y="204"/>
                    </a:cubicBezTo>
                    <a:close/>
                  </a:path>
                </a:pathLst>
              </a:custGeom>
              <a:solidFill>
                <a:srgbClr val="C9DAE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1" name="Google Shape;561;p91"/>
              <p:cNvSpPr/>
              <p:nvPr/>
            </p:nvSpPr>
            <p:spPr>
              <a:xfrm>
                <a:off x="5824595" y="3764259"/>
                <a:ext cx="273262" cy="57477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582" extrusionOk="0">
                    <a:moveTo>
                      <a:pt x="2472" y="582"/>
                    </a:moveTo>
                    <a:lnTo>
                      <a:pt x="295" y="582"/>
                    </a:lnTo>
                    <a:cubicBezTo>
                      <a:pt x="131" y="582"/>
                      <a:pt x="1" y="452"/>
                      <a:pt x="1" y="291"/>
                    </a:cubicBezTo>
                    <a:cubicBezTo>
                      <a:pt x="1" y="131"/>
                      <a:pt x="131" y="1"/>
                      <a:pt x="295" y="1"/>
                    </a:cubicBezTo>
                    <a:lnTo>
                      <a:pt x="2472" y="1"/>
                    </a:lnTo>
                    <a:cubicBezTo>
                      <a:pt x="2632" y="1"/>
                      <a:pt x="2767" y="131"/>
                      <a:pt x="2767" y="291"/>
                    </a:cubicBezTo>
                    <a:cubicBezTo>
                      <a:pt x="2767" y="452"/>
                      <a:pt x="2632" y="582"/>
                      <a:pt x="2472" y="582"/>
                    </a:cubicBezTo>
                    <a:close/>
                  </a:path>
                </a:pathLst>
              </a:custGeom>
              <a:solidFill>
                <a:srgbClr val="00CC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2" name="Google Shape;562;p91"/>
              <p:cNvSpPr/>
              <p:nvPr/>
            </p:nvSpPr>
            <p:spPr>
              <a:xfrm>
                <a:off x="3971325" y="3254938"/>
                <a:ext cx="426300" cy="426300"/>
              </a:xfrm>
              <a:prstGeom prst="rect">
                <a:avLst/>
              </a:prstGeom>
              <a:solidFill>
                <a:srgbClr val="FBBF1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3" name="Google Shape;563;p91"/>
              <p:cNvSpPr/>
              <p:nvPr/>
            </p:nvSpPr>
            <p:spPr>
              <a:xfrm>
                <a:off x="4497200" y="3254938"/>
                <a:ext cx="426300" cy="426300"/>
              </a:xfrm>
              <a:prstGeom prst="rect">
                <a:avLst/>
              </a:prstGeom>
              <a:solidFill>
                <a:srgbClr val="FBBF1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4" name="Google Shape;564;p91"/>
              <p:cNvSpPr/>
              <p:nvPr/>
            </p:nvSpPr>
            <p:spPr>
              <a:xfrm>
                <a:off x="5023875" y="3254938"/>
                <a:ext cx="426300" cy="426300"/>
              </a:xfrm>
              <a:prstGeom prst="rect">
                <a:avLst/>
              </a:prstGeom>
              <a:solidFill>
                <a:srgbClr val="FBBF1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5" name="Google Shape;565;p91"/>
              <p:cNvSpPr/>
              <p:nvPr/>
            </p:nvSpPr>
            <p:spPr>
              <a:xfrm>
                <a:off x="2889812" y="4570120"/>
                <a:ext cx="3364372" cy="160283"/>
              </a:xfrm>
              <a:custGeom>
                <a:avLst/>
                <a:gdLst/>
                <a:ahLst/>
                <a:cxnLst/>
                <a:rect l="l" t="t" r="r" b="b"/>
                <a:pathLst>
                  <a:path w="34067" h="1623" extrusionOk="0">
                    <a:moveTo>
                      <a:pt x="17031" y="1"/>
                    </a:moveTo>
                    <a:cubicBezTo>
                      <a:pt x="7627" y="1"/>
                      <a:pt x="1" y="365"/>
                      <a:pt x="1" y="812"/>
                    </a:cubicBezTo>
                    <a:cubicBezTo>
                      <a:pt x="1" y="1258"/>
                      <a:pt x="7627" y="1622"/>
                      <a:pt x="17031" y="1622"/>
                    </a:cubicBezTo>
                    <a:cubicBezTo>
                      <a:pt x="26440" y="1622"/>
                      <a:pt x="34066" y="1258"/>
                      <a:pt x="34066" y="812"/>
                    </a:cubicBezTo>
                    <a:cubicBezTo>
                      <a:pt x="34066" y="365"/>
                      <a:pt x="26440" y="1"/>
                      <a:pt x="17031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6" name="Google Shape;566;p91"/>
              <p:cNvSpPr/>
              <p:nvPr/>
            </p:nvSpPr>
            <p:spPr>
              <a:xfrm>
                <a:off x="3049108" y="2949510"/>
                <a:ext cx="746409" cy="745915"/>
              </a:xfrm>
              <a:custGeom>
                <a:avLst/>
                <a:gdLst/>
                <a:ahLst/>
                <a:cxnLst/>
                <a:rect l="l" t="t" r="r" b="b"/>
                <a:pathLst>
                  <a:path w="7558" h="7553" extrusionOk="0">
                    <a:moveTo>
                      <a:pt x="3781" y="0"/>
                    </a:moveTo>
                    <a:cubicBezTo>
                      <a:pt x="1696" y="0"/>
                      <a:pt x="0" y="1691"/>
                      <a:pt x="0" y="3776"/>
                    </a:cubicBezTo>
                    <a:cubicBezTo>
                      <a:pt x="0" y="5862"/>
                      <a:pt x="1696" y="7553"/>
                      <a:pt x="3781" y="7553"/>
                    </a:cubicBezTo>
                    <a:cubicBezTo>
                      <a:pt x="5867" y="7553"/>
                      <a:pt x="7558" y="5862"/>
                      <a:pt x="7558" y="3776"/>
                    </a:cubicBezTo>
                    <a:cubicBezTo>
                      <a:pt x="7558" y="1691"/>
                      <a:pt x="5867" y="0"/>
                      <a:pt x="3781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7" name="Google Shape;567;p91"/>
              <p:cNvSpPr/>
              <p:nvPr/>
            </p:nvSpPr>
            <p:spPr>
              <a:xfrm>
                <a:off x="4349550" y="4208767"/>
                <a:ext cx="630764" cy="408165"/>
              </a:xfrm>
              <a:custGeom>
                <a:avLst/>
                <a:gdLst/>
                <a:ahLst/>
                <a:cxnLst/>
                <a:rect l="l" t="t" r="r" b="b"/>
                <a:pathLst>
                  <a:path w="6387" h="4133" extrusionOk="0">
                    <a:moveTo>
                      <a:pt x="4700" y="0"/>
                    </a:moveTo>
                    <a:lnTo>
                      <a:pt x="4566" y="646"/>
                    </a:lnTo>
                    <a:lnTo>
                      <a:pt x="4097" y="2918"/>
                    </a:lnTo>
                    <a:lnTo>
                      <a:pt x="0" y="3686"/>
                    </a:lnTo>
                    <a:lnTo>
                      <a:pt x="0" y="4132"/>
                    </a:lnTo>
                    <a:lnTo>
                      <a:pt x="5498" y="4132"/>
                    </a:lnTo>
                    <a:lnTo>
                      <a:pt x="5641" y="3963"/>
                    </a:lnTo>
                    <a:cubicBezTo>
                      <a:pt x="6122" y="3387"/>
                      <a:pt x="6387" y="2663"/>
                      <a:pt x="6387" y="1908"/>
                    </a:cubicBezTo>
                    <a:lnTo>
                      <a:pt x="6387" y="0"/>
                    </a:lnTo>
                    <a:close/>
                  </a:path>
                </a:pathLst>
              </a:custGeom>
              <a:solidFill>
                <a:srgbClr val="BCD2D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8" name="Google Shape;568;p91"/>
              <p:cNvSpPr/>
              <p:nvPr/>
            </p:nvSpPr>
            <p:spPr>
              <a:xfrm>
                <a:off x="4349550" y="4208767"/>
                <a:ext cx="591854" cy="364020"/>
              </a:xfrm>
              <a:custGeom>
                <a:avLst/>
                <a:gdLst/>
                <a:ahLst/>
                <a:cxnLst/>
                <a:rect l="l" t="t" r="r" b="b"/>
                <a:pathLst>
                  <a:path w="5993" h="3686" extrusionOk="0">
                    <a:moveTo>
                      <a:pt x="2667" y="0"/>
                    </a:moveTo>
                    <a:lnTo>
                      <a:pt x="2667" y="1449"/>
                    </a:lnTo>
                    <a:cubicBezTo>
                      <a:pt x="2667" y="2433"/>
                      <a:pt x="1968" y="3283"/>
                      <a:pt x="1002" y="3482"/>
                    </a:cubicBezTo>
                    <a:lnTo>
                      <a:pt x="0" y="3686"/>
                    </a:lnTo>
                    <a:lnTo>
                      <a:pt x="5268" y="3686"/>
                    </a:lnTo>
                    <a:cubicBezTo>
                      <a:pt x="5498" y="3460"/>
                      <a:pt x="5680" y="3191"/>
                      <a:pt x="5806" y="2897"/>
                    </a:cubicBezTo>
                    <a:cubicBezTo>
                      <a:pt x="5927" y="2602"/>
                      <a:pt x="5992" y="2285"/>
                      <a:pt x="5992" y="1960"/>
                    </a:cubicBezTo>
                    <a:lnTo>
                      <a:pt x="5992" y="0"/>
                    </a:lnTo>
                    <a:close/>
                  </a:path>
                </a:pathLst>
              </a:custGeom>
              <a:solidFill>
                <a:srgbClr val="DAE7E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69" name="Google Shape;569;p91"/>
              <p:cNvSpPr/>
              <p:nvPr/>
            </p:nvSpPr>
            <p:spPr>
              <a:xfrm>
                <a:off x="3906720" y="4025967"/>
                <a:ext cx="1749687" cy="182899"/>
              </a:xfrm>
              <a:custGeom>
                <a:avLst/>
                <a:gdLst/>
                <a:ahLst/>
                <a:cxnLst/>
                <a:rect l="l" t="t" r="r" b="b"/>
                <a:pathLst>
                  <a:path w="17717" h="1852" extrusionOk="0">
                    <a:moveTo>
                      <a:pt x="1" y="0"/>
                    </a:moveTo>
                    <a:lnTo>
                      <a:pt x="1" y="1487"/>
                    </a:lnTo>
                    <a:cubicBezTo>
                      <a:pt x="1" y="1687"/>
                      <a:pt x="161" y="1851"/>
                      <a:pt x="365" y="1851"/>
                    </a:cubicBezTo>
                    <a:lnTo>
                      <a:pt x="17352" y="1851"/>
                    </a:lnTo>
                    <a:cubicBezTo>
                      <a:pt x="17552" y="1851"/>
                      <a:pt x="17717" y="1687"/>
                      <a:pt x="17717" y="1487"/>
                    </a:cubicBezTo>
                    <a:lnTo>
                      <a:pt x="17717" y="0"/>
                    </a:lnTo>
                    <a:close/>
                  </a:path>
                </a:pathLst>
              </a:custGeom>
              <a:solidFill>
                <a:srgbClr val="2433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0" name="Google Shape;570;p91"/>
              <p:cNvSpPr/>
              <p:nvPr/>
            </p:nvSpPr>
            <p:spPr>
              <a:xfrm>
                <a:off x="3849836" y="4025967"/>
                <a:ext cx="1750082" cy="182899"/>
              </a:xfrm>
              <a:custGeom>
                <a:avLst/>
                <a:gdLst/>
                <a:ahLst/>
                <a:cxnLst/>
                <a:rect l="l" t="t" r="r" b="b"/>
                <a:pathLst>
                  <a:path w="17721" h="1852" extrusionOk="0">
                    <a:moveTo>
                      <a:pt x="0" y="0"/>
                    </a:moveTo>
                    <a:lnTo>
                      <a:pt x="0" y="1487"/>
                    </a:lnTo>
                    <a:cubicBezTo>
                      <a:pt x="0" y="1687"/>
                      <a:pt x="165" y="1851"/>
                      <a:pt x="364" y="1851"/>
                    </a:cubicBezTo>
                    <a:lnTo>
                      <a:pt x="17352" y="1851"/>
                    </a:lnTo>
                    <a:cubicBezTo>
                      <a:pt x="17556" y="1851"/>
                      <a:pt x="17720" y="1687"/>
                      <a:pt x="17720" y="1487"/>
                    </a:cubicBezTo>
                    <a:lnTo>
                      <a:pt x="17720" y="0"/>
                    </a:ln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1" name="Google Shape;571;p91"/>
              <p:cNvSpPr/>
              <p:nvPr/>
            </p:nvSpPr>
            <p:spPr>
              <a:xfrm>
                <a:off x="4612838" y="4208767"/>
                <a:ext cx="367477" cy="63896"/>
              </a:xfrm>
              <a:custGeom>
                <a:avLst/>
                <a:gdLst/>
                <a:ahLst/>
                <a:cxnLst/>
                <a:rect l="l" t="t" r="r" b="b"/>
                <a:pathLst>
                  <a:path w="3721" h="647" extrusionOk="0">
                    <a:moveTo>
                      <a:pt x="3721" y="646"/>
                    </a:moveTo>
                    <a:lnTo>
                      <a:pt x="1" y="646"/>
                    </a:lnTo>
                    <a:lnTo>
                      <a:pt x="1" y="0"/>
                    </a:lnTo>
                    <a:lnTo>
                      <a:pt x="3721" y="0"/>
                    </a:lnTo>
                    <a:close/>
                  </a:path>
                </a:pathLst>
              </a:custGeom>
              <a:solidFill>
                <a:srgbClr val="BCD2D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2" name="Google Shape;572;p91"/>
              <p:cNvSpPr/>
              <p:nvPr/>
            </p:nvSpPr>
            <p:spPr>
              <a:xfrm>
                <a:off x="4453147" y="3799812"/>
                <a:ext cx="557980" cy="102016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1033" extrusionOk="0">
                    <a:moveTo>
                      <a:pt x="5134" y="1033"/>
                    </a:moveTo>
                    <a:lnTo>
                      <a:pt x="516" y="1033"/>
                    </a:lnTo>
                    <a:cubicBezTo>
                      <a:pt x="234" y="1033"/>
                      <a:pt x="0" y="799"/>
                      <a:pt x="0" y="517"/>
                    </a:cubicBezTo>
                    <a:cubicBezTo>
                      <a:pt x="0" y="231"/>
                      <a:pt x="234" y="1"/>
                      <a:pt x="516" y="1"/>
                    </a:cubicBezTo>
                    <a:lnTo>
                      <a:pt x="5134" y="1"/>
                    </a:lnTo>
                    <a:cubicBezTo>
                      <a:pt x="5420" y="1"/>
                      <a:pt x="5650" y="231"/>
                      <a:pt x="5650" y="517"/>
                    </a:cubicBezTo>
                    <a:cubicBezTo>
                      <a:pt x="5650" y="799"/>
                      <a:pt x="5420" y="1033"/>
                      <a:pt x="5134" y="1033"/>
                    </a:cubicBezTo>
                    <a:close/>
                  </a:path>
                </a:pathLst>
              </a:custGeom>
              <a:solidFill>
                <a:srgbClr val="FFB75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3" name="Google Shape;573;p91"/>
              <p:cNvSpPr/>
              <p:nvPr/>
            </p:nvSpPr>
            <p:spPr>
              <a:xfrm>
                <a:off x="3969234" y="3038491"/>
                <a:ext cx="223686" cy="6004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608" extrusionOk="0">
                    <a:moveTo>
                      <a:pt x="1961" y="608"/>
                    </a:moveTo>
                    <a:lnTo>
                      <a:pt x="304" y="608"/>
                    </a:lnTo>
                    <a:cubicBezTo>
                      <a:pt x="135" y="608"/>
                      <a:pt x="1" y="469"/>
                      <a:pt x="1" y="304"/>
                    </a:cubicBezTo>
                    <a:cubicBezTo>
                      <a:pt x="1" y="135"/>
                      <a:pt x="135" y="1"/>
                      <a:pt x="304" y="1"/>
                    </a:cubicBezTo>
                    <a:lnTo>
                      <a:pt x="1961" y="1"/>
                    </a:lnTo>
                    <a:cubicBezTo>
                      <a:pt x="2130" y="1"/>
                      <a:pt x="2264" y="135"/>
                      <a:pt x="2264" y="304"/>
                    </a:cubicBezTo>
                    <a:cubicBezTo>
                      <a:pt x="2264" y="469"/>
                      <a:pt x="2130" y="608"/>
                      <a:pt x="1961" y="608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4" name="Google Shape;574;p91"/>
              <p:cNvSpPr/>
              <p:nvPr/>
            </p:nvSpPr>
            <p:spPr>
              <a:xfrm>
                <a:off x="4869706" y="3054786"/>
                <a:ext cx="161172" cy="30121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305" extrusionOk="0">
                    <a:moveTo>
                      <a:pt x="1479" y="304"/>
                    </a:moveTo>
                    <a:lnTo>
                      <a:pt x="153" y="304"/>
                    </a:lnTo>
                    <a:cubicBezTo>
                      <a:pt x="66" y="304"/>
                      <a:pt x="1" y="239"/>
                      <a:pt x="1" y="152"/>
                    </a:cubicBezTo>
                    <a:cubicBezTo>
                      <a:pt x="1" y="70"/>
                      <a:pt x="66" y="1"/>
                      <a:pt x="153" y="1"/>
                    </a:cubicBezTo>
                    <a:lnTo>
                      <a:pt x="1479" y="1"/>
                    </a:lnTo>
                    <a:cubicBezTo>
                      <a:pt x="1566" y="1"/>
                      <a:pt x="1631" y="70"/>
                      <a:pt x="1631" y="152"/>
                    </a:cubicBezTo>
                    <a:cubicBezTo>
                      <a:pt x="1631" y="239"/>
                      <a:pt x="1566" y="304"/>
                      <a:pt x="1479" y="304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5" name="Google Shape;575;p91"/>
              <p:cNvSpPr/>
              <p:nvPr/>
            </p:nvSpPr>
            <p:spPr>
              <a:xfrm>
                <a:off x="5093689" y="3054786"/>
                <a:ext cx="161567" cy="30121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305" extrusionOk="0">
                    <a:moveTo>
                      <a:pt x="1483" y="304"/>
                    </a:moveTo>
                    <a:lnTo>
                      <a:pt x="152" y="304"/>
                    </a:lnTo>
                    <a:cubicBezTo>
                      <a:pt x="70" y="304"/>
                      <a:pt x="1" y="239"/>
                      <a:pt x="1" y="152"/>
                    </a:cubicBezTo>
                    <a:cubicBezTo>
                      <a:pt x="1" y="70"/>
                      <a:pt x="70" y="1"/>
                      <a:pt x="152" y="1"/>
                    </a:cubicBezTo>
                    <a:lnTo>
                      <a:pt x="1483" y="1"/>
                    </a:lnTo>
                    <a:cubicBezTo>
                      <a:pt x="1566" y="1"/>
                      <a:pt x="1635" y="70"/>
                      <a:pt x="1635" y="152"/>
                    </a:cubicBezTo>
                    <a:cubicBezTo>
                      <a:pt x="1635" y="239"/>
                      <a:pt x="1566" y="304"/>
                      <a:pt x="1483" y="304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6" name="Google Shape;576;p91"/>
              <p:cNvSpPr/>
              <p:nvPr/>
            </p:nvSpPr>
            <p:spPr>
              <a:xfrm>
                <a:off x="5319745" y="3054786"/>
                <a:ext cx="161567" cy="30121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305" extrusionOk="0">
                    <a:moveTo>
                      <a:pt x="1484" y="304"/>
                    </a:moveTo>
                    <a:lnTo>
                      <a:pt x="153" y="304"/>
                    </a:lnTo>
                    <a:cubicBezTo>
                      <a:pt x="70" y="304"/>
                      <a:pt x="1" y="239"/>
                      <a:pt x="1" y="152"/>
                    </a:cubicBezTo>
                    <a:cubicBezTo>
                      <a:pt x="1" y="70"/>
                      <a:pt x="70" y="1"/>
                      <a:pt x="153" y="1"/>
                    </a:cubicBezTo>
                    <a:lnTo>
                      <a:pt x="1484" y="1"/>
                    </a:lnTo>
                    <a:cubicBezTo>
                      <a:pt x="1566" y="1"/>
                      <a:pt x="1635" y="70"/>
                      <a:pt x="1635" y="152"/>
                    </a:cubicBezTo>
                    <a:cubicBezTo>
                      <a:pt x="1635" y="239"/>
                      <a:pt x="1566" y="304"/>
                      <a:pt x="1484" y="304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7" name="Google Shape;577;p91"/>
              <p:cNvSpPr/>
              <p:nvPr/>
            </p:nvSpPr>
            <p:spPr>
              <a:xfrm>
                <a:off x="5505212" y="2851839"/>
                <a:ext cx="229117" cy="199194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2017" extrusionOk="0">
                    <a:moveTo>
                      <a:pt x="2034" y="1475"/>
                    </a:moveTo>
                    <a:cubicBezTo>
                      <a:pt x="2034" y="1267"/>
                      <a:pt x="1956" y="1163"/>
                      <a:pt x="1830" y="1163"/>
                    </a:cubicBezTo>
                    <a:cubicBezTo>
                      <a:pt x="1708" y="1163"/>
                      <a:pt x="1622" y="1262"/>
                      <a:pt x="1622" y="1475"/>
                    </a:cubicBezTo>
                    <a:cubicBezTo>
                      <a:pt x="1622" y="1687"/>
                      <a:pt x="1708" y="1787"/>
                      <a:pt x="1830" y="1787"/>
                    </a:cubicBezTo>
                    <a:cubicBezTo>
                      <a:pt x="1956" y="1787"/>
                      <a:pt x="2034" y="1683"/>
                      <a:pt x="2034" y="1475"/>
                    </a:cubicBezTo>
                    <a:close/>
                    <a:moveTo>
                      <a:pt x="1340" y="1475"/>
                    </a:moveTo>
                    <a:cubicBezTo>
                      <a:pt x="1340" y="1141"/>
                      <a:pt x="1544" y="928"/>
                      <a:pt x="1830" y="928"/>
                    </a:cubicBezTo>
                    <a:cubicBezTo>
                      <a:pt x="2116" y="928"/>
                      <a:pt x="2320" y="1141"/>
                      <a:pt x="2320" y="1475"/>
                    </a:cubicBezTo>
                    <a:cubicBezTo>
                      <a:pt x="2320" y="1809"/>
                      <a:pt x="2116" y="2017"/>
                      <a:pt x="1830" y="2017"/>
                    </a:cubicBezTo>
                    <a:cubicBezTo>
                      <a:pt x="1544" y="2017"/>
                      <a:pt x="1340" y="1809"/>
                      <a:pt x="1340" y="1475"/>
                    </a:cubicBezTo>
                    <a:close/>
                    <a:moveTo>
                      <a:pt x="1665" y="22"/>
                    </a:moveTo>
                    <a:lnTo>
                      <a:pt x="2003" y="22"/>
                    </a:lnTo>
                    <a:lnTo>
                      <a:pt x="655" y="1995"/>
                    </a:lnTo>
                    <a:lnTo>
                      <a:pt x="321" y="1995"/>
                    </a:lnTo>
                    <a:close/>
                    <a:moveTo>
                      <a:pt x="698" y="543"/>
                    </a:moveTo>
                    <a:cubicBezTo>
                      <a:pt x="698" y="334"/>
                      <a:pt x="616" y="230"/>
                      <a:pt x="490" y="230"/>
                    </a:cubicBezTo>
                    <a:cubicBezTo>
                      <a:pt x="369" y="230"/>
                      <a:pt x="286" y="334"/>
                      <a:pt x="286" y="543"/>
                    </a:cubicBezTo>
                    <a:cubicBezTo>
                      <a:pt x="286" y="751"/>
                      <a:pt x="369" y="859"/>
                      <a:pt x="490" y="859"/>
                    </a:cubicBezTo>
                    <a:cubicBezTo>
                      <a:pt x="616" y="859"/>
                      <a:pt x="698" y="755"/>
                      <a:pt x="698" y="543"/>
                    </a:cubicBezTo>
                    <a:close/>
                    <a:moveTo>
                      <a:pt x="0" y="543"/>
                    </a:moveTo>
                    <a:cubicBezTo>
                      <a:pt x="0" y="213"/>
                      <a:pt x="204" y="1"/>
                      <a:pt x="490" y="1"/>
                    </a:cubicBezTo>
                    <a:cubicBezTo>
                      <a:pt x="776" y="1"/>
                      <a:pt x="980" y="209"/>
                      <a:pt x="980" y="543"/>
                    </a:cubicBezTo>
                    <a:cubicBezTo>
                      <a:pt x="980" y="881"/>
                      <a:pt x="776" y="1089"/>
                      <a:pt x="490" y="1089"/>
                    </a:cubicBezTo>
                    <a:cubicBezTo>
                      <a:pt x="204" y="1089"/>
                      <a:pt x="0" y="876"/>
                      <a:pt x="0" y="543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8" name="Google Shape;578;p91"/>
              <p:cNvSpPr/>
              <p:nvPr/>
            </p:nvSpPr>
            <p:spPr>
              <a:xfrm>
                <a:off x="5361717" y="2689087"/>
                <a:ext cx="475814" cy="471172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771" extrusionOk="0">
                    <a:moveTo>
                      <a:pt x="4818" y="2386"/>
                    </a:moveTo>
                    <a:cubicBezTo>
                      <a:pt x="4818" y="2555"/>
                      <a:pt x="4462" y="2685"/>
                      <a:pt x="4427" y="2845"/>
                    </a:cubicBezTo>
                    <a:cubicBezTo>
                      <a:pt x="4388" y="3010"/>
                      <a:pt x="4653" y="3283"/>
                      <a:pt x="4579" y="3431"/>
                    </a:cubicBezTo>
                    <a:cubicBezTo>
                      <a:pt x="4506" y="3582"/>
                      <a:pt x="4133" y="3543"/>
                      <a:pt x="4029" y="3673"/>
                    </a:cubicBezTo>
                    <a:cubicBezTo>
                      <a:pt x="3925" y="3808"/>
                      <a:pt x="4042" y="4163"/>
                      <a:pt x="3912" y="4267"/>
                    </a:cubicBezTo>
                    <a:cubicBezTo>
                      <a:pt x="3781" y="4371"/>
                      <a:pt x="3461" y="4176"/>
                      <a:pt x="3309" y="4250"/>
                    </a:cubicBezTo>
                    <a:cubicBezTo>
                      <a:pt x="3157" y="4324"/>
                      <a:pt x="3109" y="4697"/>
                      <a:pt x="2945" y="4736"/>
                    </a:cubicBezTo>
                    <a:cubicBezTo>
                      <a:pt x="2784" y="4770"/>
                      <a:pt x="2580" y="4454"/>
                      <a:pt x="2411" y="4454"/>
                    </a:cubicBezTo>
                    <a:cubicBezTo>
                      <a:pt x="2238" y="4454"/>
                      <a:pt x="2034" y="4770"/>
                      <a:pt x="1874" y="4736"/>
                    </a:cubicBezTo>
                    <a:cubicBezTo>
                      <a:pt x="1709" y="4697"/>
                      <a:pt x="1661" y="4324"/>
                      <a:pt x="1510" y="4250"/>
                    </a:cubicBezTo>
                    <a:cubicBezTo>
                      <a:pt x="1358" y="4176"/>
                      <a:pt x="1037" y="4371"/>
                      <a:pt x="907" y="4267"/>
                    </a:cubicBezTo>
                    <a:cubicBezTo>
                      <a:pt x="777" y="4163"/>
                      <a:pt x="898" y="3808"/>
                      <a:pt x="790" y="3673"/>
                    </a:cubicBezTo>
                    <a:cubicBezTo>
                      <a:pt x="686" y="3543"/>
                      <a:pt x="313" y="3582"/>
                      <a:pt x="239" y="3431"/>
                    </a:cubicBezTo>
                    <a:cubicBezTo>
                      <a:pt x="165" y="3283"/>
                      <a:pt x="430" y="3010"/>
                      <a:pt x="391" y="2845"/>
                    </a:cubicBezTo>
                    <a:cubicBezTo>
                      <a:pt x="356" y="2685"/>
                      <a:pt x="1" y="2555"/>
                      <a:pt x="1" y="2386"/>
                    </a:cubicBezTo>
                    <a:cubicBezTo>
                      <a:pt x="1" y="2212"/>
                      <a:pt x="356" y="2086"/>
                      <a:pt x="391" y="1926"/>
                    </a:cubicBezTo>
                    <a:cubicBezTo>
                      <a:pt x="430" y="1761"/>
                      <a:pt x="165" y="1488"/>
                      <a:pt x="239" y="1341"/>
                    </a:cubicBezTo>
                    <a:cubicBezTo>
                      <a:pt x="313" y="1189"/>
                      <a:pt x="686" y="1224"/>
                      <a:pt x="790" y="1094"/>
                    </a:cubicBezTo>
                    <a:cubicBezTo>
                      <a:pt x="898" y="964"/>
                      <a:pt x="777" y="608"/>
                      <a:pt x="907" y="504"/>
                    </a:cubicBezTo>
                    <a:cubicBezTo>
                      <a:pt x="1037" y="400"/>
                      <a:pt x="1358" y="595"/>
                      <a:pt x="1510" y="521"/>
                    </a:cubicBezTo>
                    <a:cubicBezTo>
                      <a:pt x="1661" y="448"/>
                      <a:pt x="1709" y="75"/>
                      <a:pt x="1874" y="36"/>
                    </a:cubicBezTo>
                    <a:cubicBezTo>
                      <a:pt x="2034" y="1"/>
                      <a:pt x="2238" y="317"/>
                      <a:pt x="2411" y="317"/>
                    </a:cubicBezTo>
                    <a:cubicBezTo>
                      <a:pt x="2580" y="317"/>
                      <a:pt x="2784" y="1"/>
                      <a:pt x="2945" y="36"/>
                    </a:cubicBezTo>
                    <a:cubicBezTo>
                      <a:pt x="3109" y="75"/>
                      <a:pt x="3157" y="448"/>
                      <a:pt x="3309" y="521"/>
                    </a:cubicBezTo>
                    <a:cubicBezTo>
                      <a:pt x="3461" y="595"/>
                      <a:pt x="3781" y="400"/>
                      <a:pt x="3912" y="504"/>
                    </a:cubicBezTo>
                    <a:cubicBezTo>
                      <a:pt x="4042" y="608"/>
                      <a:pt x="3925" y="964"/>
                      <a:pt x="4029" y="1094"/>
                    </a:cubicBezTo>
                    <a:cubicBezTo>
                      <a:pt x="4133" y="1228"/>
                      <a:pt x="4506" y="1189"/>
                      <a:pt x="4579" y="1341"/>
                    </a:cubicBezTo>
                    <a:cubicBezTo>
                      <a:pt x="4653" y="1488"/>
                      <a:pt x="4388" y="1761"/>
                      <a:pt x="4427" y="1926"/>
                    </a:cubicBezTo>
                    <a:cubicBezTo>
                      <a:pt x="4462" y="2086"/>
                      <a:pt x="4818" y="2212"/>
                      <a:pt x="4818" y="2386"/>
                    </a:cubicBez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79" name="Google Shape;579;p91"/>
              <p:cNvSpPr/>
              <p:nvPr/>
            </p:nvSpPr>
            <p:spPr>
              <a:xfrm>
                <a:off x="5485066" y="2824878"/>
                <a:ext cx="229117" cy="199589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2021" extrusionOk="0">
                    <a:moveTo>
                      <a:pt x="2034" y="1475"/>
                    </a:moveTo>
                    <a:cubicBezTo>
                      <a:pt x="2034" y="1266"/>
                      <a:pt x="1956" y="1162"/>
                      <a:pt x="1830" y="1162"/>
                    </a:cubicBezTo>
                    <a:cubicBezTo>
                      <a:pt x="1709" y="1162"/>
                      <a:pt x="1622" y="1262"/>
                      <a:pt x="1622" y="1475"/>
                    </a:cubicBezTo>
                    <a:cubicBezTo>
                      <a:pt x="1622" y="1687"/>
                      <a:pt x="1709" y="1787"/>
                      <a:pt x="1830" y="1787"/>
                    </a:cubicBezTo>
                    <a:cubicBezTo>
                      <a:pt x="1956" y="1787"/>
                      <a:pt x="2034" y="1683"/>
                      <a:pt x="2034" y="1475"/>
                    </a:cubicBezTo>
                    <a:close/>
                    <a:moveTo>
                      <a:pt x="1340" y="1475"/>
                    </a:moveTo>
                    <a:cubicBezTo>
                      <a:pt x="1340" y="1145"/>
                      <a:pt x="1544" y="933"/>
                      <a:pt x="1830" y="933"/>
                    </a:cubicBezTo>
                    <a:cubicBezTo>
                      <a:pt x="2116" y="933"/>
                      <a:pt x="2320" y="1145"/>
                      <a:pt x="2320" y="1475"/>
                    </a:cubicBezTo>
                    <a:cubicBezTo>
                      <a:pt x="2320" y="1808"/>
                      <a:pt x="2116" y="2021"/>
                      <a:pt x="1830" y="2021"/>
                    </a:cubicBezTo>
                    <a:cubicBezTo>
                      <a:pt x="1544" y="2021"/>
                      <a:pt x="1340" y="1808"/>
                      <a:pt x="1340" y="1475"/>
                    </a:cubicBezTo>
                    <a:close/>
                    <a:moveTo>
                      <a:pt x="1665" y="22"/>
                    </a:moveTo>
                    <a:lnTo>
                      <a:pt x="2003" y="22"/>
                    </a:lnTo>
                    <a:lnTo>
                      <a:pt x="655" y="1995"/>
                    </a:lnTo>
                    <a:lnTo>
                      <a:pt x="321" y="1995"/>
                    </a:lnTo>
                    <a:close/>
                    <a:moveTo>
                      <a:pt x="698" y="547"/>
                    </a:moveTo>
                    <a:cubicBezTo>
                      <a:pt x="698" y="334"/>
                      <a:pt x="616" y="235"/>
                      <a:pt x="490" y="235"/>
                    </a:cubicBezTo>
                    <a:cubicBezTo>
                      <a:pt x="369" y="235"/>
                      <a:pt x="287" y="339"/>
                      <a:pt x="287" y="547"/>
                    </a:cubicBezTo>
                    <a:cubicBezTo>
                      <a:pt x="287" y="755"/>
                      <a:pt x="369" y="859"/>
                      <a:pt x="490" y="859"/>
                    </a:cubicBezTo>
                    <a:cubicBezTo>
                      <a:pt x="616" y="859"/>
                      <a:pt x="698" y="755"/>
                      <a:pt x="698" y="547"/>
                    </a:cubicBezTo>
                    <a:close/>
                    <a:moveTo>
                      <a:pt x="0" y="547"/>
                    </a:moveTo>
                    <a:cubicBezTo>
                      <a:pt x="0" y="213"/>
                      <a:pt x="204" y="0"/>
                      <a:pt x="490" y="0"/>
                    </a:cubicBezTo>
                    <a:cubicBezTo>
                      <a:pt x="776" y="0"/>
                      <a:pt x="980" y="209"/>
                      <a:pt x="980" y="547"/>
                    </a:cubicBezTo>
                    <a:cubicBezTo>
                      <a:pt x="980" y="881"/>
                      <a:pt x="776" y="1089"/>
                      <a:pt x="490" y="1089"/>
                    </a:cubicBezTo>
                    <a:cubicBezTo>
                      <a:pt x="204" y="1089"/>
                      <a:pt x="0" y="876"/>
                      <a:pt x="0" y="5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0" name="Google Shape;580;p91"/>
              <p:cNvSpPr/>
              <p:nvPr/>
            </p:nvSpPr>
            <p:spPr>
              <a:xfrm>
                <a:off x="3539341" y="2793177"/>
                <a:ext cx="440755" cy="440656"/>
              </a:xfrm>
              <a:custGeom>
                <a:avLst/>
                <a:gdLst/>
                <a:ahLst/>
                <a:cxnLst/>
                <a:rect l="l" t="t" r="r" b="b"/>
                <a:pathLst>
                  <a:path w="4463" h="4462" extrusionOk="0">
                    <a:moveTo>
                      <a:pt x="4462" y="2233"/>
                    </a:moveTo>
                    <a:cubicBezTo>
                      <a:pt x="4462" y="3439"/>
                      <a:pt x="3500" y="4423"/>
                      <a:pt x="2303" y="4462"/>
                    </a:cubicBezTo>
                    <a:cubicBezTo>
                      <a:pt x="2277" y="4462"/>
                      <a:pt x="2255" y="4462"/>
                      <a:pt x="2229" y="4462"/>
                    </a:cubicBezTo>
                    <a:cubicBezTo>
                      <a:pt x="998" y="4462"/>
                      <a:pt x="1" y="3465"/>
                      <a:pt x="1" y="2233"/>
                    </a:cubicBezTo>
                    <a:cubicBezTo>
                      <a:pt x="1" y="1002"/>
                      <a:pt x="998" y="1"/>
                      <a:pt x="2229" y="1"/>
                    </a:cubicBezTo>
                    <a:cubicBezTo>
                      <a:pt x="2255" y="1"/>
                      <a:pt x="2277" y="1"/>
                      <a:pt x="2303" y="5"/>
                    </a:cubicBezTo>
                    <a:cubicBezTo>
                      <a:pt x="3500" y="44"/>
                      <a:pt x="4462" y="1024"/>
                      <a:pt x="4462" y="2233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1" name="Google Shape;581;p91"/>
              <p:cNvSpPr/>
              <p:nvPr/>
            </p:nvSpPr>
            <p:spPr>
              <a:xfrm>
                <a:off x="3553464" y="2793572"/>
                <a:ext cx="426632" cy="440261"/>
              </a:xfrm>
              <a:custGeom>
                <a:avLst/>
                <a:gdLst/>
                <a:ahLst/>
                <a:cxnLst/>
                <a:rect l="l" t="t" r="r" b="b"/>
                <a:pathLst>
                  <a:path w="4320" h="4458" extrusionOk="0">
                    <a:moveTo>
                      <a:pt x="4319" y="2229"/>
                    </a:moveTo>
                    <a:cubicBezTo>
                      <a:pt x="4319" y="3435"/>
                      <a:pt x="3357" y="4419"/>
                      <a:pt x="2160" y="4458"/>
                    </a:cubicBezTo>
                    <a:cubicBezTo>
                      <a:pt x="959" y="4419"/>
                      <a:pt x="1" y="3435"/>
                      <a:pt x="1" y="2229"/>
                    </a:cubicBezTo>
                    <a:cubicBezTo>
                      <a:pt x="1" y="1020"/>
                      <a:pt x="959" y="36"/>
                      <a:pt x="2160" y="1"/>
                    </a:cubicBezTo>
                    <a:cubicBezTo>
                      <a:pt x="3357" y="40"/>
                      <a:pt x="4319" y="1020"/>
                      <a:pt x="4319" y="2229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2" name="Google Shape;582;p91"/>
              <p:cNvSpPr/>
              <p:nvPr/>
            </p:nvSpPr>
            <p:spPr>
              <a:xfrm>
                <a:off x="3750880" y="2845815"/>
                <a:ext cx="29232" cy="167591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697" extrusionOk="0">
                    <a:moveTo>
                      <a:pt x="126" y="23"/>
                    </a:moveTo>
                    <a:lnTo>
                      <a:pt x="1" y="1674"/>
                    </a:lnTo>
                    <a:cubicBezTo>
                      <a:pt x="1" y="1687"/>
                      <a:pt x="9" y="1696"/>
                      <a:pt x="18" y="1696"/>
                    </a:cubicBezTo>
                    <a:lnTo>
                      <a:pt x="278" y="1696"/>
                    </a:lnTo>
                    <a:cubicBezTo>
                      <a:pt x="287" y="1696"/>
                      <a:pt x="296" y="1687"/>
                      <a:pt x="296" y="1674"/>
                    </a:cubicBezTo>
                    <a:lnTo>
                      <a:pt x="165" y="23"/>
                    </a:lnTo>
                    <a:cubicBezTo>
                      <a:pt x="165" y="1"/>
                      <a:pt x="131" y="1"/>
                      <a:pt x="126" y="23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3" name="Google Shape;583;p91"/>
              <p:cNvSpPr/>
              <p:nvPr/>
            </p:nvSpPr>
            <p:spPr>
              <a:xfrm>
                <a:off x="3765497" y="2998692"/>
                <a:ext cx="117423" cy="29627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300" extrusionOk="0">
                    <a:moveTo>
                      <a:pt x="1162" y="126"/>
                    </a:moveTo>
                    <a:lnTo>
                      <a:pt x="26" y="1"/>
                    </a:lnTo>
                    <a:cubicBezTo>
                      <a:pt x="13" y="1"/>
                      <a:pt x="0" y="9"/>
                      <a:pt x="0" y="22"/>
                    </a:cubicBezTo>
                    <a:lnTo>
                      <a:pt x="0" y="274"/>
                    </a:lnTo>
                    <a:cubicBezTo>
                      <a:pt x="0" y="287"/>
                      <a:pt x="13" y="300"/>
                      <a:pt x="26" y="296"/>
                    </a:cubicBezTo>
                    <a:lnTo>
                      <a:pt x="1162" y="170"/>
                    </a:lnTo>
                    <a:cubicBezTo>
                      <a:pt x="1188" y="170"/>
                      <a:pt x="1188" y="131"/>
                      <a:pt x="1162" y="126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4" name="Google Shape;584;p91"/>
              <p:cNvSpPr/>
              <p:nvPr/>
            </p:nvSpPr>
            <p:spPr>
              <a:xfrm>
                <a:off x="3750485" y="2998692"/>
                <a:ext cx="30022" cy="29627"/>
              </a:xfrm>
              <a:custGeom>
                <a:avLst/>
                <a:gdLst/>
                <a:ahLst/>
                <a:cxnLst/>
                <a:rect l="l" t="t" r="r" b="b"/>
                <a:pathLst>
                  <a:path w="304" h="300" extrusionOk="0">
                    <a:moveTo>
                      <a:pt x="304" y="148"/>
                    </a:moveTo>
                    <a:cubicBezTo>
                      <a:pt x="304" y="230"/>
                      <a:pt x="235" y="300"/>
                      <a:pt x="152" y="300"/>
                    </a:cubicBezTo>
                    <a:cubicBezTo>
                      <a:pt x="70" y="300"/>
                      <a:pt x="0" y="230"/>
                      <a:pt x="0" y="148"/>
                    </a:cubicBezTo>
                    <a:cubicBezTo>
                      <a:pt x="0" y="66"/>
                      <a:pt x="70" y="1"/>
                      <a:pt x="152" y="1"/>
                    </a:cubicBezTo>
                    <a:cubicBezTo>
                      <a:pt x="235" y="1"/>
                      <a:pt x="304" y="66"/>
                      <a:pt x="304" y="148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5" name="Google Shape;585;p91"/>
              <p:cNvSpPr/>
              <p:nvPr/>
            </p:nvSpPr>
            <p:spPr>
              <a:xfrm>
                <a:off x="3762040" y="2813719"/>
                <a:ext cx="6913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70" h="205" extrusionOk="0">
                    <a:moveTo>
                      <a:pt x="48" y="204"/>
                    </a:moveTo>
                    <a:lnTo>
                      <a:pt x="22" y="204"/>
                    </a:lnTo>
                    <a:cubicBezTo>
                      <a:pt x="9" y="204"/>
                      <a:pt x="0" y="196"/>
                      <a:pt x="0" y="187"/>
                    </a:cubicBezTo>
                    <a:lnTo>
                      <a:pt x="0" y="18"/>
                    </a:lnTo>
                    <a:cubicBezTo>
                      <a:pt x="0" y="9"/>
                      <a:pt x="9" y="1"/>
                      <a:pt x="22" y="1"/>
                    </a:cubicBezTo>
                    <a:lnTo>
                      <a:pt x="48" y="1"/>
                    </a:lnTo>
                    <a:cubicBezTo>
                      <a:pt x="61" y="1"/>
                      <a:pt x="70" y="9"/>
                      <a:pt x="70" y="18"/>
                    </a:cubicBezTo>
                    <a:lnTo>
                      <a:pt x="70" y="187"/>
                    </a:lnTo>
                    <a:cubicBezTo>
                      <a:pt x="70" y="196"/>
                      <a:pt x="61" y="204"/>
                      <a:pt x="48" y="204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6" name="Google Shape;586;p91"/>
              <p:cNvSpPr/>
              <p:nvPr/>
            </p:nvSpPr>
            <p:spPr>
              <a:xfrm>
                <a:off x="3662690" y="2839890"/>
                <a:ext cx="15505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04" extrusionOk="0">
                    <a:moveTo>
                      <a:pt x="144" y="182"/>
                    </a:moveTo>
                    <a:lnTo>
                      <a:pt x="118" y="200"/>
                    </a:lnTo>
                    <a:cubicBezTo>
                      <a:pt x="109" y="204"/>
                      <a:pt x="96" y="200"/>
                      <a:pt x="92" y="191"/>
                    </a:cubicBezTo>
                    <a:lnTo>
                      <a:pt x="9" y="43"/>
                    </a:lnTo>
                    <a:cubicBezTo>
                      <a:pt x="1" y="35"/>
                      <a:pt x="5" y="26"/>
                      <a:pt x="14" y="22"/>
                    </a:cubicBezTo>
                    <a:lnTo>
                      <a:pt x="40" y="4"/>
                    </a:lnTo>
                    <a:cubicBezTo>
                      <a:pt x="48" y="0"/>
                      <a:pt x="61" y="4"/>
                      <a:pt x="66" y="13"/>
                    </a:cubicBezTo>
                    <a:lnTo>
                      <a:pt x="152" y="156"/>
                    </a:lnTo>
                    <a:cubicBezTo>
                      <a:pt x="157" y="165"/>
                      <a:pt x="152" y="178"/>
                      <a:pt x="144" y="182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7" name="Google Shape;587;p91"/>
              <p:cNvSpPr/>
              <p:nvPr/>
            </p:nvSpPr>
            <p:spPr>
              <a:xfrm>
                <a:off x="3591189" y="2912180"/>
                <a:ext cx="20245" cy="15505"/>
              </a:xfrm>
              <a:custGeom>
                <a:avLst/>
                <a:gdLst/>
                <a:ahLst/>
                <a:cxnLst/>
                <a:rect l="l" t="t" r="r" b="b"/>
                <a:pathLst>
                  <a:path w="205" h="157" extrusionOk="0">
                    <a:moveTo>
                      <a:pt x="200" y="118"/>
                    </a:moveTo>
                    <a:lnTo>
                      <a:pt x="183" y="144"/>
                    </a:lnTo>
                    <a:cubicBezTo>
                      <a:pt x="178" y="153"/>
                      <a:pt x="165" y="157"/>
                      <a:pt x="157" y="153"/>
                    </a:cubicBezTo>
                    <a:lnTo>
                      <a:pt x="14" y="66"/>
                    </a:lnTo>
                    <a:cubicBezTo>
                      <a:pt x="5" y="62"/>
                      <a:pt x="1" y="49"/>
                      <a:pt x="5" y="40"/>
                    </a:cubicBezTo>
                    <a:lnTo>
                      <a:pt x="22" y="14"/>
                    </a:lnTo>
                    <a:cubicBezTo>
                      <a:pt x="27" y="5"/>
                      <a:pt x="40" y="1"/>
                      <a:pt x="48" y="10"/>
                    </a:cubicBezTo>
                    <a:lnTo>
                      <a:pt x="191" y="92"/>
                    </a:lnTo>
                    <a:cubicBezTo>
                      <a:pt x="200" y="96"/>
                      <a:pt x="204" y="109"/>
                      <a:pt x="200" y="118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8" name="Google Shape;588;p91"/>
              <p:cNvSpPr/>
              <p:nvPr/>
            </p:nvSpPr>
            <p:spPr>
              <a:xfrm>
                <a:off x="3566401" y="3012024"/>
                <a:ext cx="20147" cy="6518"/>
              </a:xfrm>
              <a:custGeom>
                <a:avLst/>
                <a:gdLst/>
                <a:ahLst/>
                <a:cxnLst/>
                <a:rect l="l" t="t" r="r" b="b"/>
                <a:pathLst>
                  <a:path w="204" h="66" extrusionOk="0">
                    <a:moveTo>
                      <a:pt x="204" y="17"/>
                    </a:moveTo>
                    <a:lnTo>
                      <a:pt x="204" y="48"/>
                    </a:lnTo>
                    <a:cubicBezTo>
                      <a:pt x="204" y="61"/>
                      <a:pt x="195" y="65"/>
                      <a:pt x="186" y="65"/>
                    </a:cubicBezTo>
                    <a:lnTo>
                      <a:pt x="17" y="65"/>
                    </a:lnTo>
                    <a:cubicBezTo>
                      <a:pt x="9" y="65"/>
                      <a:pt x="0" y="61"/>
                      <a:pt x="0" y="48"/>
                    </a:cubicBezTo>
                    <a:lnTo>
                      <a:pt x="0" y="17"/>
                    </a:lnTo>
                    <a:cubicBezTo>
                      <a:pt x="0" y="9"/>
                      <a:pt x="9" y="0"/>
                      <a:pt x="17" y="0"/>
                    </a:cubicBezTo>
                    <a:lnTo>
                      <a:pt x="186" y="0"/>
                    </a:lnTo>
                    <a:cubicBezTo>
                      <a:pt x="195" y="0"/>
                      <a:pt x="204" y="9"/>
                      <a:pt x="204" y="17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89" name="Google Shape;589;p91"/>
              <p:cNvSpPr/>
              <p:nvPr/>
            </p:nvSpPr>
            <p:spPr>
              <a:xfrm>
                <a:off x="3592473" y="3102782"/>
                <a:ext cx="20245" cy="15110"/>
              </a:xfrm>
              <a:custGeom>
                <a:avLst/>
                <a:gdLst/>
                <a:ahLst/>
                <a:cxnLst/>
                <a:rect l="l" t="t" r="r" b="b"/>
                <a:pathLst>
                  <a:path w="205" h="153" extrusionOk="0">
                    <a:moveTo>
                      <a:pt x="183" y="13"/>
                    </a:moveTo>
                    <a:lnTo>
                      <a:pt x="200" y="39"/>
                    </a:lnTo>
                    <a:cubicBezTo>
                      <a:pt x="204" y="48"/>
                      <a:pt x="200" y="57"/>
                      <a:pt x="191" y="65"/>
                    </a:cubicBezTo>
                    <a:lnTo>
                      <a:pt x="48" y="148"/>
                    </a:lnTo>
                    <a:cubicBezTo>
                      <a:pt x="35" y="152"/>
                      <a:pt x="27" y="148"/>
                      <a:pt x="22" y="139"/>
                    </a:cubicBezTo>
                    <a:lnTo>
                      <a:pt x="5" y="113"/>
                    </a:lnTo>
                    <a:cubicBezTo>
                      <a:pt x="1" y="104"/>
                      <a:pt x="5" y="96"/>
                      <a:pt x="14" y="87"/>
                    </a:cubicBezTo>
                    <a:lnTo>
                      <a:pt x="157" y="5"/>
                    </a:lnTo>
                    <a:cubicBezTo>
                      <a:pt x="165" y="0"/>
                      <a:pt x="178" y="5"/>
                      <a:pt x="183" y="13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0" name="Google Shape;590;p91"/>
              <p:cNvSpPr/>
              <p:nvPr/>
            </p:nvSpPr>
            <p:spPr>
              <a:xfrm>
                <a:off x="3664863" y="3169542"/>
                <a:ext cx="15505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05" extrusionOk="0">
                    <a:moveTo>
                      <a:pt x="117" y="5"/>
                    </a:moveTo>
                    <a:lnTo>
                      <a:pt x="143" y="18"/>
                    </a:lnTo>
                    <a:cubicBezTo>
                      <a:pt x="152" y="27"/>
                      <a:pt x="156" y="35"/>
                      <a:pt x="152" y="44"/>
                    </a:cubicBezTo>
                    <a:lnTo>
                      <a:pt x="65" y="191"/>
                    </a:lnTo>
                    <a:cubicBezTo>
                      <a:pt x="61" y="200"/>
                      <a:pt x="48" y="204"/>
                      <a:pt x="39" y="196"/>
                    </a:cubicBezTo>
                    <a:lnTo>
                      <a:pt x="13" y="183"/>
                    </a:lnTo>
                    <a:cubicBezTo>
                      <a:pt x="5" y="178"/>
                      <a:pt x="0" y="165"/>
                      <a:pt x="9" y="157"/>
                    </a:cubicBezTo>
                    <a:lnTo>
                      <a:pt x="91" y="9"/>
                    </a:lnTo>
                    <a:cubicBezTo>
                      <a:pt x="96" y="1"/>
                      <a:pt x="109" y="1"/>
                      <a:pt x="117" y="5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1" name="Google Shape;591;p91"/>
              <p:cNvSpPr/>
              <p:nvPr/>
            </p:nvSpPr>
            <p:spPr>
              <a:xfrm>
                <a:off x="3764608" y="3194429"/>
                <a:ext cx="6913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70" h="204" extrusionOk="0">
                    <a:moveTo>
                      <a:pt x="18" y="0"/>
                    </a:moveTo>
                    <a:lnTo>
                      <a:pt x="48" y="0"/>
                    </a:lnTo>
                    <a:cubicBezTo>
                      <a:pt x="61" y="0"/>
                      <a:pt x="70" y="9"/>
                      <a:pt x="70" y="17"/>
                    </a:cubicBezTo>
                    <a:lnTo>
                      <a:pt x="70" y="187"/>
                    </a:lnTo>
                    <a:cubicBezTo>
                      <a:pt x="70" y="195"/>
                      <a:pt x="61" y="204"/>
                      <a:pt x="48" y="204"/>
                    </a:cubicBezTo>
                    <a:lnTo>
                      <a:pt x="18" y="204"/>
                    </a:lnTo>
                    <a:cubicBezTo>
                      <a:pt x="9" y="204"/>
                      <a:pt x="0" y="195"/>
                      <a:pt x="0" y="187"/>
                    </a:cubicBezTo>
                    <a:lnTo>
                      <a:pt x="0" y="17"/>
                    </a:lnTo>
                    <a:cubicBezTo>
                      <a:pt x="0" y="4"/>
                      <a:pt x="9" y="0"/>
                      <a:pt x="18" y="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2" name="Google Shape;592;p91"/>
              <p:cNvSpPr/>
              <p:nvPr/>
            </p:nvSpPr>
            <p:spPr>
              <a:xfrm>
                <a:off x="3855366" y="3168258"/>
                <a:ext cx="1511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05" extrusionOk="0">
                    <a:moveTo>
                      <a:pt x="14" y="18"/>
                    </a:moveTo>
                    <a:lnTo>
                      <a:pt x="40" y="5"/>
                    </a:lnTo>
                    <a:cubicBezTo>
                      <a:pt x="48" y="1"/>
                      <a:pt x="57" y="5"/>
                      <a:pt x="66" y="14"/>
                    </a:cubicBezTo>
                    <a:lnTo>
                      <a:pt x="148" y="157"/>
                    </a:lnTo>
                    <a:cubicBezTo>
                      <a:pt x="152" y="165"/>
                      <a:pt x="148" y="178"/>
                      <a:pt x="139" y="183"/>
                    </a:cubicBezTo>
                    <a:lnTo>
                      <a:pt x="113" y="200"/>
                    </a:lnTo>
                    <a:cubicBezTo>
                      <a:pt x="105" y="204"/>
                      <a:pt x="96" y="200"/>
                      <a:pt x="87" y="191"/>
                    </a:cubicBezTo>
                    <a:lnTo>
                      <a:pt x="5" y="44"/>
                    </a:lnTo>
                    <a:cubicBezTo>
                      <a:pt x="1" y="35"/>
                      <a:pt x="5" y="27"/>
                      <a:pt x="14" y="18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3" name="Google Shape;593;p91"/>
              <p:cNvSpPr/>
              <p:nvPr/>
            </p:nvSpPr>
            <p:spPr>
              <a:xfrm>
                <a:off x="3922225" y="3100609"/>
                <a:ext cx="20147" cy="15110"/>
              </a:xfrm>
              <a:custGeom>
                <a:avLst/>
                <a:gdLst/>
                <a:ahLst/>
                <a:cxnLst/>
                <a:rect l="l" t="t" r="r" b="b"/>
                <a:pathLst>
                  <a:path w="204" h="153" extrusionOk="0">
                    <a:moveTo>
                      <a:pt x="4" y="40"/>
                    </a:moveTo>
                    <a:lnTo>
                      <a:pt x="17" y="14"/>
                    </a:lnTo>
                    <a:cubicBezTo>
                      <a:pt x="26" y="5"/>
                      <a:pt x="35" y="1"/>
                      <a:pt x="43" y="5"/>
                    </a:cubicBezTo>
                    <a:lnTo>
                      <a:pt x="191" y="87"/>
                    </a:lnTo>
                    <a:cubicBezTo>
                      <a:pt x="199" y="96"/>
                      <a:pt x="204" y="105"/>
                      <a:pt x="195" y="113"/>
                    </a:cubicBezTo>
                    <a:lnTo>
                      <a:pt x="182" y="139"/>
                    </a:lnTo>
                    <a:cubicBezTo>
                      <a:pt x="178" y="152"/>
                      <a:pt x="165" y="152"/>
                      <a:pt x="156" y="148"/>
                    </a:cubicBezTo>
                    <a:lnTo>
                      <a:pt x="13" y="66"/>
                    </a:lnTo>
                    <a:cubicBezTo>
                      <a:pt x="0" y="57"/>
                      <a:pt x="0" y="48"/>
                      <a:pt x="4" y="4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4" name="Google Shape;594;p91"/>
              <p:cNvSpPr/>
              <p:nvPr/>
            </p:nvSpPr>
            <p:spPr>
              <a:xfrm>
                <a:off x="3947013" y="3009456"/>
                <a:ext cx="20245" cy="6913"/>
              </a:xfrm>
              <a:custGeom>
                <a:avLst/>
                <a:gdLst/>
                <a:ahLst/>
                <a:cxnLst/>
                <a:rect l="l" t="t" r="r" b="b"/>
                <a:pathLst>
                  <a:path w="205" h="70" extrusionOk="0">
                    <a:moveTo>
                      <a:pt x="0" y="48"/>
                    </a:moveTo>
                    <a:lnTo>
                      <a:pt x="0" y="17"/>
                    </a:lnTo>
                    <a:cubicBezTo>
                      <a:pt x="0" y="9"/>
                      <a:pt x="9" y="0"/>
                      <a:pt x="18" y="0"/>
                    </a:cubicBezTo>
                    <a:lnTo>
                      <a:pt x="187" y="0"/>
                    </a:lnTo>
                    <a:cubicBezTo>
                      <a:pt x="196" y="0"/>
                      <a:pt x="204" y="9"/>
                      <a:pt x="204" y="17"/>
                    </a:cubicBezTo>
                    <a:lnTo>
                      <a:pt x="204" y="48"/>
                    </a:lnTo>
                    <a:cubicBezTo>
                      <a:pt x="204" y="61"/>
                      <a:pt x="196" y="69"/>
                      <a:pt x="187" y="69"/>
                    </a:cubicBezTo>
                    <a:lnTo>
                      <a:pt x="18" y="69"/>
                    </a:lnTo>
                    <a:cubicBezTo>
                      <a:pt x="9" y="69"/>
                      <a:pt x="0" y="61"/>
                      <a:pt x="0" y="48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5" name="Google Shape;595;p91"/>
              <p:cNvSpPr/>
              <p:nvPr/>
            </p:nvSpPr>
            <p:spPr>
              <a:xfrm>
                <a:off x="3920941" y="2910106"/>
                <a:ext cx="20147" cy="15505"/>
              </a:xfrm>
              <a:custGeom>
                <a:avLst/>
                <a:gdLst/>
                <a:ahLst/>
                <a:cxnLst/>
                <a:rect l="l" t="t" r="r" b="b"/>
                <a:pathLst>
                  <a:path w="204" h="157" extrusionOk="0">
                    <a:moveTo>
                      <a:pt x="22" y="143"/>
                    </a:moveTo>
                    <a:lnTo>
                      <a:pt x="4" y="117"/>
                    </a:lnTo>
                    <a:cubicBezTo>
                      <a:pt x="0" y="109"/>
                      <a:pt x="4" y="96"/>
                      <a:pt x="13" y="91"/>
                    </a:cubicBezTo>
                    <a:lnTo>
                      <a:pt x="156" y="9"/>
                    </a:lnTo>
                    <a:cubicBezTo>
                      <a:pt x="165" y="0"/>
                      <a:pt x="178" y="5"/>
                      <a:pt x="182" y="13"/>
                    </a:cubicBezTo>
                    <a:lnTo>
                      <a:pt x="199" y="39"/>
                    </a:lnTo>
                    <a:cubicBezTo>
                      <a:pt x="204" y="48"/>
                      <a:pt x="199" y="61"/>
                      <a:pt x="191" y="65"/>
                    </a:cubicBezTo>
                    <a:lnTo>
                      <a:pt x="43" y="152"/>
                    </a:lnTo>
                    <a:cubicBezTo>
                      <a:pt x="35" y="156"/>
                      <a:pt x="26" y="152"/>
                      <a:pt x="22" y="143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6" name="Google Shape;596;p91"/>
              <p:cNvSpPr/>
              <p:nvPr/>
            </p:nvSpPr>
            <p:spPr>
              <a:xfrm>
                <a:off x="3853193" y="2838606"/>
                <a:ext cx="15110" cy="20147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04" extrusionOk="0">
                    <a:moveTo>
                      <a:pt x="40" y="200"/>
                    </a:moveTo>
                    <a:lnTo>
                      <a:pt x="14" y="182"/>
                    </a:lnTo>
                    <a:cubicBezTo>
                      <a:pt x="5" y="178"/>
                      <a:pt x="1" y="165"/>
                      <a:pt x="5" y="156"/>
                    </a:cubicBezTo>
                    <a:lnTo>
                      <a:pt x="88" y="13"/>
                    </a:lnTo>
                    <a:cubicBezTo>
                      <a:pt x="96" y="4"/>
                      <a:pt x="105" y="0"/>
                      <a:pt x="114" y="4"/>
                    </a:cubicBezTo>
                    <a:lnTo>
                      <a:pt x="140" y="22"/>
                    </a:lnTo>
                    <a:cubicBezTo>
                      <a:pt x="153" y="26"/>
                      <a:pt x="153" y="39"/>
                      <a:pt x="148" y="48"/>
                    </a:cubicBezTo>
                    <a:lnTo>
                      <a:pt x="66" y="191"/>
                    </a:lnTo>
                    <a:cubicBezTo>
                      <a:pt x="62" y="200"/>
                      <a:pt x="49" y="204"/>
                      <a:pt x="40" y="200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7" name="Google Shape;597;p91"/>
              <p:cNvSpPr/>
              <p:nvPr/>
            </p:nvSpPr>
            <p:spPr>
              <a:xfrm>
                <a:off x="3481963" y="2729380"/>
                <a:ext cx="514823" cy="515218"/>
              </a:xfrm>
              <a:custGeom>
                <a:avLst/>
                <a:gdLst/>
                <a:ahLst/>
                <a:cxnLst/>
                <a:rect l="l" t="t" r="r" b="b"/>
                <a:pathLst>
                  <a:path w="5213" h="5217" extrusionOk="0">
                    <a:moveTo>
                      <a:pt x="5212" y="2606"/>
                    </a:moveTo>
                    <a:cubicBezTo>
                      <a:pt x="5212" y="4046"/>
                      <a:pt x="4046" y="5216"/>
                      <a:pt x="2607" y="5216"/>
                    </a:cubicBezTo>
                    <a:cubicBezTo>
                      <a:pt x="1167" y="5216"/>
                      <a:pt x="1" y="4046"/>
                      <a:pt x="1" y="2606"/>
                    </a:cubicBezTo>
                    <a:cubicBezTo>
                      <a:pt x="1" y="1167"/>
                      <a:pt x="1167" y="1"/>
                      <a:pt x="2607" y="1"/>
                    </a:cubicBezTo>
                    <a:cubicBezTo>
                      <a:pt x="4046" y="1"/>
                      <a:pt x="5212" y="1167"/>
                      <a:pt x="5212" y="2606"/>
                    </a:cubicBezTo>
                    <a:close/>
                  </a:path>
                </a:pathLst>
              </a:custGeom>
              <a:solidFill>
                <a:srgbClr val="165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8" name="Google Shape;598;p91"/>
              <p:cNvSpPr/>
              <p:nvPr/>
            </p:nvSpPr>
            <p:spPr>
              <a:xfrm>
                <a:off x="3519294" y="2766612"/>
                <a:ext cx="440656" cy="440755"/>
              </a:xfrm>
              <a:custGeom>
                <a:avLst/>
                <a:gdLst/>
                <a:ahLst/>
                <a:cxnLst/>
                <a:rect l="l" t="t" r="r" b="b"/>
                <a:pathLst>
                  <a:path w="4462" h="4463" extrusionOk="0">
                    <a:moveTo>
                      <a:pt x="4462" y="2229"/>
                    </a:moveTo>
                    <a:cubicBezTo>
                      <a:pt x="4462" y="3439"/>
                      <a:pt x="3499" y="4419"/>
                      <a:pt x="2302" y="4458"/>
                    </a:cubicBezTo>
                    <a:cubicBezTo>
                      <a:pt x="2276" y="4462"/>
                      <a:pt x="2255" y="4462"/>
                      <a:pt x="2229" y="4462"/>
                    </a:cubicBezTo>
                    <a:cubicBezTo>
                      <a:pt x="997" y="4462"/>
                      <a:pt x="0" y="3461"/>
                      <a:pt x="0" y="2229"/>
                    </a:cubicBezTo>
                    <a:cubicBezTo>
                      <a:pt x="0" y="998"/>
                      <a:pt x="997" y="1"/>
                      <a:pt x="2229" y="1"/>
                    </a:cubicBezTo>
                    <a:cubicBezTo>
                      <a:pt x="2255" y="1"/>
                      <a:pt x="2276" y="1"/>
                      <a:pt x="2302" y="1"/>
                    </a:cubicBezTo>
                    <a:cubicBezTo>
                      <a:pt x="3499" y="40"/>
                      <a:pt x="4462" y="1024"/>
                      <a:pt x="4462" y="2229"/>
                    </a:cubicBezTo>
                    <a:close/>
                  </a:path>
                </a:pathLst>
              </a:custGeom>
              <a:solidFill>
                <a:srgbClr val="617ED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599" name="Google Shape;599;p91"/>
              <p:cNvSpPr/>
              <p:nvPr/>
            </p:nvSpPr>
            <p:spPr>
              <a:xfrm>
                <a:off x="3533416" y="2766612"/>
                <a:ext cx="426534" cy="440261"/>
              </a:xfrm>
              <a:custGeom>
                <a:avLst/>
                <a:gdLst/>
                <a:ahLst/>
                <a:cxnLst/>
                <a:rect l="l" t="t" r="r" b="b"/>
                <a:pathLst>
                  <a:path w="4319" h="4458" extrusionOk="0">
                    <a:moveTo>
                      <a:pt x="4319" y="2229"/>
                    </a:moveTo>
                    <a:cubicBezTo>
                      <a:pt x="4319" y="3439"/>
                      <a:pt x="3356" y="4419"/>
                      <a:pt x="2159" y="4458"/>
                    </a:cubicBezTo>
                    <a:cubicBezTo>
                      <a:pt x="958" y="4423"/>
                      <a:pt x="0" y="3439"/>
                      <a:pt x="0" y="2229"/>
                    </a:cubicBezTo>
                    <a:cubicBezTo>
                      <a:pt x="0" y="1024"/>
                      <a:pt x="958" y="40"/>
                      <a:pt x="2159" y="1"/>
                    </a:cubicBezTo>
                    <a:cubicBezTo>
                      <a:pt x="3356" y="40"/>
                      <a:pt x="4319" y="1024"/>
                      <a:pt x="4319" y="2229"/>
                    </a:cubicBezTo>
                    <a:close/>
                  </a:path>
                </a:pathLst>
              </a:custGeom>
              <a:solidFill>
                <a:srgbClr val="B6C7F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0" name="Google Shape;600;p91"/>
              <p:cNvSpPr/>
              <p:nvPr/>
            </p:nvSpPr>
            <p:spPr>
              <a:xfrm>
                <a:off x="3730734" y="2818854"/>
                <a:ext cx="29232" cy="167987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701" extrusionOk="0">
                    <a:moveTo>
                      <a:pt x="127" y="22"/>
                    </a:moveTo>
                    <a:lnTo>
                      <a:pt x="1" y="1679"/>
                    </a:lnTo>
                    <a:cubicBezTo>
                      <a:pt x="1" y="1687"/>
                      <a:pt x="10" y="1700"/>
                      <a:pt x="18" y="1700"/>
                    </a:cubicBezTo>
                    <a:lnTo>
                      <a:pt x="278" y="1700"/>
                    </a:lnTo>
                    <a:cubicBezTo>
                      <a:pt x="287" y="1700"/>
                      <a:pt x="296" y="1687"/>
                      <a:pt x="296" y="1679"/>
                    </a:cubicBezTo>
                    <a:lnTo>
                      <a:pt x="166" y="22"/>
                    </a:lnTo>
                    <a:cubicBezTo>
                      <a:pt x="166" y="1"/>
                      <a:pt x="131" y="1"/>
                      <a:pt x="127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1" name="Google Shape;601;p91"/>
              <p:cNvSpPr/>
              <p:nvPr/>
            </p:nvSpPr>
            <p:spPr>
              <a:xfrm>
                <a:off x="3745350" y="2971731"/>
                <a:ext cx="117423" cy="29627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300" extrusionOk="0">
                    <a:moveTo>
                      <a:pt x="1162" y="131"/>
                    </a:moveTo>
                    <a:lnTo>
                      <a:pt x="26" y="5"/>
                    </a:lnTo>
                    <a:cubicBezTo>
                      <a:pt x="13" y="1"/>
                      <a:pt x="0" y="14"/>
                      <a:pt x="0" y="27"/>
                    </a:cubicBezTo>
                    <a:lnTo>
                      <a:pt x="0" y="278"/>
                    </a:lnTo>
                    <a:cubicBezTo>
                      <a:pt x="0" y="291"/>
                      <a:pt x="13" y="300"/>
                      <a:pt x="26" y="300"/>
                    </a:cubicBezTo>
                    <a:lnTo>
                      <a:pt x="1162" y="174"/>
                    </a:lnTo>
                    <a:cubicBezTo>
                      <a:pt x="1188" y="170"/>
                      <a:pt x="1188" y="131"/>
                      <a:pt x="1162" y="1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2" name="Google Shape;602;p91"/>
              <p:cNvSpPr/>
              <p:nvPr/>
            </p:nvSpPr>
            <p:spPr>
              <a:xfrm>
                <a:off x="3730339" y="2971731"/>
                <a:ext cx="30121" cy="2962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00" extrusionOk="0">
                    <a:moveTo>
                      <a:pt x="304" y="152"/>
                    </a:moveTo>
                    <a:cubicBezTo>
                      <a:pt x="304" y="235"/>
                      <a:pt x="235" y="300"/>
                      <a:pt x="152" y="300"/>
                    </a:cubicBezTo>
                    <a:cubicBezTo>
                      <a:pt x="70" y="300"/>
                      <a:pt x="1" y="235"/>
                      <a:pt x="1" y="152"/>
                    </a:cubicBezTo>
                    <a:cubicBezTo>
                      <a:pt x="1" y="66"/>
                      <a:pt x="70" y="1"/>
                      <a:pt x="152" y="1"/>
                    </a:cubicBezTo>
                    <a:cubicBezTo>
                      <a:pt x="235" y="1"/>
                      <a:pt x="304" y="66"/>
                      <a:pt x="304" y="152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3" name="Google Shape;603;p91"/>
              <p:cNvSpPr/>
              <p:nvPr/>
            </p:nvSpPr>
            <p:spPr>
              <a:xfrm>
                <a:off x="3741894" y="2786758"/>
                <a:ext cx="7012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71" h="205" extrusionOk="0">
                    <a:moveTo>
                      <a:pt x="48" y="204"/>
                    </a:moveTo>
                    <a:lnTo>
                      <a:pt x="22" y="204"/>
                    </a:lnTo>
                    <a:cubicBezTo>
                      <a:pt x="9" y="204"/>
                      <a:pt x="1" y="196"/>
                      <a:pt x="1" y="187"/>
                    </a:cubicBezTo>
                    <a:lnTo>
                      <a:pt x="1" y="18"/>
                    </a:lnTo>
                    <a:cubicBezTo>
                      <a:pt x="1" y="9"/>
                      <a:pt x="9" y="1"/>
                      <a:pt x="22" y="1"/>
                    </a:cubicBezTo>
                    <a:lnTo>
                      <a:pt x="48" y="1"/>
                    </a:lnTo>
                    <a:cubicBezTo>
                      <a:pt x="61" y="1"/>
                      <a:pt x="70" y="9"/>
                      <a:pt x="70" y="18"/>
                    </a:cubicBezTo>
                    <a:lnTo>
                      <a:pt x="70" y="187"/>
                    </a:lnTo>
                    <a:cubicBezTo>
                      <a:pt x="70" y="196"/>
                      <a:pt x="61" y="204"/>
                      <a:pt x="48" y="204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4" name="Google Shape;604;p91"/>
              <p:cNvSpPr/>
              <p:nvPr/>
            </p:nvSpPr>
            <p:spPr>
              <a:xfrm>
                <a:off x="3642543" y="2812830"/>
                <a:ext cx="15505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05" extrusionOk="0">
                    <a:moveTo>
                      <a:pt x="144" y="183"/>
                    </a:moveTo>
                    <a:lnTo>
                      <a:pt x="118" y="200"/>
                    </a:lnTo>
                    <a:cubicBezTo>
                      <a:pt x="109" y="205"/>
                      <a:pt x="96" y="200"/>
                      <a:pt x="92" y="192"/>
                    </a:cubicBezTo>
                    <a:lnTo>
                      <a:pt x="9" y="49"/>
                    </a:lnTo>
                    <a:cubicBezTo>
                      <a:pt x="1" y="40"/>
                      <a:pt x="5" y="27"/>
                      <a:pt x="14" y="23"/>
                    </a:cubicBezTo>
                    <a:lnTo>
                      <a:pt x="40" y="5"/>
                    </a:lnTo>
                    <a:cubicBezTo>
                      <a:pt x="48" y="1"/>
                      <a:pt x="61" y="5"/>
                      <a:pt x="66" y="14"/>
                    </a:cubicBezTo>
                    <a:lnTo>
                      <a:pt x="153" y="157"/>
                    </a:lnTo>
                    <a:cubicBezTo>
                      <a:pt x="157" y="170"/>
                      <a:pt x="153" y="179"/>
                      <a:pt x="144" y="183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5" name="Google Shape;605;p91"/>
              <p:cNvSpPr/>
              <p:nvPr/>
            </p:nvSpPr>
            <p:spPr>
              <a:xfrm>
                <a:off x="3571043" y="2885713"/>
                <a:ext cx="20245" cy="15011"/>
              </a:xfrm>
              <a:custGeom>
                <a:avLst/>
                <a:gdLst/>
                <a:ahLst/>
                <a:cxnLst/>
                <a:rect l="l" t="t" r="r" b="b"/>
                <a:pathLst>
                  <a:path w="205" h="152" extrusionOk="0">
                    <a:moveTo>
                      <a:pt x="200" y="113"/>
                    </a:moveTo>
                    <a:lnTo>
                      <a:pt x="183" y="139"/>
                    </a:lnTo>
                    <a:cubicBezTo>
                      <a:pt x="178" y="147"/>
                      <a:pt x="165" y="152"/>
                      <a:pt x="157" y="147"/>
                    </a:cubicBezTo>
                    <a:lnTo>
                      <a:pt x="14" y="65"/>
                    </a:lnTo>
                    <a:cubicBezTo>
                      <a:pt x="5" y="56"/>
                      <a:pt x="1" y="48"/>
                      <a:pt x="5" y="39"/>
                    </a:cubicBezTo>
                    <a:lnTo>
                      <a:pt x="22" y="13"/>
                    </a:lnTo>
                    <a:cubicBezTo>
                      <a:pt x="27" y="0"/>
                      <a:pt x="40" y="0"/>
                      <a:pt x="48" y="4"/>
                    </a:cubicBezTo>
                    <a:lnTo>
                      <a:pt x="191" y="87"/>
                    </a:lnTo>
                    <a:cubicBezTo>
                      <a:pt x="200" y="91"/>
                      <a:pt x="205" y="104"/>
                      <a:pt x="200" y="113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6" name="Google Shape;606;p91"/>
              <p:cNvSpPr/>
              <p:nvPr/>
            </p:nvSpPr>
            <p:spPr>
              <a:xfrm>
                <a:off x="3546255" y="2984964"/>
                <a:ext cx="20245" cy="7012"/>
              </a:xfrm>
              <a:custGeom>
                <a:avLst/>
                <a:gdLst/>
                <a:ahLst/>
                <a:cxnLst/>
                <a:rect l="l" t="t" r="r" b="b"/>
                <a:pathLst>
                  <a:path w="205" h="71" extrusionOk="0">
                    <a:moveTo>
                      <a:pt x="204" y="23"/>
                    </a:moveTo>
                    <a:lnTo>
                      <a:pt x="204" y="49"/>
                    </a:lnTo>
                    <a:cubicBezTo>
                      <a:pt x="204" y="62"/>
                      <a:pt x="195" y="70"/>
                      <a:pt x="187" y="70"/>
                    </a:cubicBezTo>
                    <a:lnTo>
                      <a:pt x="18" y="70"/>
                    </a:lnTo>
                    <a:cubicBezTo>
                      <a:pt x="9" y="70"/>
                      <a:pt x="0" y="62"/>
                      <a:pt x="0" y="49"/>
                    </a:cubicBezTo>
                    <a:lnTo>
                      <a:pt x="0" y="23"/>
                    </a:lnTo>
                    <a:cubicBezTo>
                      <a:pt x="0" y="10"/>
                      <a:pt x="9" y="1"/>
                      <a:pt x="18" y="1"/>
                    </a:cubicBezTo>
                    <a:lnTo>
                      <a:pt x="187" y="1"/>
                    </a:lnTo>
                    <a:cubicBezTo>
                      <a:pt x="195" y="1"/>
                      <a:pt x="204" y="10"/>
                      <a:pt x="204" y="23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7" name="Google Shape;607;p91"/>
              <p:cNvSpPr/>
              <p:nvPr/>
            </p:nvSpPr>
            <p:spPr>
              <a:xfrm>
                <a:off x="3572327" y="3075821"/>
                <a:ext cx="20245" cy="15505"/>
              </a:xfrm>
              <a:custGeom>
                <a:avLst/>
                <a:gdLst/>
                <a:ahLst/>
                <a:cxnLst/>
                <a:rect l="l" t="t" r="r" b="b"/>
                <a:pathLst>
                  <a:path w="205" h="157" extrusionOk="0">
                    <a:moveTo>
                      <a:pt x="183" y="13"/>
                    </a:moveTo>
                    <a:lnTo>
                      <a:pt x="200" y="39"/>
                    </a:lnTo>
                    <a:cubicBezTo>
                      <a:pt x="205" y="48"/>
                      <a:pt x="200" y="61"/>
                      <a:pt x="192" y="65"/>
                    </a:cubicBezTo>
                    <a:lnTo>
                      <a:pt x="48" y="148"/>
                    </a:lnTo>
                    <a:cubicBezTo>
                      <a:pt x="35" y="156"/>
                      <a:pt x="27" y="152"/>
                      <a:pt x="22" y="143"/>
                    </a:cubicBezTo>
                    <a:lnTo>
                      <a:pt x="5" y="117"/>
                    </a:lnTo>
                    <a:cubicBezTo>
                      <a:pt x="1" y="109"/>
                      <a:pt x="5" y="96"/>
                      <a:pt x="14" y="91"/>
                    </a:cubicBezTo>
                    <a:lnTo>
                      <a:pt x="157" y="4"/>
                    </a:lnTo>
                    <a:cubicBezTo>
                      <a:pt x="165" y="0"/>
                      <a:pt x="178" y="4"/>
                      <a:pt x="183" y="13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8" name="Google Shape;608;p91"/>
              <p:cNvSpPr/>
              <p:nvPr/>
            </p:nvSpPr>
            <p:spPr>
              <a:xfrm>
                <a:off x="3644716" y="3142581"/>
                <a:ext cx="15505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05" extrusionOk="0">
                    <a:moveTo>
                      <a:pt x="118" y="5"/>
                    </a:moveTo>
                    <a:lnTo>
                      <a:pt x="144" y="22"/>
                    </a:lnTo>
                    <a:cubicBezTo>
                      <a:pt x="152" y="27"/>
                      <a:pt x="157" y="40"/>
                      <a:pt x="152" y="48"/>
                    </a:cubicBezTo>
                    <a:lnTo>
                      <a:pt x="66" y="191"/>
                    </a:lnTo>
                    <a:cubicBezTo>
                      <a:pt x="61" y="200"/>
                      <a:pt x="48" y="204"/>
                      <a:pt x="39" y="200"/>
                    </a:cubicBezTo>
                    <a:lnTo>
                      <a:pt x="13" y="183"/>
                    </a:lnTo>
                    <a:cubicBezTo>
                      <a:pt x="5" y="178"/>
                      <a:pt x="0" y="165"/>
                      <a:pt x="9" y="157"/>
                    </a:cubicBezTo>
                    <a:lnTo>
                      <a:pt x="92" y="13"/>
                    </a:lnTo>
                    <a:cubicBezTo>
                      <a:pt x="96" y="5"/>
                      <a:pt x="109" y="0"/>
                      <a:pt x="118" y="5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09" name="Google Shape;609;p91"/>
              <p:cNvSpPr/>
              <p:nvPr/>
            </p:nvSpPr>
            <p:spPr>
              <a:xfrm>
                <a:off x="3744461" y="3167369"/>
                <a:ext cx="7012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71" h="205" extrusionOk="0">
                    <a:moveTo>
                      <a:pt x="18" y="1"/>
                    </a:moveTo>
                    <a:lnTo>
                      <a:pt x="48" y="1"/>
                    </a:lnTo>
                    <a:cubicBezTo>
                      <a:pt x="61" y="1"/>
                      <a:pt x="70" y="10"/>
                      <a:pt x="70" y="18"/>
                    </a:cubicBezTo>
                    <a:lnTo>
                      <a:pt x="70" y="187"/>
                    </a:lnTo>
                    <a:cubicBezTo>
                      <a:pt x="70" y="196"/>
                      <a:pt x="61" y="205"/>
                      <a:pt x="48" y="205"/>
                    </a:cubicBezTo>
                    <a:lnTo>
                      <a:pt x="18" y="205"/>
                    </a:lnTo>
                    <a:cubicBezTo>
                      <a:pt x="9" y="205"/>
                      <a:pt x="1" y="196"/>
                      <a:pt x="1" y="187"/>
                    </a:cubicBezTo>
                    <a:lnTo>
                      <a:pt x="1" y="18"/>
                    </a:lnTo>
                    <a:cubicBezTo>
                      <a:pt x="1" y="10"/>
                      <a:pt x="9" y="1"/>
                      <a:pt x="18" y="1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0" name="Google Shape;610;p91"/>
              <p:cNvSpPr/>
              <p:nvPr/>
            </p:nvSpPr>
            <p:spPr>
              <a:xfrm>
                <a:off x="3835220" y="3141297"/>
                <a:ext cx="15110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05" extrusionOk="0">
                    <a:moveTo>
                      <a:pt x="14" y="22"/>
                    </a:moveTo>
                    <a:lnTo>
                      <a:pt x="40" y="5"/>
                    </a:lnTo>
                    <a:cubicBezTo>
                      <a:pt x="49" y="0"/>
                      <a:pt x="57" y="5"/>
                      <a:pt x="66" y="13"/>
                    </a:cubicBezTo>
                    <a:lnTo>
                      <a:pt x="148" y="157"/>
                    </a:lnTo>
                    <a:cubicBezTo>
                      <a:pt x="153" y="170"/>
                      <a:pt x="153" y="178"/>
                      <a:pt x="140" y="183"/>
                    </a:cubicBezTo>
                    <a:lnTo>
                      <a:pt x="114" y="200"/>
                    </a:lnTo>
                    <a:cubicBezTo>
                      <a:pt x="105" y="204"/>
                      <a:pt x="96" y="200"/>
                      <a:pt x="88" y="191"/>
                    </a:cubicBezTo>
                    <a:lnTo>
                      <a:pt x="5" y="48"/>
                    </a:lnTo>
                    <a:cubicBezTo>
                      <a:pt x="1" y="40"/>
                      <a:pt x="5" y="26"/>
                      <a:pt x="14" y="22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1" name="Google Shape;611;p91"/>
              <p:cNvSpPr/>
              <p:nvPr/>
            </p:nvSpPr>
            <p:spPr>
              <a:xfrm>
                <a:off x="3902079" y="3073649"/>
                <a:ext cx="20147" cy="15505"/>
              </a:xfrm>
              <a:custGeom>
                <a:avLst/>
                <a:gdLst/>
                <a:ahLst/>
                <a:cxnLst/>
                <a:rect l="l" t="t" r="r" b="b"/>
                <a:pathLst>
                  <a:path w="204" h="157" extrusionOk="0">
                    <a:moveTo>
                      <a:pt x="5" y="39"/>
                    </a:moveTo>
                    <a:lnTo>
                      <a:pt x="18" y="13"/>
                    </a:lnTo>
                    <a:cubicBezTo>
                      <a:pt x="26" y="5"/>
                      <a:pt x="35" y="0"/>
                      <a:pt x="44" y="5"/>
                    </a:cubicBezTo>
                    <a:lnTo>
                      <a:pt x="191" y="91"/>
                    </a:lnTo>
                    <a:cubicBezTo>
                      <a:pt x="200" y="96"/>
                      <a:pt x="204" y="109"/>
                      <a:pt x="195" y="118"/>
                    </a:cubicBezTo>
                    <a:lnTo>
                      <a:pt x="182" y="144"/>
                    </a:lnTo>
                    <a:cubicBezTo>
                      <a:pt x="178" y="152"/>
                      <a:pt x="165" y="157"/>
                      <a:pt x="156" y="148"/>
                    </a:cubicBezTo>
                    <a:lnTo>
                      <a:pt x="13" y="65"/>
                    </a:lnTo>
                    <a:cubicBezTo>
                      <a:pt x="0" y="61"/>
                      <a:pt x="0" y="48"/>
                      <a:pt x="5" y="39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2" name="Google Shape;612;p91"/>
              <p:cNvSpPr/>
              <p:nvPr/>
            </p:nvSpPr>
            <p:spPr>
              <a:xfrm>
                <a:off x="3926867" y="2982397"/>
                <a:ext cx="20245" cy="7012"/>
              </a:xfrm>
              <a:custGeom>
                <a:avLst/>
                <a:gdLst/>
                <a:ahLst/>
                <a:cxnLst/>
                <a:rect l="l" t="t" r="r" b="b"/>
                <a:pathLst>
                  <a:path w="205" h="71" extrusionOk="0">
                    <a:moveTo>
                      <a:pt x="1" y="53"/>
                    </a:moveTo>
                    <a:lnTo>
                      <a:pt x="1" y="23"/>
                    </a:lnTo>
                    <a:cubicBezTo>
                      <a:pt x="1" y="10"/>
                      <a:pt x="9" y="1"/>
                      <a:pt x="18" y="1"/>
                    </a:cubicBezTo>
                    <a:lnTo>
                      <a:pt x="187" y="1"/>
                    </a:lnTo>
                    <a:cubicBezTo>
                      <a:pt x="196" y="1"/>
                      <a:pt x="204" y="10"/>
                      <a:pt x="204" y="23"/>
                    </a:cubicBezTo>
                    <a:lnTo>
                      <a:pt x="204" y="53"/>
                    </a:lnTo>
                    <a:cubicBezTo>
                      <a:pt x="204" y="62"/>
                      <a:pt x="196" y="70"/>
                      <a:pt x="187" y="70"/>
                    </a:cubicBezTo>
                    <a:lnTo>
                      <a:pt x="18" y="70"/>
                    </a:lnTo>
                    <a:cubicBezTo>
                      <a:pt x="9" y="70"/>
                      <a:pt x="1" y="62"/>
                      <a:pt x="1" y="53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3" name="Google Shape;613;p91"/>
              <p:cNvSpPr/>
              <p:nvPr/>
            </p:nvSpPr>
            <p:spPr>
              <a:xfrm>
                <a:off x="3900795" y="2883540"/>
                <a:ext cx="20147" cy="15110"/>
              </a:xfrm>
              <a:custGeom>
                <a:avLst/>
                <a:gdLst/>
                <a:ahLst/>
                <a:cxnLst/>
                <a:rect l="l" t="t" r="r" b="b"/>
                <a:pathLst>
                  <a:path w="204" h="153" extrusionOk="0">
                    <a:moveTo>
                      <a:pt x="22" y="139"/>
                    </a:moveTo>
                    <a:lnTo>
                      <a:pt x="5" y="113"/>
                    </a:lnTo>
                    <a:cubicBezTo>
                      <a:pt x="0" y="104"/>
                      <a:pt x="5" y="96"/>
                      <a:pt x="13" y="87"/>
                    </a:cubicBezTo>
                    <a:lnTo>
                      <a:pt x="156" y="5"/>
                    </a:lnTo>
                    <a:cubicBezTo>
                      <a:pt x="165" y="0"/>
                      <a:pt x="178" y="0"/>
                      <a:pt x="182" y="13"/>
                    </a:cubicBezTo>
                    <a:lnTo>
                      <a:pt x="200" y="39"/>
                    </a:lnTo>
                    <a:cubicBezTo>
                      <a:pt x="204" y="48"/>
                      <a:pt x="200" y="57"/>
                      <a:pt x="191" y="65"/>
                    </a:cubicBezTo>
                    <a:lnTo>
                      <a:pt x="44" y="148"/>
                    </a:lnTo>
                    <a:cubicBezTo>
                      <a:pt x="35" y="152"/>
                      <a:pt x="26" y="148"/>
                      <a:pt x="22" y="139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4" name="Google Shape;614;p91"/>
              <p:cNvSpPr/>
              <p:nvPr/>
            </p:nvSpPr>
            <p:spPr>
              <a:xfrm>
                <a:off x="3833146" y="2811546"/>
                <a:ext cx="15011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52" h="205" extrusionOk="0">
                    <a:moveTo>
                      <a:pt x="39" y="200"/>
                    </a:moveTo>
                    <a:lnTo>
                      <a:pt x="13" y="187"/>
                    </a:lnTo>
                    <a:cubicBezTo>
                      <a:pt x="5" y="179"/>
                      <a:pt x="0" y="170"/>
                      <a:pt x="5" y="161"/>
                    </a:cubicBezTo>
                    <a:lnTo>
                      <a:pt x="87" y="14"/>
                    </a:lnTo>
                    <a:cubicBezTo>
                      <a:pt x="96" y="5"/>
                      <a:pt x="104" y="1"/>
                      <a:pt x="113" y="10"/>
                    </a:cubicBezTo>
                    <a:lnTo>
                      <a:pt x="139" y="23"/>
                    </a:lnTo>
                    <a:cubicBezTo>
                      <a:pt x="152" y="27"/>
                      <a:pt x="152" y="40"/>
                      <a:pt x="148" y="49"/>
                    </a:cubicBezTo>
                    <a:lnTo>
                      <a:pt x="65" y="192"/>
                    </a:lnTo>
                    <a:cubicBezTo>
                      <a:pt x="61" y="205"/>
                      <a:pt x="48" y="205"/>
                      <a:pt x="39" y="200"/>
                    </a:cubicBezTo>
                    <a:close/>
                  </a:path>
                </a:pathLst>
              </a:custGeom>
              <a:solidFill>
                <a:srgbClr val="788EE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5" name="Google Shape;615;p91"/>
              <p:cNvSpPr/>
              <p:nvPr/>
            </p:nvSpPr>
            <p:spPr>
              <a:xfrm>
                <a:off x="5453760" y="4290538"/>
                <a:ext cx="402634" cy="354243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3587" extrusionOk="0">
                    <a:moveTo>
                      <a:pt x="4076" y="1"/>
                    </a:moveTo>
                    <a:lnTo>
                      <a:pt x="1" y="1"/>
                    </a:lnTo>
                    <a:lnTo>
                      <a:pt x="1" y="3586"/>
                    </a:lnTo>
                    <a:lnTo>
                      <a:pt x="4076" y="3586"/>
                    </a:lnTo>
                    <a:close/>
                  </a:path>
                </a:pathLst>
              </a:custGeom>
              <a:solidFill>
                <a:srgbClr val="940A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6" name="Google Shape;616;p91"/>
              <p:cNvSpPr/>
              <p:nvPr/>
            </p:nvSpPr>
            <p:spPr>
              <a:xfrm>
                <a:off x="5212692" y="4290538"/>
                <a:ext cx="349503" cy="354243"/>
              </a:xfrm>
              <a:custGeom>
                <a:avLst/>
                <a:gdLst/>
                <a:ahLst/>
                <a:cxnLst/>
                <a:rect l="l" t="t" r="r" b="b"/>
                <a:pathLst>
                  <a:path w="3539" h="3587" extrusionOk="0">
                    <a:moveTo>
                      <a:pt x="3539" y="1"/>
                    </a:moveTo>
                    <a:lnTo>
                      <a:pt x="1" y="1"/>
                    </a:lnTo>
                    <a:lnTo>
                      <a:pt x="1" y="3586"/>
                    </a:lnTo>
                    <a:lnTo>
                      <a:pt x="3539" y="3586"/>
                    </a:lnTo>
                    <a:close/>
                  </a:path>
                </a:pathLst>
              </a:custGeom>
              <a:solidFill>
                <a:srgbClr val="EF292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7" name="Google Shape;617;p91"/>
              <p:cNvSpPr/>
              <p:nvPr/>
            </p:nvSpPr>
            <p:spPr>
              <a:xfrm>
                <a:off x="5163511" y="4290538"/>
                <a:ext cx="398684" cy="56193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569" extrusionOk="0">
                    <a:moveTo>
                      <a:pt x="499" y="1"/>
                    </a:moveTo>
                    <a:lnTo>
                      <a:pt x="0" y="568"/>
                    </a:lnTo>
                    <a:lnTo>
                      <a:pt x="3655" y="568"/>
                    </a:lnTo>
                    <a:lnTo>
                      <a:pt x="4037" y="1"/>
                    </a:lnTo>
                    <a:close/>
                  </a:path>
                </a:pathLst>
              </a:custGeom>
              <a:solidFill>
                <a:srgbClr val="FF8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8" name="Google Shape;618;p91"/>
              <p:cNvSpPr/>
              <p:nvPr/>
            </p:nvSpPr>
            <p:spPr>
              <a:xfrm>
                <a:off x="5562097" y="4290538"/>
                <a:ext cx="323431" cy="56193"/>
              </a:xfrm>
              <a:custGeom>
                <a:avLst/>
                <a:gdLst/>
                <a:ahLst/>
                <a:cxnLst/>
                <a:rect l="l" t="t" r="r" b="b"/>
                <a:pathLst>
                  <a:path w="3275" h="569" extrusionOk="0">
                    <a:moveTo>
                      <a:pt x="1" y="1"/>
                    </a:moveTo>
                    <a:lnTo>
                      <a:pt x="330" y="568"/>
                    </a:lnTo>
                    <a:lnTo>
                      <a:pt x="3274" y="568"/>
                    </a:lnTo>
                    <a:lnTo>
                      <a:pt x="2979" y="1"/>
                    </a:lnTo>
                    <a:close/>
                  </a:path>
                </a:pathLst>
              </a:custGeom>
              <a:solidFill>
                <a:srgbClr val="F975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19" name="Google Shape;619;p91"/>
              <p:cNvSpPr/>
              <p:nvPr/>
            </p:nvSpPr>
            <p:spPr>
              <a:xfrm>
                <a:off x="5243603" y="4589378"/>
                <a:ext cx="159790" cy="26665"/>
              </a:xfrm>
              <a:custGeom>
                <a:avLst/>
                <a:gdLst/>
                <a:ahLst/>
                <a:cxnLst/>
                <a:rect l="l" t="t" r="r" b="b"/>
                <a:pathLst>
                  <a:path w="1618" h="270" extrusionOk="0">
                    <a:moveTo>
                      <a:pt x="1617" y="270"/>
                    </a:moveTo>
                    <a:lnTo>
                      <a:pt x="0" y="270"/>
                    </a:lnTo>
                    <a:lnTo>
                      <a:pt x="0" y="1"/>
                    </a:lnTo>
                    <a:lnTo>
                      <a:pt x="1617" y="1"/>
                    </a:lnTo>
                    <a:close/>
                  </a:path>
                </a:pathLst>
              </a:custGeom>
              <a:solidFill>
                <a:srgbClr val="FF8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0" name="Google Shape;620;p91"/>
              <p:cNvSpPr/>
              <p:nvPr/>
            </p:nvSpPr>
            <p:spPr>
              <a:xfrm>
                <a:off x="5716751" y="4428798"/>
                <a:ext cx="223587" cy="215983"/>
              </a:xfrm>
              <a:custGeom>
                <a:avLst/>
                <a:gdLst/>
                <a:ahLst/>
                <a:cxnLst/>
                <a:rect l="l" t="t" r="r" b="b"/>
                <a:pathLst>
                  <a:path w="2264" h="2187" extrusionOk="0">
                    <a:moveTo>
                      <a:pt x="2263" y="1"/>
                    </a:moveTo>
                    <a:lnTo>
                      <a:pt x="13" y="1"/>
                    </a:lnTo>
                    <a:lnTo>
                      <a:pt x="0" y="2186"/>
                    </a:lnTo>
                    <a:lnTo>
                      <a:pt x="2250" y="2186"/>
                    </a:ln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1" name="Google Shape;621;p91"/>
              <p:cNvSpPr/>
              <p:nvPr/>
            </p:nvSpPr>
            <p:spPr>
              <a:xfrm>
                <a:off x="5501361" y="4428798"/>
                <a:ext cx="222303" cy="215983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2187" extrusionOk="0">
                    <a:moveTo>
                      <a:pt x="2250" y="2186"/>
                    </a:moveTo>
                    <a:lnTo>
                      <a:pt x="0" y="2186"/>
                    </a:lnTo>
                    <a:lnTo>
                      <a:pt x="0" y="1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rgbClr val="FFA98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2" name="Google Shape;622;p91"/>
              <p:cNvSpPr/>
              <p:nvPr/>
            </p:nvSpPr>
            <p:spPr>
              <a:xfrm>
                <a:off x="5501361" y="4428798"/>
                <a:ext cx="222303" cy="215983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2187" extrusionOk="0">
                    <a:moveTo>
                      <a:pt x="2250" y="31"/>
                    </a:moveTo>
                    <a:lnTo>
                      <a:pt x="1153" y="1089"/>
                    </a:lnTo>
                    <a:lnTo>
                      <a:pt x="2250" y="2156"/>
                    </a:lnTo>
                    <a:lnTo>
                      <a:pt x="2250" y="2186"/>
                    </a:lnTo>
                    <a:lnTo>
                      <a:pt x="2220" y="2186"/>
                    </a:lnTo>
                    <a:lnTo>
                      <a:pt x="1123" y="1115"/>
                    </a:lnTo>
                    <a:lnTo>
                      <a:pt x="13" y="2186"/>
                    </a:lnTo>
                    <a:lnTo>
                      <a:pt x="0" y="2186"/>
                    </a:lnTo>
                    <a:lnTo>
                      <a:pt x="0" y="2134"/>
                    </a:lnTo>
                    <a:lnTo>
                      <a:pt x="1088" y="1085"/>
                    </a:lnTo>
                    <a:lnTo>
                      <a:pt x="0" y="31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1123" y="1059"/>
                    </a:lnTo>
                    <a:lnTo>
                      <a:pt x="2220" y="1"/>
                    </a:lnTo>
                    <a:lnTo>
                      <a:pt x="2250" y="1"/>
                    </a:ln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3" name="Google Shape;623;p91"/>
              <p:cNvSpPr/>
              <p:nvPr/>
            </p:nvSpPr>
            <p:spPr>
              <a:xfrm>
                <a:off x="3949976" y="4108528"/>
                <a:ext cx="331134" cy="507515"/>
              </a:xfrm>
              <a:custGeom>
                <a:avLst/>
                <a:gdLst/>
                <a:ahLst/>
                <a:cxnLst/>
                <a:rect l="l" t="t" r="r" b="b"/>
                <a:pathLst>
                  <a:path w="3353" h="5139" extrusionOk="0">
                    <a:moveTo>
                      <a:pt x="1" y="1"/>
                    </a:moveTo>
                    <a:lnTo>
                      <a:pt x="3352" y="1"/>
                    </a:lnTo>
                    <a:lnTo>
                      <a:pt x="3352" y="5139"/>
                    </a:lnTo>
                    <a:lnTo>
                      <a:pt x="1" y="5139"/>
                    </a:lnTo>
                    <a:close/>
                  </a:path>
                </a:pathLst>
              </a:custGeom>
              <a:solidFill>
                <a:srgbClr val="0092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4" name="Google Shape;624;p91"/>
              <p:cNvSpPr/>
              <p:nvPr/>
            </p:nvSpPr>
            <p:spPr>
              <a:xfrm>
                <a:off x="3784754" y="4108528"/>
                <a:ext cx="358885" cy="507515"/>
              </a:xfrm>
              <a:custGeom>
                <a:avLst/>
                <a:gdLst/>
                <a:ahLst/>
                <a:cxnLst/>
                <a:rect l="l" t="t" r="r" b="b"/>
                <a:pathLst>
                  <a:path w="3634" h="5139" extrusionOk="0">
                    <a:moveTo>
                      <a:pt x="0" y="1"/>
                    </a:moveTo>
                    <a:lnTo>
                      <a:pt x="3634" y="1"/>
                    </a:lnTo>
                    <a:lnTo>
                      <a:pt x="3634" y="5139"/>
                    </a:lnTo>
                    <a:lnTo>
                      <a:pt x="0" y="5139"/>
                    </a:lnTo>
                    <a:close/>
                  </a:path>
                </a:pathLst>
              </a:custGeom>
              <a:solidFill>
                <a:srgbClr val="00CC7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5" name="Google Shape;625;p91"/>
              <p:cNvSpPr/>
              <p:nvPr/>
            </p:nvSpPr>
            <p:spPr>
              <a:xfrm>
                <a:off x="3825838" y="4513631"/>
                <a:ext cx="130261" cy="24887"/>
              </a:xfrm>
              <a:custGeom>
                <a:avLst/>
                <a:gdLst/>
                <a:ahLst/>
                <a:cxnLst/>
                <a:rect l="l" t="t" r="r" b="b"/>
                <a:pathLst>
                  <a:path w="1319" h="252" extrusionOk="0">
                    <a:moveTo>
                      <a:pt x="1319" y="252"/>
                    </a:moveTo>
                    <a:lnTo>
                      <a:pt x="0" y="252"/>
                    </a:lnTo>
                    <a:lnTo>
                      <a:pt x="0" y="0"/>
                    </a:lnTo>
                    <a:lnTo>
                      <a:pt x="1319" y="0"/>
                    </a:lnTo>
                    <a:close/>
                  </a:path>
                </a:pathLst>
              </a:custGeom>
              <a:solidFill>
                <a:srgbClr val="0092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6" name="Google Shape;626;p91"/>
              <p:cNvSpPr/>
              <p:nvPr/>
            </p:nvSpPr>
            <p:spPr>
              <a:xfrm>
                <a:off x="3825838" y="4562022"/>
                <a:ext cx="195342" cy="16394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166" extrusionOk="0">
                    <a:moveTo>
                      <a:pt x="1978" y="165"/>
                    </a:moveTo>
                    <a:lnTo>
                      <a:pt x="0" y="165"/>
                    </a:lnTo>
                    <a:lnTo>
                      <a:pt x="0" y="0"/>
                    </a:lnTo>
                    <a:lnTo>
                      <a:pt x="1978" y="0"/>
                    </a:lnTo>
                    <a:close/>
                  </a:path>
                </a:pathLst>
              </a:custGeom>
              <a:solidFill>
                <a:srgbClr val="00925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7" name="Google Shape;627;p91"/>
              <p:cNvSpPr/>
              <p:nvPr/>
            </p:nvSpPr>
            <p:spPr>
              <a:xfrm>
                <a:off x="3526503" y="4114157"/>
                <a:ext cx="173517" cy="187145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895" extrusionOk="0">
                    <a:moveTo>
                      <a:pt x="35" y="1895"/>
                    </a:moveTo>
                    <a:cubicBezTo>
                      <a:pt x="35" y="1895"/>
                      <a:pt x="35" y="1895"/>
                      <a:pt x="31" y="1895"/>
                    </a:cubicBezTo>
                    <a:cubicBezTo>
                      <a:pt x="14" y="1895"/>
                      <a:pt x="1" y="1878"/>
                      <a:pt x="1" y="1856"/>
                    </a:cubicBezTo>
                    <a:lnTo>
                      <a:pt x="122" y="807"/>
                    </a:lnTo>
                    <a:cubicBezTo>
                      <a:pt x="179" y="347"/>
                      <a:pt x="569" y="0"/>
                      <a:pt x="1028" y="0"/>
                    </a:cubicBezTo>
                    <a:cubicBezTo>
                      <a:pt x="1228" y="0"/>
                      <a:pt x="1423" y="83"/>
                      <a:pt x="1557" y="230"/>
                    </a:cubicBezTo>
                    <a:cubicBezTo>
                      <a:pt x="1692" y="377"/>
                      <a:pt x="1757" y="577"/>
                      <a:pt x="1739" y="776"/>
                    </a:cubicBezTo>
                    <a:lnTo>
                      <a:pt x="1644" y="1865"/>
                    </a:lnTo>
                    <a:cubicBezTo>
                      <a:pt x="1640" y="1882"/>
                      <a:pt x="1622" y="1895"/>
                      <a:pt x="1605" y="1895"/>
                    </a:cubicBezTo>
                    <a:cubicBezTo>
                      <a:pt x="1588" y="1895"/>
                      <a:pt x="1575" y="1878"/>
                      <a:pt x="1575" y="1860"/>
                    </a:cubicBezTo>
                    <a:lnTo>
                      <a:pt x="1670" y="768"/>
                    </a:lnTo>
                    <a:cubicBezTo>
                      <a:pt x="1687" y="590"/>
                      <a:pt x="1627" y="408"/>
                      <a:pt x="1505" y="278"/>
                    </a:cubicBezTo>
                    <a:cubicBezTo>
                      <a:pt x="1384" y="143"/>
                      <a:pt x="1210" y="70"/>
                      <a:pt x="1028" y="70"/>
                    </a:cubicBezTo>
                    <a:cubicBezTo>
                      <a:pt x="603" y="70"/>
                      <a:pt x="239" y="390"/>
                      <a:pt x="192" y="815"/>
                    </a:cubicBezTo>
                    <a:lnTo>
                      <a:pt x="70" y="1865"/>
                    </a:lnTo>
                    <a:cubicBezTo>
                      <a:pt x="66" y="1882"/>
                      <a:pt x="53" y="1895"/>
                      <a:pt x="35" y="1895"/>
                    </a:cubicBez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8" name="Google Shape;628;p91"/>
              <p:cNvSpPr/>
              <p:nvPr/>
            </p:nvSpPr>
            <p:spPr>
              <a:xfrm>
                <a:off x="3380045" y="4263577"/>
                <a:ext cx="324320" cy="353354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578" extrusionOk="0">
                    <a:moveTo>
                      <a:pt x="387" y="0"/>
                    </a:moveTo>
                    <a:lnTo>
                      <a:pt x="3283" y="0"/>
                    </a:lnTo>
                    <a:lnTo>
                      <a:pt x="3071" y="3577"/>
                    </a:lnTo>
                    <a:lnTo>
                      <a:pt x="1" y="3577"/>
                    </a:ln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29" name="Google Shape;629;p91"/>
              <p:cNvSpPr/>
              <p:nvPr/>
            </p:nvSpPr>
            <p:spPr>
              <a:xfrm>
                <a:off x="3683231" y="4263577"/>
                <a:ext cx="70315" cy="353354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578" extrusionOk="0">
                    <a:moveTo>
                      <a:pt x="213" y="0"/>
                    </a:moveTo>
                    <a:lnTo>
                      <a:pt x="608" y="234"/>
                    </a:lnTo>
                    <a:lnTo>
                      <a:pt x="712" y="3577"/>
                    </a:lnTo>
                    <a:lnTo>
                      <a:pt x="1" y="3577"/>
                    </a:lnTo>
                    <a:close/>
                  </a:path>
                </a:pathLst>
              </a:custGeom>
              <a:solidFill>
                <a:srgbClr val="D651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0" name="Google Shape;630;p91"/>
              <p:cNvSpPr/>
              <p:nvPr/>
            </p:nvSpPr>
            <p:spPr>
              <a:xfrm>
                <a:off x="3481173" y="4114157"/>
                <a:ext cx="173517" cy="187145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895" extrusionOk="0">
                    <a:moveTo>
                      <a:pt x="35" y="1895"/>
                    </a:moveTo>
                    <a:cubicBezTo>
                      <a:pt x="35" y="1895"/>
                      <a:pt x="35" y="1895"/>
                      <a:pt x="35" y="1895"/>
                    </a:cubicBezTo>
                    <a:cubicBezTo>
                      <a:pt x="13" y="1895"/>
                      <a:pt x="0" y="1878"/>
                      <a:pt x="5" y="1856"/>
                    </a:cubicBezTo>
                    <a:lnTo>
                      <a:pt x="126" y="807"/>
                    </a:lnTo>
                    <a:cubicBezTo>
                      <a:pt x="178" y="347"/>
                      <a:pt x="568" y="0"/>
                      <a:pt x="1032" y="0"/>
                    </a:cubicBezTo>
                    <a:cubicBezTo>
                      <a:pt x="1232" y="0"/>
                      <a:pt x="1422" y="83"/>
                      <a:pt x="1557" y="230"/>
                    </a:cubicBezTo>
                    <a:cubicBezTo>
                      <a:pt x="1691" y="377"/>
                      <a:pt x="1756" y="577"/>
                      <a:pt x="1739" y="776"/>
                    </a:cubicBezTo>
                    <a:lnTo>
                      <a:pt x="1643" y="1865"/>
                    </a:lnTo>
                    <a:cubicBezTo>
                      <a:pt x="1643" y="1882"/>
                      <a:pt x="1626" y="1895"/>
                      <a:pt x="1609" y="1895"/>
                    </a:cubicBezTo>
                    <a:cubicBezTo>
                      <a:pt x="1587" y="1895"/>
                      <a:pt x="1574" y="1878"/>
                      <a:pt x="1578" y="1860"/>
                    </a:cubicBezTo>
                    <a:lnTo>
                      <a:pt x="1674" y="768"/>
                    </a:lnTo>
                    <a:cubicBezTo>
                      <a:pt x="1687" y="590"/>
                      <a:pt x="1626" y="408"/>
                      <a:pt x="1505" y="278"/>
                    </a:cubicBezTo>
                    <a:cubicBezTo>
                      <a:pt x="1383" y="143"/>
                      <a:pt x="1210" y="70"/>
                      <a:pt x="1032" y="70"/>
                    </a:cubicBezTo>
                    <a:cubicBezTo>
                      <a:pt x="603" y="70"/>
                      <a:pt x="243" y="390"/>
                      <a:pt x="191" y="815"/>
                    </a:cubicBezTo>
                    <a:lnTo>
                      <a:pt x="70" y="1865"/>
                    </a:lnTo>
                    <a:cubicBezTo>
                      <a:pt x="70" y="1882"/>
                      <a:pt x="52" y="1895"/>
                      <a:pt x="35" y="1895"/>
                    </a:cubicBez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1" name="Google Shape;631;p91"/>
              <p:cNvSpPr/>
              <p:nvPr/>
            </p:nvSpPr>
            <p:spPr>
              <a:xfrm>
                <a:off x="3236649" y="4192472"/>
                <a:ext cx="135792" cy="160283"/>
              </a:xfrm>
              <a:custGeom>
                <a:avLst/>
                <a:gdLst/>
                <a:ahLst/>
                <a:cxnLst/>
                <a:rect l="l" t="t" r="r" b="b"/>
                <a:pathLst>
                  <a:path w="1375" h="1623" extrusionOk="0">
                    <a:moveTo>
                      <a:pt x="31" y="1622"/>
                    </a:moveTo>
                    <a:cubicBezTo>
                      <a:pt x="31" y="1622"/>
                      <a:pt x="27" y="1622"/>
                      <a:pt x="27" y="1622"/>
                    </a:cubicBezTo>
                    <a:cubicBezTo>
                      <a:pt x="14" y="1618"/>
                      <a:pt x="1" y="1605"/>
                      <a:pt x="1" y="1592"/>
                    </a:cubicBezTo>
                    <a:lnTo>
                      <a:pt x="96" y="690"/>
                    </a:lnTo>
                    <a:cubicBezTo>
                      <a:pt x="139" y="300"/>
                      <a:pt x="443" y="1"/>
                      <a:pt x="807" y="1"/>
                    </a:cubicBezTo>
                    <a:cubicBezTo>
                      <a:pt x="954" y="1"/>
                      <a:pt x="1093" y="66"/>
                      <a:pt x="1202" y="178"/>
                    </a:cubicBezTo>
                    <a:cubicBezTo>
                      <a:pt x="1319" y="304"/>
                      <a:pt x="1375" y="482"/>
                      <a:pt x="1362" y="664"/>
                    </a:cubicBezTo>
                    <a:lnTo>
                      <a:pt x="1288" y="1596"/>
                    </a:lnTo>
                    <a:cubicBezTo>
                      <a:pt x="1284" y="1609"/>
                      <a:pt x="1275" y="1622"/>
                      <a:pt x="1258" y="1622"/>
                    </a:cubicBezTo>
                    <a:cubicBezTo>
                      <a:pt x="1241" y="1618"/>
                      <a:pt x="1232" y="1605"/>
                      <a:pt x="1232" y="1592"/>
                    </a:cubicBezTo>
                    <a:lnTo>
                      <a:pt x="1306" y="660"/>
                    </a:lnTo>
                    <a:cubicBezTo>
                      <a:pt x="1319" y="495"/>
                      <a:pt x="1267" y="334"/>
                      <a:pt x="1158" y="217"/>
                    </a:cubicBezTo>
                    <a:cubicBezTo>
                      <a:pt x="1063" y="113"/>
                      <a:pt x="941" y="57"/>
                      <a:pt x="807" y="57"/>
                    </a:cubicBezTo>
                    <a:cubicBezTo>
                      <a:pt x="473" y="57"/>
                      <a:pt x="191" y="334"/>
                      <a:pt x="152" y="699"/>
                    </a:cubicBezTo>
                    <a:lnTo>
                      <a:pt x="57" y="1596"/>
                    </a:lnTo>
                    <a:cubicBezTo>
                      <a:pt x="57" y="1609"/>
                      <a:pt x="44" y="1622"/>
                      <a:pt x="31" y="1622"/>
                    </a:cubicBezTo>
                    <a:close/>
                  </a:path>
                </a:pathLst>
              </a:custGeom>
              <a:solidFill>
                <a:srgbClr val="0099C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2" name="Google Shape;632;p91"/>
              <p:cNvSpPr/>
              <p:nvPr/>
            </p:nvSpPr>
            <p:spPr>
              <a:xfrm>
                <a:off x="3125349" y="4314536"/>
                <a:ext cx="256967" cy="302395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3062" extrusionOk="0">
                    <a:moveTo>
                      <a:pt x="369" y="0"/>
                    </a:moveTo>
                    <a:lnTo>
                      <a:pt x="2602" y="0"/>
                    </a:lnTo>
                    <a:lnTo>
                      <a:pt x="2420" y="3061"/>
                    </a:lnTo>
                    <a:lnTo>
                      <a:pt x="0" y="3061"/>
                    </a:lnTo>
                    <a:close/>
                  </a:path>
                </a:pathLst>
              </a:custGeom>
              <a:solidFill>
                <a:srgbClr val="00C0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3" name="Google Shape;633;p91"/>
              <p:cNvSpPr/>
              <p:nvPr/>
            </p:nvSpPr>
            <p:spPr>
              <a:xfrm>
                <a:off x="3364244" y="4314536"/>
                <a:ext cx="49774" cy="302395"/>
              </a:xfrm>
              <a:custGeom>
                <a:avLst/>
                <a:gdLst/>
                <a:ahLst/>
                <a:cxnLst/>
                <a:rect l="l" t="t" r="r" b="b"/>
                <a:pathLst>
                  <a:path w="504" h="3062" extrusionOk="0">
                    <a:moveTo>
                      <a:pt x="183" y="0"/>
                    </a:moveTo>
                    <a:lnTo>
                      <a:pt x="412" y="135"/>
                    </a:lnTo>
                    <a:lnTo>
                      <a:pt x="504" y="3061"/>
                    </a:lnTo>
                    <a:lnTo>
                      <a:pt x="1" y="3061"/>
                    </a:lnTo>
                    <a:close/>
                  </a:path>
                </a:pathLst>
              </a:custGeom>
              <a:solidFill>
                <a:srgbClr val="0099C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4" name="Google Shape;634;p91"/>
              <p:cNvSpPr/>
              <p:nvPr/>
            </p:nvSpPr>
            <p:spPr>
              <a:xfrm>
                <a:off x="3201096" y="4192472"/>
                <a:ext cx="136285" cy="160283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1623" extrusionOk="0">
                    <a:moveTo>
                      <a:pt x="31" y="1622"/>
                    </a:moveTo>
                    <a:cubicBezTo>
                      <a:pt x="31" y="1622"/>
                      <a:pt x="31" y="1622"/>
                      <a:pt x="27" y="1622"/>
                    </a:cubicBezTo>
                    <a:cubicBezTo>
                      <a:pt x="14" y="1618"/>
                      <a:pt x="1" y="1605"/>
                      <a:pt x="5" y="1592"/>
                    </a:cubicBezTo>
                    <a:lnTo>
                      <a:pt x="100" y="690"/>
                    </a:lnTo>
                    <a:cubicBezTo>
                      <a:pt x="139" y="300"/>
                      <a:pt x="447" y="1"/>
                      <a:pt x="807" y="1"/>
                    </a:cubicBezTo>
                    <a:cubicBezTo>
                      <a:pt x="959" y="1"/>
                      <a:pt x="1098" y="66"/>
                      <a:pt x="1202" y="178"/>
                    </a:cubicBezTo>
                    <a:cubicBezTo>
                      <a:pt x="1319" y="304"/>
                      <a:pt x="1379" y="482"/>
                      <a:pt x="1362" y="664"/>
                    </a:cubicBezTo>
                    <a:lnTo>
                      <a:pt x="1288" y="1596"/>
                    </a:lnTo>
                    <a:cubicBezTo>
                      <a:pt x="1288" y="1609"/>
                      <a:pt x="1275" y="1622"/>
                      <a:pt x="1258" y="1622"/>
                    </a:cubicBezTo>
                    <a:cubicBezTo>
                      <a:pt x="1245" y="1618"/>
                      <a:pt x="1232" y="1605"/>
                      <a:pt x="1232" y="1592"/>
                    </a:cubicBezTo>
                    <a:lnTo>
                      <a:pt x="1310" y="660"/>
                    </a:lnTo>
                    <a:cubicBezTo>
                      <a:pt x="1323" y="495"/>
                      <a:pt x="1267" y="334"/>
                      <a:pt x="1163" y="217"/>
                    </a:cubicBezTo>
                    <a:cubicBezTo>
                      <a:pt x="1067" y="113"/>
                      <a:pt x="942" y="57"/>
                      <a:pt x="807" y="57"/>
                    </a:cubicBezTo>
                    <a:cubicBezTo>
                      <a:pt x="473" y="57"/>
                      <a:pt x="191" y="334"/>
                      <a:pt x="152" y="699"/>
                    </a:cubicBezTo>
                    <a:lnTo>
                      <a:pt x="61" y="1596"/>
                    </a:lnTo>
                    <a:cubicBezTo>
                      <a:pt x="57" y="1609"/>
                      <a:pt x="44" y="1622"/>
                      <a:pt x="31" y="1622"/>
                    </a:cubicBezTo>
                    <a:close/>
                  </a:path>
                </a:pathLst>
              </a:custGeom>
              <a:solidFill>
                <a:srgbClr val="0099C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5" name="Google Shape;635;p91"/>
              <p:cNvSpPr/>
              <p:nvPr/>
            </p:nvSpPr>
            <p:spPr>
              <a:xfrm>
                <a:off x="3371552" y="3472234"/>
                <a:ext cx="366588" cy="366687"/>
              </a:xfrm>
              <a:custGeom>
                <a:avLst/>
                <a:gdLst/>
                <a:ahLst/>
                <a:cxnLst/>
                <a:rect l="l" t="t" r="r" b="b"/>
                <a:pathLst>
                  <a:path w="3712" h="3713" extrusionOk="0">
                    <a:moveTo>
                      <a:pt x="334" y="3712"/>
                    </a:moveTo>
                    <a:lnTo>
                      <a:pt x="3382" y="3712"/>
                    </a:lnTo>
                    <a:cubicBezTo>
                      <a:pt x="3564" y="3712"/>
                      <a:pt x="3712" y="3565"/>
                      <a:pt x="3712" y="3378"/>
                    </a:cubicBezTo>
                    <a:lnTo>
                      <a:pt x="3712" y="330"/>
                    </a:lnTo>
                    <a:cubicBezTo>
                      <a:pt x="3712" y="148"/>
                      <a:pt x="3564" y="1"/>
                      <a:pt x="3382" y="1"/>
                    </a:cubicBezTo>
                    <a:lnTo>
                      <a:pt x="334" y="1"/>
                    </a:lnTo>
                    <a:cubicBezTo>
                      <a:pt x="152" y="1"/>
                      <a:pt x="0" y="148"/>
                      <a:pt x="0" y="330"/>
                    </a:cubicBezTo>
                    <a:lnTo>
                      <a:pt x="0" y="3378"/>
                    </a:lnTo>
                    <a:cubicBezTo>
                      <a:pt x="0" y="3565"/>
                      <a:pt x="152" y="3712"/>
                      <a:pt x="334" y="3712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6" name="Google Shape;636;p91"/>
              <p:cNvSpPr/>
              <p:nvPr/>
            </p:nvSpPr>
            <p:spPr>
              <a:xfrm>
                <a:off x="3346665" y="3472234"/>
                <a:ext cx="366687" cy="366687"/>
              </a:xfrm>
              <a:custGeom>
                <a:avLst/>
                <a:gdLst/>
                <a:ahLst/>
                <a:cxnLst/>
                <a:rect l="l" t="t" r="r" b="b"/>
                <a:pathLst>
                  <a:path w="3713" h="3713" extrusionOk="0">
                    <a:moveTo>
                      <a:pt x="335" y="3712"/>
                    </a:moveTo>
                    <a:lnTo>
                      <a:pt x="3378" y="3712"/>
                    </a:lnTo>
                    <a:cubicBezTo>
                      <a:pt x="3565" y="3712"/>
                      <a:pt x="3712" y="3565"/>
                      <a:pt x="3712" y="3378"/>
                    </a:cubicBezTo>
                    <a:lnTo>
                      <a:pt x="3712" y="330"/>
                    </a:lnTo>
                    <a:cubicBezTo>
                      <a:pt x="3712" y="148"/>
                      <a:pt x="3565" y="1"/>
                      <a:pt x="3378" y="1"/>
                    </a:cubicBezTo>
                    <a:lnTo>
                      <a:pt x="335" y="1"/>
                    </a:lnTo>
                    <a:cubicBezTo>
                      <a:pt x="148" y="1"/>
                      <a:pt x="1" y="148"/>
                      <a:pt x="1" y="330"/>
                    </a:cubicBezTo>
                    <a:lnTo>
                      <a:pt x="1" y="3378"/>
                    </a:lnTo>
                    <a:cubicBezTo>
                      <a:pt x="1" y="3565"/>
                      <a:pt x="148" y="3712"/>
                      <a:pt x="335" y="3712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7" name="Google Shape;637;p91"/>
              <p:cNvSpPr/>
              <p:nvPr/>
            </p:nvSpPr>
            <p:spPr>
              <a:xfrm>
                <a:off x="3435745" y="3533068"/>
                <a:ext cx="188528" cy="245017"/>
              </a:xfrm>
              <a:custGeom>
                <a:avLst/>
                <a:gdLst/>
                <a:ahLst/>
                <a:cxnLst/>
                <a:rect l="l" t="t" r="r" b="b"/>
                <a:pathLst>
                  <a:path w="1909" h="2481" extrusionOk="0">
                    <a:moveTo>
                      <a:pt x="599" y="460"/>
                    </a:moveTo>
                    <a:cubicBezTo>
                      <a:pt x="599" y="261"/>
                      <a:pt x="764" y="96"/>
                      <a:pt x="968" y="96"/>
                    </a:cubicBezTo>
                    <a:cubicBezTo>
                      <a:pt x="1171" y="96"/>
                      <a:pt x="1336" y="261"/>
                      <a:pt x="1336" y="460"/>
                    </a:cubicBezTo>
                    <a:lnTo>
                      <a:pt x="1336" y="712"/>
                    </a:lnTo>
                    <a:lnTo>
                      <a:pt x="599" y="712"/>
                    </a:lnTo>
                    <a:close/>
                    <a:moveTo>
                      <a:pt x="1895" y="2294"/>
                    </a:moveTo>
                    <a:lnTo>
                      <a:pt x="1705" y="855"/>
                    </a:lnTo>
                    <a:cubicBezTo>
                      <a:pt x="1696" y="772"/>
                      <a:pt x="1622" y="712"/>
                      <a:pt x="1540" y="712"/>
                    </a:cubicBezTo>
                    <a:lnTo>
                      <a:pt x="1431" y="712"/>
                    </a:lnTo>
                    <a:lnTo>
                      <a:pt x="1431" y="460"/>
                    </a:lnTo>
                    <a:cubicBezTo>
                      <a:pt x="1431" y="209"/>
                      <a:pt x="1223" y="1"/>
                      <a:pt x="968" y="1"/>
                    </a:cubicBezTo>
                    <a:cubicBezTo>
                      <a:pt x="716" y="1"/>
                      <a:pt x="508" y="209"/>
                      <a:pt x="508" y="460"/>
                    </a:cubicBezTo>
                    <a:lnTo>
                      <a:pt x="508" y="712"/>
                    </a:lnTo>
                    <a:lnTo>
                      <a:pt x="343" y="712"/>
                    </a:lnTo>
                    <a:cubicBezTo>
                      <a:pt x="256" y="712"/>
                      <a:pt x="187" y="772"/>
                      <a:pt x="174" y="859"/>
                    </a:cubicBezTo>
                    <a:lnTo>
                      <a:pt x="14" y="2294"/>
                    </a:lnTo>
                    <a:cubicBezTo>
                      <a:pt x="1" y="2394"/>
                      <a:pt x="79" y="2481"/>
                      <a:pt x="178" y="2481"/>
                    </a:cubicBezTo>
                    <a:lnTo>
                      <a:pt x="1731" y="2481"/>
                    </a:lnTo>
                    <a:cubicBezTo>
                      <a:pt x="1830" y="2481"/>
                      <a:pt x="1908" y="2394"/>
                      <a:pt x="1895" y="2294"/>
                    </a:cubicBezTo>
                    <a:close/>
                  </a:path>
                </a:pathLst>
              </a:custGeom>
              <a:solidFill>
                <a:srgbClr val="A3BCD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8" name="Google Shape;638;p91"/>
              <p:cNvSpPr/>
              <p:nvPr/>
            </p:nvSpPr>
            <p:spPr>
              <a:xfrm>
                <a:off x="3351406" y="3445273"/>
                <a:ext cx="366588" cy="366687"/>
              </a:xfrm>
              <a:custGeom>
                <a:avLst/>
                <a:gdLst/>
                <a:ahLst/>
                <a:cxnLst/>
                <a:rect l="l" t="t" r="r" b="b"/>
                <a:pathLst>
                  <a:path w="3712" h="3713" extrusionOk="0">
                    <a:moveTo>
                      <a:pt x="334" y="3712"/>
                    </a:moveTo>
                    <a:lnTo>
                      <a:pt x="3382" y="3712"/>
                    </a:lnTo>
                    <a:cubicBezTo>
                      <a:pt x="3564" y="3712"/>
                      <a:pt x="3712" y="3565"/>
                      <a:pt x="3712" y="3383"/>
                    </a:cubicBezTo>
                    <a:lnTo>
                      <a:pt x="3712" y="335"/>
                    </a:lnTo>
                    <a:cubicBezTo>
                      <a:pt x="3712" y="153"/>
                      <a:pt x="3564" y="1"/>
                      <a:pt x="3382" y="1"/>
                    </a:cubicBezTo>
                    <a:lnTo>
                      <a:pt x="334" y="1"/>
                    </a:lnTo>
                    <a:cubicBezTo>
                      <a:pt x="152" y="1"/>
                      <a:pt x="0" y="153"/>
                      <a:pt x="0" y="335"/>
                    </a:cubicBezTo>
                    <a:lnTo>
                      <a:pt x="0" y="3383"/>
                    </a:lnTo>
                    <a:cubicBezTo>
                      <a:pt x="0" y="3565"/>
                      <a:pt x="152" y="3712"/>
                      <a:pt x="334" y="3712"/>
                    </a:cubicBezTo>
                    <a:close/>
                  </a:path>
                </a:pathLst>
              </a:custGeom>
              <a:solidFill>
                <a:srgbClr val="E8635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39" name="Google Shape;639;p91"/>
              <p:cNvSpPr/>
              <p:nvPr/>
            </p:nvSpPr>
            <p:spPr>
              <a:xfrm>
                <a:off x="3326617" y="3445273"/>
                <a:ext cx="366588" cy="366687"/>
              </a:xfrm>
              <a:custGeom>
                <a:avLst/>
                <a:gdLst/>
                <a:ahLst/>
                <a:cxnLst/>
                <a:rect l="l" t="t" r="r" b="b"/>
                <a:pathLst>
                  <a:path w="3712" h="3713" extrusionOk="0">
                    <a:moveTo>
                      <a:pt x="334" y="3712"/>
                    </a:moveTo>
                    <a:lnTo>
                      <a:pt x="3378" y="3712"/>
                    </a:lnTo>
                    <a:cubicBezTo>
                      <a:pt x="3564" y="3712"/>
                      <a:pt x="3711" y="3565"/>
                      <a:pt x="3711" y="3383"/>
                    </a:cubicBezTo>
                    <a:lnTo>
                      <a:pt x="3711" y="335"/>
                    </a:lnTo>
                    <a:cubicBezTo>
                      <a:pt x="3711" y="153"/>
                      <a:pt x="3564" y="1"/>
                      <a:pt x="3378" y="1"/>
                    </a:cubicBezTo>
                    <a:lnTo>
                      <a:pt x="334" y="1"/>
                    </a:lnTo>
                    <a:cubicBezTo>
                      <a:pt x="147" y="1"/>
                      <a:pt x="0" y="153"/>
                      <a:pt x="0" y="335"/>
                    </a:cubicBezTo>
                    <a:lnTo>
                      <a:pt x="0" y="3383"/>
                    </a:lnTo>
                    <a:cubicBezTo>
                      <a:pt x="0" y="3565"/>
                      <a:pt x="147" y="3712"/>
                      <a:pt x="334" y="3712"/>
                    </a:cubicBezTo>
                    <a:close/>
                  </a:path>
                </a:pathLst>
              </a:custGeom>
              <a:solidFill>
                <a:srgbClr val="FF6D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640" name="Google Shape;640;p91"/>
              <p:cNvSpPr/>
              <p:nvPr/>
            </p:nvSpPr>
            <p:spPr>
              <a:xfrm>
                <a:off x="3415598" y="3506107"/>
                <a:ext cx="188528" cy="245017"/>
              </a:xfrm>
              <a:custGeom>
                <a:avLst/>
                <a:gdLst/>
                <a:ahLst/>
                <a:cxnLst/>
                <a:rect l="l" t="t" r="r" b="b"/>
                <a:pathLst>
                  <a:path w="1909" h="2481" extrusionOk="0">
                    <a:moveTo>
                      <a:pt x="599" y="464"/>
                    </a:moveTo>
                    <a:cubicBezTo>
                      <a:pt x="599" y="261"/>
                      <a:pt x="764" y="96"/>
                      <a:pt x="968" y="96"/>
                    </a:cubicBezTo>
                    <a:cubicBezTo>
                      <a:pt x="1172" y="96"/>
                      <a:pt x="1336" y="261"/>
                      <a:pt x="1336" y="464"/>
                    </a:cubicBezTo>
                    <a:lnTo>
                      <a:pt x="1336" y="712"/>
                    </a:lnTo>
                    <a:lnTo>
                      <a:pt x="599" y="712"/>
                    </a:lnTo>
                    <a:close/>
                    <a:moveTo>
                      <a:pt x="1896" y="2294"/>
                    </a:moveTo>
                    <a:lnTo>
                      <a:pt x="1705" y="855"/>
                    </a:lnTo>
                    <a:cubicBezTo>
                      <a:pt x="1696" y="772"/>
                      <a:pt x="1622" y="712"/>
                      <a:pt x="1540" y="712"/>
                    </a:cubicBezTo>
                    <a:lnTo>
                      <a:pt x="1432" y="712"/>
                    </a:lnTo>
                    <a:lnTo>
                      <a:pt x="1432" y="464"/>
                    </a:lnTo>
                    <a:cubicBezTo>
                      <a:pt x="1432" y="209"/>
                      <a:pt x="1224" y="1"/>
                      <a:pt x="968" y="1"/>
                    </a:cubicBezTo>
                    <a:cubicBezTo>
                      <a:pt x="716" y="1"/>
                      <a:pt x="508" y="209"/>
                      <a:pt x="508" y="464"/>
                    </a:cubicBezTo>
                    <a:lnTo>
                      <a:pt x="508" y="712"/>
                    </a:lnTo>
                    <a:lnTo>
                      <a:pt x="343" y="712"/>
                    </a:lnTo>
                    <a:cubicBezTo>
                      <a:pt x="257" y="712"/>
                      <a:pt x="187" y="777"/>
                      <a:pt x="174" y="859"/>
                    </a:cubicBezTo>
                    <a:lnTo>
                      <a:pt x="14" y="2298"/>
                    </a:lnTo>
                    <a:cubicBezTo>
                      <a:pt x="1" y="2394"/>
                      <a:pt x="79" y="2481"/>
                      <a:pt x="179" y="2481"/>
                    </a:cubicBezTo>
                    <a:lnTo>
                      <a:pt x="1731" y="2481"/>
                    </a:lnTo>
                    <a:cubicBezTo>
                      <a:pt x="1831" y="2481"/>
                      <a:pt x="1909" y="2394"/>
                      <a:pt x="1896" y="22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endParaRPr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  <p:sp>
          <p:nvSpPr>
            <p:cNvPr id="641" name="Google Shape;641;p91"/>
            <p:cNvSpPr/>
            <p:nvPr/>
          </p:nvSpPr>
          <p:spPr>
            <a:xfrm>
              <a:off x="5094973" y="3345528"/>
              <a:ext cx="282249" cy="252720"/>
            </a:xfrm>
            <a:custGeom>
              <a:avLst/>
              <a:gdLst/>
              <a:ahLst/>
              <a:cxnLst/>
              <a:rect l="l" t="t" r="r" b="b"/>
              <a:pathLst>
                <a:path w="2858" h="2559" extrusionOk="0">
                  <a:moveTo>
                    <a:pt x="2827" y="746"/>
                  </a:moveTo>
                  <a:cubicBezTo>
                    <a:pt x="2472" y="178"/>
                    <a:pt x="2030" y="40"/>
                    <a:pt x="1874" y="9"/>
                  </a:cubicBezTo>
                  <a:cubicBezTo>
                    <a:pt x="1839" y="1"/>
                    <a:pt x="1804" y="14"/>
                    <a:pt x="1774" y="35"/>
                  </a:cubicBezTo>
                  <a:cubicBezTo>
                    <a:pt x="1583" y="204"/>
                    <a:pt x="1431" y="174"/>
                    <a:pt x="1431" y="174"/>
                  </a:cubicBezTo>
                  <a:cubicBezTo>
                    <a:pt x="1431" y="174"/>
                    <a:pt x="1275" y="204"/>
                    <a:pt x="1084" y="35"/>
                  </a:cubicBezTo>
                  <a:cubicBezTo>
                    <a:pt x="1054" y="14"/>
                    <a:pt x="1019" y="1"/>
                    <a:pt x="985" y="9"/>
                  </a:cubicBezTo>
                  <a:cubicBezTo>
                    <a:pt x="829" y="40"/>
                    <a:pt x="386" y="178"/>
                    <a:pt x="31" y="746"/>
                  </a:cubicBezTo>
                  <a:cubicBezTo>
                    <a:pt x="1" y="794"/>
                    <a:pt x="14" y="863"/>
                    <a:pt x="61" y="898"/>
                  </a:cubicBezTo>
                  <a:lnTo>
                    <a:pt x="369" y="1111"/>
                  </a:lnTo>
                  <a:cubicBezTo>
                    <a:pt x="417" y="1141"/>
                    <a:pt x="482" y="1132"/>
                    <a:pt x="521" y="1089"/>
                  </a:cubicBezTo>
                  <a:lnTo>
                    <a:pt x="664" y="915"/>
                  </a:lnTo>
                  <a:lnTo>
                    <a:pt x="590" y="2437"/>
                  </a:lnTo>
                  <a:cubicBezTo>
                    <a:pt x="590" y="2559"/>
                    <a:pt x="2268" y="2559"/>
                    <a:pt x="2268" y="2437"/>
                  </a:cubicBezTo>
                  <a:lnTo>
                    <a:pt x="2194" y="915"/>
                  </a:lnTo>
                  <a:lnTo>
                    <a:pt x="2342" y="1089"/>
                  </a:lnTo>
                  <a:cubicBezTo>
                    <a:pt x="2377" y="1132"/>
                    <a:pt x="2442" y="1141"/>
                    <a:pt x="2489" y="1111"/>
                  </a:cubicBezTo>
                  <a:lnTo>
                    <a:pt x="2797" y="898"/>
                  </a:lnTo>
                  <a:cubicBezTo>
                    <a:pt x="2845" y="863"/>
                    <a:pt x="2858" y="798"/>
                    <a:pt x="2827" y="7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642" name="Google Shape;642;p91"/>
            <p:cNvSpPr/>
            <p:nvPr/>
          </p:nvSpPr>
          <p:spPr>
            <a:xfrm>
              <a:off x="4077176" y="3331010"/>
              <a:ext cx="210749" cy="279681"/>
            </a:xfrm>
            <a:custGeom>
              <a:avLst/>
              <a:gdLst/>
              <a:ahLst/>
              <a:cxnLst/>
              <a:rect l="l" t="t" r="r" b="b"/>
              <a:pathLst>
                <a:path w="2134" h="2832" extrusionOk="0">
                  <a:moveTo>
                    <a:pt x="2004" y="2801"/>
                  </a:moveTo>
                  <a:lnTo>
                    <a:pt x="1635" y="2827"/>
                  </a:lnTo>
                  <a:cubicBezTo>
                    <a:pt x="1570" y="2831"/>
                    <a:pt x="1509" y="2788"/>
                    <a:pt x="1496" y="2723"/>
                  </a:cubicBezTo>
                  <a:lnTo>
                    <a:pt x="1067" y="828"/>
                  </a:lnTo>
                  <a:lnTo>
                    <a:pt x="634" y="2727"/>
                  </a:lnTo>
                  <a:cubicBezTo>
                    <a:pt x="621" y="2792"/>
                    <a:pt x="564" y="2831"/>
                    <a:pt x="503" y="2827"/>
                  </a:cubicBezTo>
                  <a:lnTo>
                    <a:pt x="122" y="2801"/>
                  </a:lnTo>
                  <a:cubicBezTo>
                    <a:pt x="53" y="2797"/>
                    <a:pt x="1" y="2732"/>
                    <a:pt x="5" y="2658"/>
                  </a:cubicBezTo>
                  <a:lnTo>
                    <a:pt x="295" y="174"/>
                  </a:lnTo>
                  <a:lnTo>
                    <a:pt x="295" y="0"/>
                  </a:lnTo>
                  <a:lnTo>
                    <a:pt x="1839" y="0"/>
                  </a:lnTo>
                  <a:lnTo>
                    <a:pt x="1839" y="174"/>
                  </a:lnTo>
                  <a:lnTo>
                    <a:pt x="2125" y="2654"/>
                  </a:lnTo>
                  <a:cubicBezTo>
                    <a:pt x="2134" y="2727"/>
                    <a:pt x="2077" y="2797"/>
                    <a:pt x="2004" y="28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643" name="Google Shape;643;p91"/>
            <p:cNvSpPr/>
            <p:nvPr/>
          </p:nvSpPr>
          <p:spPr>
            <a:xfrm>
              <a:off x="4565730" y="3363995"/>
              <a:ext cx="279681" cy="208181"/>
            </a:xfrm>
            <a:custGeom>
              <a:avLst/>
              <a:gdLst/>
              <a:ahLst/>
              <a:cxnLst/>
              <a:rect l="l" t="t" r="r" b="b"/>
              <a:pathLst>
                <a:path w="2832" h="2108" extrusionOk="0">
                  <a:moveTo>
                    <a:pt x="1436" y="247"/>
                  </a:moveTo>
                  <a:cubicBezTo>
                    <a:pt x="1410" y="199"/>
                    <a:pt x="1345" y="191"/>
                    <a:pt x="1310" y="239"/>
                  </a:cubicBezTo>
                  <a:cubicBezTo>
                    <a:pt x="1241" y="334"/>
                    <a:pt x="1236" y="555"/>
                    <a:pt x="1132" y="789"/>
                  </a:cubicBezTo>
                  <a:cubicBezTo>
                    <a:pt x="993" y="1101"/>
                    <a:pt x="863" y="1288"/>
                    <a:pt x="508" y="1557"/>
                  </a:cubicBezTo>
                  <a:cubicBezTo>
                    <a:pt x="326" y="1691"/>
                    <a:pt x="1" y="2077"/>
                    <a:pt x="412" y="2090"/>
                  </a:cubicBezTo>
                  <a:cubicBezTo>
                    <a:pt x="824" y="2107"/>
                    <a:pt x="1366" y="1912"/>
                    <a:pt x="1778" y="1518"/>
                  </a:cubicBezTo>
                  <a:cubicBezTo>
                    <a:pt x="2095" y="1210"/>
                    <a:pt x="2524" y="1149"/>
                    <a:pt x="2680" y="1019"/>
                  </a:cubicBezTo>
                  <a:cubicBezTo>
                    <a:pt x="2832" y="889"/>
                    <a:pt x="2567" y="494"/>
                    <a:pt x="2442" y="377"/>
                  </a:cubicBezTo>
                  <a:cubicBezTo>
                    <a:pt x="2312" y="260"/>
                    <a:pt x="2207" y="212"/>
                    <a:pt x="2164" y="108"/>
                  </a:cubicBezTo>
                  <a:cubicBezTo>
                    <a:pt x="2121" y="0"/>
                    <a:pt x="2082" y="126"/>
                    <a:pt x="1947" y="256"/>
                  </a:cubicBezTo>
                  <a:cubicBezTo>
                    <a:pt x="1813" y="386"/>
                    <a:pt x="1574" y="421"/>
                    <a:pt x="1535" y="403"/>
                  </a:cubicBezTo>
                  <a:cubicBezTo>
                    <a:pt x="1509" y="395"/>
                    <a:pt x="1466" y="308"/>
                    <a:pt x="1436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cxnSp>
        <p:nvCxnSpPr>
          <p:cNvPr id="644" name="Google Shape;644;p91"/>
          <p:cNvCxnSpPr>
            <a:cxnSpLocks/>
          </p:cNvCxnSpPr>
          <p:nvPr/>
        </p:nvCxnSpPr>
        <p:spPr>
          <a:xfrm>
            <a:off x="1475003" y="3390586"/>
            <a:ext cx="3279000" cy="1525914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cxnSp>
        <p:nvCxnSpPr>
          <p:cNvPr id="645" name="Google Shape;645;p91"/>
          <p:cNvCxnSpPr/>
          <p:nvPr/>
        </p:nvCxnSpPr>
        <p:spPr>
          <a:xfrm flipH="1">
            <a:off x="8018043" y="3601601"/>
            <a:ext cx="1851000" cy="1690500"/>
          </a:xfrm>
          <a:prstGeom prst="bentConnector3">
            <a:avLst>
              <a:gd name="adj1" fmla="val 7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646" name="Google Shape;646;p91"/>
          <p:cNvSpPr txBox="1"/>
          <p:nvPr/>
        </p:nvSpPr>
        <p:spPr>
          <a:xfrm>
            <a:off x="52505" y="2267459"/>
            <a:ext cx="274987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47" name="Google Shape;647;p91"/>
          <p:cNvSpPr txBox="1"/>
          <p:nvPr/>
        </p:nvSpPr>
        <p:spPr>
          <a:xfrm>
            <a:off x="3837866" y="1713462"/>
            <a:ext cx="2859476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48" name="Google Shape;648;p91"/>
          <p:cNvSpPr txBox="1"/>
          <p:nvPr/>
        </p:nvSpPr>
        <p:spPr>
          <a:xfrm>
            <a:off x="7593801" y="2267459"/>
            <a:ext cx="4550484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2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1538</Words>
  <Application>Microsoft Office PowerPoint</Application>
  <PresentationFormat>Widescreen</PresentationFormat>
  <Paragraphs>112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UTM Avo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OnePercent</dc:creator>
  <cp:lastModifiedBy>Vân Anh Vũ</cp:lastModifiedBy>
  <cp:revision>3</cp:revision>
  <dcterms:created xsi:type="dcterms:W3CDTF">2023-10-19T01:39:18Z</dcterms:created>
  <dcterms:modified xsi:type="dcterms:W3CDTF">2024-12-19T02:13:03Z</dcterms:modified>
</cp:coreProperties>
</file>