
<file path=[Content_Types].xml><?xml version="1.0" encoding="utf-8"?>
<Types xmlns="http://schemas.openxmlformats.org/package/2006/content-types">
  <Default Extension="fntdata" ContentType="application/x-fontdata"/>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43"/>
  </p:notesMasterIdLst>
  <p:sldIdLst>
    <p:sldId id="256" r:id="rId3"/>
    <p:sldId id="280" r:id="rId4"/>
    <p:sldId id="289" r:id="rId5"/>
    <p:sldId id="391" r:id="rId6"/>
    <p:sldId id="281" r:id="rId7"/>
    <p:sldId id="290" r:id="rId8"/>
    <p:sldId id="299" r:id="rId9"/>
    <p:sldId id="392" r:id="rId10"/>
    <p:sldId id="326" r:id="rId11"/>
    <p:sldId id="393" r:id="rId12"/>
    <p:sldId id="394" r:id="rId13"/>
    <p:sldId id="300" r:id="rId14"/>
    <p:sldId id="388" r:id="rId15"/>
    <p:sldId id="327" r:id="rId16"/>
    <p:sldId id="283" r:id="rId17"/>
    <p:sldId id="292" r:id="rId18"/>
    <p:sldId id="318" r:id="rId19"/>
    <p:sldId id="402" r:id="rId20"/>
    <p:sldId id="403" r:id="rId21"/>
    <p:sldId id="405" r:id="rId22"/>
    <p:sldId id="404" r:id="rId23"/>
    <p:sldId id="406" r:id="rId24"/>
    <p:sldId id="407" r:id="rId25"/>
    <p:sldId id="266" r:id="rId26"/>
    <p:sldId id="269" r:id="rId27"/>
    <p:sldId id="274" r:id="rId28"/>
    <p:sldId id="273" r:id="rId29"/>
    <p:sldId id="396" r:id="rId30"/>
    <p:sldId id="397" r:id="rId31"/>
    <p:sldId id="276" r:id="rId32"/>
    <p:sldId id="398" r:id="rId33"/>
    <p:sldId id="275" r:id="rId34"/>
    <p:sldId id="399" r:id="rId35"/>
    <p:sldId id="400" r:id="rId36"/>
    <p:sldId id="297" r:id="rId37"/>
    <p:sldId id="408" r:id="rId38"/>
    <p:sldId id="284" r:id="rId39"/>
    <p:sldId id="288" r:id="rId40"/>
    <p:sldId id="257" r:id="rId41"/>
    <p:sldId id="278" r:id="rId42"/>
  </p:sldIdLst>
  <p:sldSz cx="12192000" cy="6858000"/>
  <p:notesSz cx="6858000" cy="9144000"/>
  <p:embeddedFontLst>
    <p:embeddedFont>
      <p:font typeface="UTM Avo" panose="02040603050506020204" pitchFamily="18"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BD9D"/>
    <a:srgbClr val="9BBB59"/>
    <a:srgbClr val="F1C4A7"/>
    <a:srgbClr val="FFFAF7"/>
    <a:srgbClr val="F0EEFC"/>
    <a:srgbClr val="EEDDFF"/>
    <a:srgbClr val="CCCCFF"/>
    <a:srgbClr val="FFE5E5"/>
    <a:srgbClr val="FF9999"/>
    <a:srgbClr val="BFE8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2" d="100"/>
          <a:sy n="102"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4.fntdata"/><Relationship Id="rId55"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3.fntdata"/><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56"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39307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6944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1096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1AF3B-BB25-F63D-0776-F56D35103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40E81E-8331-D3F8-51FB-6D958424F63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24EA362-E539-28AA-2CC9-228FAD2EBA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5A5CE2-1473-A7A2-0F95-A9D3B3B7B39C}"/>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8503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4B497-1421-65E7-480E-9D5A9013A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1F2F76-22AF-2108-4521-607FD2E555F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9757866-6F0C-BB52-657A-E0052B47DD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AF48D9-BBB9-8E68-CE6E-97D6DA1468DA}"/>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0878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36C29-2FF7-80FC-6C19-AC58C42DF1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439230-0F96-5E2E-C349-C0222A64CCE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FFC02C4-AEF7-7899-3FF7-8D186CD452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6B7E78-A593-A7F9-2BC9-224DF86988B5}"/>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22784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D4363-B876-FCA4-990B-585A9C0325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BF0FB1-1A5A-DFE0-C16B-3EAF7B79EF0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D9BE347-F839-55A8-E497-0CF1E9AF9F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52B62B-DE82-BE83-93A6-9619BBD55D11}"/>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6961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04457-3813-BC39-4519-14ECFE78B1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43412-497A-DD26-D5E8-D4619C10DBF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E293DF9-AF32-4ABC-391C-704ED7FC2F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F38511-B754-59A4-DE94-4E0E9971E668}"/>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93645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A8595-41AD-64F7-296D-1006BE5B7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7A576-54DC-5103-794A-420FED92DB7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38D46B1-621B-18DE-70C8-A23719733D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73125-0B7F-DAF6-FF76-70CD24397810}"/>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1003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43B45-B0B2-BCD1-44BE-487D26165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66B02-43E3-2357-4269-3B147EF7933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A9FE6E5-7F95-40AC-5810-F570BDB73A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43BB78-6C66-930C-7CEF-BF534FF10A57}"/>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7670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24B08-9193-01BA-F64D-D45039402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E6AA2F-CD77-FBD1-06A8-93F440CAE19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A753EB7-B03A-320C-C682-4983F512F3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2EB23C-E743-A0FB-4AC6-91E6E7FE6F17}"/>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3157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C54E5-F335-82D2-E9F3-F2CB4A64D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92A6C2-BBE1-E45C-BA22-3494ADDD7CA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CA4C7B3-5A9F-33C4-DDD4-8FD1226312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6C3BDB-CF16-AEAC-8DDA-647CA60CF21D}"/>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723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39</a:t>
            </a:fld>
            <a:endParaRPr lang="en-US"/>
          </a:p>
        </p:txBody>
      </p:sp>
    </p:spTree>
    <p:extLst>
      <p:ext uri="{BB962C8B-B14F-4D97-AF65-F5344CB8AC3E}">
        <p14:creationId xmlns:p14="http://schemas.microsoft.com/office/powerpoint/2010/main" val="3623753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CF2E77-4E87-4338-A6B2-93E833A84A3C}"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352408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212926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CF2E77-4E87-4338-A6B2-93E833A84A3C}"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192387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CF2E77-4E87-4338-A6B2-93E833A84A3C}" type="datetimeFigureOut">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525571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CF2E77-4E87-4338-A6B2-93E833A84A3C}" type="datetimeFigureOut">
              <a:rPr lang="en-US" smtClean="0"/>
              <a:t>12/19/2024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428743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CF2E77-4E87-4338-A6B2-93E833A84A3C}" type="datetimeFigureOut">
              <a:rPr lang="en-US" smtClean="0"/>
              <a:t>12/19/2024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448570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F2E77-4E87-4338-A6B2-93E833A84A3C}" type="datetimeFigureOut">
              <a:rPr lang="en-US" smtClean="0"/>
              <a:t>12/19/2024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6135293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1CF2E77-4E87-4338-A6B2-93E833A84A3C}" type="datetimeFigureOut">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723026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1CF2E77-4E87-4338-A6B2-93E833A84A3C}" type="datetimeFigureOut">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651323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827688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82675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1CF2E77-4E87-4338-A6B2-93E833A84A3C}" type="datetimeFigureOut">
              <a:rPr lang="en-US" smtClean="0"/>
              <a:t>12/19/2024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796E19DA-92E0-4635-8627-DEB5FDE3EBA8}" type="slidenum">
              <a:rPr lang="en-US" smtClean="0"/>
              <a:t>‹#›</a:t>
            </a:fld>
            <a:endParaRPr lang="en-US"/>
          </a:p>
        </p:txBody>
      </p:sp>
    </p:spTree>
    <p:extLst>
      <p:ext uri="{BB962C8B-B14F-4D97-AF65-F5344CB8AC3E}">
        <p14:creationId xmlns:p14="http://schemas.microsoft.com/office/powerpoint/2010/main" val="1834357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giao-duc-cong-dan-9/1/708/14/"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youtu.be/ajMdY4AGYLc"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youtu.be/Vgjz-Brxy7I"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giao-duc-cong-dan-9/1/708/14/" TargetMode="External"/><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hyperlink" Target="https://www.hoc10.vn/doc-sach/giao-duc-cong-dan-9/1/708/15/" TargetMode="External"/><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30.sv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0.png"/><Relationship Id="rId5" Type="http://schemas.microsoft.com/office/2007/relationships/hdphoto" Target="../media/hdphoto2.wdp"/><Relationship Id="rId10" Type="http://schemas.openxmlformats.org/officeDocument/2006/relationships/image" Target="../media/image36.png"/><Relationship Id="rId4" Type="http://schemas.openxmlformats.org/officeDocument/2006/relationships/image" Target="../media/image39.png"/><Relationship Id="rId9" Type="http://schemas.openxmlformats.org/officeDocument/2006/relationships/image" Target="../media/image42.png"/></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6.png"/><Relationship Id="rId3" Type="http://schemas.openxmlformats.org/officeDocument/2006/relationships/audio" Target="../media/audio1.wav"/><Relationship Id="rId7" Type="http://schemas.microsoft.com/office/2007/relationships/hdphoto" Target="../media/hdphoto4.wdp"/><Relationship Id="rId12" Type="http://schemas.microsoft.com/office/2007/relationships/hdphoto" Target="../media/hdphoto5.wdp"/><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audio" Target="../media/audio2.wav"/><Relationship Id="rId9" Type="http://schemas.openxmlformats.org/officeDocument/2006/relationships/image" Target="../media/image45.png"/></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6.png"/><Relationship Id="rId3" Type="http://schemas.openxmlformats.org/officeDocument/2006/relationships/audio" Target="../media/audio1.wav"/><Relationship Id="rId7" Type="http://schemas.microsoft.com/office/2007/relationships/hdphoto" Target="../media/hdphoto4.wdp"/><Relationship Id="rId12" Type="http://schemas.microsoft.com/office/2007/relationships/hdphoto" Target="../media/hdphoto5.wdp"/><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audio" Target="../media/audio2.wav"/><Relationship Id="rId9" Type="http://schemas.openxmlformats.org/officeDocument/2006/relationships/image" Target="../media/image45.png"/></Relationships>
</file>

<file path=ppt/slides/_rels/slide2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6.png"/><Relationship Id="rId3" Type="http://schemas.openxmlformats.org/officeDocument/2006/relationships/audio" Target="../media/audio1.wav"/><Relationship Id="rId7" Type="http://schemas.microsoft.com/office/2007/relationships/hdphoto" Target="../media/hdphoto4.wdp"/><Relationship Id="rId12" Type="http://schemas.microsoft.com/office/2007/relationships/hdphoto" Target="../media/hdphoto5.wdp"/><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audio" Target="../media/audio2.wav"/><Relationship Id="rId9" Type="http://schemas.openxmlformats.org/officeDocument/2006/relationships/image" Target="../media/image45.png"/></Relationships>
</file>

<file path=ppt/slides/_rels/slide2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6.png"/><Relationship Id="rId3" Type="http://schemas.openxmlformats.org/officeDocument/2006/relationships/audio" Target="../media/audio1.wav"/><Relationship Id="rId7" Type="http://schemas.microsoft.com/office/2007/relationships/hdphoto" Target="../media/hdphoto4.wdp"/><Relationship Id="rId12" Type="http://schemas.microsoft.com/office/2007/relationships/hdphoto" Target="../media/hdphoto5.wdp"/><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audio" Target="../media/audio2.wav"/><Relationship Id="rId9" Type="http://schemas.openxmlformats.org/officeDocument/2006/relationships/image" Target="../media/image45.png"/></Relationships>
</file>

<file path=ppt/slides/_rels/slide3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6.png"/><Relationship Id="rId3" Type="http://schemas.openxmlformats.org/officeDocument/2006/relationships/audio" Target="../media/audio1.wav"/><Relationship Id="rId7" Type="http://schemas.microsoft.com/office/2007/relationships/hdphoto" Target="../media/hdphoto4.wdp"/><Relationship Id="rId12" Type="http://schemas.microsoft.com/office/2007/relationships/hdphoto" Target="../media/hdphoto5.wdp"/><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audio" Target="../media/audio2.wav"/><Relationship Id="rId9" Type="http://schemas.openxmlformats.org/officeDocument/2006/relationships/image" Target="../media/image45.png"/></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6.png"/><Relationship Id="rId3" Type="http://schemas.openxmlformats.org/officeDocument/2006/relationships/audio" Target="../media/audio1.wav"/><Relationship Id="rId7" Type="http://schemas.microsoft.com/office/2007/relationships/hdphoto" Target="../media/hdphoto4.wdp"/><Relationship Id="rId12" Type="http://schemas.microsoft.com/office/2007/relationships/hdphoto" Target="../media/hdphoto5.wdp"/><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audio" Target="../media/audio2.wav"/><Relationship Id="rId9" Type="http://schemas.openxmlformats.org/officeDocument/2006/relationships/image" Target="../media/image45.png"/></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6.png"/><Relationship Id="rId3" Type="http://schemas.openxmlformats.org/officeDocument/2006/relationships/audio" Target="../media/audio1.wav"/><Relationship Id="rId7" Type="http://schemas.microsoft.com/office/2007/relationships/hdphoto" Target="../media/hdphoto4.wdp"/><Relationship Id="rId12" Type="http://schemas.microsoft.com/office/2007/relationships/hdphoto" Target="../media/hdphoto5.wdp"/><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audio" Target="../media/audio2.wav"/><Relationship Id="rId9" Type="http://schemas.openxmlformats.org/officeDocument/2006/relationships/image" Target="../media/image45.png"/></Relationships>
</file>

<file path=ppt/slides/_rels/slide33.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6.png"/><Relationship Id="rId3" Type="http://schemas.openxmlformats.org/officeDocument/2006/relationships/audio" Target="../media/audio1.wav"/><Relationship Id="rId7" Type="http://schemas.microsoft.com/office/2007/relationships/hdphoto" Target="../media/hdphoto4.wdp"/><Relationship Id="rId12" Type="http://schemas.microsoft.com/office/2007/relationships/hdphoto" Target="../media/hdphoto5.wdp"/><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audio" Target="../media/audio2.wav"/><Relationship Id="rId9" Type="http://schemas.openxmlformats.org/officeDocument/2006/relationships/image" Target="../media/image45.png"/></Relationships>
</file>

<file path=ppt/slides/_rels/slide3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6.png"/><Relationship Id="rId3" Type="http://schemas.openxmlformats.org/officeDocument/2006/relationships/audio" Target="../media/audio1.wav"/><Relationship Id="rId7" Type="http://schemas.microsoft.com/office/2007/relationships/hdphoto" Target="../media/hdphoto4.wdp"/><Relationship Id="rId12" Type="http://schemas.microsoft.com/office/2007/relationships/hdphoto" Target="../media/hdphoto5.wdp"/><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audio" Target="../media/audio2.wav"/><Relationship Id="rId9"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hyperlink" Target="https://www.hoc10.vn/doc-sach/giao-duc-cong-dan-9/1/708/16/" TargetMode="External"/><Relationship Id="rId2" Type="http://schemas.openxmlformats.org/officeDocument/2006/relationships/image" Target="../media/image4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hoc10.vn/doc-sach/giao-duc-cong-dan-9/1/708/14/" TargetMode="External"/><Relationship Id="rId2" Type="http://schemas.openxmlformats.org/officeDocument/2006/relationships/image" Target="../media/image5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4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Google Shape;84;p1">
            <a:extLst>
              <a:ext uri="{FF2B5EF4-FFF2-40B4-BE49-F238E27FC236}">
                <a16:creationId xmlns:a16="http://schemas.microsoft.com/office/drawing/2014/main" id="{EC6BBADD-023B-627E-E6C8-77A64C8467B1}"/>
              </a:ext>
            </a:extLst>
          </p:cNvPr>
          <p:cNvSpPr txBox="1"/>
          <p:nvPr/>
        </p:nvSpPr>
        <p:spPr>
          <a:xfrm>
            <a:off x="6636471" y="-85567"/>
            <a:ext cx="5451432"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rgbClr val="000000"/>
              </a:buClr>
              <a:buSzPts val="3200"/>
              <a:buFont typeface="Arial"/>
              <a:buNone/>
            </a:pPr>
            <a:r>
              <a:rPr lang="en-US" sz="3200" b="0" i="0" u="none" strike="noStrike" cap="none" dirty="0" err="1">
                <a:solidFill>
                  <a:schemeClr val="lt1"/>
                </a:solidFill>
                <a:latin typeface="UTM Avo" panose="02040603050506020204" pitchFamily="18" charset="0"/>
                <a:sym typeface="Arial"/>
              </a:rPr>
              <a:t>Giáo</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dục</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công</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dân</a:t>
            </a:r>
            <a:r>
              <a:rPr lang="en-US" sz="3200" b="0" i="0" u="none" strike="noStrike" cap="none" dirty="0">
                <a:solidFill>
                  <a:schemeClr val="lt1"/>
                </a:solidFill>
                <a:latin typeface="UTM Avo" panose="02040603050506020204" pitchFamily="18" charset="0"/>
                <a:sym typeface="Arial"/>
              </a:rPr>
              <a:t> 9</a:t>
            </a:r>
            <a:endParaRPr dirty="0">
              <a:latin typeface="UTM Avo" panose="02040603050506020204" pitchFamily="18" charset="0"/>
            </a:endParaRPr>
          </a:p>
        </p:txBody>
      </p:sp>
      <p:sp>
        <p:nvSpPr>
          <p:cNvPr id="6" name="Google Shape;86;p1">
            <a:extLst>
              <a:ext uri="{FF2B5EF4-FFF2-40B4-BE49-F238E27FC236}">
                <a16:creationId xmlns:a16="http://schemas.microsoft.com/office/drawing/2014/main" id="{063BD7B8-76D5-C2E8-9361-A3884765747E}"/>
              </a:ext>
            </a:extLst>
          </p:cNvPr>
          <p:cNvSpPr txBox="1"/>
          <p:nvPr/>
        </p:nvSpPr>
        <p:spPr>
          <a:xfrm>
            <a:off x="0" y="2601119"/>
            <a:ext cx="12087903" cy="1655762"/>
          </a:xfrm>
          <a:prstGeom prst="rect">
            <a:avLst/>
          </a:prstGeom>
          <a:noFill/>
          <a:ln>
            <a:noFill/>
          </a:ln>
        </p:spPr>
        <p:txBody>
          <a:bodyPr spcFirstLastPara="1" wrap="square" lIns="91425" tIns="45700" rIns="91425" bIns="45700" anchor="t" anchorCtr="0">
            <a:noAutofit/>
          </a:bodyPr>
          <a:lstStyle/>
          <a:p>
            <a:pPr algn="ctr">
              <a:lnSpc>
                <a:spcPct val="114000"/>
              </a:lnSpc>
              <a:buSzPts val="6000"/>
            </a:pPr>
            <a:r>
              <a:rPr lang="en-US" sz="6000" b="1" i="0" u="none" strike="noStrike" cap="none" dirty="0" err="1">
                <a:solidFill>
                  <a:srgbClr val="FF0000"/>
                </a:solidFill>
                <a:latin typeface="UTM Avo" panose="02040603050506020204" pitchFamily="18" charset="0"/>
                <a:sym typeface="Arial"/>
              </a:rPr>
              <a:t>Bài</a:t>
            </a:r>
            <a:r>
              <a:rPr lang="en-US" sz="6000" b="1" i="0" u="none" strike="noStrike" cap="none" dirty="0">
                <a:solidFill>
                  <a:srgbClr val="FF0000"/>
                </a:solidFill>
                <a:latin typeface="UTM Avo" panose="02040603050506020204" pitchFamily="18" charset="0"/>
                <a:sym typeface="Arial"/>
              </a:rPr>
              <a:t> 2. </a:t>
            </a:r>
            <a:r>
              <a:rPr lang="de-DE" sz="6000" b="1" dirty="0">
                <a:solidFill>
                  <a:srgbClr val="FF0000"/>
                </a:solidFill>
                <a:latin typeface="UTM Avo" panose="02040603050506020204" pitchFamily="18" charset="0"/>
              </a:rPr>
              <a:t>Khoan dung</a:t>
            </a:r>
            <a:endParaRPr lang="en-US" sz="6000" b="1" dirty="0">
              <a:solidFill>
                <a:srgbClr val="FF0000"/>
              </a:solidFill>
              <a:latin typeface="UTM Avo" panose="02040603050506020204" pitchFamily="18" charset="0"/>
            </a:endParaRPr>
          </a:p>
          <a:p>
            <a:pPr marL="0" marR="0" lvl="0" indent="0" algn="ctr" rtl="0">
              <a:lnSpc>
                <a:spcPct val="114000"/>
              </a:lnSpc>
              <a:spcBef>
                <a:spcPts val="0"/>
              </a:spcBef>
              <a:spcAft>
                <a:spcPts val="0"/>
              </a:spcAft>
              <a:buClr>
                <a:srgbClr val="000000"/>
              </a:buClr>
              <a:buSzPts val="6000"/>
              <a:buFont typeface="Arial"/>
              <a:buNone/>
            </a:pPr>
            <a:r>
              <a:rPr lang="en-US" sz="6000" b="1" i="0" u="none" strike="noStrike" cap="none" dirty="0">
                <a:solidFill>
                  <a:srgbClr val="FF0000"/>
                </a:solidFill>
                <a:latin typeface="UTM Avo" panose="02040603050506020204" pitchFamily="18" charset="0"/>
                <a:sym typeface="Arial"/>
              </a:rPr>
              <a:t>(</a:t>
            </a:r>
            <a:r>
              <a:rPr lang="en-US" sz="6000" b="1" i="0" u="none" strike="noStrike" cap="none" dirty="0" err="1">
                <a:solidFill>
                  <a:srgbClr val="FF0000"/>
                </a:solidFill>
                <a:latin typeface="UTM Avo" panose="02040603050506020204" pitchFamily="18" charset="0"/>
                <a:sym typeface="Arial"/>
              </a:rPr>
              <a:t>Phần</a:t>
            </a:r>
            <a:r>
              <a:rPr lang="en-US" sz="6000" b="1" i="0" u="none" strike="noStrike" cap="none" dirty="0">
                <a:solidFill>
                  <a:srgbClr val="FF0000"/>
                </a:solidFill>
                <a:latin typeface="UTM Avo" panose="02040603050506020204" pitchFamily="18" charset="0"/>
                <a:sym typeface="Arial"/>
              </a:rPr>
              <a:t> 2)</a:t>
            </a:r>
            <a:endParaRPr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D063110-DFEB-85A5-3D40-A10409D2C5B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13576BE9-CCA5-4D47-C143-D6E5A928962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3015219D-117C-7B8D-646F-3A297C9BF8F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4ADDAA-4925-981A-DC2B-86B9A8403B21}"/>
              </a:ext>
            </a:extLst>
          </p:cNvPr>
          <p:cNvSpPr txBox="1"/>
          <p:nvPr/>
        </p:nvSpPr>
        <p:spPr>
          <a:xfrm>
            <a:off x="399736" y="2049799"/>
            <a:ext cx="11392524" cy="461665"/>
          </a:xfrm>
          <a:prstGeom prst="rect">
            <a:avLst/>
          </a:prstGeom>
          <a:noFill/>
        </p:spPr>
        <p:txBody>
          <a:bodyPr wrap="square" rtlCol="0">
            <a:spAutoFit/>
          </a:bodyPr>
          <a:lstStyle/>
          <a:p>
            <a:pPr algn="ctr" defTabSz="1219170">
              <a:defRPr/>
            </a:pPr>
            <a:r>
              <a:rPr lang="en-US" sz="2400" b="1" dirty="0" err="1">
                <a:latin typeface="UTM Avo" panose="02040603050506020204" pitchFamily="18" charset="0"/>
              </a:rPr>
              <a:t>Mời</a:t>
            </a:r>
            <a:r>
              <a:rPr lang="en-US" sz="2400" b="1" dirty="0">
                <a:latin typeface="UTM Avo" panose="02040603050506020204" pitchFamily="18" charset="0"/>
              </a:rPr>
              <a:t> </a:t>
            </a:r>
            <a:r>
              <a:rPr lang="en-US" sz="2400" b="1" dirty="0" err="1">
                <a:latin typeface="UTM Avo" panose="02040603050506020204" pitchFamily="18" charset="0"/>
              </a:rPr>
              <a:t>các</a:t>
            </a:r>
            <a:r>
              <a:rPr lang="en-US" sz="2400" b="1" dirty="0">
                <a:latin typeface="UTM Avo" panose="02040603050506020204" pitchFamily="18" charset="0"/>
              </a:rPr>
              <a:t> </a:t>
            </a:r>
            <a:r>
              <a:rPr lang="en-US" sz="2400" b="1" dirty="0" err="1">
                <a:latin typeface="UTM Avo" panose="02040603050506020204" pitchFamily="18" charset="0"/>
              </a:rPr>
              <a:t>em</a:t>
            </a:r>
            <a:r>
              <a:rPr lang="en-US" sz="2400" b="1" dirty="0">
                <a:latin typeface="UTM Avo" panose="02040603050506020204" pitchFamily="18" charset="0"/>
              </a:rPr>
              <a:t> </a:t>
            </a:r>
            <a:r>
              <a:rPr lang="en-US" sz="2400" b="1" dirty="0" err="1">
                <a:latin typeface="UTM Avo" panose="02040603050506020204" pitchFamily="18" charset="0"/>
              </a:rPr>
              <a:t>đón</a:t>
            </a:r>
            <a:r>
              <a:rPr lang="en-US" sz="2400" b="1" dirty="0">
                <a:latin typeface="UTM Avo" panose="02040603050506020204" pitchFamily="18" charset="0"/>
              </a:rPr>
              <a:t> </a:t>
            </a:r>
            <a:r>
              <a:rPr lang="en-US" sz="2400" b="1" dirty="0" err="1">
                <a:latin typeface="UTM Avo" panose="02040603050506020204" pitchFamily="18" charset="0"/>
              </a:rPr>
              <a:t>xem</a:t>
            </a:r>
            <a:r>
              <a:rPr lang="en-US" sz="2400" b="1" dirty="0">
                <a:latin typeface="UTM Avo" panose="02040603050506020204" pitchFamily="18" charset="0"/>
              </a:rPr>
              <a:t> video </a:t>
            </a:r>
            <a:r>
              <a:rPr lang="en-US" sz="2400" b="1" dirty="0" err="1">
                <a:latin typeface="UTM Avo" panose="02040603050506020204" pitchFamily="18" charset="0"/>
              </a:rPr>
              <a:t>câu</a:t>
            </a:r>
            <a:r>
              <a:rPr lang="en-US" sz="2400" b="1" dirty="0">
                <a:latin typeface="UTM Avo" panose="02040603050506020204" pitchFamily="18" charset="0"/>
              </a:rPr>
              <a:t> </a:t>
            </a:r>
            <a:r>
              <a:rPr lang="en-US" sz="2400" b="1" dirty="0" err="1">
                <a:latin typeface="UTM Avo" panose="02040603050506020204" pitchFamily="18" charset="0"/>
              </a:rPr>
              <a:t>chuyện</a:t>
            </a:r>
            <a:r>
              <a:rPr lang="en-US" sz="2400" b="1" dirty="0">
                <a:latin typeface="UTM Avo" panose="02040603050506020204" pitchFamily="18" charset="0"/>
              </a:rPr>
              <a:t> </a:t>
            </a:r>
            <a:r>
              <a:rPr lang="en-US" sz="2400" b="1" dirty="0" err="1">
                <a:latin typeface="UTM Avo" panose="02040603050506020204" pitchFamily="18" charset="0"/>
              </a:rPr>
              <a:t>Hãy</a:t>
            </a:r>
            <a:r>
              <a:rPr lang="en-US" sz="2400" b="1" dirty="0">
                <a:latin typeface="UTM Avo" panose="02040603050506020204" pitchFamily="18" charset="0"/>
              </a:rPr>
              <a:t> </a:t>
            </a:r>
            <a:r>
              <a:rPr lang="en-US" sz="2400" b="1" dirty="0" err="1">
                <a:latin typeface="UTM Avo" panose="02040603050506020204" pitchFamily="18" charset="0"/>
              </a:rPr>
              <a:t>tha</a:t>
            </a:r>
            <a:r>
              <a:rPr lang="en-US" sz="2400" b="1" dirty="0">
                <a:latin typeface="UTM Avo" panose="02040603050506020204" pitchFamily="18" charset="0"/>
              </a:rPr>
              <a:t> </a:t>
            </a:r>
            <a:r>
              <a:rPr lang="en-US" sz="2400" b="1" dirty="0" err="1">
                <a:latin typeface="UTM Avo" panose="02040603050506020204" pitchFamily="18" charset="0"/>
              </a:rPr>
              <a:t>thứ</a:t>
            </a:r>
            <a:r>
              <a:rPr lang="en-US" sz="2400" b="1" dirty="0">
                <a:latin typeface="UTM Avo" panose="02040603050506020204" pitchFamily="18" charset="0"/>
              </a:rPr>
              <a:t> </a:t>
            </a:r>
            <a:r>
              <a:rPr lang="en-US" sz="2400" b="1" dirty="0" err="1">
                <a:latin typeface="UTM Avo" panose="02040603050506020204" pitchFamily="18" charset="0"/>
              </a:rPr>
              <a:t>cho</a:t>
            </a:r>
            <a:r>
              <a:rPr lang="en-US" sz="2400" b="1" dirty="0">
                <a:latin typeface="UTM Avo" panose="02040603050506020204" pitchFamily="18" charset="0"/>
              </a:rPr>
              <a:t> </a:t>
            </a:r>
            <a:r>
              <a:rPr lang="en-US" sz="2400" b="1" dirty="0" err="1">
                <a:latin typeface="UTM Avo" panose="02040603050506020204" pitchFamily="18" charset="0"/>
              </a:rPr>
              <a:t>nhau</a:t>
            </a:r>
            <a:endParaRPr lang="en-US" sz="2400" b="1" dirty="0">
              <a:latin typeface="UTM Avo" panose="02040603050506020204" pitchFamily="18" charset="0"/>
            </a:endParaRPr>
          </a:p>
        </p:txBody>
      </p:sp>
      <p:pic>
        <p:nvPicPr>
          <p:cNvPr id="3" name="Picture 2" descr="A video game showing a group of people&#10;&#10;Description automatically generated">
            <a:hlinkClick r:id="rId3"/>
            <a:extLst>
              <a:ext uri="{FF2B5EF4-FFF2-40B4-BE49-F238E27FC236}">
                <a16:creationId xmlns:a16="http://schemas.microsoft.com/office/drawing/2014/main" id="{15C78072-5BE8-9FC6-6A6E-0BE49DA31F68}"/>
              </a:ext>
            </a:extLst>
          </p:cNvPr>
          <p:cNvPicPr>
            <a:picLocks noChangeAspect="1"/>
          </p:cNvPicPr>
          <p:nvPr/>
        </p:nvPicPr>
        <p:blipFill>
          <a:blip r:embed="rId4"/>
          <a:stretch>
            <a:fillRect/>
          </a:stretch>
        </p:blipFill>
        <p:spPr>
          <a:xfrm>
            <a:off x="2834607" y="2844694"/>
            <a:ext cx="6522783" cy="3394397"/>
          </a:xfrm>
          <a:prstGeom prst="rect">
            <a:avLst/>
          </a:prstGeom>
        </p:spPr>
      </p:pic>
    </p:spTree>
    <p:extLst>
      <p:ext uri="{BB962C8B-B14F-4D97-AF65-F5344CB8AC3E}">
        <p14:creationId xmlns:p14="http://schemas.microsoft.com/office/powerpoint/2010/main" val="396298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group of children in a classroom&#10;&#10;Description automatically generated">
            <a:hlinkClick r:id="rId3"/>
            <a:extLst>
              <a:ext uri="{FF2B5EF4-FFF2-40B4-BE49-F238E27FC236}">
                <a16:creationId xmlns:a16="http://schemas.microsoft.com/office/drawing/2014/main" id="{25847E00-5486-79E6-9B52-381B370D4484}"/>
              </a:ext>
            </a:extLst>
          </p:cNvPr>
          <p:cNvPicPr>
            <a:picLocks noChangeAspect="1"/>
          </p:cNvPicPr>
          <p:nvPr/>
        </p:nvPicPr>
        <p:blipFill>
          <a:blip r:embed="rId4"/>
          <a:stretch>
            <a:fillRect/>
          </a:stretch>
        </p:blipFill>
        <p:spPr>
          <a:xfrm>
            <a:off x="2319214" y="2224064"/>
            <a:ext cx="7553572" cy="3823892"/>
          </a:xfrm>
          <a:prstGeom prst="rect">
            <a:avLst/>
          </a:prstGeom>
        </p:spPr>
      </p:pic>
    </p:spTree>
    <p:extLst>
      <p:ext uri="{BB962C8B-B14F-4D97-AF65-F5344CB8AC3E}">
        <p14:creationId xmlns:p14="http://schemas.microsoft.com/office/powerpoint/2010/main" val="244748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D03A1F0-592C-4EB6-1731-EF9214E36E56}"/>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CD696D08-AD2D-CFDE-D4AC-51130866DE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E3B0F8CB-4C7E-1F11-1213-2C1D2052C58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530475D-81C3-58A8-90B0-7E43D1D43976}"/>
              </a:ext>
            </a:extLst>
          </p:cNvPr>
          <p:cNvGrpSpPr/>
          <p:nvPr/>
        </p:nvGrpSpPr>
        <p:grpSpPr>
          <a:xfrm>
            <a:off x="1101776" y="1931051"/>
            <a:ext cx="9988447" cy="3702625"/>
            <a:chOff x="826332" y="1466431"/>
            <a:chExt cx="7491335" cy="2776968"/>
          </a:xfrm>
        </p:grpSpPr>
        <p:sp>
          <p:nvSpPr>
            <p:cNvPr id="4" name="Rectangle: Diagonal Corners Rounded 3">
              <a:extLst>
                <a:ext uri="{FF2B5EF4-FFF2-40B4-BE49-F238E27FC236}">
                  <a16:creationId xmlns:a16="http://schemas.microsoft.com/office/drawing/2014/main" id="{E0CEC965-1BA6-9624-0F24-F8646D3D45F3}"/>
                </a:ext>
              </a:extLst>
            </p:cNvPr>
            <p:cNvSpPr/>
            <p:nvPr/>
          </p:nvSpPr>
          <p:spPr>
            <a:xfrm>
              <a:off x="826332" y="2066721"/>
              <a:ext cx="7491335" cy="2176678"/>
            </a:xfrm>
            <a:prstGeom prst="round2DiagRect">
              <a:avLst/>
            </a:prstGeom>
            <a:solidFill>
              <a:srgbClr val="FFFFFF"/>
            </a:solidFill>
            <a:ln w="25400" cap="flat" cmpd="sng" algn="ctr">
              <a:noFill/>
              <a:prstDash val="solid"/>
            </a:ln>
            <a:effectLst/>
          </p:spPr>
          <p:txBody>
            <a:bodyPr rtlCol="0" anchor="ct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F0E2">
                      <a:lumMod val="25000"/>
                    </a:srgbClr>
                  </a:solidFill>
                  <a:effectLst/>
                  <a:uLnTx/>
                  <a:uFillTx/>
                  <a:latin typeface="UTM Avo" panose="02040603050506020204" pitchFamily="18" charset="0"/>
                  <a:ea typeface="Times New Roman" panose="02020603050405020304" pitchFamily="18" charset="0"/>
                </a:rPr>
                <a:t>THỰC HIỆN NHỮNG VIỆC LÀM </a:t>
              </a:r>
            </a:p>
            <a:p>
              <a:pPr marL="0" marR="0" lvl="0" indent="0" algn="ctr" defTabSz="1219170" eaLnBrk="1" fontAlgn="auto" latinLnBrk="0" hangingPunct="1">
                <a:lnSpc>
                  <a:spcPct val="15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F0E2">
                      <a:lumMod val="25000"/>
                    </a:srgbClr>
                  </a:solidFill>
                  <a:effectLst/>
                  <a:uLnTx/>
                  <a:uFillTx/>
                  <a:latin typeface="UTM Avo" panose="02040603050506020204" pitchFamily="18" charset="0"/>
                  <a:ea typeface="Times New Roman" panose="02020603050405020304" pitchFamily="18" charset="0"/>
                </a:rPr>
                <a:t>ĐỂ THỂ HIỆN LÒNG KHOAN DUNG</a:t>
              </a:r>
            </a:p>
          </p:txBody>
        </p:sp>
        <p:sp>
          <p:nvSpPr>
            <p:cNvPr id="5" name="Google Shape;538;p37">
              <a:extLst>
                <a:ext uri="{FF2B5EF4-FFF2-40B4-BE49-F238E27FC236}">
                  <a16:creationId xmlns:a16="http://schemas.microsoft.com/office/drawing/2014/main" id="{86AFA3F2-6AE2-1E7E-DA4A-F11E902AE97F}"/>
                </a:ext>
              </a:extLst>
            </p:cNvPr>
            <p:cNvSpPr txBox="1">
              <a:spLocks/>
            </p:cNvSpPr>
            <p:nvPr/>
          </p:nvSpPr>
          <p:spPr>
            <a:xfrm>
              <a:off x="826332" y="1466431"/>
              <a:ext cx="1400246" cy="985878"/>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800" b="1" i="0" u="none" strike="noStrike" kern="0" cap="none" spc="0" normalizeH="0" baseline="0" noProof="0" dirty="0">
                  <a:ln>
                    <a:noFill/>
                  </a:ln>
                  <a:solidFill>
                    <a:srgbClr val="FFF0E2">
                      <a:lumMod val="25000"/>
                    </a:srgbClr>
                  </a:solidFill>
                  <a:effectLst>
                    <a:outerShdw blurRad="38100" dist="38100" dir="2700000" algn="tl">
                      <a:srgbClr val="000000">
                        <a:alpha val="43137"/>
                      </a:srgbClr>
                    </a:outerShdw>
                  </a:effectLst>
                  <a:uLnTx/>
                  <a:uFillTx/>
                  <a:latin typeface="UTM Avo" panose="02040603050506020204" pitchFamily="18" charset="0"/>
                  <a:cs typeface="Arial"/>
                  <a:sym typeface="Arial"/>
                </a:rPr>
                <a:t>02</a:t>
              </a:r>
            </a:p>
          </p:txBody>
        </p:sp>
      </p:grpSp>
      <p:sp>
        <p:nvSpPr>
          <p:cNvPr id="7" name="Freeform 2">
            <a:extLst>
              <a:ext uri="{FF2B5EF4-FFF2-40B4-BE49-F238E27FC236}">
                <a16:creationId xmlns:a16="http://schemas.microsoft.com/office/drawing/2014/main" id="{BD6F1538-7B23-9208-BF2F-7D2F084496BE}"/>
              </a:ext>
            </a:extLst>
          </p:cNvPr>
          <p:cNvSpPr/>
          <p:nvPr/>
        </p:nvSpPr>
        <p:spPr>
          <a:xfrm>
            <a:off x="5670698" y="5321005"/>
            <a:ext cx="6153505" cy="1536996"/>
          </a:xfrm>
          <a:custGeom>
            <a:avLst/>
            <a:gdLst/>
            <a:ahLst/>
            <a:cxnLst/>
            <a:rect l="l" t="t" r="r" b="b"/>
            <a:pathLst>
              <a:path w="7315200" h="1444752">
                <a:moveTo>
                  <a:pt x="0" y="0"/>
                </a:moveTo>
                <a:lnTo>
                  <a:pt x="7315200" y="0"/>
                </a:lnTo>
                <a:lnTo>
                  <a:pt x="7315200" y="1444752"/>
                </a:lnTo>
                <a:lnTo>
                  <a:pt x="0" y="14447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131175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C72C75-8083-B9AD-5E8C-AE838F944FB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94D9EC1-3B16-1019-49F6-4F397FF04371}"/>
              </a:ext>
            </a:extLst>
          </p:cNvPr>
          <p:cNvGrpSpPr/>
          <p:nvPr/>
        </p:nvGrpSpPr>
        <p:grpSpPr>
          <a:xfrm>
            <a:off x="652890" y="1611614"/>
            <a:ext cx="10886219" cy="1121846"/>
            <a:chOff x="435169" y="349237"/>
            <a:chExt cx="8164664" cy="841385"/>
          </a:xfrm>
        </p:grpSpPr>
        <p:sp>
          <p:nvSpPr>
            <p:cNvPr id="3" name="TextBox 2">
              <a:extLst>
                <a:ext uri="{FF2B5EF4-FFF2-40B4-BE49-F238E27FC236}">
                  <a16:creationId xmlns:a16="http://schemas.microsoft.com/office/drawing/2014/main" id="{93BB900E-D63A-4EBD-4E21-8DE0BC0A5B29}"/>
                </a:ext>
              </a:extLst>
            </p:cNvPr>
            <p:cNvSpPr txBox="1"/>
            <p:nvPr/>
          </p:nvSpPr>
          <p:spPr>
            <a:xfrm>
              <a:off x="1335314" y="349237"/>
              <a:ext cx="7264519" cy="841385"/>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u="none" strike="noStrike" kern="0" cap="none" spc="0" normalizeH="0" baseline="0" noProof="0" dirty="0">
                  <a:ln>
                    <a:noFill/>
                  </a:ln>
                  <a:solidFill>
                    <a:schemeClr val="tx1"/>
                  </a:solidFill>
                  <a:effectLst/>
                  <a:uLnTx/>
                  <a:uFillTx/>
                  <a:latin typeface="UTM Avo" panose="02040603050506020204" pitchFamily="18" charset="0"/>
                </a:rPr>
                <a:t>Giữ nguyên nhóm ở hoạt động 1, đọc các trường hợp trong SGK tr.13-14 và thực hiện nhiệm vụ: </a:t>
              </a:r>
            </a:p>
          </p:txBody>
        </p:sp>
        <p:sp>
          <p:nvSpPr>
            <p:cNvPr id="4" name="Freeform 5">
              <a:extLst>
                <a:ext uri="{FF2B5EF4-FFF2-40B4-BE49-F238E27FC236}">
                  <a16:creationId xmlns:a16="http://schemas.microsoft.com/office/drawing/2014/main" id="{6D0DFDF9-E1A0-A18C-CC49-4E2CFD397742}"/>
                </a:ext>
              </a:extLst>
            </p:cNvPr>
            <p:cNvSpPr/>
            <p:nvPr/>
          </p:nvSpPr>
          <p:spPr>
            <a:xfrm>
              <a:off x="435169" y="461087"/>
              <a:ext cx="821341" cy="676903"/>
            </a:xfrm>
            <a:custGeom>
              <a:avLst/>
              <a:gdLst/>
              <a:ahLst/>
              <a:cxnLst/>
              <a:rect l="l" t="t" r="r" b="b"/>
              <a:pathLst>
                <a:path w="5785308" h="4114800">
                  <a:moveTo>
                    <a:pt x="0" y="0"/>
                  </a:moveTo>
                  <a:lnTo>
                    <a:pt x="5785308" y="0"/>
                  </a:lnTo>
                  <a:lnTo>
                    <a:pt x="578530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grpSp>
        <p:nvGrpSpPr>
          <p:cNvPr id="5" name="Group 4">
            <a:extLst>
              <a:ext uri="{FF2B5EF4-FFF2-40B4-BE49-F238E27FC236}">
                <a16:creationId xmlns:a16="http://schemas.microsoft.com/office/drawing/2014/main" id="{1EE01FC6-7EB6-598C-BFA8-47E05D5D337F}"/>
              </a:ext>
            </a:extLst>
          </p:cNvPr>
          <p:cNvGrpSpPr/>
          <p:nvPr/>
        </p:nvGrpSpPr>
        <p:grpSpPr>
          <a:xfrm>
            <a:off x="739802" y="2872052"/>
            <a:ext cx="5128381" cy="3836937"/>
            <a:chOff x="319315" y="1248230"/>
            <a:chExt cx="3846286" cy="3049769"/>
          </a:xfrm>
        </p:grpSpPr>
        <p:grpSp>
          <p:nvGrpSpPr>
            <p:cNvPr id="7" name="Group 6">
              <a:extLst>
                <a:ext uri="{FF2B5EF4-FFF2-40B4-BE49-F238E27FC236}">
                  <a16:creationId xmlns:a16="http://schemas.microsoft.com/office/drawing/2014/main" id="{A5A8F90C-16A3-90A7-2A66-16E7D26DE1FC}"/>
                </a:ext>
              </a:extLst>
            </p:cNvPr>
            <p:cNvGrpSpPr/>
            <p:nvPr/>
          </p:nvGrpSpPr>
          <p:grpSpPr>
            <a:xfrm>
              <a:off x="319315" y="1248230"/>
              <a:ext cx="3846286" cy="3049769"/>
              <a:chOff x="417797" y="1386116"/>
              <a:chExt cx="4622287" cy="3049769"/>
            </a:xfrm>
          </p:grpSpPr>
          <p:sp>
            <p:nvSpPr>
              <p:cNvPr id="10" name="Rectangle: Diagonal Corners Rounded 9">
                <a:extLst>
                  <a:ext uri="{FF2B5EF4-FFF2-40B4-BE49-F238E27FC236}">
                    <a16:creationId xmlns:a16="http://schemas.microsoft.com/office/drawing/2014/main" id="{B0AB68AF-62D2-E731-111F-932EE9706EF0}"/>
                  </a:ext>
                </a:extLst>
              </p:cNvPr>
              <p:cNvSpPr/>
              <p:nvPr/>
            </p:nvSpPr>
            <p:spPr>
              <a:xfrm>
                <a:off x="530282" y="1469397"/>
                <a:ext cx="4509802" cy="2966488"/>
              </a:xfrm>
              <a:prstGeom prst="round2DiagRect">
                <a:avLst/>
              </a:prstGeom>
              <a:noFill/>
              <a:ln w="38100" cap="flat" cmpd="sng" algn="ctr">
                <a:solidFill>
                  <a:srgbClr val="EDC1B1">
                    <a:lumMod val="50000"/>
                  </a:srgbClr>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11" name="Rectangle: Diagonal Corners Rounded 10">
                <a:extLst>
                  <a:ext uri="{FF2B5EF4-FFF2-40B4-BE49-F238E27FC236}">
                    <a16:creationId xmlns:a16="http://schemas.microsoft.com/office/drawing/2014/main" id="{16B49A15-EAF3-171B-B243-73AC285BCDAA}"/>
                  </a:ext>
                </a:extLst>
              </p:cNvPr>
              <p:cNvSpPr/>
              <p:nvPr/>
            </p:nvSpPr>
            <p:spPr>
              <a:xfrm>
                <a:off x="417797" y="1386116"/>
                <a:ext cx="4509802" cy="2966488"/>
              </a:xfrm>
              <a:prstGeom prst="round2Diag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13" name="TextBox 12">
                <a:extLst>
                  <a:ext uri="{FF2B5EF4-FFF2-40B4-BE49-F238E27FC236}">
                    <a16:creationId xmlns:a16="http://schemas.microsoft.com/office/drawing/2014/main" id="{5C8A8088-DFA2-EC16-0ACD-47C4A460FC4B}"/>
                  </a:ext>
                </a:extLst>
              </p:cNvPr>
              <p:cNvSpPr txBox="1"/>
              <p:nvPr/>
            </p:nvSpPr>
            <p:spPr>
              <a:xfrm>
                <a:off x="530282" y="2029726"/>
                <a:ext cx="4284831" cy="2087879"/>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lang="vi-VN" sz="2400" dirty="0">
                    <a:solidFill>
                      <a:schemeClr val="tx1"/>
                    </a:solidFill>
                    <a:latin typeface="UTM Avo" panose="02040603050506020204" pitchFamily="18" charset="0"/>
                  </a:rPr>
                  <a:t>Em hãy nhận xét về thái độ, hành vi của các bạn học sinh trong Trường hợp 1. Theo em, thái độ, hành vi của bạn nào thể hiện lòng khoan dung?</a:t>
                </a:r>
              </a:p>
            </p:txBody>
          </p:sp>
        </p:grpSp>
        <p:sp>
          <p:nvSpPr>
            <p:cNvPr id="9" name="Rectangle: Diagonal Corners Rounded 8">
              <a:extLst>
                <a:ext uri="{FF2B5EF4-FFF2-40B4-BE49-F238E27FC236}">
                  <a16:creationId xmlns:a16="http://schemas.microsoft.com/office/drawing/2014/main" id="{57FCFA03-0695-A968-219A-C842754D78A1}"/>
                </a:ext>
              </a:extLst>
            </p:cNvPr>
            <p:cNvSpPr/>
            <p:nvPr/>
          </p:nvSpPr>
          <p:spPr>
            <a:xfrm>
              <a:off x="1430028" y="1464202"/>
              <a:ext cx="1502229" cy="399143"/>
            </a:xfrm>
            <a:prstGeom prst="round2DiagRect">
              <a:avLst/>
            </a:prstGeom>
            <a:solidFill>
              <a:srgbClr val="FFF0E2">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Nhóm</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1, 2</a:t>
              </a:r>
            </a:p>
          </p:txBody>
        </p:sp>
      </p:grpSp>
      <p:grpSp>
        <p:nvGrpSpPr>
          <p:cNvPr id="15" name="Group 14">
            <a:extLst>
              <a:ext uri="{FF2B5EF4-FFF2-40B4-BE49-F238E27FC236}">
                <a16:creationId xmlns:a16="http://schemas.microsoft.com/office/drawing/2014/main" id="{7CCA72D1-CF11-9580-4A71-EE8851947E54}"/>
              </a:ext>
            </a:extLst>
          </p:cNvPr>
          <p:cNvGrpSpPr/>
          <p:nvPr/>
        </p:nvGrpSpPr>
        <p:grpSpPr>
          <a:xfrm>
            <a:off x="6448620" y="2872052"/>
            <a:ext cx="5128381" cy="3836937"/>
            <a:chOff x="319315" y="1248230"/>
            <a:chExt cx="3846286" cy="3049769"/>
          </a:xfrm>
        </p:grpSpPr>
        <p:grpSp>
          <p:nvGrpSpPr>
            <p:cNvPr id="16" name="Group 15">
              <a:extLst>
                <a:ext uri="{FF2B5EF4-FFF2-40B4-BE49-F238E27FC236}">
                  <a16:creationId xmlns:a16="http://schemas.microsoft.com/office/drawing/2014/main" id="{FDF3890C-B17D-69F9-357E-8ACEB618431D}"/>
                </a:ext>
              </a:extLst>
            </p:cNvPr>
            <p:cNvGrpSpPr/>
            <p:nvPr/>
          </p:nvGrpSpPr>
          <p:grpSpPr>
            <a:xfrm>
              <a:off x="319315" y="1248230"/>
              <a:ext cx="3846286" cy="3049769"/>
              <a:chOff x="417797" y="1386116"/>
              <a:chExt cx="4622287" cy="3049769"/>
            </a:xfrm>
          </p:grpSpPr>
          <p:sp>
            <p:nvSpPr>
              <p:cNvPr id="18" name="Rectangle: Diagonal Corners Rounded 17">
                <a:extLst>
                  <a:ext uri="{FF2B5EF4-FFF2-40B4-BE49-F238E27FC236}">
                    <a16:creationId xmlns:a16="http://schemas.microsoft.com/office/drawing/2014/main" id="{53FEC25B-0DAF-B2DD-A790-88366828644A}"/>
                  </a:ext>
                </a:extLst>
              </p:cNvPr>
              <p:cNvSpPr/>
              <p:nvPr/>
            </p:nvSpPr>
            <p:spPr>
              <a:xfrm>
                <a:off x="530282" y="1469397"/>
                <a:ext cx="4509802" cy="2966488"/>
              </a:xfrm>
              <a:prstGeom prst="round2DiagRect">
                <a:avLst/>
              </a:prstGeom>
              <a:noFill/>
              <a:ln w="38100" cap="flat" cmpd="sng" algn="ctr">
                <a:solidFill>
                  <a:srgbClr val="EDC1B1">
                    <a:lumMod val="50000"/>
                  </a:srgbClr>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19" name="Rectangle: Diagonal Corners Rounded 18">
                <a:extLst>
                  <a:ext uri="{FF2B5EF4-FFF2-40B4-BE49-F238E27FC236}">
                    <a16:creationId xmlns:a16="http://schemas.microsoft.com/office/drawing/2014/main" id="{489542E9-4C04-D628-62F9-82274F6E8D94}"/>
                  </a:ext>
                </a:extLst>
              </p:cNvPr>
              <p:cNvSpPr/>
              <p:nvPr/>
            </p:nvSpPr>
            <p:spPr>
              <a:xfrm>
                <a:off x="417797" y="1386116"/>
                <a:ext cx="4509802" cy="2966488"/>
              </a:xfrm>
              <a:prstGeom prst="round2Diag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20" name="TextBox 19">
                <a:extLst>
                  <a:ext uri="{FF2B5EF4-FFF2-40B4-BE49-F238E27FC236}">
                    <a16:creationId xmlns:a16="http://schemas.microsoft.com/office/drawing/2014/main" id="{4446B29C-49A6-9BCE-CD33-ADAC7016CCE7}"/>
                  </a:ext>
                </a:extLst>
              </p:cNvPr>
              <p:cNvSpPr txBox="1"/>
              <p:nvPr/>
            </p:nvSpPr>
            <p:spPr>
              <a:xfrm>
                <a:off x="530282" y="2029726"/>
                <a:ext cx="4284831" cy="2212719"/>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u="none" strike="noStrike" kern="0" cap="none" spc="0" normalizeH="0" baseline="0" noProof="0" dirty="0">
                    <a:ln>
                      <a:noFill/>
                    </a:ln>
                    <a:solidFill>
                      <a:schemeClr val="tx1"/>
                    </a:solidFill>
                    <a:effectLst/>
                    <a:uLnTx/>
                    <a:uFillTx/>
                    <a:latin typeface="UTM Avo" panose="02040603050506020204" pitchFamily="18" charset="0"/>
                  </a:rPr>
                  <a:t>Em hãy nhận xét về thái độ, hành vi của các bạn học sinh trong Trường hợp 2. Theo em, thái độ, hành vi của bạn nào thể hiện lòng khoan dung?</a:t>
                </a:r>
                <a:endParaRPr kumimoji="0" lang="en-US" sz="2400" b="0" u="none" strike="noStrike" kern="0" cap="none" spc="0" normalizeH="0" baseline="0" noProof="0" dirty="0">
                  <a:ln>
                    <a:noFill/>
                  </a:ln>
                  <a:solidFill>
                    <a:schemeClr val="tx1"/>
                  </a:solidFill>
                  <a:effectLst/>
                  <a:uLnTx/>
                  <a:uFillTx/>
                  <a:latin typeface="UTM Avo" panose="02040603050506020204" pitchFamily="18" charset="0"/>
                </a:endParaRPr>
              </a:p>
            </p:txBody>
          </p:sp>
        </p:grpSp>
        <p:sp>
          <p:nvSpPr>
            <p:cNvPr id="17" name="Rectangle: Diagonal Corners Rounded 16">
              <a:extLst>
                <a:ext uri="{FF2B5EF4-FFF2-40B4-BE49-F238E27FC236}">
                  <a16:creationId xmlns:a16="http://schemas.microsoft.com/office/drawing/2014/main" id="{7F3EBD49-05F9-AE4A-213B-62CBC79CD52A}"/>
                </a:ext>
              </a:extLst>
            </p:cNvPr>
            <p:cNvSpPr/>
            <p:nvPr/>
          </p:nvSpPr>
          <p:spPr>
            <a:xfrm>
              <a:off x="1415514" y="1464202"/>
              <a:ext cx="1502229" cy="399143"/>
            </a:xfrm>
            <a:prstGeom prst="round2DiagRect">
              <a:avLst/>
            </a:prstGeom>
            <a:solidFill>
              <a:srgbClr val="FFF0E2">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Nhóm</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3, 4</a:t>
              </a:r>
            </a:p>
          </p:txBody>
        </p:sp>
      </p:grpSp>
      <p:sp>
        <p:nvSpPr>
          <p:cNvPr id="21" name="TextBox 20">
            <a:extLst>
              <a:ext uri="{FF2B5EF4-FFF2-40B4-BE49-F238E27FC236}">
                <a16:creationId xmlns:a16="http://schemas.microsoft.com/office/drawing/2014/main" id="{C1AF5EF1-00FD-1FC5-9E34-997EF93D7082}"/>
              </a:ext>
            </a:extLst>
          </p:cNvPr>
          <p:cNvSpPr txBox="1"/>
          <p:nvPr/>
        </p:nvSpPr>
        <p:spPr>
          <a:xfrm>
            <a:off x="1931205" y="1080653"/>
            <a:ext cx="8329589" cy="461665"/>
          </a:xfrm>
          <a:prstGeom prst="rect">
            <a:avLst/>
          </a:prstGeom>
          <a:noFill/>
        </p:spPr>
        <p:txBody>
          <a:bodyPr wrap="square" rtlCol="0">
            <a:spAutoFit/>
          </a:bodyPr>
          <a:lstStyle/>
          <a:p>
            <a:pPr algn="ctr">
              <a:buClrTx/>
            </a:pPr>
            <a:r>
              <a:rPr lang="vi-VN" sz="2400" b="1" dirty="0">
                <a:solidFill>
                  <a:schemeClr val="tx1"/>
                </a:solidFill>
                <a:latin typeface="UTM Avo" panose="02040603050506020204" pitchFamily="18" charset="0"/>
              </a:rPr>
              <a:t>a. Khai thác trường hợp 1, 2 SGK tr.13-14</a:t>
            </a:r>
            <a:endParaRPr lang="en-US" sz="2400" b="1" dirty="0">
              <a:solidFill>
                <a:schemeClr val="tx1"/>
              </a:solidFill>
              <a:latin typeface="UTM Avo" panose="02040603050506020204" pitchFamily="18" charset="0"/>
            </a:endParaRPr>
          </a:p>
        </p:txBody>
      </p:sp>
    </p:spTree>
    <p:extLst>
      <p:ext uri="{BB962C8B-B14F-4D97-AF65-F5344CB8AC3E}">
        <p14:creationId xmlns:p14="http://schemas.microsoft.com/office/powerpoint/2010/main" val="78474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F6EB134-11F1-AF8B-0F3C-EB23B7BD52ED}"/>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FF3047E9-E4B1-C408-27A7-2D9C414FE2F0}"/>
              </a:ext>
            </a:extLst>
          </p:cNvPr>
          <p:cNvGrpSpPr/>
          <p:nvPr/>
        </p:nvGrpSpPr>
        <p:grpSpPr>
          <a:xfrm>
            <a:off x="461194" y="1870094"/>
            <a:ext cx="6106873" cy="4523119"/>
            <a:chOff x="186989" y="1874549"/>
            <a:chExt cx="4580154" cy="3392338"/>
          </a:xfrm>
        </p:grpSpPr>
        <p:sp>
          <p:nvSpPr>
            <p:cNvPr id="4" name="TextBox 3">
              <a:extLst>
                <a:ext uri="{FF2B5EF4-FFF2-40B4-BE49-F238E27FC236}">
                  <a16:creationId xmlns:a16="http://schemas.microsoft.com/office/drawing/2014/main" id="{27EE1F82-E66C-3C3F-0FDD-758EBD25622E}"/>
                </a:ext>
              </a:extLst>
            </p:cNvPr>
            <p:cNvSpPr txBox="1"/>
            <p:nvPr/>
          </p:nvSpPr>
          <p:spPr>
            <a:xfrm>
              <a:off x="186989" y="2348012"/>
              <a:ext cx="4580154" cy="2918875"/>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Bạn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K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đã</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được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cả</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nhóm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giao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nhiệm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vụ</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xây</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dựng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bài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thuyết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trình</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Tuy</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nhiên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do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chủ</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quan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thiếu</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sự</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chuẩn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bị</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kĩ</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lưỡng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bài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thuyết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trình</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của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K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không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tốt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bị</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phê</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bình</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K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cảm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thấy</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lỗi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với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nhóm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tự</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trách</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bản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thân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mình</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đã</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không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hoàn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thành</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tốt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nhiệm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vụ</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nhóm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giao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p>
          </p:txBody>
        </p:sp>
        <p:sp>
          <p:nvSpPr>
            <p:cNvPr id="5" name="Rectangle: Rounded Corners 4">
              <a:extLst>
                <a:ext uri="{FF2B5EF4-FFF2-40B4-BE49-F238E27FC236}">
                  <a16:creationId xmlns:a16="http://schemas.microsoft.com/office/drawing/2014/main" id="{4D2F156C-112B-3860-0533-45FB50C31175}"/>
                </a:ext>
              </a:extLst>
            </p:cNvPr>
            <p:cNvSpPr/>
            <p:nvPr/>
          </p:nvSpPr>
          <p:spPr>
            <a:xfrm>
              <a:off x="186991" y="1874549"/>
              <a:ext cx="1908628" cy="473464"/>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ysClr val="windowText" lastClr="000000"/>
                  </a:solidFill>
                  <a:effectLst/>
                  <a:uLnTx/>
                  <a:uFillTx/>
                  <a:latin typeface="UTM Avo" panose="02040603050506020204" pitchFamily="18" charset="0"/>
                  <a:ea typeface="+mn-ea"/>
                  <a:cs typeface="+mn-cs"/>
                </a:rPr>
                <a:t>Trường</a:t>
              </a: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ysClr val="windowText" lastClr="000000"/>
                  </a:solidFill>
                  <a:effectLst/>
                  <a:uLnTx/>
                  <a:uFillTx/>
                  <a:latin typeface="UTM Avo" panose="02040603050506020204" pitchFamily="18" charset="0"/>
                  <a:ea typeface="+mn-ea"/>
                  <a:cs typeface="+mn-cs"/>
                </a:rPr>
                <a:t>hợp</a:t>
              </a: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rPr>
                <a:t> 1</a:t>
              </a:r>
            </a:p>
          </p:txBody>
        </p:sp>
      </p:grpSp>
      <p:pic>
        <p:nvPicPr>
          <p:cNvPr id="13" name="Picture 12">
            <a:extLst>
              <a:ext uri="{FF2B5EF4-FFF2-40B4-BE49-F238E27FC236}">
                <a16:creationId xmlns:a16="http://schemas.microsoft.com/office/drawing/2014/main" id="{E611585D-D0C7-F983-4DFD-478C6C5B0CE4}"/>
              </a:ext>
            </a:extLst>
          </p:cNvPr>
          <p:cNvPicPr>
            <a:picLocks noChangeAspect="1"/>
          </p:cNvPicPr>
          <p:nvPr/>
        </p:nvPicPr>
        <p:blipFill>
          <a:blip r:embed="rId3"/>
          <a:stretch>
            <a:fillRect/>
          </a:stretch>
        </p:blipFill>
        <p:spPr>
          <a:xfrm>
            <a:off x="6666926" y="2672843"/>
            <a:ext cx="5525074" cy="3548903"/>
          </a:xfrm>
          <a:prstGeom prst="rect">
            <a:avLst/>
          </a:prstGeom>
        </p:spPr>
      </p:pic>
    </p:spTree>
    <p:extLst>
      <p:ext uri="{BB962C8B-B14F-4D97-AF65-F5344CB8AC3E}">
        <p14:creationId xmlns:p14="http://schemas.microsoft.com/office/powerpoint/2010/main" val="7787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5BDD7F-847C-0A3A-E8E7-796D29A2AE7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3B3E01A-EE7C-743B-DA23-2C4D771F4327}"/>
              </a:ext>
            </a:extLst>
          </p:cNvPr>
          <p:cNvSpPr/>
          <p:nvPr/>
        </p:nvSpPr>
        <p:spPr>
          <a:xfrm>
            <a:off x="739836" y="1592878"/>
            <a:ext cx="7545380" cy="2540619"/>
          </a:xfrm>
          <a:prstGeom prst="rect">
            <a:avLst/>
          </a:prstGeom>
          <a:no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1" i="1" u="none" strike="noStrike" kern="0" cap="none" spc="0" normalizeH="0" baseline="0" noProof="0" dirty="0" err="1">
                <a:ln>
                  <a:noFill/>
                </a:ln>
                <a:solidFill>
                  <a:srgbClr val="C00000"/>
                </a:solidFill>
                <a:effectLst/>
                <a:uLnTx/>
                <a:uFillTx/>
                <a:latin typeface="UTM Avo" panose="02040603050506020204" pitchFamily="18" charset="0"/>
                <a:ea typeface="+mn-ea"/>
                <a:cs typeface="+mn-cs"/>
              </a:rPr>
              <a:t>Hành</a:t>
            </a:r>
            <a:r>
              <a:rPr kumimoji="0" lang="en-US" sz="2400" b="1" i="1" u="none" strike="noStrike" kern="0" cap="none" spc="0" normalizeH="0" baseline="0" noProof="0" dirty="0">
                <a:ln>
                  <a:noFill/>
                </a:ln>
                <a:solidFill>
                  <a:srgbClr val="C00000"/>
                </a:solidFill>
                <a:effectLst/>
                <a:uLnTx/>
                <a:uFillTx/>
                <a:latin typeface="UTM Avo" panose="02040603050506020204" pitchFamily="18" charset="0"/>
                <a:ea typeface="+mn-ea"/>
                <a:cs typeface="+mn-cs"/>
              </a:rPr>
              <a:t> vi: </a:t>
            </a:r>
          </a:p>
          <a:p>
            <a:pPr marL="380990" marR="0" lvl="0" indent="-38099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Bạn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K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nhận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thức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được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sai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lầm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luôn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tự</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dằn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vặt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endParaRPr lang="en-US" sz="2400" noProof="0" dirty="0">
              <a:latin typeface="UTM Avo" panose="02040603050506020204" pitchFamily="18" charset="0"/>
              <a:ea typeface="+mn-ea"/>
              <a:cs typeface="Arial" panose="020B0604020202020204" pitchFamily="34" charset="0"/>
            </a:endParaRPr>
          </a:p>
          <a:p>
            <a:pPr marR="0" lvl="0" algn="just" defTabSz="914400" eaLnBrk="1" fontAlgn="auto" latinLnBrk="0" hangingPunct="1">
              <a:lnSpc>
                <a:spcPct val="150000"/>
              </a:lnSpc>
              <a:spcBef>
                <a:spcPts val="0"/>
              </a:spcBef>
              <a:spcAft>
                <a:spcPts val="0"/>
              </a:spcAft>
              <a:buClrTx/>
              <a:buSzTx/>
              <a:tabLst/>
              <a:defRPr/>
            </a:pPr>
            <a:r>
              <a:rPr kumimoji="0" lang="en-US" sz="2400" b="0" i="0" u="none" strike="noStrike" kern="0" cap="none" spc="0" normalizeH="0" baseline="0" dirty="0">
                <a:ln>
                  <a:noFill/>
                </a:ln>
                <a:solidFill>
                  <a:srgbClr val="000000"/>
                </a:solidFill>
                <a:effectLst/>
                <a:uLnTx/>
                <a:uFillTx/>
                <a:latin typeface="UTM Avo" panose="02040603050506020204" pitchFamily="18" charset="0"/>
                <a:ea typeface="+mn-ea"/>
                <a:cs typeface="Arial" panose="020B0604020202020204" pitchFamily="34" charset="0"/>
                <a:sym typeface="Wingdings" panose="05000000000000000000" pitchFamily="2" charset="2"/>
              </a:rPr>
              <a: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xin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lỗi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bạn</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endParaRPr>
          </a:p>
          <a:p>
            <a:pPr marL="380990" marR="0" lvl="0" indent="-38099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Cả</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nhóm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luôn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động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viên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an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ủi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bạn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K.</a:t>
            </a:r>
          </a:p>
        </p:txBody>
      </p:sp>
      <p:grpSp>
        <p:nvGrpSpPr>
          <p:cNvPr id="8" name="Group 7">
            <a:extLst>
              <a:ext uri="{FF2B5EF4-FFF2-40B4-BE49-F238E27FC236}">
                <a16:creationId xmlns:a16="http://schemas.microsoft.com/office/drawing/2014/main" id="{EAC7C8A0-864A-0EF1-57DD-2F47F1938C20}"/>
              </a:ext>
            </a:extLst>
          </p:cNvPr>
          <p:cNvGrpSpPr/>
          <p:nvPr/>
        </p:nvGrpSpPr>
        <p:grpSpPr>
          <a:xfrm>
            <a:off x="2231896" y="4137692"/>
            <a:ext cx="5473596" cy="2430133"/>
            <a:chOff x="5319486" y="3324719"/>
            <a:chExt cx="3525216" cy="1552720"/>
          </a:xfrm>
        </p:grpSpPr>
        <p:sp>
          <p:nvSpPr>
            <p:cNvPr id="9" name="Freeform 3">
              <a:extLst>
                <a:ext uri="{FF2B5EF4-FFF2-40B4-BE49-F238E27FC236}">
                  <a16:creationId xmlns:a16="http://schemas.microsoft.com/office/drawing/2014/main" id="{E0BF36A0-4954-83F5-B4ED-3F6DDB146091}"/>
                </a:ext>
              </a:extLst>
            </p:cNvPr>
            <p:cNvSpPr/>
            <p:nvPr/>
          </p:nvSpPr>
          <p:spPr>
            <a:xfrm>
              <a:off x="5319486" y="3324719"/>
              <a:ext cx="3525216" cy="1552720"/>
            </a:xfrm>
            <a:custGeom>
              <a:avLst/>
              <a:gdLst/>
              <a:ahLst/>
              <a:cxnLst/>
              <a:rect l="l" t="t" r="r" b="b"/>
              <a:pathLst>
                <a:path w="3836240" h="2052388">
                  <a:moveTo>
                    <a:pt x="0" y="0"/>
                  </a:moveTo>
                  <a:lnTo>
                    <a:pt x="3836240" y="0"/>
                  </a:lnTo>
                  <a:lnTo>
                    <a:pt x="3836240" y="2052389"/>
                  </a:lnTo>
                  <a:lnTo>
                    <a:pt x="0" y="20523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dirty="0">
                <a:latin typeface="UTM Avo" panose="02040603050506020204" pitchFamily="18" charset="0"/>
              </a:endParaRPr>
            </a:p>
          </p:txBody>
        </p:sp>
        <p:sp>
          <p:nvSpPr>
            <p:cNvPr id="10" name="TextBox 9">
              <a:extLst>
                <a:ext uri="{FF2B5EF4-FFF2-40B4-BE49-F238E27FC236}">
                  <a16:creationId xmlns:a16="http://schemas.microsoft.com/office/drawing/2014/main" id="{09CBC094-0064-655F-33B9-81024B1626E1}"/>
                </a:ext>
              </a:extLst>
            </p:cNvPr>
            <p:cNvSpPr txBox="1"/>
            <p:nvPr/>
          </p:nvSpPr>
          <p:spPr>
            <a:xfrm>
              <a:off x="5563172" y="3564353"/>
              <a:ext cx="2893009" cy="1070771"/>
            </a:xfrm>
            <a:prstGeom prst="rect">
              <a:avLst/>
            </a:prstGeom>
            <a:noFill/>
          </p:spPr>
          <p:txBody>
            <a:bodyPr wrap="square">
              <a:spAutoFit/>
            </a:bodyPr>
            <a:lstStyle/>
            <a:p>
              <a:pPr algn="ctr">
                <a:lnSpc>
                  <a:spcPct val="150000"/>
                </a:lnSpc>
              </a:pP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bạn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nhóm</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K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thái</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hành</a:t>
              </a:r>
              <a:r>
                <a:rPr lang="en-US" sz="2400" dirty="0">
                  <a:latin typeface="UTM Avo" panose="02040603050506020204" pitchFamily="18" charset="0"/>
                </a:rPr>
                <a:t> vi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lòng</a:t>
              </a:r>
              <a:r>
                <a:rPr lang="en-US" sz="2400" dirty="0">
                  <a:latin typeface="UTM Avo" panose="02040603050506020204" pitchFamily="18" charset="0"/>
                </a:rPr>
                <a:t> </a:t>
              </a:r>
              <a:r>
                <a:rPr lang="en-US" sz="2400" dirty="0" err="1">
                  <a:latin typeface="UTM Avo" panose="02040603050506020204" pitchFamily="18" charset="0"/>
                </a:rPr>
                <a:t>khoan</a:t>
              </a:r>
              <a:r>
                <a:rPr lang="en-US" sz="2400" dirty="0">
                  <a:latin typeface="UTM Avo" panose="02040603050506020204" pitchFamily="18" charset="0"/>
                </a:rPr>
                <a:t> dung.</a:t>
              </a:r>
            </a:p>
          </p:txBody>
        </p:sp>
      </p:grpSp>
      <p:sp>
        <p:nvSpPr>
          <p:cNvPr id="11" name="Arrow: Notched Right 10">
            <a:extLst>
              <a:ext uri="{FF2B5EF4-FFF2-40B4-BE49-F238E27FC236}">
                <a16:creationId xmlns:a16="http://schemas.microsoft.com/office/drawing/2014/main" id="{B8D783DF-A4C1-615C-7C72-B5AEBA82E64C}"/>
              </a:ext>
            </a:extLst>
          </p:cNvPr>
          <p:cNvSpPr/>
          <p:nvPr/>
        </p:nvSpPr>
        <p:spPr>
          <a:xfrm>
            <a:off x="1597455" y="5108674"/>
            <a:ext cx="556381" cy="488171"/>
          </a:xfrm>
          <a:prstGeom prst="notchedRight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pic>
        <p:nvPicPr>
          <p:cNvPr id="14" name="Picture 13">
            <a:extLst>
              <a:ext uri="{FF2B5EF4-FFF2-40B4-BE49-F238E27FC236}">
                <a16:creationId xmlns:a16="http://schemas.microsoft.com/office/drawing/2014/main" id="{88792346-7BAA-C08C-16BC-DB2A98DC53F6}"/>
              </a:ext>
            </a:extLst>
          </p:cNvPr>
          <p:cNvPicPr>
            <a:picLocks noChangeAspect="1"/>
          </p:cNvPicPr>
          <p:nvPr/>
        </p:nvPicPr>
        <p:blipFill>
          <a:blip r:embed="rId5"/>
          <a:stretch>
            <a:fillRect/>
          </a:stretch>
        </p:blipFill>
        <p:spPr>
          <a:xfrm>
            <a:off x="7705492" y="1981200"/>
            <a:ext cx="4876800" cy="4876800"/>
          </a:xfrm>
          <a:prstGeom prst="rect">
            <a:avLst/>
          </a:prstGeom>
        </p:spPr>
      </p:pic>
    </p:spTree>
    <p:extLst>
      <p:ext uri="{BB962C8B-B14F-4D97-AF65-F5344CB8AC3E}">
        <p14:creationId xmlns:p14="http://schemas.microsoft.com/office/powerpoint/2010/main" val="399859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64EEAB-E7E6-E119-2976-F10025D014F9}"/>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F7166CD4-1230-4320-FA2C-ACDAC825505F}"/>
              </a:ext>
            </a:extLst>
          </p:cNvPr>
          <p:cNvGrpSpPr/>
          <p:nvPr/>
        </p:nvGrpSpPr>
        <p:grpSpPr>
          <a:xfrm>
            <a:off x="461195" y="1870094"/>
            <a:ext cx="5393196" cy="3415123"/>
            <a:chOff x="186990" y="1874549"/>
            <a:chExt cx="4044896" cy="2561341"/>
          </a:xfrm>
        </p:grpSpPr>
        <p:sp>
          <p:nvSpPr>
            <p:cNvPr id="4" name="TextBox 3">
              <a:extLst>
                <a:ext uri="{FF2B5EF4-FFF2-40B4-BE49-F238E27FC236}">
                  <a16:creationId xmlns:a16="http://schemas.microsoft.com/office/drawing/2014/main" id="{AC5658FC-141E-18D3-C0EE-D3E46C290803}"/>
                </a:ext>
              </a:extLst>
            </p:cNvPr>
            <p:cNvSpPr txBox="1"/>
            <p:nvPr/>
          </p:nvSpPr>
          <p:spPr>
            <a:xfrm>
              <a:off x="186990" y="2348012"/>
              <a:ext cx="4044896" cy="2087878"/>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rPr>
                <a:t>T và H từng là bạn thân của nhau. Một lần, T đã vô tình gây ra lỗi với H. Hối hận vì lỗi lầm của mình, T đã sửa chữa và nhiều lần xin lỗi H nhưng H vẫn không chấp nhận. </a:t>
              </a:r>
            </a:p>
          </p:txBody>
        </p:sp>
        <p:sp>
          <p:nvSpPr>
            <p:cNvPr id="5" name="Rectangle: Rounded Corners 4">
              <a:extLst>
                <a:ext uri="{FF2B5EF4-FFF2-40B4-BE49-F238E27FC236}">
                  <a16:creationId xmlns:a16="http://schemas.microsoft.com/office/drawing/2014/main" id="{E16FEAB5-FFF2-8B28-7171-F1CEAAB9F55F}"/>
                </a:ext>
              </a:extLst>
            </p:cNvPr>
            <p:cNvSpPr/>
            <p:nvPr/>
          </p:nvSpPr>
          <p:spPr>
            <a:xfrm>
              <a:off x="186991" y="1874549"/>
              <a:ext cx="1908628" cy="473464"/>
            </a:xfrm>
            <a:prstGeom prst="roundRect">
              <a:avLst>
                <a:gd name="adj" fmla="val 50000"/>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ysClr val="windowText" lastClr="000000"/>
                  </a:solidFill>
                  <a:effectLst/>
                  <a:uLnTx/>
                  <a:uFillTx/>
                  <a:latin typeface="UTM Avo" panose="02040603050506020204" pitchFamily="18" charset="0"/>
                  <a:ea typeface="+mn-ea"/>
                  <a:cs typeface="+mn-cs"/>
                </a:rPr>
                <a:t>Trường</a:t>
              </a: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ysClr val="windowText" lastClr="000000"/>
                  </a:solidFill>
                  <a:effectLst/>
                  <a:uLnTx/>
                  <a:uFillTx/>
                  <a:latin typeface="UTM Avo" panose="02040603050506020204" pitchFamily="18" charset="0"/>
                  <a:ea typeface="+mn-ea"/>
                  <a:cs typeface="+mn-cs"/>
                </a:rPr>
                <a:t>hợp</a:t>
              </a: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rPr>
                <a:t> 2</a:t>
              </a:r>
            </a:p>
          </p:txBody>
        </p:sp>
      </p:grpSp>
      <p:pic>
        <p:nvPicPr>
          <p:cNvPr id="6" name="Picture 5">
            <a:extLst>
              <a:ext uri="{FF2B5EF4-FFF2-40B4-BE49-F238E27FC236}">
                <a16:creationId xmlns:a16="http://schemas.microsoft.com/office/drawing/2014/main" id="{AA020192-95DD-82FD-C998-944C2A930E15}"/>
              </a:ext>
            </a:extLst>
          </p:cNvPr>
          <p:cNvPicPr>
            <a:picLocks noChangeAspect="1"/>
          </p:cNvPicPr>
          <p:nvPr/>
        </p:nvPicPr>
        <p:blipFill>
          <a:blip r:embed="rId3"/>
          <a:stretch>
            <a:fillRect/>
          </a:stretch>
        </p:blipFill>
        <p:spPr>
          <a:xfrm>
            <a:off x="5414678" y="2329789"/>
            <a:ext cx="6777322" cy="3701219"/>
          </a:xfrm>
          <a:prstGeom prst="rect">
            <a:avLst/>
          </a:prstGeom>
        </p:spPr>
      </p:pic>
    </p:spTree>
    <p:extLst>
      <p:ext uri="{BB962C8B-B14F-4D97-AF65-F5344CB8AC3E}">
        <p14:creationId xmlns:p14="http://schemas.microsoft.com/office/powerpoint/2010/main" val="178614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CADE04-D239-99BB-FF30-94B2BE94BF6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B6DCCCE-6CAD-EAA2-65F1-7D5C43373709}"/>
              </a:ext>
            </a:extLst>
          </p:cNvPr>
          <p:cNvSpPr/>
          <p:nvPr/>
        </p:nvSpPr>
        <p:spPr>
          <a:xfrm>
            <a:off x="739836" y="1592878"/>
            <a:ext cx="7545380" cy="2540619"/>
          </a:xfrm>
          <a:prstGeom prst="rect">
            <a:avLst/>
          </a:prstGeom>
          <a:no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1" i="1" u="none" strike="noStrike" kern="0" cap="none" spc="0" normalizeH="0" baseline="0" noProof="0" dirty="0" err="1">
                <a:ln>
                  <a:noFill/>
                </a:ln>
                <a:solidFill>
                  <a:srgbClr val="C00000"/>
                </a:solidFill>
                <a:effectLst/>
                <a:uLnTx/>
                <a:uFillTx/>
                <a:latin typeface="UTM Avo" panose="02040603050506020204" pitchFamily="18" charset="0"/>
                <a:ea typeface="+mn-ea"/>
                <a:cs typeface="+mn-cs"/>
              </a:rPr>
              <a:t>Hành</a:t>
            </a:r>
            <a:r>
              <a:rPr kumimoji="0" lang="en-US" sz="2400" b="1" i="1" u="none" strike="noStrike" kern="0" cap="none" spc="0" normalizeH="0" baseline="0" noProof="0" dirty="0">
                <a:ln>
                  <a:noFill/>
                </a:ln>
                <a:solidFill>
                  <a:srgbClr val="C00000"/>
                </a:solidFill>
                <a:effectLst/>
                <a:uLnTx/>
                <a:uFillTx/>
                <a:latin typeface="UTM Avo" panose="02040603050506020204" pitchFamily="18" charset="0"/>
                <a:ea typeface="+mn-ea"/>
                <a:cs typeface="+mn-cs"/>
              </a:rPr>
              <a:t> vi: </a:t>
            </a:r>
          </a:p>
          <a:p>
            <a:pPr marL="380990" lvl="0" indent="-380990" algn="just">
              <a:lnSpc>
                <a:spcPct val="150000"/>
              </a:lnSpc>
              <a:buClrTx/>
              <a:buFont typeface="Arial" panose="020B0604020202020204" pitchFamily="34" charset="0"/>
              <a:buChar char="•"/>
              <a:defRPr/>
            </a:pPr>
            <a:r>
              <a:rPr lang="en-US" sz="2400" dirty="0">
                <a:latin typeface="UTM Avo" panose="02040603050506020204" pitchFamily="18" charset="0"/>
                <a:ea typeface="+mn-ea"/>
                <a:cs typeface="+mn-cs"/>
              </a:rPr>
              <a:t>T </a:t>
            </a:r>
            <a:r>
              <a:rPr lang="en-US" sz="2400" dirty="0" err="1">
                <a:latin typeface="UTM Avo" panose="02040603050506020204" pitchFamily="18" charset="0"/>
                <a:ea typeface="+mn-ea"/>
                <a:cs typeface="+mn-cs"/>
              </a:rPr>
              <a:t>đã</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có</a:t>
            </a:r>
            <a:r>
              <a:rPr lang="en-US" sz="2400" dirty="0">
                <a:latin typeface="UTM Avo" panose="02040603050506020204" pitchFamily="18" charset="0"/>
                <a:ea typeface="+mn-ea"/>
                <a:cs typeface="+mn-cs"/>
              </a:rPr>
              <a:t> ý </a:t>
            </a:r>
            <a:r>
              <a:rPr lang="en-US" sz="2400" dirty="0" err="1">
                <a:latin typeface="UTM Avo" panose="02040603050506020204" pitchFamily="18" charset="0"/>
                <a:ea typeface="+mn-ea"/>
                <a:cs typeface="+mn-cs"/>
              </a:rPr>
              <a:t>thức</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và</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hành</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động</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sửa</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chữa</a:t>
            </a:r>
            <a:r>
              <a:rPr lang="en-US" sz="2400" dirty="0">
                <a:latin typeface="UTM Avo" panose="02040603050506020204" pitchFamily="18" charset="0"/>
                <a:ea typeface="+mn-ea"/>
                <a:cs typeface="+mn-cs"/>
              </a:rPr>
              <a:t> </a:t>
            </a:r>
          </a:p>
          <a:p>
            <a:pPr lvl="0" algn="just">
              <a:lnSpc>
                <a:spcPct val="150000"/>
              </a:lnSpc>
              <a:buClrTx/>
              <a:defRPr/>
            </a:pPr>
            <a:r>
              <a:rPr lang="en-US" sz="2400" dirty="0">
                <a:latin typeface="UTM Avo" panose="02040603050506020204" pitchFamily="18" charset="0"/>
                <a:ea typeface="+mn-ea"/>
                <a:cs typeface="+mn-cs"/>
                <a:sym typeface="Wingdings" panose="05000000000000000000" pitchFamily="2" charset="2"/>
              </a:rPr>
              <a:t> </a:t>
            </a:r>
            <a:r>
              <a:rPr lang="en-US" sz="2400" dirty="0" err="1">
                <a:latin typeface="UTM Avo" panose="02040603050506020204" pitchFamily="18" charset="0"/>
                <a:ea typeface="+mn-ea"/>
                <a:cs typeface="+mn-cs"/>
              </a:rPr>
              <a:t>xin</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lỗi</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mong</a:t>
            </a:r>
            <a:r>
              <a:rPr lang="en-US" sz="2400" dirty="0">
                <a:latin typeface="UTM Avo" panose="02040603050506020204" pitchFamily="18" charset="0"/>
                <a:ea typeface="+mn-ea"/>
                <a:cs typeface="+mn-cs"/>
              </a:rPr>
              <a:t> H </a:t>
            </a:r>
            <a:r>
              <a:rPr lang="en-US" sz="2400" dirty="0" err="1">
                <a:latin typeface="UTM Avo" panose="02040603050506020204" pitchFamily="18" charset="0"/>
                <a:ea typeface="+mn-ea"/>
                <a:cs typeface="+mn-cs"/>
              </a:rPr>
              <a:t>tha</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thứ</a:t>
            </a:r>
            <a:endParaRPr lang="en-US" sz="2400" dirty="0">
              <a:latin typeface="UTM Avo" panose="02040603050506020204" pitchFamily="18" charset="0"/>
              <a:ea typeface="+mn-ea"/>
              <a:cs typeface="+mn-cs"/>
            </a:endParaRPr>
          </a:p>
          <a:p>
            <a:pPr marL="380990" lvl="0" indent="-380990" algn="just">
              <a:lnSpc>
                <a:spcPct val="150000"/>
              </a:lnSpc>
              <a:buClrTx/>
              <a:buFont typeface="Arial" panose="020B0604020202020204" pitchFamily="34" charset="0"/>
              <a:buChar char="•"/>
              <a:defRPr/>
            </a:pPr>
            <a:r>
              <a:rPr lang="en-US" sz="2400" dirty="0">
                <a:latin typeface="UTM Avo" panose="02040603050506020204" pitchFamily="18" charset="0"/>
                <a:ea typeface="+mn-ea"/>
                <a:cs typeface="+mn-cs"/>
              </a:rPr>
              <a:t>H </a:t>
            </a:r>
            <a:r>
              <a:rPr lang="en-US" sz="2400" dirty="0" err="1">
                <a:latin typeface="UTM Avo" panose="02040603050506020204" pitchFamily="18" charset="0"/>
                <a:ea typeface="+mn-ea"/>
                <a:cs typeface="+mn-cs"/>
              </a:rPr>
              <a:t>không</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chấp</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nhận</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lời</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xin</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lỗi</a:t>
            </a:r>
            <a:endParaRPr lang="en-US" sz="2400" dirty="0">
              <a:latin typeface="UTM Avo" panose="02040603050506020204" pitchFamily="18" charset="0"/>
              <a:ea typeface="+mn-ea"/>
              <a:cs typeface="+mn-cs"/>
            </a:endParaRPr>
          </a:p>
        </p:txBody>
      </p:sp>
      <p:grpSp>
        <p:nvGrpSpPr>
          <p:cNvPr id="8" name="Group 7">
            <a:extLst>
              <a:ext uri="{FF2B5EF4-FFF2-40B4-BE49-F238E27FC236}">
                <a16:creationId xmlns:a16="http://schemas.microsoft.com/office/drawing/2014/main" id="{62EF8F8A-D59C-0E41-8E52-ACC09E0B02DC}"/>
              </a:ext>
            </a:extLst>
          </p:cNvPr>
          <p:cNvGrpSpPr/>
          <p:nvPr/>
        </p:nvGrpSpPr>
        <p:grpSpPr>
          <a:xfrm>
            <a:off x="2231896" y="4137692"/>
            <a:ext cx="5473596" cy="2430133"/>
            <a:chOff x="5319486" y="3324719"/>
            <a:chExt cx="3525216" cy="1552720"/>
          </a:xfrm>
        </p:grpSpPr>
        <p:sp>
          <p:nvSpPr>
            <p:cNvPr id="9" name="Freeform 3">
              <a:extLst>
                <a:ext uri="{FF2B5EF4-FFF2-40B4-BE49-F238E27FC236}">
                  <a16:creationId xmlns:a16="http://schemas.microsoft.com/office/drawing/2014/main" id="{B83FDAEA-1286-EAAF-5733-06EBA2FF847F}"/>
                </a:ext>
              </a:extLst>
            </p:cNvPr>
            <p:cNvSpPr/>
            <p:nvPr/>
          </p:nvSpPr>
          <p:spPr>
            <a:xfrm>
              <a:off x="5319486" y="3324719"/>
              <a:ext cx="3525216" cy="1552720"/>
            </a:xfrm>
            <a:custGeom>
              <a:avLst/>
              <a:gdLst/>
              <a:ahLst/>
              <a:cxnLst/>
              <a:rect l="l" t="t" r="r" b="b"/>
              <a:pathLst>
                <a:path w="3836240" h="2052388">
                  <a:moveTo>
                    <a:pt x="0" y="0"/>
                  </a:moveTo>
                  <a:lnTo>
                    <a:pt x="3836240" y="0"/>
                  </a:lnTo>
                  <a:lnTo>
                    <a:pt x="3836240" y="2052389"/>
                  </a:lnTo>
                  <a:lnTo>
                    <a:pt x="0" y="20523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dirty="0">
                <a:latin typeface="UTM Avo" panose="02040603050506020204" pitchFamily="18" charset="0"/>
              </a:endParaRPr>
            </a:p>
          </p:txBody>
        </p:sp>
        <p:sp>
          <p:nvSpPr>
            <p:cNvPr id="10" name="TextBox 9">
              <a:extLst>
                <a:ext uri="{FF2B5EF4-FFF2-40B4-BE49-F238E27FC236}">
                  <a16:creationId xmlns:a16="http://schemas.microsoft.com/office/drawing/2014/main" id="{53E239FD-C171-5D8B-8C2E-7D8CEE1EA55D}"/>
                </a:ext>
              </a:extLst>
            </p:cNvPr>
            <p:cNvSpPr txBox="1"/>
            <p:nvPr/>
          </p:nvSpPr>
          <p:spPr>
            <a:xfrm>
              <a:off x="5848652" y="3565693"/>
              <a:ext cx="2285050" cy="1070771"/>
            </a:xfrm>
            <a:prstGeom prst="rect">
              <a:avLst/>
            </a:prstGeom>
            <a:noFill/>
          </p:spPr>
          <p:txBody>
            <a:bodyPr wrap="square">
              <a:spAutoFit/>
            </a:bodyPr>
            <a:lstStyle/>
            <a:p>
              <a:pPr algn="ctr">
                <a:lnSpc>
                  <a:spcPct val="150000"/>
                </a:lnSpc>
              </a:pPr>
              <a:r>
                <a:rPr lang="en-US" sz="2400" dirty="0" err="1">
                  <a:latin typeface="UTM Avo" panose="02040603050506020204" pitchFamily="18" charset="0"/>
                </a:rPr>
                <a:t>Bạn</a:t>
              </a:r>
              <a:r>
                <a:rPr lang="en-US" sz="2400" dirty="0">
                  <a:latin typeface="UTM Avo" panose="02040603050506020204" pitchFamily="18" charset="0"/>
                </a:rPr>
                <a:t> H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thái</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hành</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thiếu</a:t>
              </a:r>
              <a:r>
                <a:rPr lang="en-US" sz="2400" dirty="0">
                  <a:latin typeface="UTM Avo" panose="02040603050506020204" pitchFamily="18" charset="0"/>
                </a:rPr>
                <a:t> </a:t>
              </a:r>
              <a:r>
                <a:rPr lang="en-US" sz="2400" dirty="0" err="1">
                  <a:latin typeface="UTM Avo" panose="02040603050506020204" pitchFamily="18" charset="0"/>
                </a:rPr>
                <a:t>khoan</a:t>
              </a:r>
              <a:r>
                <a:rPr lang="en-US" sz="2400" dirty="0">
                  <a:latin typeface="UTM Avo" panose="02040603050506020204" pitchFamily="18" charset="0"/>
                </a:rPr>
                <a:t> dung.</a:t>
              </a:r>
            </a:p>
          </p:txBody>
        </p:sp>
      </p:grpSp>
      <p:sp>
        <p:nvSpPr>
          <p:cNvPr id="11" name="Arrow: Notched Right 10">
            <a:extLst>
              <a:ext uri="{FF2B5EF4-FFF2-40B4-BE49-F238E27FC236}">
                <a16:creationId xmlns:a16="http://schemas.microsoft.com/office/drawing/2014/main" id="{0028CC50-7420-599D-3934-330B376DD9A8}"/>
              </a:ext>
            </a:extLst>
          </p:cNvPr>
          <p:cNvSpPr/>
          <p:nvPr/>
        </p:nvSpPr>
        <p:spPr>
          <a:xfrm>
            <a:off x="1597455" y="5108674"/>
            <a:ext cx="556381" cy="488171"/>
          </a:xfrm>
          <a:prstGeom prst="notchedRight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pic>
        <p:nvPicPr>
          <p:cNvPr id="14" name="Picture 13">
            <a:extLst>
              <a:ext uri="{FF2B5EF4-FFF2-40B4-BE49-F238E27FC236}">
                <a16:creationId xmlns:a16="http://schemas.microsoft.com/office/drawing/2014/main" id="{CB9FB086-343B-7FCB-79A5-55008896B633}"/>
              </a:ext>
            </a:extLst>
          </p:cNvPr>
          <p:cNvPicPr>
            <a:picLocks noChangeAspect="1"/>
          </p:cNvPicPr>
          <p:nvPr/>
        </p:nvPicPr>
        <p:blipFill>
          <a:blip r:embed="rId5"/>
          <a:stretch>
            <a:fillRect/>
          </a:stretch>
        </p:blipFill>
        <p:spPr>
          <a:xfrm>
            <a:off x="7705492" y="1981200"/>
            <a:ext cx="4876800" cy="4876800"/>
          </a:xfrm>
          <a:prstGeom prst="rect">
            <a:avLst/>
          </a:prstGeom>
        </p:spPr>
      </p:pic>
    </p:spTree>
    <p:extLst>
      <p:ext uri="{BB962C8B-B14F-4D97-AF65-F5344CB8AC3E}">
        <p14:creationId xmlns:p14="http://schemas.microsoft.com/office/powerpoint/2010/main" val="261466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E9ACF4-053B-C250-7ADA-BC625D37E488}"/>
            </a:ext>
          </a:extLst>
        </p:cNvPr>
        <p:cNvGrpSpPr/>
        <p:nvPr/>
      </p:nvGrpSpPr>
      <p:grpSpPr>
        <a:xfrm>
          <a:off x="0" y="0"/>
          <a:ext cx="0" cy="0"/>
          <a:chOff x="0" y="0"/>
          <a:chExt cx="0" cy="0"/>
        </a:xfrm>
      </p:grpSpPr>
      <p:grpSp>
        <p:nvGrpSpPr>
          <p:cNvPr id="2" name="Google Shape;481;p35">
            <a:extLst>
              <a:ext uri="{FF2B5EF4-FFF2-40B4-BE49-F238E27FC236}">
                <a16:creationId xmlns:a16="http://schemas.microsoft.com/office/drawing/2014/main" id="{99E11DD1-B9C7-2EA0-BB26-1DE4701BD873}"/>
              </a:ext>
            </a:extLst>
          </p:cNvPr>
          <p:cNvGrpSpPr/>
          <p:nvPr/>
        </p:nvGrpSpPr>
        <p:grpSpPr>
          <a:xfrm>
            <a:off x="6798052" y="3139068"/>
            <a:ext cx="4299484" cy="2768161"/>
            <a:chOff x="4532225" y="2326977"/>
            <a:chExt cx="4055607" cy="2611145"/>
          </a:xfrm>
        </p:grpSpPr>
        <p:sp>
          <p:nvSpPr>
            <p:cNvPr id="3" name="Google Shape;482;p35">
              <a:extLst>
                <a:ext uri="{FF2B5EF4-FFF2-40B4-BE49-F238E27FC236}">
                  <a16:creationId xmlns:a16="http://schemas.microsoft.com/office/drawing/2014/main" id="{F616519B-D6DF-402F-B4E5-21924086F6B3}"/>
                </a:ext>
              </a:extLst>
            </p:cNvPr>
            <p:cNvSpPr/>
            <p:nvPr/>
          </p:nvSpPr>
          <p:spPr>
            <a:xfrm>
              <a:off x="4532225" y="2598903"/>
              <a:ext cx="4055607" cy="2339219"/>
            </a:xfrm>
            <a:custGeom>
              <a:avLst/>
              <a:gdLst/>
              <a:ahLst/>
              <a:cxnLst/>
              <a:rect l="l" t="t" r="r" b="b"/>
              <a:pathLst>
                <a:path w="136300" h="78616" extrusionOk="0">
                  <a:moveTo>
                    <a:pt x="133849" y="39738"/>
                  </a:moveTo>
                  <a:cubicBezTo>
                    <a:pt x="123584" y="41394"/>
                    <a:pt x="113385" y="43315"/>
                    <a:pt x="103185" y="45235"/>
                  </a:cubicBezTo>
                  <a:cubicBezTo>
                    <a:pt x="100404" y="45500"/>
                    <a:pt x="97423" y="46361"/>
                    <a:pt x="94642" y="46891"/>
                  </a:cubicBezTo>
                  <a:cubicBezTo>
                    <a:pt x="93516" y="46891"/>
                    <a:pt x="91595" y="47156"/>
                    <a:pt x="91330" y="47487"/>
                  </a:cubicBezTo>
                  <a:cubicBezTo>
                    <a:pt x="90800" y="48017"/>
                    <a:pt x="89939" y="49408"/>
                    <a:pt x="89145" y="49938"/>
                  </a:cubicBezTo>
                  <a:cubicBezTo>
                    <a:pt x="86893" y="51858"/>
                    <a:pt x="82522" y="54375"/>
                    <a:pt x="78349" y="53779"/>
                  </a:cubicBezTo>
                  <a:lnTo>
                    <a:pt x="77223" y="53779"/>
                  </a:lnTo>
                  <a:cubicBezTo>
                    <a:pt x="76694" y="53779"/>
                    <a:pt x="75568" y="54905"/>
                    <a:pt x="74773" y="55435"/>
                  </a:cubicBezTo>
                  <a:cubicBezTo>
                    <a:pt x="63978" y="62389"/>
                    <a:pt x="52984" y="69277"/>
                    <a:pt x="42188" y="76165"/>
                  </a:cubicBezTo>
                  <a:cubicBezTo>
                    <a:pt x="40797" y="76959"/>
                    <a:pt x="38347" y="78615"/>
                    <a:pt x="36161" y="76165"/>
                  </a:cubicBezTo>
                  <a:cubicBezTo>
                    <a:pt x="28677" y="68416"/>
                    <a:pt x="9074" y="45832"/>
                    <a:pt x="1060" y="36162"/>
                  </a:cubicBezTo>
                  <a:cubicBezTo>
                    <a:pt x="0" y="34771"/>
                    <a:pt x="530" y="33645"/>
                    <a:pt x="1391" y="33380"/>
                  </a:cubicBezTo>
                  <a:cubicBezTo>
                    <a:pt x="28677" y="23446"/>
                    <a:pt x="52984" y="14373"/>
                    <a:pt x="80270" y="4703"/>
                  </a:cubicBezTo>
                  <a:cubicBezTo>
                    <a:pt x="84442" y="3047"/>
                    <a:pt x="88549" y="1657"/>
                    <a:pt x="92456" y="266"/>
                  </a:cubicBezTo>
                  <a:cubicBezTo>
                    <a:pt x="92986" y="1"/>
                    <a:pt x="93251" y="266"/>
                    <a:pt x="93516" y="531"/>
                  </a:cubicBezTo>
                  <a:cubicBezTo>
                    <a:pt x="107358" y="12717"/>
                    <a:pt x="120604" y="24837"/>
                    <a:pt x="134909" y="36957"/>
                  </a:cubicBezTo>
                  <a:cubicBezTo>
                    <a:pt x="136300" y="38083"/>
                    <a:pt x="134909" y="39474"/>
                    <a:pt x="133849" y="39738"/>
                  </a:cubicBezTo>
                  <a:close/>
                </a:path>
              </a:pathLst>
            </a:custGeom>
            <a:solidFill>
              <a:srgbClr val="7C93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 name="Google Shape;483;p35">
              <a:extLst>
                <a:ext uri="{FF2B5EF4-FFF2-40B4-BE49-F238E27FC236}">
                  <a16:creationId xmlns:a16="http://schemas.microsoft.com/office/drawing/2014/main" id="{906F1A93-6E29-43B4-6FAB-7EB7070D7D9F}"/>
                </a:ext>
              </a:extLst>
            </p:cNvPr>
            <p:cNvSpPr/>
            <p:nvPr/>
          </p:nvSpPr>
          <p:spPr>
            <a:xfrm>
              <a:off x="4540110" y="3599990"/>
              <a:ext cx="4047721" cy="1303507"/>
            </a:xfrm>
            <a:custGeom>
              <a:avLst/>
              <a:gdLst/>
              <a:ahLst/>
              <a:cxnLst/>
              <a:rect l="l" t="t" r="r" b="b"/>
              <a:pathLst>
                <a:path w="136035" h="43808" extrusionOk="0">
                  <a:moveTo>
                    <a:pt x="530" y="0"/>
                  </a:moveTo>
                  <a:cubicBezTo>
                    <a:pt x="0" y="596"/>
                    <a:pt x="0" y="1656"/>
                    <a:pt x="795" y="2517"/>
                  </a:cubicBezTo>
                  <a:cubicBezTo>
                    <a:pt x="8809" y="12187"/>
                    <a:pt x="28412" y="34771"/>
                    <a:pt x="35896" y="42520"/>
                  </a:cubicBezTo>
                  <a:cubicBezTo>
                    <a:pt x="36750" y="43477"/>
                    <a:pt x="37645" y="43808"/>
                    <a:pt x="38500" y="43808"/>
                  </a:cubicBezTo>
                  <a:cubicBezTo>
                    <a:pt x="39835" y="43808"/>
                    <a:pt x="41076" y="43004"/>
                    <a:pt x="41923" y="42520"/>
                  </a:cubicBezTo>
                  <a:cubicBezTo>
                    <a:pt x="52719" y="35632"/>
                    <a:pt x="63713" y="28744"/>
                    <a:pt x="74508" y="21790"/>
                  </a:cubicBezTo>
                  <a:cubicBezTo>
                    <a:pt x="75303" y="21260"/>
                    <a:pt x="76429" y="20134"/>
                    <a:pt x="76958" y="20134"/>
                  </a:cubicBezTo>
                  <a:lnTo>
                    <a:pt x="78084" y="20134"/>
                  </a:lnTo>
                  <a:cubicBezTo>
                    <a:pt x="78510" y="20195"/>
                    <a:pt x="78937" y="20223"/>
                    <a:pt x="79364" y="20223"/>
                  </a:cubicBezTo>
                  <a:cubicBezTo>
                    <a:pt x="83126" y="20223"/>
                    <a:pt x="86857" y="18018"/>
                    <a:pt x="88880" y="16293"/>
                  </a:cubicBezTo>
                  <a:cubicBezTo>
                    <a:pt x="89674" y="15763"/>
                    <a:pt x="90535" y="14372"/>
                    <a:pt x="91065" y="13842"/>
                  </a:cubicBezTo>
                  <a:cubicBezTo>
                    <a:pt x="91330" y="13511"/>
                    <a:pt x="93251" y="13246"/>
                    <a:pt x="94377" y="13246"/>
                  </a:cubicBezTo>
                  <a:cubicBezTo>
                    <a:pt x="97158" y="12716"/>
                    <a:pt x="100139" y="11855"/>
                    <a:pt x="102920" y="11590"/>
                  </a:cubicBezTo>
                  <a:cubicBezTo>
                    <a:pt x="113120" y="9670"/>
                    <a:pt x="123319" y="7749"/>
                    <a:pt x="133584" y="6093"/>
                  </a:cubicBezTo>
                  <a:cubicBezTo>
                    <a:pt x="134644" y="5829"/>
                    <a:pt x="136035" y="4438"/>
                    <a:pt x="134644" y="3312"/>
                  </a:cubicBezTo>
                  <a:lnTo>
                    <a:pt x="134644" y="3312"/>
                  </a:lnTo>
                  <a:cubicBezTo>
                    <a:pt x="134379" y="3577"/>
                    <a:pt x="133849" y="3908"/>
                    <a:pt x="133584" y="3908"/>
                  </a:cubicBezTo>
                  <a:cubicBezTo>
                    <a:pt x="123319" y="5829"/>
                    <a:pt x="113120" y="7749"/>
                    <a:pt x="102920" y="9405"/>
                  </a:cubicBezTo>
                  <a:cubicBezTo>
                    <a:pt x="100139" y="9935"/>
                    <a:pt x="97158" y="10531"/>
                    <a:pt x="94377" y="11061"/>
                  </a:cubicBezTo>
                  <a:cubicBezTo>
                    <a:pt x="93251" y="11061"/>
                    <a:pt x="91330" y="11326"/>
                    <a:pt x="91065" y="11590"/>
                  </a:cubicBezTo>
                  <a:cubicBezTo>
                    <a:pt x="90535" y="12451"/>
                    <a:pt x="89674" y="13511"/>
                    <a:pt x="88880" y="14107"/>
                  </a:cubicBezTo>
                  <a:cubicBezTo>
                    <a:pt x="86741" y="15931"/>
                    <a:pt x="82691" y="18233"/>
                    <a:pt x="78715" y="18233"/>
                  </a:cubicBezTo>
                  <a:cubicBezTo>
                    <a:pt x="78504" y="18233"/>
                    <a:pt x="78294" y="18227"/>
                    <a:pt x="78084" y="18213"/>
                  </a:cubicBezTo>
                  <a:cubicBezTo>
                    <a:pt x="77554" y="17949"/>
                    <a:pt x="77290" y="17949"/>
                    <a:pt x="76958" y="17949"/>
                  </a:cubicBezTo>
                  <a:cubicBezTo>
                    <a:pt x="76429" y="18213"/>
                    <a:pt x="75303" y="19074"/>
                    <a:pt x="74508" y="19604"/>
                  </a:cubicBezTo>
                  <a:cubicBezTo>
                    <a:pt x="63713" y="26492"/>
                    <a:pt x="52719" y="33380"/>
                    <a:pt x="41923" y="40334"/>
                  </a:cubicBezTo>
                  <a:cubicBezTo>
                    <a:pt x="41076" y="40818"/>
                    <a:pt x="39835" y="41622"/>
                    <a:pt x="38500" y="41622"/>
                  </a:cubicBezTo>
                  <a:cubicBezTo>
                    <a:pt x="37645" y="41622"/>
                    <a:pt x="36750" y="41292"/>
                    <a:pt x="35896" y="40334"/>
                  </a:cubicBezTo>
                  <a:cubicBezTo>
                    <a:pt x="28412" y="32850"/>
                    <a:pt x="8809" y="9935"/>
                    <a:pt x="795" y="265"/>
                  </a:cubicBezTo>
                  <a:cubicBezTo>
                    <a:pt x="795" y="265"/>
                    <a:pt x="530" y="265"/>
                    <a:pt x="530" y="0"/>
                  </a:cubicBezTo>
                  <a:close/>
                </a:path>
              </a:pathLst>
            </a:custGeom>
            <a:solidFill>
              <a:srgbClr val="61360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 name="Google Shape;484;p35">
              <a:extLst>
                <a:ext uri="{FF2B5EF4-FFF2-40B4-BE49-F238E27FC236}">
                  <a16:creationId xmlns:a16="http://schemas.microsoft.com/office/drawing/2014/main" id="{E4CCCB95-8C8A-6123-EB39-C38E12837501}"/>
                </a:ext>
              </a:extLst>
            </p:cNvPr>
            <p:cNvSpPr/>
            <p:nvPr/>
          </p:nvSpPr>
          <p:spPr>
            <a:xfrm>
              <a:off x="6370779" y="2894513"/>
              <a:ext cx="1929314" cy="1125275"/>
            </a:xfrm>
            <a:custGeom>
              <a:avLst/>
              <a:gdLst/>
              <a:ahLst/>
              <a:cxnLst/>
              <a:rect l="l" t="t" r="r" b="b"/>
              <a:pathLst>
                <a:path w="64840" h="37818" extrusionOk="0">
                  <a:moveTo>
                    <a:pt x="64839" y="25366"/>
                  </a:moveTo>
                  <a:cubicBezTo>
                    <a:pt x="55170" y="24836"/>
                    <a:pt x="43050" y="26757"/>
                    <a:pt x="33381" y="29803"/>
                  </a:cubicBezTo>
                  <a:cubicBezTo>
                    <a:pt x="29539" y="31194"/>
                    <a:pt x="25963" y="32585"/>
                    <a:pt x="23181" y="34771"/>
                  </a:cubicBezTo>
                  <a:cubicBezTo>
                    <a:pt x="21790" y="35565"/>
                    <a:pt x="20400" y="36956"/>
                    <a:pt x="19075" y="37817"/>
                  </a:cubicBezTo>
                  <a:cubicBezTo>
                    <a:pt x="18744" y="37552"/>
                    <a:pt x="18744" y="37221"/>
                    <a:pt x="18479" y="36956"/>
                  </a:cubicBezTo>
                  <a:cubicBezTo>
                    <a:pt x="12452" y="28678"/>
                    <a:pt x="6094" y="20399"/>
                    <a:pt x="1" y="11855"/>
                  </a:cubicBezTo>
                  <a:cubicBezTo>
                    <a:pt x="1" y="11590"/>
                    <a:pt x="531" y="11590"/>
                    <a:pt x="531" y="11590"/>
                  </a:cubicBezTo>
                  <a:cubicBezTo>
                    <a:pt x="2518" y="8544"/>
                    <a:pt x="5498" y="6888"/>
                    <a:pt x="8809" y="4967"/>
                  </a:cubicBezTo>
                  <a:cubicBezTo>
                    <a:pt x="12452" y="3312"/>
                    <a:pt x="16293" y="2186"/>
                    <a:pt x="20996" y="1391"/>
                  </a:cubicBezTo>
                  <a:cubicBezTo>
                    <a:pt x="26493" y="0"/>
                    <a:pt x="32321" y="0"/>
                    <a:pt x="36957" y="0"/>
                  </a:cubicBezTo>
                  <a:cubicBezTo>
                    <a:pt x="37818" y="0"/>
                    <a:pt x="38613" y="0"/>
                    <a:pt x="39209" y="265"/>
                  </a:cubicBezTo>
                  <a:cubicBezTo>
                    <a:pt x="39739" y="265"/>
                    <a:pt x="40268" y="1391"/>
                    <a:pt x="40864" y="1656"/>
                  </a:cubicBezTo>
                  <a:cubicBezTo>
                    <a:pt x="48282" y="9405"/>
                    <a:pt x="55501" y="16822"/>
                    <a:pt x="63184" y="23975"/>
                  </a:cubicBezTo>
                  <a:cubicBezTo>
                    <a:pt x="63449" y="24306"/>
                    <a:pt x="63780" y="24306"/>
                    <a:pt x="64045" y="24571"/>
                  </a:cubicBezTo>
                  <a:cubicBezTo>
                    <a:pt x="64310" y="24836"/>
                    <a:pt x="64574" y="25101"/>
                    <a:pt x="64839" y="25366"/>
                  </a:cubicBezTo>
                  <a:close/>
                </a:path>
              </a:pathLst>
            </a:custGeom>
            <a:solidFill>
              <a:srgbClr val="D1AF7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 name="Google Shape;485;p35">
              <a:extLst>
                <a:ext uri="{FF2B5EF4-FFF2-40B4-BE49-F238E27FC236}">
                  <a16:creationId xmlns:a16="http://schemas.microsoft.com/office/drawing/2014/main" id="{C21947DA-3E87-11BD-E9D6-2A4EBEC6A841}"/>
                </a:ext>
              </a:extLst>
            </p:cNvPr>
            <p:cNvSpPr/>
            <p:nvPr/>
          </p:nvSpPr>
          <p:spPr>
            <a:xfrm>
              <a:off x="6305766" y="2845240"/>
              <a:ext cx="1952940" cy="1190319"/>
            </a:xfrm>
            <a:custGeom>
              <a:avLst/>
              <a:gdLst/>
              <a:ahLst/>
              <a:cxnLst/>
              <a:rect l="l" t="t" r="r" b="b"/>
              <a:pathLst>
                <a:path w="65634" h="40004" extrusionOk="0">
                  <a:moveTo>
                    <a:pt x="65634" y="21790"/>
                  </a:moveTo>
                  <a:cubicBezTo>
                    <a:pt x="56295" y="22320"/>
                    <a:pt x="44440" y="25962"/>
                    <a:pt x="35301" y="30334"/>
                  </a:cubicBezTo>
                  <a:cubicBezTo>
                    <a:pt x="31459" y="31989"/>
                    <a:pt x="28148" y="33910"/>
                    <a:pt x="25631" y="36427"/>
                  </a:cubicBezTo>
                  <a:cubicBezTo>
                    <a:pt x="24240" y="37553"/>
                    <a:pt x="23446" y="38877"/>
                    <a:pt x="22055" y="40003"/>
                  </a:cubicBezTo>
                  <a:lnTo>
                    <a:pt x="21260" y="39208"/>
                  </a:lnTo>
                  <a:cubicBezTo>
                    <a:pt x="14306" y="31724"/>
                    <a:pt x="6888" y="24307"/>
                    <a:pt x="0" y="16823"/>
                  </a:cubicBezTo>
                  <a:cubicBezTo>
                    <a:pt x="0" y="16558"/>
                    <a:pt x="265" y="16293"/>
                    <a:pt x="265" y="16293"/>
                  </a:cubicBezTo>
                  <a:cubicBezTo>
                    <a:pt x="1921" y="12981"/>
                    <a:pt x="4703" y="10730"/>
                    <a:pt x="7683" y="8809"/>
                  </a:cubicBezTo>
                  <a:cubicBezTo>
                    <a:pt x="10994" y="6623"/>
                    <a:pt x="14902" y="4968"/>
                    <a:pt x="19273" y="3577"/>
                  </a:cubicBezTo>
                  <a:cubicBezTo>
                    <a:pt x="24571" y="1656"/>
                    <a:pt x="30333" y="795"/>
                    <a:pt x="35301" y="265"/>
                  </a:cubicBezTo>
                  <a:cubicBezTo>
                    <a:pt x="35830" y="265"/>
                    <a:pt x="36691" y="0"/>
                    <a:pt x="37221" y="265"/>
                  </a:cubicBezTo>
                  <a:cubicBezTo>
                    <a:pt x="37817" y="265"/>
                    <a:pt x="38612" y="1126"/>
                    <a:pt x="39142" y="1391"/>
                  </a:cubicBezTo>
                  <a:cubicBezTo>
                    <a:pt x="47421" y="8014"/>
                    <a:pt x="55699" y="14637"/>
                    <a:pt x="63978" y="20664"/>
                  </a:cubicBezTo>
                  <a:cubicBezTo>
                    <a:pt x="64309" y="20995"/>
                    <a:pt x="64574" y="20995"/>
                    <a:pt x="65104" y="21260"/>
                  </a:cubicBezTo>
                  <a:cubicBezTo>
                    <a:pt x="65369" y="21525"/>
                    <a:pt x="65634" y="21525"/>
                    <a:pt x="65634" y="21790"/>
                  </a:cubicBezTo>
                  <a:close/>
                </a:path>
              </a:pathLst>
            </a:custGeom>
            <a:solidFill>
              <a:srgbClr val="EAC6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 name="Google Shape;486;p35">
              <a:extLst>
                <a:ext uri="{FF2B5EF4-FFF2-40B4-BE49-F238E27FC236}">
                  <a16:creationId xmlns:a16="http://schemas.microsoft.com/office/drawing/2014/main" id="{0766CEF2-C08A-ABB9-F97E-34B0E021F6F4}"/>
                </a:ext>
              </a:extLst>
            </p:cNvPr>
            <p:cNvSpPr/>
            <p:nvPr/>
          </p:nvSpPr>
          <p:spPr>
            <a:xfrm>
              <a:off x="6297881" y="2598903"/>
              <a:ext cx="2019948" cy="1420891"/>
            </a:xfrm>
            <a:custGeom>
              <a:avLst/>
              <a:gdLst/>
              <a:ahLst/>
              <a:cxnLst/>
              <a:rect l="l" t="t" r="r" b="b"/>
              <a:pathLst>
                <a:path w="67886" h="47753" extrusionOk="0">
                  <a:moveTo>
                    <a:pt x="67885" y="25367"/>
                  </a:moveTo>
                  <a:cubicBezTo>
                    <a:pt x="58746" y="26228"/>
                    <a:pt x="47156" y="28678"/>
                    <a:pt x="39142" y="32255"/>
                  </a:cubicBezTo>
                  <a:cubicBezTo>
                    <a:pt x="32254" y="35566"/>
                    <a:pt x="26757" y="39738"/>
                    <a:pt x="23181" y="45235"/>
                  </a:cubicBezTo>
                  <a:cubicBezTo>
                    <a:pt x="22850" y="45832"/>
                    <a:pt x="22585" y="46096"/>
                    <a:pt x="22320" y="46626"/>
                  </a:cubicBezTo>
                  <a:cubicBezTo>
                    <a:pt x="22320" y="46891"/>
                    <a:pt x="22055" y="47487"/>
                    <a:pt x="21790" y="47752"/>
                  </a:cubicBezTo>
                  <a:cubicBezTo>
                    <a:pt x="14902" y="39738"/>
                    <a:pt x="8544" y="31990"/>
                    <a:pt x="1656" y="23976"/>
                  </a:cubicBezTo>
                  <a:cubicBezTo>
                    <a:pt x="1060" y="23446"/>
                    <a:pt x="530" y="22916"/>
                    <a:pt x="265" y="22320"/>
                  </a:cubicBezTo>
                  <a:cubicBezTo>
                    <a:pt x="1" y="21260"/>
                    <a:pt x="795" y="19340"/>
                    <a:pt x="1325" y="18479"/>
                  </a:cubicBezTo>
                  <a:cubicBezTo>
                    <a:pt x="2981" y="14902"/>
                    <a:pt x="6027" y="11856"/>
                    <a:pt x="9074" y="9405"/>
                  </a:cubicBezTo>
                  <a:cubicBezTo>
                    <a:pt x="14041" y="6094"/>
                    <a:pt x="19273" y="3577"/>
                    <a:pt x="26161" y="1657"/>
                  </a:cubicBezTo>
                  <a:cubicBezTo>
                    <a:pt x="28678" y="1127"/>
                    <a:pt x="32519" y="266"/>
                    <a:pt x="35036" y="266"/>
                  </a:cubicBezTo>
                  <a:cubicBezTo>
                    <a:pt x="35566" y="266"/>
                    <a:pt x="36095" y="1"/>
                    <a:pt x="36095" y="266"/>
                  </a:cubicBezTo>
                  <a:cubicBezTo>
                    <a:pt x="36691" y="266"/>
                    <a:pt x="37751" y="1127"/>
                    <a:pt x="38347" y="1657"/>
                  </a:cubicBezTo>
                  <a:cubicBezTo>
                    <a:pt x="46891" y="8544"/>
                    <a:pt x="55434" y="15432"/>
                    <a:pt x="63978" y="22320"/>
                  </a:cubicBezTo>
                  <a:cubicBezTo>
                    <a:pt x="65104" y="22916"/>
                    <a:pt x="65899" y="23711"/>
                    <a:pt x="67024" y="24572"/>
                  </a:cubicBezTo>
                  <a:cubicBezTo>
                    <a:pt x="67289" y="24837"/>
                    <a:pt x="67554" y="25102"/>
                    <a:pt x="67885" y="25367"/>
                  </a:cubicBezTo>
                  <a:close/>
                </a:path>
              </a:pathLst>
            </a:custGeom>
            <a:solidFill>
              <a:srgbClr val="F4DBA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 name="Google Shape;487;p35">
              <a:extLst>
                <a:ext uri="{FF2B5EF4-FFF2-40B4-BE49-F238E27FC236}">
                  <a16:creationId xmlns:a16="http://schemas.microsoft.com/office/drawing/2014/main" id="{69844A52-4784-AEFE-DD97-767DDCAD64EB}"/>
                </a:ext>
              </a:extLst>
            </p:cNvPr>
            <p:cNvSpPr/>
            <p:nvPr/>
          </p:nvSpPr>
          <p:spPr>
            <a:xfrm>
              <a:off x="6100818" y="2326977"/>
              <a:ext cx="1797262" cy="1700707"/>
            </a:xfrm>
            <a:custGeom>
              <a:avLst/>
              <a:gdLst/>
              <a:ahLst/>
              <a:cxnLst/>
              <a:rect l="l" t="t" r="r" b="b"/>
              <a:pathLst>
                <a:path w="60402" h="57157" extrusionOk="0">
                  <a:moveTo>
                    <a:pt x="60402" y="26492"/>
                  </a:moveTo>
                  <a:cubicBezTo>
                    <a:pt x="58216" y="26492"/>
                    <a:pt x="55964" y="26492"/>
                    <a:pt x="53779" y="27088"/>
                  </a:cubicBezTo>
                  <a:cubicBezTo>
                    <a:pt x="46626" y="28744"/>
                    <a:pt x="41659" y="32585"/>
                    <a:pt x="38082" y="36426"/>
                  </a:cubicBezTo>
                  <a:cubicBezTo>
                    <a:pt x="33115" y="41990"/>
                    <a:pt x="30069" y="49142"/>
                    <a:pt x="28943" y="57156"/>
                  </a:cubicBezTo>
                  <a:cubicBezTo>
                    <a:pt x="28678" y="57156"/>
                    <a:pt x="266" y="23512"/>
                    <a:pt x="266" y="23180"/>
                  </a:cubicBezTo>
                  <a:cubicBezTo>
                    <a:pt x="1" y="22915"/>
                    <a:pt x="266" y="22121"/>
                    <a:pt x="266" y="21525"/>
                  </a:cubicBezTo>
                  <a:cubicBezTo>
                    <a:pt x="795" y="17948"/>
                    <a:pt x="2451" y="11590"/>
                    <a:pt x="4372" y="9140"/>
                  </a:cubicBezTo>
                  <a:cubicBezTo>
                    <a:pt x="6888" y="6093"/>
                    <a:pt x="9935" y="3643"/>
                    <a:pt x="14902" y="2252"/>
                  </a:cubicBezTo>
                  <a:cubicBezTo>
                    <a:pt x="22850" y="0"/>
                    <a:pt x="29208" y="1126"/>
                    <a:pt x="35831" y="1656"/>
                  </a:cubicBezTo>
                  <a:cubicBezTo>
                    <a:pt x="43579" y="9405"/>
                    <a:pt x="51328" y="17154"/>
                    <a:pt x="59011" y="24836"/>
                  </a:cubicBezTo>
                  <a:cubicBezTo>
                    <a:pt x="59607" y="25432"/>
                    <a:pt x="60137" y="25962"/>
                    <a:pt x="60402" y="26492"/>
                  </a:cubicBezTo>
                  <a:close/>
                </a:path>
              </a:pathLst>
            </a:custGeom>
            <a:solidFill>
              <a:srgbClr val="FCEB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 name="Google Shape;488;p35">
              <a:extLst>
                <a:ext uri="{FF2B5EF4-FFF2-40B4-BE49-F238E27FC236}">
                  <a16:creationId xmlns:a16="http://schemas.microsoft.com/office/drawing/2014/main" id="{4FC0C067-2708-0471-26D7-C21423A60D1F}"/>
                </a:ext>
              </a:extLst>
            </p:cNvPr>
            <p:cNvSpPr/>
            <p:nvPr/>
          </p:nvSpPr>
          <p:spPr>
            <a:xfrm>
              <a:off x="4819920" y="3174323"/>
              <a:ext cx="2126352" cy="1566720"/>
            </a:xfrm>
            <a:custGeom>
              <a:avLst/>
              <a:gdLst/>
              <a:ahLst/>
              <a:cxnLst/>
              <a:rect l="l" t="t" r="r" b="b"/>
              <a:pathLst>
                <a:path w="71462" h="52654" extrusionOk="0">
                  <a:moveTo>
                    <a:pt x="71462" y="28413"/>
                  </a:moveTo>
                  <a:cubicBezTo>
                    <a:pt x="66495" y="28943"/>
                    <a:pt x="62057" y="30599"/>
                    <a:pt x="58216" y="32255"/>
                  </a:cubicBezTo>
                  <a:cubicBezTo>
                    <a:pt x="54309" y="34175"/>
                    <a:pt x="50732" y="36427"/>
                    <a:pt x="47421" y="38348"/>
                  </a:cubicBezTo>
                  <a:cubicBezTo>
                    <a:pt x="40533" y="42454"/>
                    <a:pt x="34771" y="47421"/>
                    <a:pt x="29804" y="52653"/>
                  </a:cubicBezTo>
                  <a:cubicBezTo>
                    <a:pt x="19869" y="41063"/>
                    <a:pt x="9935" y="29804"/>
                    <a:pt x="1" y="18479"/>
                  </a:cubicBezTo>
                  <a:cubicBezTo>
                    <a:pt x="7683" y="11591"/>
                    <a:pt x="16823" y="4968"/>
                    <a:pt x="29804" y="1325"/>
                  </a:cubicBezTo>
                  <a:cubicBezTo>
                    <a:pt x="35566" y="1"/>
                    <a:pt x="40798" y="1"/>
                    <a:pt x="45765" y="266"/>
                  </a:cubicBezTo>
                  <a:cubicBezTo>
                    <a:pt x="54640" y="9339"/>
                    <a:pt x="63183" y="18479"/>
                    <a:pt x="71462" y="28413"/>
                  </a:cubicBezTo>
                  <a:close/>
                </a:path>
              </a:pathLst>
            </a:custGeom>
            <a:solidFill>
              <a:srgbClr val="D1AF7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 name="Google Shape;489;p35">
              <a:extLst>
                <a:ext uri="{FF2B5EF4-FFF2-40B4-BE49-F238E27FC236}">
                  <a16:creationId xmlns:a16="http://schemas.microsoft.com/office/drawing/2014/main" id="{A6BF88F3-EF7C-89C1-A9C8-83F7F242EDFB}"/>
                </a:ext>
              </a:extLst>
            </p:cNvPr>
            <p:cNvSpPr/>
            <p:nvPr/>
          </p:nvSpPr>
          <p:spPr>
            <a:xfrm>
              <a:off x="4711555" y="3115201"/>
              <a:ext cx="2234720" cy="1322342"/>
            </a:xfrm>
            <a:custGeom>
              <a:avLst/>
              <a:gdLst/>
              <a:ahLst/>
              <a:cxnLst/>
              <a:rect l="l" t="t" r="r" b="b"/>
              <a:pathLst>
                <a:path w="75104" h="44441" extrusionOk="0">
                  <a:moveTo>
                    <a:pt x="75104" y="30400"/>
                  </a:moveTo>
                  <a:cubicBezTo>
                    <a:pt x="68481" y="28744"/>
                    <a:pt x="58282" y="31460"/>
                    <a:pt x="51063" y="34506"/>
                  </a:cubicBezTo>
                  <a:cubicBezTo>
                    <a:pt x="44440" y="37288"/>
                    <a:pt x="38678" y="40864"/>
                    <a:pt x="34241" y="44441"/>
                  </a:cubicBezTo>
                  <a:cubicBezTo>
                    <a:pt x="25962" y="35897"/>
                    <a:pt x="17153" y="28148"/>
                    <a:pt x="8610" y="20201"/>
                  </a:cubicBezTo>
                  <a:cubicBezTo>
                    <a:pt x="6093" y="17949"/>
                    <a:pt x="3643" y="15763"/>
                    <a:pt x="1126" y="13247"/>
                  </a:cubicBezTo>
                  <a:cubicBezTo>
                    <a:pt x="861" y="12982"/>
                    <a:pt x="331" y="12717"/>
                    <a:pt x="0" y="12187"/>
                  </a:cubicBezTo>
                  <a:cubicBezTo>
                    <a:pt x="4172" y="10266"/>
                    <a:pt x="8014" y="8280"/>
                    <a:pt x="12186" y="6359"/>
                  </a:cubicBezTo>
                  <a:cubicBezTo>
                    <a:pt x="16557" y="4438"/>
                    <a:pt x="21260" y="3047"/>
                    <a:pt x="26227" y="1657"/>
                  </a:cubicBezTo>
                  <a:cubicBezTo>
                    <a:pt x="30929" y="597"/>
                    <a:pt x="36161" y="1"/>
                    <a:pt x="40334" y="1"/>
                  </a:cubicBezTo>
                  <a:cubicBezTo>
                    <a:pt x="44440" y="332"/>
                    <a:pt x="48612" y="862"/>
                    <a:pt x="51328" y="2783"/>
                  </a:cubicBezTo>
                  <a:cubicBezTo>
                    <a:pt x="59341" y="12187"/>
                    <a:pt x="67090" y="20996"/>
                    <a:pt x="75104" y="30400"/>
                  </a:cubicBezTo>
                  <a:close/>
                </a:path>
              </a:pathLst>
            </a:custGeom>
            <a:solidFill>
              <a:srgbClr val="EAC6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 name="Google Shape;490;p35">
              <a:extLst>
                <a:ext uri="{FF2B5EF4-FFF2-40B4-BE49-F238E27FC236}">
                  <a16:creationId xmlns:a16="http://schemas.microsoft.com/office/drawing/2014/main" id="{4A641186-2956-2DF2-B271-824FC75A7F5A}"/>
                </a:ext>
              </a:extLst>
            </p:cNvPr>
            <p:cNvSpPr/>
            <p:nvPr/>
          </p:nvSpPr>
          <p:spPr>
            <a:xfrm>
              <a:off x="4802187" y="3000915"/>
              <a:ext cx="2151971" cy="1215938"/>
            </a:xfrm>
            <a:custGeom>
              <a:avLst/>
              <a:gdLst/>
              <a:ahLst/>
              <a:cxnLst/>
              <a:rect l="l" t="t" r="r" b="b"/>
              <a:pathLst>
                <a:path w="72323" h="40865" extrusionOk="0">
                  <a:moveTo>
                    <a:pt x="72323" y="34241"/>
                  </a:moveTo>
                  <a:cubicBezTo>
                    <a:pt x="71793" y="34506"/>
                    <a:pt x="71462" y="34241"/>
                    <a:pt x="71197" y="34241"/>
                  </a:cubicBezTo>
                  <a:cubicBezTo>
                    <a:pt x="65700" y="31724"/>
                    <a:pt x="59077" y="30334"/>
                    <a:pt x="51328" y="31460"/>
                  </a:cubicBezTo>
                  <a:cubicBezTo>
                    <a:pt x="42520" y="32850"/>
                    <a:pt x="35632" y="36692"/>
                    <a:pt x="30069" y="40864"/>
                  </a:cubicBezTo>
                  <a:cubicBezTo>
                    <a:pt x="29804" y="40599"/>
                    <a:pt x="29539" y="40268"/>
                    <a:pt x="29274" y="39738"/>
                  </a:cubicBezTo>
                  <a:cubicBezTo>
                    <a:pt x="19604" y="30665"/>
                    <a:pt x="9670" y="21260"/>
                    <a:pt x="1" y="11856"/>
                  </a:cubicBezTo>
                  <a:cubicBezTo>
                    <a:pt x="597" y="11061"/>
                    <a:pt x="1126" y="10465"/>
                    <a:pt x="1921" y="9935"/>
                  </a:cubicBezTo>
                  <a:cubicBezTo>
                    <a:pt x="5233" y="6888"/>
                    <a:pt x="9670" y="4438"/>
                    <a:pt x="15167" y="2782"/>
                  </a:cubicBezTo>
                  <a:cubicBezTo>
                    <a:pt x="17419" y="1921"/>
                    <a:pt x="19604" y="1126"/>
                    <a:pt x="22121" y="1126"/>
                  </a:cubicBezTo>
                  <a:cubicBezTo>
                    <a:pt x="22386" y="1126"/>
                    <a:pt x="22121" y="862"/>
                    <a:pt x="22386" y="862"/>
                  </a:cubicBezTo>
                  <a:cubicBezTo>
                    <a:pt x="23777" y="265"/>
                    <a:pt x="25433" y="265"/>
                    <a:pt x="27088" y="265"/>
                  </a:cubicBezTo>
                  <a:cubicBezTo>
                    <a:pt x="31459" y="1"/>
                    <a:pt x="35632" y="530"/>
                    <a:pt x="39208" y="1921"/>
                  </a:cubicBezTo>
                  <a:cubicBezTo>
                    <a:pt x="44175" y="3577"/>
                    <a:pt x="45301" y="3842"/>
                    <a:pt x="49143" y="6624"/>
                  </a:cubicBezTo>
                  <a:cubicBezTo>
                    <a:pt x="49672" y="7749"/>
                    <a:pt x="71197" y="33380"/>
                    <a:pt x="72323" y="34241"/>
                  </a:cubicBezTo>
                  <a:close/>
                </a:path>
              </a:pathLst>
            </a:custGeom>
            <a:solidFill>
              <a:srgbClr val="F4DBA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 name="Google Shape;491;p35">
              <a:extLst>
                <a:ext uri="{FF2B5EF4-FFF2-40B4-BE49-F238E27FC236}">
                  <a16:creationId xmlns:a16="http://schemas.microsoft.com/office/drawing/2014/main" id="{412074E2-9350-9E75-F0B9-A98ACF3A12A7}"/>
                </a:ext>
              </a:extLst>
            </p:cNvPr>
            <p:cNvSpPr/>
            <p:nvPr/>
          </p:nvSpPr>
          <p:spPr>
            <a:xfrm>
              <a:off x="4884963" y="2762463"/>
              <a:ext cx="2069192" cy="1265212"/>
            </a:xfrm>
            <a:custGeom>
              <a:avLst/>
              <a:gdLst/>
              <a:ahLst/>
              <a:cxnLst/>
              <a:rect l="l" t="t" r="r" b="b"/>
              <a:pathLst>
                <a:path w="69541" h="42521" extrusionOk="0">
                  <a:moveTo>
                    <a:pt x="69541" y="42520"/>
                  </a:moveTo>
                  <a:cubicBezTo>
                    <a:pt x="69276" y="42520"/>
                    <a:pt x="69011" y="41990"/>
                    <a:pt x="68680" y="41659"/>
                  </a:cubicBezTo>
                  <a:cubicBezTo>
                    <a:pt x="64044" y="37023"/>
                    <a:pt x="58216" y="33977"/>
                    <a:pt x="51328" y="33116"/>
                  </a:cubicBezTo>
                  <a:cubicBezTo>
                    <a:pt x="47487" y="32586"/>
                    <a:pt x="42784" y="32851"/>
                    <a:pt x="38612" y="34506"/>
                  </a:cubicBezTo>
                  <a:cubicBezTo>
                    <a:pt x="34506" y="35897"/>
                    <a:pt x="31459" y="38348"/>
                    <a:pt x="28942" y="40599"/>
                  </a:cubicBezTo>
                  <a:cubicBezTo>
                    <a:pt x="28148" y="40003"/>
                    <a:pt x="27618" y="39474"/>
                    <a:pt x="27022" y="38944"/>
                  </a:cubicBezTo>
                  <a:cubicBezTo>
                    <a:pt x="18743" y="30665"/>
                    <a:pt x="10464" y="22651"/>
                    <a:pt x="1921" y="14373"/>
                  </a:cubicBezTo>
                  <a:cubicBezTo>
                    <a:pt x="1391" y="13843"/>
                    <a:pt x="265" y="12982"/>
                    <a:pt x="265" y="12452"/>
                  </a:cubicBezTo>
                  <a:cubicBezTo>
                    <a:pt x="0" y="12187"/>
                    <a:pt x="530" y="11326"/>
                    <a:pt x="1126" y="10796"/>
                  </a:cubicBezTo>
                  <a:cubicBezTo>
                    <a:pt x="1921" y="9140"/>
                    <a:pt x="3312" y="7485"/>
                    <a:pt x="4702" y="6359"/>
                  </a:cubicBezTo>
                  <a:cubicBezTo>
                    <a:pt x="6888" y="4438"/>
                    <a:pt x="9670" y="3047"/>
                    <a:pt x="12716" y="1921"/>
                  </a:cubicBezTo>
                  <a:cubicBezTo>
                    <a:pt x="19008" y="1"/>
                    <a:pt x="25101" y="862"/>
                    <a:pt x="29803" y="2518"/>
                  </a:cubicBezTo>
                  <a:cubicBezTo>
                    <a:pt x="33115" y="3577"/>
                    <a:pt x="36426" y="5233"/>
                    <a:pt x="39473" y="7485"/>
                  </a:cubicBezTo>
                  <a:cubicBezTo>
                    <a:pt x="41129" y="8876"/>
                    <a:pt x="42519" y="10200"/>
                    <a:pt x="43844" y="11856"/>
                  </a:cubicBezTo>
                  <a:lnTo>
                    <a:pt x="62918" y="34241"/>
                  </a:lnTo>
                  <a:cubicBezTo>
                    <a:pt x="64574" y="36162"/>
                    <a:pt x="66229" y="38348"/>
                    <a:pt x="68150" y="40335"/>
                  </a:cubicBezTo>
                  <a:cubicBezTo>
                    <a:pt x="68680" y="41129"/>
                    <a:pt x="69276" y="41659"/>
                    <a:pt x="69541" y="42520"/>
                  </a:cubicBezTo>
                  <a:close/>
                </a:path>
              </a:pathLst>
            </a:custGeom>
            <a:solidFill>
              <a:srgbClr val="FCEB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
        <p:nvSpPr>
          <p:cNvPr id="28" name="TextBox 27">
            <a:extLst>
              <a:ext uri="{FF2B5EF4-FFF2-40B4-BE49-F238E27FC236}">
                <a16:creationId xmlns:a16="http://schemas.microsoft.com/office/drawing/2014/main" id="{7B44E3F4-6D62-2236-761F-18B380DED9EB}"/>
              </a:ext>
            </a:extLst>
          </p:cNvPr>
          <p:cNvSpPr txBox="1"/>
          <p:nvPr/>
        </p:nvSpPr>
        <p:spPr>
          <a:xfrm>
            <a:off x="908955" y="4407449"/>
            <a:ext cx="4514461" cy="2236381"/>
          </a:xfrm>
          <a:prstGeom prst="rect">
            <a:avLst/>
          </a:prstGeom>
          <a:noFill/>
        </p:spPr>
        <p:txBody>
          <a:bodyPr wrap="square">
            <a:spAutoFit/>
          </a:bodyPr>
          <a:lstStyle/>
          <a:p>
            <a:pPr algn="just">
              <a:lnSpc>
                <a:spcPct val="150000"/>
              </a:lnSpc>
              <a:spcBef>
                <a:spcPts val="133"/>
              </a:spcBef>
              <a:spcAft>
                <a:spcPts val="133"/>
              </a:spcAft>
            </a:pPr>
            <a:r>
              <a:rPr lang="vi-VN" sz="2400" b="1" dirty="0">
                <a:latin typeface="UTM Avo" panose="02040603050506020204" pitchFamily="18" charset="0"/>
                <a:ea typeface="Calibri" panose="020F0502020204030204" pitchFamily="34" charset="0"/>
              </a:rPr>
              <a:t>Em hãy nêu các việc làm thể hiện lòng khoan dung và những việc làm chưa khoan dung của bản thân.</a:t>
            </a:r>
          </a:p>
        </p:txBody>
      </p:sp>
      <p:pic>
        <p:nvPicPr>
          <p:cNvPr id="29" name="Picture 8">
            <a:extLst>
              <a:ext uri="{FF2B5EF4-FFF2-40B4-BE49-F238E27FC236}">
                <a16:creationId xmlns:a16="http://schemas.microsoft.com/office/drawing/2014/main" id="{494172F0-4F8B-B13D-C439-5CEBC1B524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452003" y="1480784"/>
            <a:ext cx="2662808" cy="1505697"/>
          </a:xfrm>
          <a:prstGeom prst="rect">
            <a:avLst/>
          </a:prstGeom>
        </p:spPr>
      </p:pic>
      <p:sp>
        <p:nvSpPr>
          <p:cNvPr id="30" name="Freeform 9">
            <a:extLst>
              <a:ext uri="{FF2B5EF4-FFF2-40B4-BE49-F238E27FC236}">
                <a16:creationId xmlns:a16="http://schemas.microsoft.com/office/drawing/2014/main" id="{BC8CB4ED-D6DE-E44E-0974-537F6C5ABE54}"/>
              </a:ext>
            </a:extLst>
          </p:cNvPr>
          <p:cNvSpPr/>
          <p:nvPr/>
        </p:nvSpPr>
        <p:spPr>
          <a:xfrm>
            <a:off x="1479787" y="1778200"/>
            <a:ext cx="2527367" cy="2629249"/>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373948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E55354-5534-EE51-2844-F9CC5433023A}"/>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909C7A6-645C-2498-7D30-01F260F2478D}"/>
              </a:ext>
            </a:extLst>
          </p:cNvPr>
          <p:cNvSpPr/>
          <p:nvPr/>
        </p:nvSpPr>
        <p:spPr>
          <a:xfrm>
            <a:off x="4141323" y="861865"/>
            <a:ext cx="3891280" cy="772160"/>
          </a:xfrm>
          <a:prstGeom prst="roundRect">
            <a:avLst/>
          </a:prstGeom>
          <a:solidFill>
            <a:srgbClr val="613609"/>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Khoan</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dung</a:t>
            </a:r>
          </a:p>
        </p:txBody>
      </p:sp>
      <p:sp>
        <p:nvSpPr>
          <p:cNvPr id="4" name="Rectangle: Rounded Corners 3">
            <a:extLst>
              <a:ext uri="{FF2B5EF4-FFF2-40B4-BE49-F238E27FC236}">
                <a16:creationId xmlns:a16="http://schemas.microsoft.com/office/drawing/2014/main" id="{2AD0C122-F74E-30A5-0885-D96B30924527}"/>
              </a:ext>
            </a:extLst>
          </p:cNvPr>
          <p:cNvSpPr/>
          <p:nvPr/>
        </p:nvSpPr>
        <p:spPr>
          <a:xfrm>
            <a:off x="778363" y="2060745"/>
            <a:ext cx="4099560" cy="1148080"/>
          </a:xfrm>
          <a:prstGeom prst="roundRect">
            <a:avLst/>
          </a:prstGeom>
          <a:solidFill>
            <a:srgbClr val="FFFFFF"/>
          </a:solidFill>
          <a:ln w="28575" cap="flat" cmpd="sng" algn="ctr">
            <a:solidFill>
              <a:srgbClr val="FFF0E2">
                <a:lumMod val="25000"/>
              </a:srgbClr>
            </a:solidFill>
            <a:prstDash val="solid"/>
          </a:ln>
          <a:effectLst/>
        </p:spPr>
        <p:txBody>
          <a:bodyPr rtlCol="0" anchor="ct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việc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làm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thể</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hiện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sự</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khoan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dung</a:t>
            </a:r>
          </a:p>
        </p:txBody>
      </p:sp>
      <p:sp>
        <p:nvSpPr>
          <p:cNvPr id="5" name="Rectangle: Rounded Corners 4">
            <a:extLst>
              <a:ext uri="{FF2B5EF4-FFF2-40B4-BE49-F238E27FC236}">
                <a16:creationId xmlns:a16="http://schemas.microsoft.com/office/drawing/2014/main" id="{CDBCF606-2813-2063-76B9-EA0823F4EEFD}"/>
              </a:ext>
            </a:extLst>
          </p:cNvPr>
          <p:cNvSpPr/>
          <p:nvPr/>
        </p:nvSpPr>
        <p:spPr>
          <a:xfrm>
            <a:off x="7255363" y="2060745"/>
            <a:ext cx="4099560" cy="1148080"/>
          </a:xfrm>
          <a:prstGeom prst="roundRect">
            <a:avLst/>
          </a:prstGeom>
          <a:solidFill>
            <a:srgbClr val="FFFFFF"/>
          </a:solidFill>
          <a:ln w="28575" cap="flat" cmpd="sng" algn="ctr">
            <a:solidFill>
              <a:srgbClr val="FFF0E2">
                <a:lumMod val="25000"/>
              </a:srgbClr>
            </a:solidFill>
            <a:prstDash val="solid"/>
          </a:ln>
          <a:effectLst/>
        </p:spPr>
        <p:txBody>
          <a:bodyPr rtlCol="0" anchor="ct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việc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làm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thiếu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khoan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dung</a:t>
            </a:r>
          </a:p>
        </p:txBody>
      </p:sp>
      <p:sp>
        <p:nvSpPr>
          <p:cNvPr id="6" name="Rectangle: Rounded Corners 5">
            <a:extLst>
              <a:ext uri="{FF2B5EF4-FFF2-40B4-BE49-F238E27FC236}">
                <a16:creationId xmlns:a16="http://schemas.microsoft.com/office/drawing/2014/main" id="{F398B3B4-81B7-AEFA-7775-4B6FF43ECD86}"/>
              </a:ext>
            </a:extLst>
          </p:cNvPr>
          <p:cNvSpPr/>
          <p:nvPr/>
        </p:nvSpPr>
        <p:spPr>
          <a:xfrm>
            <a:off x="100359" y="3752384"/>
            <a:ext cx="1821540" cy="2971805"/>
          </a:xfrm>
          <a:prstGeom prst="roundRect">
            <a:avLst>
              <a:gd name="adj" fmla="val 8483"/>
            </a:avLst>
          </a:prstGeom>
          <a:solidFill>
            <a:srgbClr val="FFFFFF"/>
          </a:solidFill>
          <a:ln w="28575" cap="flat" cmpd="sng" algn="ctr">
            <a:solidFill>
              <a:srgbClr val="FFF0E2">
                <a:lumMod val="25000"/>
              </a:srgbClr>
            </a:solidFill>
            <a:prstDash val="solid"/>
          </a:ln>
          <a:effectLst/>
        </p:spPr>
        <p:txBody>
          <a:bodyPr rtlCol="0" anchor="ctr"/>
          <a:lstStyle/>
          <a:p>
            <a:pPr marL="0" marR="0" lvl="0" indent="0" algn="ctr" defTabSz="1219170" eaLnBrk="1" fontAlgn="auto" latinLnBrk="0" hangingPunct="1">
              <a:lnSpc>
                <a:spcPct val="150000"/>
              </a:lnSpc>
              <a:spcBef>
                <a:spcPts val="0"/>
              </a:spcBef>
              <a:spcAft>
                <a:spcPts val="0"/>
              </a:spcAft>
              <a:buClrTx/>
              <a:buSzTx/>
              <a:buFontTx/>
              <a:buNone/>
              <a:tabLst/>
              <a:defRPr/>
            </a:pPr>
            <a:r>
              <a:rPr lang="vi-VN" sz="2400" dirty="0">
                <a:latin typeface="UTM Avo" panose="02040603050506020204" pitchFamily="18" charset="0"/>
                <a:ea typeface="+mn-ea"/>
                <a:cs typeface="+mn-cs"/>
              </a:rPr>
              <a:t>Bỏ qua lỗi lầm của bạn khi bạn xin lỗi và sửa sai</a:t>
            </a:r>
            <a:r>
              <a:rPr lang="en-US" sz="2400" dirty="0">
                <a:latin typeface="UTM Avo" panose="02040603050506020204" pitchFamily="18" charset="0"/>
                <a:ea typeface="+mn-ea"/>
                <a:cs typeface="+mn-cs"/>
              </a:rPr>
              <a:t>.</a:t>
            </a:r>
          </a:p>
        </p:txBody>
      </p:sp>
      <p:sp>
        <p:nvSpPr>
          <p:cNvPr id="7" name="Rectangle: Rounded Corners 6">
            <a:extLst>
              <a:ext uri="{FF2B5EF4-FFF2-40B4-BE49-F238E27FC236}">
                <a16:creationId xmlns:a16="http://schemas.microsoft.com/office/drawing/2014/main" id="{AB35237F-2F1B-9704-49B4-0AB589B9EC1E}"/>
              </a:ext>
            </a:extLst>
          </p:cNvPr>
          <p:cNvSpPr/>
          <p:nvPr/>
        </p:nvSpPr>
        <p:spPr>
          <a:xfrm>
            <a:off x="1989045" y="3752383"/>
            <a:ext cx="1483059" cy="2971805"/>
          </a:xfrm>
          <a:prstGeom prst="roundRect">
            <a:avLst>
              <a:gd name="adj" fmla="val 8483"/>
            </a:avLst>
          </a:prstGeom>
          <a:solidFill>
            <a:srgbClr val="FFFFFF"/>
          </a:solidFill>
          <a:ln w="28575" cap="flat" cmpd="sng" algn="ctr">
            <a:solidFill>
              <a:srgbClr val="FFF0E2">
                <a:lumMod val="25000"/>
              </a:srgbClr>
            </a:solidFill>
            <a:prstDash val="solid"/>
          </a:ln>
          <a:effectLst/>
        </p:spPr>
        <p:txBody>
          <a:bodyPr rtlCol="0" anchor="ctr"/>
          <a:lstStyle/>
          <a:p>
            <a:pPr algn="ctr" defTabSz="1219170">
              <a:lnSpc>
                <a:spcPct val="150000"/>
              </a:lnSpc>
              <a:buClrTx/>
              <a:defRPr/>
            </a:pPr>
            <a:r>
              <a:rPr lang="vi-VN" sz="2400" dirty="0">
                <a:latin typeface="UTM Avo" panose="02040603050506020204" pitchFamily="18" charset="0"/>
                <a:ea typeface="+mn-ea"/>
                <a:cs typeface="+mn-cs"/>
              </a:rPr>
              <a:t>Không chấp vặt, nhỏ nhen, ích kỉ</a:t>
            </a:r>
            <a:r>
              <a:rPr lang="en-US" sz="2400" dirty="0">
                <a:latin typeface="UTM Avo" panose="02040603050506020204" pitchFamily="18" charset="0"/>
                <a:ea typeface="+mn-ea"/>
                <a:cs typeface="+mn-cs"/>
              </a:rPr>
              <a:t>.</a:t>
            </a:r>
          </a:p>
        </p:txBody>
      </p:sp>
      <p:sp>
        <p:nvSpPr>
          <p:cNvPr id="8" name="Rectangle: Rounded Corners 7">
            <a:extLst>
              <a:ext uri="{FF2B5EF4-FFF2-40B4-BE49-F238E27FC236}">
                <a16:creationId xmlns:a16="http://schemas.microsoft.com/office/drawing/2014/main" id="{7245B7E8-D35B-0D66-5AD2-EFB939B0F948}"/>
              </a:ext>
            </a:extLst>
          </p:cNvPr>
          <p:cNvSpPr/>
          <p:nvPr/>
        </p:nvSpPr>
        <p:spPr>
          <a:xfrm>
            <a:off x="3529384" y="3752382"/>
            <a:ext cx="1822552" cy="2971805"/>
          </a:xfrm>
          <a:prstGeom prst="roundRect">
            <a:avLst>
              <a:gd name="adj" fmla="val 8483"/>
            </a:avLst>
          </a:prstGeom>
          <a:solidFill>
            <a:srgbClr val="FFFFFF"/>
          </a:solidFill>
          <a:ln w="28575" cap="flat" cmpd="sng" algn="ctr">
            <a:solidFill>
              <a:srgbClr val="FFF0E2">
                <a:lumMod val="25000"/>
              </a:srgbClr>
            </a:solidFill>
            <a:prstDash val="solid"/>
          </a:ln>
          <a:effectLst/>
        </p:spPr>
        <p:txBody>
          <a:bodyPr rtlCol="0" anchor="ctr"/>
          <a:lstStyle/>
          <a:p>
            <a:pPr marL="0" lvl="0" indent="0" algn="ctr" defTabSz="1219170" eaLnBrk="1" fontAlgn="auto" latinLnBrk="0" hangingPunct="1">
              <a:lnSpc>
                <a:spcPct val="150000"/>
              </a:lnSpc>
              <a:buClrTx/>
              <a:buSzTx/>
              <a:buFont typeface="Arial"/>
              <a:buNone/>
              <a:tabLst/>
              <a:defRPr/>
            </a:pPr>
            <a:r>
              <a:rPr lang="vi-VN" sz="2400" dirty="0">
                <a:latin typeface="UTM Avo" panose="02040603050506020204" pitchFamily="18" charset="0"/>
                <a:ea typeface="+mn-ea"/>
                <a:cs typeface="+mn-cs"/>
              </a:rPr>
              <a:t>Sống chan hoà với tất cả mọi người</a:t>
            </a:r>
            <a:endParaRPr lang="en-US" sz="2400" dirty="0">
              <a:latin typeface="UTM Avo" panose="02040603050506020204" pitchFamily="18" charset="0"/>
              <a:ea typeface="+mn-ea"/>
              <a:cs typeface="+mn-cs"/>
            </a:endParaRPr>
          </a:p>
        </p:txBody>
      </p:sp>
      <p:sp>
        <p:nvSpPr>
          <p:cNvPr id="9" name="Rectangle: Rounded Corners 8">
            <a:extLst>
              <a:ext uri="{FF2B5EF4-FFF2-40B4-BE49-F238E27FC236}">
                <a16:creationId xmlns:a16="http://schemas.microsoft.com/office/drawing/2014/main" id="{5BBD4863-BDA4-01A3-1308-DAB18EDE2BA7}"/>
              </a:ext>
            </a:extLst>
          </p:cNvPr>
          <p:cNvSpPr/>
          <p:nvPr/>
        </p:nvSpPr>
        <p:spPr>
          <a:xfrm>
            <a:off x="5443725" y="3752381"/>
            <a:ext cx="1484888" cy="2971805"/>
          </a:xfrm>
          <a:prstGeom prst="roundRect">
            <a:avLst>
              <a:gd name="adj" fmla="val 8483"/>
            </a:avLst>
          </a:prstGeom>
          <a:solidFill>
            <a:srgbClr val="FFFFFF"/>
          </a:solidFill>
          <a:ln w="28575" cap="flat" cmpd="sng" algn="ctr">
            <a:solidFill>
              <a:srgbClr val="FFF0E2">
                <a:lumMod val="25000"/>
              </a:srgbClr>
            </a:solidFill>
            <a:prstDash val="solid"/>
          </a:ln>
          <a:effectLst/>
        </p:spPr>
        <p:txBody>
          <a:bodyPr rtlCol="0" anchor="ctr"/>
          <a:lstStyle/>
          <a:p>
            <a:pPr algn="ctr" defTabSz="1219170">
              <a:lnSpc>
                <a:spcPct val="150000"/>
              </a:lnSpc>
              <a:buClrTx/>
              <a:defRPr/>
            </a:pPr>
            <a:r>
              <a:rPr lang="vi-VN" sz="2400" dirty="0">
                <a:latin typeface="UTM Avo" panose="02040603050506020204" pitchFamily="18" charset="0"/>
                <a:ea typeface="+mn-ea"/>
                <a:cs typeface="+mn-cs"/>
              </a:rPr>
              <a:t>Hay nhắc lại lỗi lầm của bạn</a:t>
            </a:r>
            <a:r>
              <a:rPr lang="en-US" sz="2400" dirty="0">
                <a:latin typeface="UTM Avo" panose="02040603050506020204" pitchFamily="18" charset="0"/>
                <a:ea typeface="+mn-ea"/>
                <a:cs typeface="+mn-cs"/>
              </a:rPr>
              <a:t>.</a:t>
            </a:r>
          </a:p>
        </p:txBody>
      </p:sp>
      <p:sp>
        <p:nvSpPr>
          <p:cNvPr id="10" name="Rectangle: Rounded Corners 9">
            <a:extLst>
              <a:ext uri="{FF2B5EF4-FFF2-40B4-BE49-F238E27FC236}">
                <a16:creationId xmlns:a16="http://schemas.microsoft.com/office/drawing/2014/main" id="{20D92C49-BD5D-21CC-158F-F91990C089FB}"/>
              </a:ext>
            </a:extLst>
          </p:cNvPr>
          <p:cNvSpPr/>
          <p:nvPr/>
        </p:nvSpPr>
        <p:spPr>
          <a:xfrm>
            <a:off x="6984380" y="3752380"/>
            <a:ext cx="2810106" cy="2971805"/>
          </a:xfrm>
          <a:prstGeom prst="roundRect">
            <a:avLst>
              <a:gd name="adj" fmla="val 5054"/>
            </a:avLst>
          </a:prstGeom>
          <a:solidFill>
            <a:srgbClr val="FFFFFF"/>
          </a:solidFill>
          <a:ln w="28575" cap="flat" cmpd="sng" algn="ctr">
            <a:solidFill>
              <a:srgbClr val="FFF0E2">
                <a:lumMod val="25000"/>
              </a:srgbClr>
            </a:solidFill>
            <a:prstDash val="solid"/>
          </a:ln>
          <a:effectLst/>
        </p:spPr>
        <p:txBody>
          <a:bodyPr rtlCol="0" anchor="ctr"/>
          <a:lstStyle/>
          <a:p>
            <a:pPr marL="0" lvl="0" indent="0" algn="ctr" defTabSz="1219170" eaLnBrk="1" fontAlgn="auto" latinLnBrk="0" hangingPunct="1">
              <a:lnSpc>
                <a:spcPct val="150000"/>
              </a:lnSpc>
              <a:buClrTx/>
              <a:buSzTx/>
              <a:buFont typeface="Arial"/>
              <a:buNone/>
              <a:tabLst/>
              <a:defRPr/>
            </a:pPr>
            <a:r>
              <a:rPr lang="vi-VN" sz="2400" dirty="0">
                <a:latin typeface="UTM Avo" panose="02040603050506020204" pitchFamily="18" charset="0"/>
                <a:ea typeface="+mn-ea"/>
                <a:cs typeface="+mn-cs"/>
              </a:rPr>
              <a:t>Chỉ nghĩ đến cảm xúc cá nhân, không cần quan tâm người khác nghĩ g</a:t>
            </a:r>
            <a:r>
              <a:rPr lang="en-US" sz="2400" dirty="0">
                <a:latin typeface="UTM Avo" panose="02040603050506020204" pitchFamily="18" charset="0"/>
                <a:ea typeface="+mn-ea"/>
                <a:cs typeface="+mn-cs"/>
              </a:rPr>
              <a:t>ì.</a:t>
            </a:r>
          </a:p>
        </p:txBody>
      </p:sp>
      <p:cxnSp>
        <p:nvCxnSpPr>
          <p:cNvPr id="11" name="Connector: Elbow 10">
            <a:extLst>
              <a:ext uri="{FF2B5EF4-FFF2-40B4-BE49-F238E27FC236}">
                <a16:creationId xmlns:a16="http://schemas.microsoft.com/office/drawing/2014/main" id="{34497734-0627-27B4-40BA-B176BFC756A7}"/>
              </a:ext>
            </a:extLst>
          </p:cNvPr>
          <p:cNvCxnSpPr>
            <a:stCxn id="3" idx="2"/>
            <a:endCxn id="4" idx="0"/>
          </p:cNvCxnSpPr>
          <p:nvPr/>
        </p:nvCxnSpPr>
        <p:spPr>
          <a:xfrm rot="5400000">
            <a:off x="4244194" y="217976"/>
            <a:ext cx="426720" cy="3258820"/>
          </a:xfrm>
          <a:prstGeom prst="bentConnector3">
            <a:avLst/>
          </a:prstGeom>
          <a:noFill/>
          <a:ln w="28575" cap="flat" cmpd="sng" algn="ctr">
            <a:solidFill>
              <a:srgbClr val="613609">
                <a:shade val="95000"/>
                <a:satMod val="105000"/>
              </a:srgbClr>
            </a:solidFill>
            <a:prstDash val="solid"/>
          </a:ln>
          <a:effectLst/>
        </p:spPr>
      </p:cxnSp>
      <p:cxnSp>
        <p:nvCxnSpPr>
          <p:cNvPr id="12" name="Connector: Elbow 11">
            <a:extLst>
              <a:ext uri="{FF2B5EF4-FFF2-40B4-BE49-F238E27FC236}">
                <a16:creationId xmlns:a16="http://schemas.microsoft.com/office/drawing/2014/main" id="{392388CC-BB8A-523E-390C-FAAC95D30837}"/>
              </a:ext>
            </a:extLst>
          </p:cNvPr>
          <p:cNvCxnSpPr>
            <a:cxnSpLocks/>
            <a:stCxn id="3" idx="2"/>
            <a:endCxn id="5" idx="0"/>
          </p:cNvCxnSpPr>
          <p:nvPr/>
        </p:nvCxnSpPr>
        <p:spPr>
          <a:xfrm rot="16200000" flipH="1">
            <a:off x="7482692" y="238295"/>
            <a:ext cx="426720" cy="3218180"/>
          </a:xfrm>
          <a:prstGeom prst="bentConnector3">
            <a:avLst>
              <a:gd name="adj1" fmla="val 50000"/>
            </a:avLst>
          </a:prstGeom>
          <a:noFill/>
          <a:ln w="28575" cap="flat" cmpd="sng" algn="ctr">
            <a:solidFill>
              <a:srgbClr val="613609">
                <a:shade val="95000"/>
                <a:satMod val="105000"/>
              </a:srgbClr>
            </a:solidFill>
            <a:prstDash val="solid"/>
          </a:ln>
          <a:effectLst/>
        </p:spPr>
      </p:cxnSp>
      <p:cxnSp>
        <p:nvCxnSpPr>
          <p:cNvPr id="13" name="Straight Arrow Connector 12">
            <a:extLst>
              <a:ext uri="{FF2B5EF4-FFF2-40B4-BE49-F238E27FC236}">
                <a16:creationId xmlns:a16="http://schemas.microsoft.com/office/drawing/2014/main" id="{81808EA9-ED19-5991-2C47-5FE0D84E5B95}"/>
              </a:ext>
            </a:extLst>
          </p:cNvPr>
          <p:cNvCxnSpPr>
            <a:cxnSpLocks/>
            <a:stCxn id="4" idx="2"/>
            <a:endCxn id="6" idx="0"/>
          </p:cNvCxnSpPr>
          <p:nvPr/>
        </p:nvCxnSpPr>
        <p:spPr>
          <a:xfrm flipH="1">
            <a:off x="1011129" y="3208825"/>
            <a:ext cx="1817014" cy="543559"/>
          </a:xfrm>
          <a:prstGeom prst="straightConnector1">
            <a:avLst/>
          </a:prstGeom>
          <a:noFill/>
          <a:ln w="28575" cap="flat" cmpd="sng" algn="ctr">
            <a:solidFill>
              <a:srgbClr val="613609">
                <a:shade val="95000"/>
                <a:satMod val="105000"/>
              </a:srgbClr>
            </a:solidFill>
            <a:prstDash val="solid"/>
            <a:tailEnd type="triangle"/>
          </a:ln>
          <a:effectLst/>
        </p:spPr>
      </p:cxnSp>
      <p:cxnSp>
        <p:nvCxnSpPr>
          <p:cNvPr id="14" name="Straight Arrow Connector 13">
            <a:extLst>
              <a:ext uri="{FF2B5EF4-FFF2-40B4-BE49-F238E27FC236}">
                <a16:creationId xmlns:a16="http://schemas.microsoft.com/office/drawing/2014/main" id="{320085CC-5CF2-E66B-DDD2-1A78C6DFE67D}"/>
              </a:ext>
            </a:extLst>
          </p:cNvPr>
          <p:cNvCxnSpPr>
            <a:cxnSpLocks/>
            <a:stCxn id="4" idx="2"/>
            <a:endCxn id="7" idx="0"/>
          </p:cNvCxnSpPr>
          <p:nvPr/>
        </p:nvCxnSpPr>
        <p:spPr>
          <a:xfrm flipH="1">
            <a:off x="2730575" y="3208825"/>
            <a:ext cx="97568" cy="543558"/>
          </a:xfrm>
          <a:prstGeom prst="straightConnector1">
            <a:avLst/>
          </a:prstGeom>
          <a:noFill/>
          <a:ln w="28575" cap="flat" cmpd="sng" algn="ctr">
            <a:solidFill>
              <a:srgbClr val="613609">
                <a:shade val="95000"/>
                <a:satMod val="105000"/>
              </a:srgbClr>
            </a:solidFill>
            <a:prstDash val="solid"/>
            <a:tailEnd type="triangle"/>
          </a:ln>
          <a:effectLst/>
        </p:spPr>
      </p:cxnSp>
      <p:cxnSp>
        <p:nvCxnSpPr>
          <p:cNvPr id="15" name="Straight Arrow Connector 14">
            <a:extLst>
              <a:ext uri="{FF2B5EF4-FFF2-40B4-BE49-F238E27FC236}">
                <a16:creationId xmlns:a16="http://schemas.microsoft.com/office/drawing/2014/main" id="{50CED564-9038-08B9-0BF5-81C2548ABDB8}"/>
              </a:ext>
            </a:extLst>
          </p:cNvPr>
          <p:cNvCxnSpPr>
            <a:cxnSpLocks/>
            <a:stCxn id="4" idx="2"/>
            <a:endCxn id="8" idx="0"/>
          </p:cNvCxnSpPr>
          <p:nvPr/>
        </p:nvCxnSpPr>
        <p:spPr>
          <a:xfrm>
            <a:off x="2828143" y="3208825"/>
            <a:ext cx="1612517" cy="543557"/>
          </a:xfrm>
          <a:prstGeom prst="straightConnector1">
            <a:avLst/>
          </a:prstGeom>
          <a:noFill/>
          <a:ln w="28575" cap="flat" cmpd="sng" algn="ctr">
            <a:solidFill>
              <a:srgbClr val="613609">
                <a:shade val="95000"/>
                <a:satMod val="105000"/>
              </a:srgbClr>
            </a:solidFill>
            <a:prstDash val="solid"/>
            <a:tailEnd type="triangle"/>
          </a:ln>
          <a:effectLst/>
        </p:spPr>
      </p:cxnSp>
      <p:cxnSp>
        <p:nvCxnSpPr>
          <p:cNvPr id="16" name="Straight Arrow Connector 15">
            <a:extLst>
              <a:ext uri="{FF2B5EF4-FFF2-40B4-BE49-F238E27FC236}">
                <a16:creationId xmlns:a16="http://schemas.microsoft.com/office/drawing/2014/main" id="{8F29078D-1EB5-F759-F15A-F6D161DB6D6F}"/>
              </a:ext>
            </a:extLst>
          </p:cNvPr>
          <p:cNvCxnSpPr>
            <a:cxnSpLocks/>
            <a:stCxn id="5" idx="2"/>
            <a:endCxn id="9" idx="0"/>
          </p:cNvCxnSpPr>
          <p:nvPr/>
        </p:nvCxnSpPr>
        <p:spPr>
          <a:xfrm flipH="1">
            <a:off x="6186169" y="3208825"/>
            <a:ext cx="3118974" cy="543556"/>
          </a:xfrm>
          <a:prstGeom prst="straightConnector1">
            <a:avLst/>
          </a:prstGeom>
          <a:noFill/>
          <a:ln w="28575" cap="flat" cmpd="sng" algn="ctr">
            <a:solidFill>
              <a:srgbClr val="613609">
                <a:shade val="95000"/>
                <a:satMod val="105000"/>
              </a:srgbClr>
            </a:solidFill>
            <a:prstDash val="solid"/>
            <a:tailEnd type="triangle"/>
          </a:ln>
          <a:effectLst/>
        </p:spPr>
      </p:cxnSp>
      <p:cxnSp>
        <p:nvCxnSpPr>
          <p:cNvPr id="17" name="Straight Arrow Connector 16">
            <a:extLst>
              <a:ext uri="{FF2B5EF4-FFF2-40B4-BE49-F238E27FC236}">
                <a16:creationId xmlns:a16="http://schemas.microsoft.com/office/drawing/2014/main" id="{F5BC730C-3C6D-7A06-FDB1-9343C0BD1706}"/>
              </a:ext>
            </a:extLst>
          </p:cNvPr>
          <p:cNvCxnSpPr>
            <a:cxnSpLocks/>
            <a:stCxn id="5" idx="2"/>
            <a:endCxn id="10" idx="0"/>
          </p:cNvCxnSpPr>
          <p:nvPr/>
        </p:nvCxnSpPr>
        <p:spPr>
          <a:xfrm flipH="1">
            <a:off x="8389433" y="3208825"/>
            <a:ext cx="915710" cy="543555"/>
          </a:xfrm>
          <a:prstGeom prst="straightConnector1">
            <a:avLst/>
          </a:prstGeom>
          <a:noFill/>
          <a:ln w="28575" cap="flat" cmpd="sng" algn="ctr">
            <a:solidFill>
              <a:srgbClr val="613609">
                <a:shade val="95000"/>
                <a:satMod val="105000"/>
              </a:srgbClr>
            </a:solidFill>
            <a:prstDash val="solid"/>
            <a:tailEnd type="triangle"/>
          </a:ln>
          <a:effectLst/>
        </p:spPr>
      </p:cxnSp>
      <p:sp>
        <p:nvSpPr>
          <p:cNvPr id="18" name="Rectangle: Rounded Corners 17">
            <a:extLst>
              <a:ext uri="{FF2B5EF4-FFF2-40B4-BE49-F238E27FC236}">
                <a16:creationId xmlns:a16="http://schemas.microsoft.com/office/drawing/2014/main" id="{EC6A4A66-9EE5-C15A-BB45-05EE129D0B55}"/>
              </a:ext>
            </a:extLst>
          </p:cNvPr>
          <p:cNvSpPr/>
          <p:nvPr/>
        </p:nvSpPr>
        <p:spPr>
          <a:xfrm>
            <a:off x="9850253" y="3752380"/>
            <a:ext cx="2294550" cy="2971805"/>
          </a:xfrm>
          <a:prstGeom prst="roundRect">
            <a:avLst>
              <a:gd name="adj" fmla="val 8483"/>
            </a:avLst>
          </a:prstGeom>
          <a:solidFill>
            <a:srgbClr val="FFFFFF"/>
          </a:solidFill>
          <a:ln w="28575" cap="flat" cmpd="sng" algn="ctr">
            <a:solidFill>
              <a:srgbClr val="FFF0E2">
                <a:lumMod val="25000"/>
              </a:srgbClr>
            </a:solidFill>
            <a:prstDash val="solid"/>
          </a:ln>
          <a:effectLst/>
        </p:spPr>
        <p:txBody>
          <a:bodyPr rtlCol="0" anchor="ctr"/>
          <a:lstStyle/>
          <a:p>
            <a:pPr algn="ctr" defTabSz="1219170">
              <a:lnSpc>
                <a:spcPct val="150000"/>
              </a:lnSpc>
              <a:buClrTx/>
              <a:defRPr/>
            </a:pPr>
            <a:r>
              <a:rPr lang="en-US" sz="2400" dirty="0" err="1">
                <a:latin typeface="UTM Avo" panose="02040603050506020204" pitchFamily="18" charset="0"/>
                <a:ea typeface="+mn-ea"/>
                <a:cs typeface="+mn-cs"/>
              </a:rPr>
              <a:t>Có</a:t>
            </a:r>
            <a:r>
              <a:rPr lang="en-US" sz="2400" dirty="0">
                <a:latin typeface="UTM Avo" panose="02040603050506020204" pitchFamily="18" charset="0"/>
                <a:ea typeface="+mn-ea"/>
                <a:cs typeface="+mn-cs"/>
              </a:rPr>
              <a:t> </a:t>
            </a:r>
            <a:r>
              <a:rPr lang="vi-VN" sz="2400" dirty="0">
                <a:latin typeface="UTM Avo" panose="02040603050506020204" pitchFamily="18" charset="0"/>
                <a:ea typeface="+mn-ea"/>
                <a:cs typeface="+mn-cs"/>
              </a:rPr>
              <a:t>thái độ kì thị, phân biệt vùng miền, dân tộc, tôn giáo</a:t>
            </a:r>
            <a:endParaRPr lang="en-US" sz="2400" dirty="0">
              <a:latin typeface="UTM Avo" panose="02040603050506020204" pitchFamily="18" charset="0"/>
              <a:ea typeface="+mn-ea"/>
              <a:cs typeface="+mn-cs"/>
            </a:endParaRPr>
          </a:p>
        </p:txBody>
      </p:sp>
      <p:cxnSp>
        <p:nvCxnSpPr>
          <p:cNvPr id="19" name="Straight Arrow Connector 18">
            <a:extLst>
              <a:ext uri="{FF2B5EF4-FFF2-40B4-BE49-F238E27FC236}">
                <a16:creationId xmlns:a16="http://schemas.microsoft.com/office/drawing/2014/main" id="{A1366996-7DAA-8626-54B7-8A5E71ECCA49}"/>
              </a:ext>
            </a:extLst>
          </p:cNvPr>
          <p:cNvCxnSpPr>
            <a:cxnSpLocks/>
            <a:stCxn id="5" idx="2"/>
            <a:endCxn id="18" idx="0"/>
          </p:cNvCxnSpPr>
          <p:nvPr/>
        </p:nvCxnSpPr>
        <p:spPr>
          <a:xfrm>
            <a:off x="9305143" y="3208825"/>
            <a:ext cx="1692385" cy="543555"/>
          </a:xfrm>
          <a:prstGeom prst="straightConnector1">
            <a:avLst/>
          </a:prstGeom>
          <a:noFill/>
          <a:ln w="28575" cap="flat" cmpd="sng" algn="ctr">
            <a:solidFill>
              <a:srgbClr val="613609">
                <a:shade val="95000"/>
                <a:satMod val="105000"/>
              </a:srgbClr>
            </a:solidFill>
            <a:prstDash val="solid"/>
            <a:tailEnd type="triangle"/>
          </a:ln>
          <a:effectLst/>
        </p:spPr>
      </p:cxnSp>
    </p:spTree>
    <p:extLst>
      <p:ext uri="{BB962C8B-B14F-4D97-AF65-F5344CB8AC3E}">
        <p14:creationId xmlns:p14="http://schemas.microsoft.com/office/powerpoint/2010/main" val="194724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500"/>
                                        <p:tgtEl>
                                          <p:spTgt spid="10"/>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childTnLst>
                          </p:cTn>
                        </p:par>
                        <p:par>
                          <p:cTn id="76" fill="hold">
                            <p:stCondLst>
                              <p:cond delay="50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E153C15-3F62-8D8D-D0CC-842324DBD7F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F32A7C-8FE0-C068-97B1-D1AE21617678}"/>
              </a:ext>
            </a:extLst>
          </p:cNvPr>
          <p:cNvSpPr txBox="1"/>
          <p:nvPr/>
        </p:nvSpPr>
        <p:spPr>
          <a:xfrm>
            <a:off x="827981" y="1750755"/>
            <a:ext cx="6107143" cy="1128386"/>
          </a:xfrm>
          <a:prstGeom prst="rect">
            <a:avLst/>
          </a:prstGeom>
          <a:noFill/>
        </p:spPr>
        <p:txBody>
          <a:bodyPr wrap="square">
            <a:spAutoFit/>
          </a:bodyPr>
          <a:lstStyle/>
          <a:p>
            <a:pPr algn="just">
              <a:lnSpc>
                <a:spcPct val="150000"/>
              </a:lnSpc>
              <a:spcBef>
                <a:spcPts val="133"/>
              </a:spcBef>
              <a:spcAft>
                <a:spcPts val="133"/>
              </a:spcAft>
              <a:defRPr/>
            </a:pPr>
            <a:r>
              <a:rPr lang="vi-VN" sz="2400" b="1" dirty="0">
                <a:solidFill>
                  <a:schemeClr val="tx1"/>
                </a:solidFill>
                <a:latin typeface="UTM Avo" panose="02040603050506020204" pitchFamily="18" charset="0"/>
                <a:ea typeface="Times New Roman" panose="02020603050405020304" pitchFamily="18" charset="0"/>
              </a:rPr>
              <a:t>Để trở thành người có lòng khoan dung, mỗi người cần phải:</a:t>
            </a:r>
          </a:p>
        </p:txBody>
      </p:sp>
      <p:sp>
        <p:nvSpPr>
          <p:cNvPr id="14" name="Freeform 4">
            <a:extLst>
              <a:ext uri="{FF2B5EF4-FFF2-40B4-BE49-F238E27FC236}">
                <a16:creationId xmlns:a16="http://schemas.microsoft.com/office/drawing/2014/main" id="{A85C78AC-A8E0-33A6-1671-3BE26CC5C6C5}"/>
              </a:ext>
            </a:extLst>
          </p:cNvPr>
          <p:cNvSpPr/>
          <p:nvPr/>
        </p:nvSpPr>
        <p:spPr>
          <a:xfrm>
            <a:off x="7362126" y="1994704"/>
            <a:ext cx="4387953" cy="4334931"/>
          </a:xfrm>
          <a:custGeom>
            <a:avLst/>
            <a:gdLst/>
            <a:ahLst/>
            <a:cxnLst/>
            <a:rect l="l" t="t" r="r" b="b"/>
            <a:pathLst>
              <a:path w="4276500" h="4224825">
                <a:moveTo>
                  <a:pt x="0" y="0"/>
                </a:moveTo>
                <a:lnTo>
                  <a:pt x="4276499" y="0"/>
                </a:lnTo>
                <a:lnTo>
                  <a:pt x="4276499" y="4224825"/>
                </a:lnTo>
                <a:lnTo>
                  <a:pt x="0" y="4224825"/>
                </a:lnTo>
                <a:lnTo>
                  <a:pt x="0" y="0"/>
                </a:lnTo>
                <a:close/>
              </a:path>
            </a:pathLst>
          </a:custGeom>
          <a:blipFill>
            <a:blip r:embed="rId4"/>
            <a:stretch>
              <a:fillRect/>
            </a:stretch>
          </a:blipFill>
        </p:spPr>
        <p:txBody>
          <a:bodyPr/>
          <a:lstStyle/>
          <a:p>
            <a:pPr defTabSz="1219170">
              <a:defRPr/>
            </a:pPr>
            <a:endParaRPr lang="en-US" sz="1867" dirty="0">
              <a:latin typeface="UTM Avo" panose="02040603050506020204" pitchFamily="18" charset="0"/>
            </a:endParaRPr>
          </a:p>
        </p:txBody>
      </p:sp>
      <p:sp>
        <p:nvSpPr>
          <p:cNvPr id="17" name="Rectangle: Rounded Corners 16">
            <a:extLst>
              <a:ext uri="{FF2B5EF4-FFF2-40B4-BE49-F238E27FC236}">
                <a16:creationId xmlns:a16="http://schemas.microsoft.com/office/drawing/2014/main" id="{BC62C065-7B56-8F9E-4FE7-AF3949642314}"/>
              </a:ext>
            </a:extLst>
          </p:cNvPr>
          <p:cNvSpPr/>
          <p:nvPr/>
        </p:nvSpPr>
        <p:spPr>
          <a:xfrm>
            <a:off x="900084" y="3033784"/>
            <a:ext cx="6035040" cy="1128386"/>
          </a:xfrm>
          <a:prstGeom prst="roundRect">
            <a:avLst>
              <a:gd name="adj" fmla="val 9964"/>
            </a:avLst>
          </a:prstGeom>
          <a:solidFill>
            <a:srgbClr val="FFFFFF"/>
          </a:solidFill>
          <a:ln w="25400" cap="flat" cmpd="sng" algn="ctr">
            <a:solidFill>
              <a:srgbClr val="7C93C3">
                <a:lumMod val="7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lang="vi-VN" sz="2400" dirty="0">
                <a:solidFill>
                  <a:schemeClr val="tx1"/>
                </a:solidFill>
                <a:latin typeface="UTM Avo" panose="02040603050506020204" pitchFamily="18" charset="0"/>
                <a:ea typeface="Times New Roman" panose="02020603050405020304" pitchFamily="18" charset="0"/>
              </a:rPr>
              <a:t>Luôn thể hiện sự thân thiện, sống chân thành, rộng lượng, biết tha thứ.</a:t>
            </a:r>
            <a:endParaRPr lang="en-US" sz="2400" dirty="0">
              <a:solidFill>
                <a:schemeClr val="tx1"/>
              </a:solidFill>
              <a:latin typeface="UTM Avo" panose="02040603050506020204" pitchFamily="18" charset="0"/>
              <a:ea typeface="Times New Roman" panose="02020603050405020304" pitchFamily="18" charset="0"/>
            </a:endParaRPr>
          </a:p>
        </p:txBody>
      </p:sp>
      <p:sp>
        <p:nvSpPr>
          <p:cNvPr id="18" name="Rectangle: Rounded Corners 17">
            <a:extLst>
              <a:ext uri="{FF2B5EF4-FFF2-40B4-BE49-F238E27FC236}">
                <a16:creationId xmlns:a16="http://schemas.microsoft.com/office/drawing/2014/main" id="{10135418-B26B-518D-8C3F-B37899F12581}"/>
              </a:ext>
            </a:extLst>
          </p:cNvPr>
          <p:cNvSpPr/>
          <p:nvPr/>
        </p:nvSpPr>
        <p:spPr>
          <a:xfrm>
            <a:off x="900084" y="4304768"/>
            <a:ext cx="6035040" cy="1128386"/>
          </a:xfrm>
          <a:prstGeom prst="roundRect">
            <a:avLst>
              <a:gd name="adj" fmla="val 11080"/>
            </a:avLst>
          </a:prstGeom>
          <a:solidFill>
            <a:srgbClr val="FFFFFF"/>
          </a:solidFill>
          <a:ln w="25400" cap="flat" cmpd="sng" algn="ctr">
            <a:solidFill>
              <a:srgbClr val="7C93C3">
                <a:lumMod val="75000"/>
              </a:srgbClr>
            </a:solidFill>
            <a:prstDash val="solid"/>
          </a:ln>
          <a:effectLst/>
        </p:spPr>
        <p:txBody>
          <a:bodyPr rtlCol="0" anchor="ctr"/>
          <a:lstStyle/>
          <a:p>
            <a:pPr algn="just">
              <a:lnSpc>
                <a:spcPct val="150000"/>
              </a:lnSpc>
              <a:buClrTx/>
              <a:defRPr/>
            </a:pPr>
            <a:r>
              <a:rPr lang="vi-VN" sz="2400" dirty="0">
                <a:solidFill>
                  <a:schemeClr val="tx1"/>
                </a:solidFill>
                <a:latin typeface="UTM Avo" panose="02040603050506020204" pitchFamily="18" charset="0"/>
                <a:ea typeface="Times New Roman" panose="02020603050405020304" pitchFamily="18" charset="0"/>
              </a:rPr>
              <a:t>Tôn trọng và chấp nhận sự khác biệt của người khác.</a:t>
            </a:r>
            <a:endParaRPr lang="en-US" sz="2400" dirty="0">
              <a:solidFill>
                <a:schemeClr val="tx1"/>
              </a:solidFill>
              <a:latin typeface="UTM Avo" panose="02040603050506020204" pitchFamily="18" charset="0"/>
              <a:ea typeface="Times New Roman" panose="02020603050405020304" pitchFamily="18" charset="0"/>
            </a:endParaRPr>
          </a:p>
        </p:txBody>
      </p:sp>
      <p:sp>
        <p:nvSpPr>
          <p:cNvPr id="19" name="Rectangle: Rounded Corners 18">
            <a:extLst>
              <a:ext uri="{FF2B5EF4-FFF2-40B4-BE49-F238E27FC236}">
                <a16:creationId xmlns:a16="http://schemas.microsoft.com/office/drawing/2014/main" id="{B8057C98-64C2-4E6C-3F2E-368526ABEDE5}"/>
              </a:ext>
            </a:extLst>
          </p:cNvPr>
          <p:cNvSpPr/>
          <p:nvPr/>
        </p:nvSpPr>
        <p:spPr>
          <a:xfrm>
            <a:off x="900084" y="5565320"/>
            <a:ext cx="6035040" cy="1128386"/>
          </a:xfrm>
          <a:prstGeom prst="roundRect">
            <a:avLst>
              <a:gd name="adj" fmla="val 11080"/>
            </a:avLst>
          </a:prstGeom>
          <a:solidFill>
            <a:srgbClr val="FFFFFF"/>
          </a:solidFill>
          <a:ln w="25400" cap="flat" cmpd="sng" algn="ctr">
            <a:solidFill>
              <a:srgbClr val="7C93C3">
                <a:lumMod val="75000"/>
              </a:srgbClr>
            </a:solidFill>
            <a:prstDash val="solid"/>
          </a:ln>
          <a:effectLst/>
        </p:spPr>
        <p:txBody>
          <a:bodyPr rtlCol="0" anchor="ctr"/>
          <a:lstStyle/>
          <a:p>
            <a:pPr marL="0" lvl="0" indent="0" algn="just" defTabSz="914400" eaLnBrk="1" fontAlgn="auto" latinLnBrk="0" hangingPunct="1">
              <a:lnSpc>
                <a:spcPct val="150000"/>
              </a:lnSpc>
              <a:buClrTx/>
              <a:buSzTx/>
              <a:buFont typeface="Arial"/>
              <a:buNone/>
              <a:tabLst/>
              <a:defRPr/>
            </a:pPr>
            <a:r>
              <a:rPr lang="vi-VN" sz="2400" dirty="0">
                <a:solidFill>
                  <a:schemeClr val="tx1"/>
                </a:solidFill>
                <a:latin typeface="UTM Avo" panose="02040603050506020204" pitchFamily="18" charset="0"/>
                <a:ea typeface="Times New Roman" panose="02020603050405020304" pitchFamily="18" charset="0"/>
              </a:rPr>
              <a:t>Phê phán sự định kiến, hẹp hòi, thiếu khoan dung.</a:t>
            </a:r>
            <a:endParaRPr lang="en-US" sz="2400" dirty="0">
              <a:solidFill>
                <a:schemeClr val="tx1"/>
              </a:solidFill>
              <a:latin typeface="UTM Avo" panose="02040603050506020204" pitchFamily="18" charset="0"/>
              <a:ea typeface="Times New Roman" panose="02020603050405020304" pitchFamily="18" charset="0"/>
            </a:endParaRPr>
          </a:p>
        </p:txBody>
      </p:sp>
    </p:spTree>
    <p:extLst>
      <p:ext uri="{BB962C8B-B14F-4D97-AF65-F5344CB8AC3E}">
        <p14:creationId xmlns:p14="http://schemas.microsoft.com/office/powerpoint/2010/main" val="356550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17" grpId="0" animBg="1"/>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41B6820-7CBD-AF71-4787-77B6872B5AD3}"/>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471E75E1-8269-2BB0-C7DC-B6FD06E423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CBBB491-FEFA-3BBE-779E-0A717B6E096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4D2C672-B21A-0BA9-1114-1435D8FAEE71}"/>
              </a:ext>
            </a:extLst>
          </p:cNvPr>
          <p:cNvGrpSpPr/>
          <p:nvPr/>
        </p:nvGrpSpPr>
        <p:grpSpPr>
          <a:xfrm>
            <a:off x="0" y="1701939"/>
            <a:ext cx="8847995" cy="590246"/>
            <a:chOff x="-145142" y="384628"/>
            <a:chExt cx="6635996" cy="442685"/>
          </a:xfrm>
        </p:grpSpPr>
        <p:sp>
          <p:nvSpPr>
            <p:cNvPr id="7" name="Arrow: Pentagon 6">
              <a:extLst>
                <a:ext uri="{FF2B5EF4-FFF2-40B4-BE49-F238E27FC236}">
                  <a16:creationId xmlns:a16="http://schemas.microsoft.com/office/drawing/2014/main" id="{13C4AA51-BD4E-E4C2-613B-80E31F4BA57B}"/>
                </a:ext>
              </a:extLst>
            </p:cNvPr>
            <p:cNvSpPr/>
            <p:nvPr/>
          </p:nvSpPr>
          <p:spPr>
            <a:xfrm>
              <a:off x="-145142" y="384628"/>
              <a:ext cx="1734191" cy="442685"/>
            </a:xfrm>
            <a:prstGeom prst="homePlate">
              <a:avLst/>
            </a:prstGeom>
            <a:solidFill>
              <a:srgbClr val="FFFFFF"/>
            </a:solidFill>
            <a:ln w="25400" cap="flat" cmpd="sng" algn="ctr">
              <a:solidFill>
                <a:srgbClr val="FFF0E2">
                  <a:lumMod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Nhiệm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vụ</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2 </a:t>
              </a:r>
            </a:p>
          </p:txBody>
        </p:sp>
        <p:sp>
          <p:nvSpPr>
            <p:cNvPr id="10" name="TextBox 9">
              <a:extLst>
                <a:ext uri="{FF2B5EF4-FFF2-40B4-BE49-F238E27FC236}">
                  <a16:creationId xmlns:a16="http://schemas.microsoft.com/office/drawing/2014/main" id="{E3AD51F8-0712-8323-24C1-25A894AE5610}"/>
                </a:ext>
              </a:extLst>
            </p:cNvPr>
            <p:cNvSpPr txBox="1"/>
            <p:nvPr/>
          </p:nvSpPr>
          <p:spPr>
            <a:xfrm>
              <a:off x="1628568" y="430490"/>
              <a:ext cx="4862286" cy="34624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Xử</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lí</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tình</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huống</a:t>
              </a:r>
              <a:endParaRPr kumimoji="0" lang="en-US" sz="2400" b="0" i="1" u="none" strike="noStrike" kern="0" cap="none" spc="0" normalizeH="0" baseline="0" noProof="0" dirty="0">
                <a:ln>
                  <a:noFill/>
                </a:ln>
                <a:solidFill>
                  <a:schemeClr val="tx1"/>
                </a:solidFill>
                <a:effectLst/>
                <a:uLnTx/>
                <a:uFillTx/>
                <a:latin typeface="UTM Avo" panose="02040603050506020204" pitchFamily="18" charset="0"/>
              </a:endParaRPr>
            </a:p>
          </p:txBody>
        </p:sp>
      </p:grpSp>
      <p:sp>
        <p:nvSpPr>
          <p:cNvPr id="2" name="Freeform 11">
            <a:extLst>
              <a:ext uri="{FF2B5EF4-FFF2-40B4-BE49-F238E27FC236}">
                <a16:creationId xmlns:a16="http://schemas.microsoft.com/office/drawing/2014/main" id="{CCEF5857-C5BB-9C7F-3680-3EC9ABBBC143}"/>
              </a:ext>
            </a:extLst>
          </p:cNvPr>
          <p:cNvSpPr/>
          <p:nvPr/>
        </p:nvSpPr>
        <p:spPr>
          <a:xfrm>
            <a:off x="129480" y="3947532"/>
            <a:ext cx="2450349" cy="2910468"/>
          </a:xfrm>
          <a:custGeom>
            <a:avLst/>
            <a:gdLst/>
            <a:ahLst/>
            <a:cxnLst/>
            <a:rect l="l" t="t" r="r" b="b"/>
            <a:pathLst>
              <a:path w="3240405" h="4114800">
                <a:moveTo>
                  <a:pt x="0" y="0"/>
                </a:moveTo>
                <a:lnTo>
                  <a:pt x="3240405" y="0"/>
                </a:lnTo>
                <a:lnTo>
                  <a:pt x="324040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latin typeface="UTM Avo" panose="02040603050506020204" pitchFamily="18" charset="0"/>
            </a:endParaRPr>
          </a:p>
        </p:txBody>
      </p:sp>
      <p:sp>
        <p:nvSpPr>
          <p:cNvPr id="4" name="Rectangle: Rounded Corners 3">
            <a:extLst>
              <a:ext uri="{FF2B5EF4-FFF2-40B4-BE49-F238E27FC236}">
                <a16:creationId xmlns:a16="http://schemas.microsoft.com/office/drawing/2014/main" id="{ACE19830-91A9-E3FA-0538-AF78A7A604A2}"/>
              </a:ext>
            </a:extLst>
          </p:cNvPr>
          <p:cNvSpPr/>
          <p:nvPr/>
        </p:nvSpPr>
        <p:spPr>
          <a:xfrm>
            <a:off x="3066586" y="3044283"/>
            <a:ext cx="8674217" cy="3476501"/>
          </a:xfrm>
          <a:prstGeom prst="roundRect">
            <a:avLst>
              <a:gd name="adj" fmla="val 7807"/>
            </a:avLst>
          </a:prstGeom>
          <a:solidFill>
            <a:schemeClr val="accent4">
              <a:lumMod val="20000"/>
              <a:lumOff val="80000"/>
            </a:schemeClr>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 Bố mẹ giao cho V nhiệm vụ dọn dẹp nhà cửa mỗi ngày nhưng V thường xuyên mải chơi quên việc. Dù bố mẹ đã nhắc nhiều lần nhưng V vẫn không thay đổi. Một lần, có khách đến chơi nhà, V chợt nhận thấy bố mẹ rất ngượng với khách khi nhà cửa bừa bộn.</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Nếu em là bố mẹ của V, em sẽ ứng xử như thế nào?</a:t>
            </a:r>
          </a:p>
        </p:txBody>
      </p:sp>
      <p:sp>
        <p:nvSpPr>
          <p:cNvPr id="9" name="TextBox 8">
            <a:extLst>
              <a:ext uri="{FF2B5EF4-FFF2-40B4-BE49-F238E27FC236}">
                <a16:creationId xmlns:a16="http://schemas.microsoft.com/office/drawing/2014/main" id="{44DF645D-4746-333B-6107-906494E2F587}"/>
              </a:ext>
            </a:extLst>
          </p:cNvPr>
          <p:cNvSpPr txBox="1"/>
          <p:nvPr/>
        </p:nvSpPr>
        <p:spPr>
          <a:xfrm>
            <a:off x="3066586" y="2442715"/>
            <a:ext cx="7224125" cy="461665"/>
          </a:xfrm>
          <a:prstGeom prst="rect">
            <a:avLst/>
          </a:prstGeom>
          <a:noFill/>
        </p:spPr>
        <p:txBody>
          <a:bodyPr wrap="square">
            <a:spAutoFit/>
          </a:bodyPr>
          <a:lstStyle/>
          <a:p>
            <a:r>
              <a:rPr lang="en-US" sz="2400" b="1" dirty="0" err="1">
                <a:latin typeface="UTM Avo" panose="02040603050506020204" pitchFamily="18" charset="0"/>
              </a:rPr>
              <a:t>Nhóm</a:t>
            </a:r>
            <a:r>
              <a:rPr lang="en-US" sz="2400" b="1" dirty="0">
                <a:latin typeface="UTM Avo" panose="02040603050506020204" pitchFamily="18" charset="0"/>
              </a:rPr>
              <a:t> 1, 2: </a:t>
            </a:r>
            <a:r>
              <a:rPr lang="en-US" sz="2400" b="1" dirty="0" err="1">
                <a:latin typeface="UTM Avo" panose="02040603050506020204" pitchFamily="18" charset="0"/>
              </a:rPr>
              <a:t>Xử</a:t>
            </a:r>
            <a:r>
              <a:rPr lang="en-US" sz="2400" b="1" dirty="0">
                <a:latin typeface="UTM Avo" panose="02040603050506020204" pitchFamily="18" charset="0"/>
              </a:rPr>
              <a:t> </a:t>
            </a:r>
            <a:r>
              <a:rPr lang="en-US" sz="2400" b="1" dirty="0" err="1">
                <a:latin typeface="UTM Avo" panose="02040603050506020204" pitchFamily="18" charset="0"/>
              </a:rPr>
              <a:t>lí</a:t>
            </a:r>
            <a:r>
              <a:rPr lang="en-US" sz="2400" b="1" dirty="0">
                <a:latin typeface="UTM Avo" panose="02040603050506020204" pitchFamily="18" charset="0"/>
              </a:rPr>
              <a:t> </a:t>
            </a:r>
            <a:r>
              <a:rPr lang="en-US" sz="2400" b="1" dirty="0" err="1">
                <a:latin typeface="UTM Avo" panose="02040603050506020204" pitchFamily="18" charset="0"/>
              </a:rPr>
              <a:t>tình</a:t>
            </a:r>
            <a:r>
              <a:rPr lang="en-US" sz="2400" b="1" dirty="0">
                <a:latin typeface="UTM Avo" panose="02040603050506020204" pitchFamily="18" charset="0"/>
              </a:rPr>
              <a:t> </a:t>
            </a:r>
            <a:r>
              <a:rPr lang="en-US" sz="2400" b="1" dirty="0" err="1">
                <a:latin typeface="UTM Avo" panose="02040603050506020204" pitchFamily="18" charset="0"/>
              </a:rPr>
              <a:t>huống</a:t>
            </a:r>
            <a:r>
              <a:rPr lang="en-US" sz="2400" b="1" dirty="0">
                <a:latin typeface="UTM Avo" panose="02040603050506020204" pitchFamily="18" charset="0"/>
              </a:rPr>
              <a:t> a:</a:t>
            </a:r>
          </a:p>
        </p:txBody>
      </p:sp>
    </p:spTree>
    <p:extLst>
      <p:ext uri="{BB962C8B-B14F-4D97-AF65-F5344CB8AC3E}">
        <p14:creationId xmlns:p14="http://schemas.microsoft.com/office/powerpoint/2010/main" val="144583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251D69-4A8B-F434-D349-3EC5B837B8FF}"/>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1377ABCE-F5D8-7DD7-2D01-945C60CC1639}"/>
              </a:ext>
            </a:extLst>
          </p:cNvPr>
          <p:cNvSpPr/>
          <p:nvPr/>
        </p:nvSpPr>
        <p:spPr>
          <a:xfrm>
            <a:off x="3961670" y="1218549"/>
            <a:ext cx="4268660" cy="677159"/>
          </a:xfrm>
          <a:prstGeom prst="roundRect">
            <a:avLst/>
          </a:prstGeom>
          <a:solidFill>
            <a:srgbClr val="EDC1B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XỬ LÍ TÌNH HUỐNG </a:t>
            </a:r>
          </a:p>
        </p:txBody>
      </p:sp>
      <p:sp>
        <p:nvSpPr>
          <p:cNvPr id="12" name="TextBox 11">
            <a:extLst>
              <a:ext uri="{FF2B5EF4-FFF2-40B4-BE49-F238E27FC236}">
                <a16:creationId xmlns:a16="http://schemas.microsoft.com/office/drawing/2014/main" id="{7DF04A03-CC00-BC12-BBBA-DF90015EBB8D}"/>
              </a:ext>
            </a:extLst>
          </p:cNvPr>
          <p:cNvSpPr txBox="1"/>
          <p:nvPr/>
        </p:nvSpPr>
        <p:spPr>
          <a:xfrm>
            <a:off x="689516" y="2093704"/>
            <a:ext cx="10812966" cy="2835135"/>
          </a:xfrm>
          <a:prstGeom prst="rect">
            <a:avLst/>
          </a:prstGeom>
          <a:noFill/>
        </p:spPr>
        <p:txBody>
          <a:bodyPr wrap="square">
            <a:spAutoFit/>
          </a:bodyPr>
          <a:lstStyle/>
          <a:p>
            <a:pPr algn="just">
              <a:lnSpc>
                <a:spcPct val="150000"/>
              </a:lnSpc>
              <a:spcBef>
                <a:spcPts val="133"/>
              </a:spcBef>
              <a:spcAft>
                <a:spcPts val="133"/>
              </a:spcAft>
              <a:defRPr/>
            </a:pPr>
            <a:r>
              <a:rPr lang="vi-VN" sz="2400" dirty="0">
                <a:solidFill>
                  <a:schemeClr val="tx1"/>
                </a:solidFill>
                <a:latin typeface="UTM Avo" panose="02040603050506020204" pitchFamily="18" charset="0"/>
                <a:ea typeface="+mn-ea"/>
                <a:cs typeface="+mn-cs"/>
              </a:rPr>
              <a:t>Nếu là bố mẹ của V, em sẽ:</a:t>
            </a:r>
          </a:p>
          <a:p>
            <a:pPr marL="457189" indent="-457189" algn="just">
              <a:lnSpc>
                <a:spcPct val="150000"/>
              </a:lnSpc>
              <a:spcBef>
                <a:spcPts val="133"/>
              </a:spcBef>
              <a:spcAft>
                <a:spcPts val="133"/>
              </a:spcAft>
              <a:buFont typeface="Arial" panose="020B0604020202020204" pitchFamily="34" charset="0"/>
              <a:buChar char="•"/>
              <a:defRPr/>
            </a:pPr>
            <a:r>
              <a:rPr lang="vi-VN" sz="2400" dirty="0">
                <a:solidFill>
                  <a:schemeClr val="tx1"/>
                </a:solidFill>
                <a:latin typeface="UTM Avo" panose="02040603050506020204" pitchFamily="18" charset="0"/>
                <a:ea typeface="+mn-ea"/>
                <a:cs typeface="+mn-cs"/>
              </a:rPr>
              <a:t>Đợi khi khách ra về; trao đổi, tâm sự với V.</a:t>
            </a:r>
          </a:p>
          <a:p>
            <a:pPr marL="457189" indent="-457189" algn="just">
              <a:lnSpc>
                <a:spcPct val="150000"/>
              </a:lnSpc>
              <a:spcBef>
                <a:spcPts val="133"/>
              </a:spcBef>
              <a:spcAft>
                <a:spcPts val="133"/>
              </a:spcAft>
              <a:buFont typeface="Arial" panose="020B0604020202020204" pitchFamily="34" charset="0"/>
              <a:buChar char="•"/>
              <a:defRPr/>
            </a:pPr>
            <a:r>
              <a:rPr lang="vi-VN" sz="2400" dirty="0">
                <a:solidFill>
                  <a:schemeClr val="tx1"/>
                </a:solidFill>
                <a:latin typeface="UTM Avo" panose="02040603050506020204" pitchFamily="18" charset="0"/>
                <a:ea typeface="+mn-ea"/>
                <a:cs typeface="+mn-cs"/>
              </a:rPr>
              <a:t>Trong quá trình trao đổi, em luôn thể hiện thái độ: nhẹ nhàng, cởi mở và rộng lượng, sẵn sàng tha thứ khi V nhận thức được lỗi sai và quyết tâm thay đổi.</a:t>
            </a:r>
          </a:p>
        </p:txBody>
      </p:sp>
      <p:sp>
        <p:nvSpPr>
          <p:cNvPr id="13" name="Freeform 2">
            <a:extLst>
              <a:ext uri="{FF2B5EF4-FFF2-40B4-BE49-F238E27FC236}">
                <a16:creationId xmlns:a16="http://schemas.microsoft.com/office/drawing/2014/main" id="{8BAF4545-3CD2-4CF7-2B2F-A7245AC9DEB8}"/>
              </a:ext>
            </a:extLst>
          </p:cNvPr>
          <p:cNvSpPr/>
          <p:nvPr/>
        </p:nvSpPr>
        <p:spPr>
          <a:xfrm>
            <a:off x="877229" y="4928839"/>
            <a:ext cx="10437541" cy="1929161"/>
          </a:xfrm>
          <a:custGeom>
            <a:avLst/>
            <a:gdLst/>
            <a:ahLst/>
            <a:cxnLst/>
            <a:rect l="l" t="t" r="r" b="b"/>
            <a:pathLst>
              <a:path w="7315200" h="1444752">
                <a:moveTo>
                  <a:pt x="0" y="0"/>
                </a:moveTo>
                <a:lnTo>
                  <a:pt x="7315200" y="0"/>
                </a:lnTo>
                <a:lnTo>
                  <a:pt x="7315200" y="1444752"/>
                </a:lnTo>
                <a:lnTo>
                  <a:pt x="0" y="14447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358433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9246136-A005-5138-3BDC-9F44763357ED}"/>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FE38CABC-E4ED-ED68-2AF4-CE66DBA715EB}"/>
              </a:ext>
            </a:extLst>
          </p:cNvPr>
          <p:cNvGrpSpPr/>
          <p:nvPr/>
        </p:nvGrpSpPr>
        <p:grpSpPr>
          <a:xfrm>
            <a:off x="0" y="1703635"/>
            <a:ext cx="8847995" cy="590246"/>
            <a:chOff x="-145142" y="384628"/>
            <a:chExt cx="6635996" cy="442685"/>
          </a:xfrm>
        </p:grpSpPr>
        <p:sp>
          <p:nvSpPr>
            <p:cNvPr id="7" name="Arrow: Pentagon 6">
              <a:extLst>
                <a:ext uri="{FF2B5EF4-FFF2-40B4-BE49-F238E27FC236}">
                  <a16:creationId xmlns:a16="http://schemas.microsoft.com/office/drawing/2014/main" id="{2DFC2376-9999-3098-66DC-7190845FEDCF}"/>
                </a:ext>
              </a:extLst>
            </p:cNvPr>
            <p:cNvSpPr/>
            <p:nvPr/>
          </p:nvSpPr>
          <p:spPr>
            <a:xfrm>
              <a:off x="-145142" y="384628"/>
              <a:ext cx="1734191" cy="442685"/>
            </a:xfrm>
            <a:prstGeom prst="homePlate">
              <a:avLst/>
            </a:prstGeom>
            <a:solidFill>
              <a:srgbClr val="FFFFFF"/>
            </a:solidFill>
            <a:ln w="25400" cap="flat" cmpd="sng" algn="ctr">
              <a:solidFill>
                <a:srgbClr val="FFF0E2">
                  <a:lumMod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Nhiệm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vụ</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2 </a:t>
              </a:r>
            </a:p>
          </p:txBody>
        </p:sp>
        <p:sp>
          <p:nvSpPr>
            <p:cNvPr id="10" name="TextBox 9">
              <a:extLst>
                <a:ext uri="{FF2B5EF4-FFF2-40B4-BE49-F238E27FC236}">
                  <a16:creationId xmlns:a16="http://schemas.microsoft.com/office/drawing/2014/main" id="{D6D128EC-4AB7-43E0-62E6-87B508D60592}"/>
                </a:ext>
              </a:extLst>
            </p:cNvPr>
            <p:cNvSpPr txBox="1"/>
            <p:nvPr/>
          </p:nvSpPr>
          <p:spPr>
            <a:xfrm>
              <a:off x="1628568" y="430490"/>
              <a:ext cx="4862286" cy="34624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Xử</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lí</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tình</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huống</a:t>
              </a:r>
              <a:endParaRPr kumimoji="0" lang="en-US" sz="2400" b="0" i="1" u="none" strike="noStrike" kern="0" cap="none" spc="0" normalizeH="0" baseline="0" noProof="0" dirty="0">
                <a:ln>
                  <a:noFill/>
                </a:ln>
                <a:solidFill>
                  <a:schemeClr val="tx1"/>
                </a:solidFill>
                <a:effectLst/>
                <a:uLnTx/>
                <a:uFillTx/>
                <a:latin typeface="UTM Avo" panose="02040603050506020204" pitchFamily="18" charset="0"/>
              </a:endParaRPr>
            </a:p>
          </p:txBody>
        </p:sp>
      </p:grpSp>
      <p:sp>
        <p:nvSpPr>
          <p:cNvPr id="4" name="Rectangle: Rounded Corners 3">
            <a:extLst>
              <a:ext uri="{FF2B5EF4-FFF2-40B4-BE49-F238E27FC236}">
                <a16:creationId xmlns:a16="http://schemas.microsoft.com/office/drawing/2014/main" id="{8A349004-9FE3-7207-8C39-18173985853E}"/>
              </a:ext>
            </a:extLst>
          </p:cNvPr>
          <p:cNvSpPr/>
          <p:nvPr/>
        </p:nvSpPr>
        <p:spPr>
          <a:xfrm>
            <a:off x="309232" y="2890410"/>
            <a:ext cx="11573535" cy="3822624"/>
          </a:xfrm>
          <a:prstGeom prst="roundRect">
            <a:avLst>
              <a:gd name="adj" fmla="val 7807"/>
            </a:avLst>
          </a:prstGeom>
          <a:solidFill>
            <a:schemeClr val="accent4">
              <a:lumMod val="20000"/>
              <a:lumOff val="80000"/>
            </a:schemeClr>
          </a:solidFill>
          <a:ln w="25400" cap="flat" cmpd="sng" algn="ctr">
            <a:noFill/>
            <a:prstDash val="solid"/>
          </a:ln>
          <a:effectLst/>
        </p:spPr>
        <p:txBody>
          <a:bodyPr rtlCol="0" anchor="ctr"/>
          <a:lstStyle/>
          <a:p>
            <a:pPr lvl="0" algn="just">
              <a:lnSpc>
                <a:spcPct val="150000"/>
              </a:lnSpc>
              <a:buClrTx/>
              <a:defRPr/>
            </a:pPr>
            <a:r>
              <a:rPr lang="vi-VN" sz="2400" dirty="0">
                <a:solidFill>
                  <a:schemeClr val="tx1"/>
                </a:solidFill>
                <a:latin typeface="UTM Avo" panose="02040603050506020204" pitchFamily="18" charset="0"/>
                <a:ea typeface="+mn-ea"/>
                <a:cs typeface="+mn-cs"/>
              </a:rPr>
              <a:t>b. Gia đình bà A luôn không tuân thủ các quy định chung của tập thể, hay to tiếng với mọi người trong khu phố. Mặc dù, tổ trưởng dân phố đã nhắc nhở nhiều lần nhưng gia đình bà A vẫn không thay đổi. Qua thời gian, bà A nhận thấy hàng xóm lạnh nhạt, xa lánh thì cảm thấy ngượng ngùng và hối lỗi. Trong cuộc họp của tổ dân phố, bà A đã có lời xin lỗi với bà con tổ dân phố và hứa sẽ sửa đổi.</a:t>
            </a:r>
          </a:p>
          <a:p>
            <a:pPr lvl="0" algn="just">
              <a:lnSpc>
                <a:spcPct val="150000"/>
              </a:lnSpc>
              <a:buClrTx/>
              <a:defRPr/>
            </a:pPr>
            <a:r>
              <a:rPr lang="vi-VN" sz="2400" dirty="0">
                <a:solidFill>
                  <a:schemeClr val="tx1"/>
                </a:solidFill>
                <a:latin typeface="UTM Avo" panose="02040603050506020204" pitchFamily="18" charset="0"/>
                <a:ea typeface="+mn-ea"/>
                <a:cs typeface="+mn-cs"/>
              </a:rPr>
              <a:t>Nếu em là hàng xóm của bà A, em sẽ ứng xử như thế nào?</a:t>
            </a:r>
          </a:p>
        </p:txBody>
      </p:sp>
      <p:sp>
        <p:nvSpPr>
          <p:cNvPr id="9" name="TextBox 8">
            <a:extLst>
              <a:ext uri="{FF2B5EF4-FFF2-40B4-BE49-F238E27FC236}">
                <a16:creationId xmlns:a16="http://schemas.microsoft.com/office/drawing/2014/main" id="{7DDD37D0-B7C0-CF04-3B61-A529268E460F}"/>
              </a:ext>
            </a:extLst>
          </p:cNvPr>
          <p:cNvSpPr txBox="1"/>
          <p:nvPr/>
        </p:nvSpPr>
        <p:spPr>
          <a:xfrm>
            <a:off x="309232" y="2361313"/>
            <a:ext cx="5330283" cy="461665"/>
          </a:xfrm>
          <a:prstGeom prst="rect">
            <a:avLst/>
          </a:prstGeom>
          <a:noFill/>
        </p:spPr>
        <p:txBody>
          <a:bodyPr wrap="square">
            <a:spAutoFit/>
          </a:bodyPr>
          <a:lstStyle/>
          <a:p>
            <a:r>
              <a:rPr lang="en-US" sz="2400" b="1" dirty="0" err="1">
                <a:latin typeface="UTM Avo" panose="02040603050506020204" pitchFamily="18" charset="0"/>
              </a:rPr>
              <a:t>Nhóm</a:t>
            </a:r>
            <a:r>
              <a:rPr lang="en-US" sz="2400" b="1" dirty="0">
                <a:latin typeface="UTM Avo" panose="02040603050506020204" pitchFamily="18" charset="0"/>
              </a:rPr>
              <a:t> 3, 4: </a:t>
            </a:r>
            <a:r>
              <a:rPr lang="en-US" sz="2400" b="1" dirty="0" err="1">
                <a:latin typeface="UTM Avo" panose="02040603050506020204" pitchFamily="18" charset="0"/>
              </a:rPr>
              <a:t>Xử</a:t>
            </a:r>
            <a:r>
              <a:rPr lang="en-US" sz="2400" b="1" dirty="0">
                <a:latin typeface="UTM Avo" panose="02040603050506020204" pitchFamily="18" charset="0"/>
              </a:rPr>
              <a:t> </a:t>
            </a:r>
            <a:r>
              <a:rPr lang="en-US" sz="2400" b="1" dirty="0" err="1">
                <a:latin typeface="UTM Avo" panose="02040603050506020204" pitchFamily="18" charset="0"/>
              </a:rPr>
              <a:t>lí</a:t>
            </a:r>
            <a:r>
              <a:rPr lang="en-US" sz="2400" b="1" dirty="0">
                <a:latin typeface="UTM Avo" panose="02040603050506020204" pitchFamily="18" charset="0"/>
              </a:rPr>
              <a:t> </a:t>
            </a:r>
            <a:r>
              <a:rPr lang="en-US" sz="2400" b="1" dirty="0" err="1">
                <a:latin typeface="UTM Avo" panose="02040603050506020204" pitchFamily="18" charset="0"/>
              </a:rPr>
              <a:t>tình</a:t>
            </a:r>
            <a:r>
              <a:rPr lang="en-US" sz="2400" b="1" dirty="0">
                <a:latin typeface="UTM Avo" panose="02040603050506020204" pitchFamily="18" charset="0"/>
              </a:rPr>
              <a:t> </a:t>
            </a:r>
            <a:r>
              <a:rPr lang="en-US" sz="2400" b="1" dirty="0" err="1">
                <a:latin typeface="UTM Avo" panose="02040603050506020204" pitchFamily="18" charset="0"/>
              </a:rPr>
              <a:t>huống</a:t>
            </a:r>
            <a:r>
              <a:rPr lang="en-US" sz="2400" b="1" dirty="0">
                <a:latin typeface="UTM Avo" panose="02040603050506020204" pitchFamily="18" charset="0"/>
              </a:rPr>
              <a:t> b:</a:t>
            </a:r>
          </a:p>
        </p:txBody>
      </p:sp>
    </p:spTree>
    <p:extLst>
      <p:ext uri="{BB962C8B-B14F-4D97-AF65-F5344CB8AC3E}">
        <p14:creationId xmlns:p14="http://schemas.microsoft.com/office/powerpoint/2010/main" val="3057031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39EE51-00E8-F9B4-0BD8-CF07C8882027}"/>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C7CEB56C-312C-93BE-E264-E3B149B9E35F}"/>
              </a:ext>
            </a:extLst>
          </p:cNvPr>
          <p:cNvSpPr/>
          <p:nvPr/>
        </p:nvSpPr>
        <p:spPr>
          <a:xfrm>
            <a:off x="3961670" y="1218549"/>
            <a:ext cx="4268660" cy="677159"/>
          </a:xfrm>
          <a:prstGeom prst="roundRect">
            <a:avLst/>
          </a:prstGeom>
          <a:solidFill>
            <a:srgbClr val="EDC1B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XỬ LÍ TÌNH HUỐNG </a:t>
            </a:r>
          </a:p>
        </p:txBody>
      </p:sp>
      <p:sp>
        <p:nvSpPr>
          <p:cNvPr id="12" name="TextBox 11">
            <a:extLst>
              <a:ext uri="{FF2B5EF4-FFF2-40B4-BE49-F238E27FC236}">
                <a16:creationId xmlns:a16="http://schemas.microsoft.com/office/drawing/2014/main" id="{37015C03-D252-7370-0B9B-218AD21AD046}"/>
              </a:ext>
            </a:extLst>
          </p:cNvPr>
          <p:cNvSpPr txBox="1"/>
          <p:nvPr/>
        </p:nvSpPr>
        <p:spPr>
          <a:xfrm>
            <a:off x="689516" y="2093704"/>
            <a:ext cx="10812966" cy="2835135"/>
          </a:xfrm>
          <a:prstGeom prst="rect">
            <a:avLst/>
          </a:prstGeom>
          <a:noFill/>
        </p:spPr>
        <p:txBody>
          <a:bodyPr wrap="square">
            <a:spAutoFit/>
          </a:bodyPr>
          <a:lstStyle/>
          <a:p>
            <a:pPr algn="just">
              <a:lnSpc>
                <a:spcPct val="150000"/>
              </a:lnSpc>
              <a:spcBef>
                <a:spcPts val="133"/>
              </a:spcBef>
              <a:spcAft>
                <a:spcPts val="133"/>
              </a:spcAft>
              <a:defRPr/>
            </a:pPr>
            <a:r>
              <a:rPr lang="vi-VN" sz="2400" dirty="0">
                <a:solidFill>
                  <a:schemeClr val="tx1"/>
                </a:solidFill>
                <a:latin typeface="UTM Avo" panose="02040603050506020204" pitchFamily="18" charset="0"/>
                <a:ea typeface="+mn-ea"/>
                <a:cs typeface="+mn-cs"/>
              </a:rPr>
              <a:t>Nếu là hàng xóm của bà A, em sẽ:</a:t>
            </a:r>
          </a:p>
          <a:p>
            <a:pPr marL="342900" indent="-342900" algn="just">
              <a:lnSpc>
                <a:spcPct val="150000"/>
              </a:lnSpc>
              <a:spcBef>
                <a:spcPts val="133"/>
              </a:spcBef>
              <a:spcAft>
                <a:spcPts val="133"/>
              </a:spcAft>
              <a:buFont typeface="Arial" panose="020B0604020202020204" pitchFamily="34" charset="0"/>
              <a:buChar char="•"/>
              <a:defRPr/>
            </a:pPr>
            <a:r>
              <a:rPr lang="vi-VN" sz="2400" dirty="0">
                <a:solidFill>
                  <a:schemeClr val="tx1"/>
                </a:solidFill>
                <a:latin typeface="UTM Avo" panose="02040603050506020204" pitchFamily="18" charset="0"/>
                <a:ea typeface="+mn-ea"/>
                <a:cs typeface="+mn-cs"/>
              </a:rPr>
              <a:t>Chấp nhận lời xin lỗi của bà A; khuyên nhủ các gia đình khác bỏ qua những thiếu sót của gia đình bà A trong thời gian qua.</a:t>
            </a:r>
          </a:p>
          <a:p>
            <a:pPr marL="342900" indent="-342900" algn="just">
              <a:lnSpc>
                <a:spcPct val="150000"/>
              </a:lnSpc>
              <a:spcBef>
                <a:spcPts val="133"/>
              </a:spcBef>
              <a:spcAft>
                <a:spcPts val="133"/>
              </a:spcAft>
              <a:buFont typeface="Arial" panose="020B0604020202020204" pitchFamily="34" charset="0"/>
              <a:buChar char="•"/>
              <a:defRPr/>
            </a:pPr>
            <a:r>
              <a:rPr lang="vi-VN" sz="2400" dirty="0">
                <a:solidFill>
                  <a:schemeClr val="tx1"/>
                </a:solidFill>
                <a:latin typeface="UTM Avo" panose="02040603050506020204" pitchFamily="18" charset="0"/>
                <a:ea typeface="+mn-ea"/>
                <a:cs typeface="+mn-cs"/>
              </a:rPr>
              <a:t>Thường xuyên động viên và giúp đỡ, hướng dẫn gia đình bà A thực hiện đúng các quy định chung của tổ dân phố.</a:t>
            </a:r>
          </a:p>
        </p:txBody>
      </p:sp>
      <p:sp>
        <p:nvSpPr>
          <p:cNvPr id="2" name="Freeform 5">
            <a:extLst>
              <a:ext uri="{FF2B5EF4-FFF2-40B4-BE49-F238E27FC236}">
                <a16:creationId xmlns:a16="http://schemas.microsoft.com/office/drawing/2014/main" id="{A19E0CA5-0988-C8BC-735B-9BB1CE3F4582}"/>
              </a:ext>
            </a:extLst>
          </p:cNvPr>
          <p:cNvSpPr/>
          <p:nvPr/>
        </p:nvSpPr>
        <p:spPr>
          <a:xfrm>
            <a:off x="1955178" y="4932518"/>
            <a:ext cx="8281642" cy="1925482"/>
          </a:xfrm>
          <a:custGeom>
            <a:avLst/>
            <a:gdLst/>
            <a:ahLst/>
            <a:cxnLst/>
            <a:rect l="l" t="t" r="r" b="b"/>
            <a:pathLst>
              <a:path w="7315200" h="1700784">
                <a:moveTo>
                  <a:pt x="0" y="0"/>
                </a:moveTo>
                <a:lnTo>
                  <a:pt x="7315200" y="0"/>
                </a:lnTo>
                <a:lnTo>
                  <a:pt x="7315200" y="1700784"/>
                </a:lnTo>
                <a:lnTo>
                  <a:pt x="0" y="17007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1541584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5BCE5F4-1AFB-DA15-6BD4-CDF9DD8377E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877B6B19-F8A5-36F2-2BDC-12D25BF8211C}"/>
              </a:ext>
            </a:extLst>
          </p:cNvPr>
          <p:cNvGrpSpPr/>
          <p:nvPr/>
        </p:nvGrpSpPr>
        <p:grpSpPr>
          <a:xfrm>
            <a:off x="0" y="1701939"/>
            <a:ext cx="8847995" cy="590246"/>
            <a:chOff x="-145142" y="384628"/>
            <a:chExt cx="6635996" cy="442685"/>
          </a:xfrm>
        </p:grpSpPr>
        <p:sp>
          <p:nvSpPr>
            <p:cNvPr id="7" name="Arrow: Pentagon 6">
              <a:extLst>
                <a:ext uri="{FF2B5EF4-FFF2-40B4-BE49-F238E27FC236}">
                  <a16:creationId xmlns:a16="http://schemas.microsoft.com/office/drawing/2014/main" id="{2EFB780B-D902-CD3B-BB43-13494D2D921F}"/>
                </a:ext>
              </a:extLst>
            </p:cNvPr>
            <p:cNvSpPr/>
            <p:nvPr/>
          </p:nvSpPr>
          <p:spPr>
            <a:xfrm>
              <a:off x="-145142" y="384628"/>
              <a:ext cx="1734191" cy="442685"/>
            </a:xfrm>
            <a:prstGeom prst="homePlate">
              <a:avLst/>
            </a:prstGeom>
            <a:solidFill>
              <a:srgbClr val="FFFFFF"/>
            </a:solidFill>
            <a:ln w="25400" cap="flat" cmpd="sng" algn="ctr">
              <a:solidFill>
                <a:srgbClr val="FFF0E2">
                  <a:lumMod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Nhiệm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vụ</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3 </a:t>
              </a:r>
            </a:p>
          </p:txBody>
        </p:sp>
        <p:sp>
          <p:nvSpPr>
            <p:cNvPr id="10" name="TextBox 9">
              <a:extLst>
                <a:ext uri="{FF2B5EF4-FFF2-40B4-BE49-F238E27FC236}">
                  <a16:creationId xmlns:a16="http://schemas.microsoft.com/office/drawing/2014/main" id="{FED24A62-52A3-E721-3957-C57FFD44B575}"/>
                </a:ext>
              </a:extLst>
            </p:cNvPr>
            <p:cNvSpPr txBox="1"/>
            <p:nvPr/>
          </p:nvSpPr>
          <p:spPr>
            <a:xfrm>
              <a:off x="1628568" y="430490"/>
              <a:ext cx="4862286" cy="34624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Thuyết</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trình</a:t>
              </a:r>
              <a:endParaRPr kumimoji="0" lang="en-US" sz="2400" b="0" i="1" u="none" strike="noStrike" kern="0" cap="none" spc="0" normalizeH="0" baseline="0" noProof="0" dirty="0">
                <a:ln>
                  <a:noFill/>
                </a:ln>
                <a:solidFill>
                  <a:schemeClr val="tx1"/>
                </a:solidFill>
                <a:effectLst/>
                <a:uLnTx/>
                <a:uFillTx/>
                <a:latin typeface="UTM Avo" panose="02040603050506020204" pitchFamily="18" charset="0"/>
              </a:endParaRPr>
            </a:p>
          </p:txBody>
        </p:sp>
      </p:grpSp>
      <p:sp>
        <p:nvSpPr>
          <p:cNvPr id="3" name="Freeform 5">
            <a:extLst>
              <a:ext uri="{FF2B5EF4-FFF2-40B4-BE49-F238E27FC236}">
                <a16:creationId xmlns:a16="http://schemas.microsoft.com/office/drawing/2014/main" id="{2F5E3517-321A-8309-DEBD-12452DF5BCCD}"/>
              </a:ext>
            </a:extLst>
          </p:cNvPr>
          <p:cNvSpPr/>
          <p:nvPr/>
        </p:nvSpPr>
        <p:spPr>
          <a:xfrm>
            <a:off x="7170234" y="3085065"/>
            <a:ext cx="4732583" cy="3460701"/>
          </a:xfrm>
          <a:custGeom>
            <a:avLst/>
            <a:gdLst/>
            <a:ahLst/>
            <a:cxnLst/>
            <a:rect l="l" t="t" r="r" b="b"/>
            <a:pathLst>
              <a:path w="5627077" h="4114800">
                <a:moveTo>
                  <a:pt x="0" y="0"/>
                </a:moveTo>
                <a:lnTo>
                  <a:pt x="5627077" y="0"/>
                </a:lnTo>
                <a:lnTo>
                  <a:pt x="562707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latin typeface="UTM Avo" panose="02040603050506020204" pitchFamily="18" charset="0"/>
            </a:endParaRPr>
          </a:p>
        </p:txBody>
      </p:sp>
      <p:grpSp>
        <p:nvGrpSpPr>
          <p:cNvPr id="5" name="Group 4">
            <a:extLst>
              <a:ext uri="{FF2B5EF4-FFF2-40B4-BE49-F238E27FC236}">
                <a16:creationId xmlns:a16="http://schemas.microsoft.com/office/drawing/2014/main" id="{CAE6DF5F-9853-866B-7DFB-1EC8A88ED6A9}"/>
              </a:ext>
            </a:extLst>
          </p:cNvPr>
          <p:cNvGrpSpPr/>
          <p:nvPr/>
        </p:nvGrpSpPr>
        <p:grpSpPr>
          <a:xfrm>
            <a:off x="389062" y="2503309"/>
            <a:ext cx="5706938" cy="4125014"/>
            <a:chOff x="1079376" y="1310679"/>
            <a:chExt cx="4280204" cy="3093760"/>
          </a:xfrm>
        </p:grpSpPr>
        <p:sp>
          <p:nvSpPr>
            <p:cNvPr id="8" name="TextBox 7">
              <a:extLst>
                <a:ext uri="{FF2B5EF4-FFF2-40B4-BE49-F238E27FC236}">
                  <a16:creationId xmlns:a16="http://schemas.microsoft.com/office/drawing/2014/main" id="{79A34686-2BCE-ADD9-B10E-09FF074C2251}"/>
                </a:ext>
              </a:extLst>
            </p:cNvPr>
            <p:cNvSpPr txBox="1"/>
            <p:nvPr/>
          </p:nvSpPr>
          <p:spPr>
            <a:xfrm>
              <a:off x="1092218" y="1485563"/>
              <a:ext cx="4267362" cy="2918876"/>
            </a:xfrm>
            <a:prstGeom prst="rect">
              <a:avLst/>
            </a:prstGeom>
            <a:solidFill>
              <a:schemeClr val="accent6">
                <a:lumMod val="20000"/>
                <a:lumOff val="80000"/>
              </a:schemeClr>
            </a:solidFill>
          </p:spPr>
          <p:txBody>
            <a:bodyPr wrap="square">
              <a:spAutoFit/>
            </a:bodyPr>
            <a:lstStyle/>
            <a:p>
              <a:pPr algn="just">
                <a:lnSpc>
                  <a:spcPct val="150000"/>
                </a:lnSpc>
              </a:pPr>
              <a:r>
                <a:rPr lang="en-US" sz="2400" dirty="0">
                  <a:latin typeface="UTM Avo" panose="02040603050506020204" pitchFamily="18" charset="0"/>
                </a:rPr>
                <a:t>	</a:t>
              </a:r>
              <a:r>
                <a:rPr lang="vi-VN" sz="2400" dirty="0">
                  <a:latin typeface="UTM Avo" panose="02040603050506020204" pitchFamily="18" charset="0"/>
                </a:rPr>
                <a:t>Có ý kiến cho rằng: “Sức mạnh của lòng nhân ái và bao dung có thể cảm hoá được lỗi lầm của con người”. Từ những hiểu biết của em về khoan dung, em hãy thuyết trình về ý kiến trên và lấy ví dụ thực tế để chứng minh.</a:t>
              </a:r>
            </a:p>
          </p:txBody>
        </p:sp>
        <p:sp>
          <p:nvSpPr>
            <p:cNvPr id="11" name="Freeform 5">
              <a:extLst>
                <a:ext uri="{FF2B5EF4-FFF2-40B4-BE49-F238E27FC236}">
                  <a16:creationId xmlns:a16="http://schemas.microsoft.com/office/drawing/2014/main" id="{C6D1177D-78FA-E210-7124-6A09C6C10919}"/>
                </a:ext>
              </a:extLst>
            </p:cNvPr>
            <p:cNvSpPr/>
            <p:nvPr/>
          </p:nvSpPr>
          <p:spPr>
            <a:xfrm>
              <a:off x="1079376" y="1310679"/>
              <a:ext cx="757875" cy="539039"/>
            </a:xfrm>
            <a:custGeom>
              <a:avLst/>
              <a:gdLst/>
              <a:ahLst/>
              <a:cxnLst/>
              <a:rect l="l" t="t" r="r" b="b"/>
              <a:pathLst>
                <a:path w="5785308" h="4114800">
                  <a:moveTo>
                    <a:pt x="0" y="0"/>
                  </a:moveTo>
                  <a:lnTo>
                    <a:pt x="5785308" y="0"/>
                  </a:lnTo>
                  <a:lnTo>
                    <a:pt x="57853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89" dirty="0">
                <a:latin typeface="UTM Avo" panose="02040603050506020204" pitchFamily="18" charset="0"/>
              </a:endParaRPr>
            </a:p>
          </p:txBody>
        </p:sp>
      </p:grpSp>
    </p:spTree>
    <p:extLst>
      <p:ext uri="{BB962C8B-B14F-4D97-AF65-F5344CB8AC3E}">
        <p14:creationId xmlns:p14="http://schemas.microsoft.com/office/powerpoint/2010/main" val="155275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D5C360A-447E-D667-D9C8-18BCB86750FD}"/>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6FE2C895-A1F5-56C0-FF47-B8DD8F4D0F21}"/>
              </a:ext>
            </a:extLst>
          </p:cNvPr>
          <p:cNvSpPr txBox="1"/>
          <p:nvPr/>
        </p:nvSpPr>
        <p:spPr>
          <a:xfrm>
            <a:off x="1262672" y="1508706"/>
            <a:ext cx="9666656" cy="461665"/>
          </a:xfrm>
          <a:prstGeom prst="rect">
            <a:avLst/>
          </a:prstGeom>
          <a:noFill/>
        </p:spPr>
        <p:txBody>
          <a:bodyPr wrap="square">
            <a:spAutoFit/>
          </a:bodyPr>
          <a:lstStyle/>
          <a:p>
            <a:pPr algn="ctr"/>
            <a:r>
              <a:rPr lang="en-US" sz="2400" b="1" dirty="0">
                <a:latin typeface="UTM Avo" panose="02040603050506020204" pitchFamily="18" charset="0"/>
              </a:rPr>
              <a:t>GỢI Ý NỘI DUNG THUYẾT TRÌNH</a:t>
            </a:r>
          </a:p>
        </p:txBody>
      </p:sp>
      <p:grpSp>
        <p:nvGrpSpPr>
          <p:cNvPr id="13" name="Group 12">
            <a:extLst>
              <a:ext uri="{FF2B5EF4-FFF2-40B4-BE49-F238E27FC236}">
                <a16:creationId xmlns:a16="http://schemas.microsoft.com/office/drawing/2014/main" id="{DE87F7DA-CD61-3A52-205A-42CE39395A31}"/>
              </a:ext>
            </a:extLst>
          </p:cNvPr>
          <p:cNvGrpSpPr/>
          <p:nvPr/>
        </p:nvGrpSpPr>
        <p:grpSpPr>
          <a:xfrm>
            <a:off x="996733" y="2273483"/>
            <a:ext cx="10198533" cy="2965853"/>
            <a:chOff x="717450" y="1275763"/>
            <a:chExt cx="7648900" cy="2487495"/>
          </a:xfrm>
        </p:grpSpPr>
        <p:grpSp>
          <p:nvGrpSpPr>
            <p:cNvPr id="14" name="Group 13">
              <a:extLst>
                <a:ext uri="{FF2B5EF4-FFF2-40B4-BE49-F238E27FC236}">
                  <a16:creationId xmlns:a16="http://schemas.microsoft.com/office/drawing/2014/main" id="{B901F302-7D60-F557-2795-5625D9747CBD}"/>
                </a:ext>
              </a:extLst>
            </p:cNvPr>
            <p:cNvGrpSpPr/>
            <p:nvPr/>
          </p:nvGrpSpPr>
          <p:grpSpPr>
            <a:xfrm>
              <a:off x="717450" y="1275763"/>
              <a:ext cx="1854900" cy="1888351"/>
              <a:chOff x="717450" y="1275763"/>
              <a:chExt cx="1854900" cy="2767975"/>
            </a:xfrm>
          </p:grpSpPr>
          <p:sp>
            <p:nvSpPr>
              <p:cNvPr id="31" name="Google Shape;253;p20">
                <a:extLst>
                  <a:ext uri="{FF2B5EF4-FFF2-40B4-BE49-F238E27FC236}">
                    <a16:creationId xmlns:a16="http://schemas.microsoft.com/office/drawing/2014/main" id="{10D21DC0-11CB-5FA6-5751-05BAF5F8E62A}"/>
                  </a:ext>
                </a:extLst>
              </p:cNvPr>
              <p:cNvSpPr/>
              <p:nvPr/>
            </p:nvSpPr>
            <p:spPr>
              <a:xfrm>
                <a:off x="717450" y="1275763"/>
                <a:ext cx="1778700" cy="2623500"/>
              </a:xfrm>
              <a:prstGeom prst="round2DiagRect">
                <a:avLst>
                  <a:gd name="adj1" fmla="val 16667"/>
                  <a:gd name="adj2" fmla="val 0"/>
                </a:avLst>
              </a:prstGeom>
              <a:noFill/>
              <a:ln w="9525" cap="flat" cmpd="sng">
                <a:solidFill>
                  <a:srgbClr val="613609"/>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2" name="Google Shape;256;p20">
                <a:extLst>
                  <a:ext uri="{FF2B5EF4-FFF2-40B4-BE49-F238E27FC236}">
                    <a16:creationId xmlns:a16="http://schemas.microsoft.com/office/drawing/2014/main" id="{2B758DD0-0EFA-67EA-E188-F4FCBB86567F}"/>
                  </a:ext>
                </a:extLst>
              </p:cNvPr>
              <p:cNvSpPr/>
              <p:nvPr/>
            </p:nvSpPr>
            <p:spPr>
              <a:xfrm>
                <a:off x="793650" y="1420238"/>
                <a:ext cx="1778700" cy="2623500"/>
              </a:xfrm>
              <a:prstGeom prst="round2DiagRect">
                <a:avLst>
                  <a:gd name="adj1" fmla="val 16667"/>
                  <a:gd name="adj2" fmla="val 0"/>
                </a:avLst>
              </a:prstGeom>
              <a:solidFill>
                <a:srgbClr val="EDC1B1"/>
              </a:solidFill>
              <a:ln>
                <a:noFill/>
              </a:ln>
            </p:spPr>
            <p:txBody>
              <a:bodyPr spcFirstLastPara="1" wrap="square" lIns="121900" tIns="121900" rIns="121900" bIns="121900" anchor="ctr"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Giải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thích</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thế</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nào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là</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bao dung?</a:t>
                </a:r>
              </a:p>
            </p:txBody>
          </p:sp>
        </p:grpSp>
        <p:sp>
          <p:nvSpPr>
            <p:cNvPr id="15" name="Google Shape;581;p39">
              <a:extLst>
                <a:ext uri="{FF2B5EF4-FFF2-40B4-BE49-F238E27FC236}">
                  <a16:creationId xmlns:a16="http://schemas.microsoft.com/office/drawing/2014/main" id="{DBACEA58-6FC9-5B22-6907-A8EE38963557}"/>
                </a:ext>
              </a:extLst>
            </p:cNvPr>
            <p:cNvSpPr/>
            <p:nvPr/>
          </p:nvSpPr>
          <p:spPr>
            <a:xfrm>
              <a:off x="760881" y="3285358"/>
              <a:ext cx="1745252" cy="477900"/>
            </a:xfrm>
            <a:prstGeom prst="round2DiagRect">
              <a:avLst>
                <a:gd name="adj1" fmla="val 16667"/>
                <a:gd name="adj2" fmla="val 33661"/>
              </a:avLst>
            </a:prstGeom>
            <a:solidFill>
              <a:srgbClr val="C6E6A2"/>
            </a:solidFill>
            <a:ln>
              <a:noFill/>
            </a:ln>
          </p:spPr>
          <p:txBody>
            <a:bodyPr spcFirstLastPara="1" wrap="square" lIns="121900" tIns="121900" rIns="121900" bIns="1219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rPr>
                <a:t>BƯỚC 1</a:t>
              </a:r>
              <a:endParaRPr kumimoji="0" sz="2400" b="1"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16" name="Group 15">
              <a:extLst>
                <a:ext uri="{FF2B5EF4-FFF2-40B4-BE49-F238E27FC236}">
                  <a16:creationId xmlns:a16="http://schemas.microsoft.com/office/drawing/2014/main" id="{CB031AFB-8D0C-A624-F530-47D0F5A82A16}"/>
                </a:ext>
              </a:extLst>
            </p:cNvPr>
            <p:cNvGrpSpPr/>
            <p:nvPr/>
          </p:nvGrpSpPr>
          <p:grpSpPr>
            <a:xfrm>
              <a:off x="2639388" y="1275763"/>
              <a:ext cx="1854900" cy="1888351"/>
              <a:chOff x="2639388" y="1275763"/>
              <a:chExt cx="1854900" cy="2767975"/>
            </a:xfrm>
          </p:grpSpPr>
          <p:sp>
            <p:nvSpPr>
              <p:cNvPr id="28" name="Google Shape;251;p20">
                <a:extLst>
                  <a:ext uri="{FF2B5EF4-FFF2-40B4-BE49-F238E27FC236}">
                    <a16:creationId xmlns:a16="http://schemas.microsoft.com/office/drawing/2014/main" id="{D175E6C2-9336-1491-3725-5B63542D7894}"/>
                  </a:ext>
                </a:extLst>
              </p:cNvPr>
              <p:cNvSpPr/>
              <p:nvPr/>
            </p:nvSpPr>
            <p:spPr>
              <a:xfrm>
                <a:off x="2639388" y="1275763"/>
                <a:ext cx="1778700" cy="2623500"/>
              </a:xfrm>
              <a:prstGeom prst="round2DiagRect">
                <a:avLst>
                  <a:gd name="adj1" fmla="val 16667"/>
                  <a:gd name="adj2" fmla="val 0"/>
                </a:avLst>
              </a:prstGeom>
              <a:noFill/>
              <a:ln w="9525" cap="flat" cmpd="sng">
                <a:solidFill>
                  <a:srgbClr val="613609"/>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9" name="Google Shape;254;p20">
                <a:extLst>
                  <a:ext uri="{FF2B5EF4-FFF2-40B4-BE49-F238E27FC236}">
                    <a16:creationId xmlns:a16="http://schemas.microsoft.com/office/drawing/2014/main" id="{D3D26D58-2E92-2E4B-5207-A91CAD8AF1EE}"/>
                  </a:ext>
                </a:extLst>
              </p:cNvPr>
              <p:cNvSpPr/>
              <p:nvPr/>
            </p:nvSpPr>
            <p:spPr>
              <a:xfrm>
                <a:off x="2715588" y="1420238"/>
                <a:ext cx="1778700" cy="2623500"/>
              </a:xfrm>
              <a:prstGeom prst="round2DiagRect">
                <a:avLst>
                  <a:gd name="adj1" fmla="val 16667"/>
                  <a:gd name="adj2" fmla="val 0"/>
                </a:avLst>
              </a:prstGeom>
              <a:solidFill>
                <a:srgbClr val="EDC1B1"/>
              </a:solidFill>
              <a:ln>
                <a:noFill/>
              </a:ln>
            </p:spPr>
            <p:txBody>
              <a:bodyPr spcFirstLastPara="1" wrap="square" lIns="121900" tIns="121900" rIns="121900" bIns="121900" anchor="ctr"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Tại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sao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phải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lòng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bao dung</a:t>
                </a:r>
              </a:p>
            </p:txBody>
          </p:sp>
        </p:grpSp>
        <p:sp>
          <p:nvSpPr>
            <p:cNvPr id="17" name="Google Shape;581;p39">
              <a:extLst>
                <a:ext uri="{FF2B5EF4-FFF2-40B4-BE49-F238E27FC236}">
                  <a16:creationId xmlns:a16="http://schemas.microsoft.com/office/drawing/2014/main" id="{68CF8CFC-ED01-773B-5F52-AE8D1DE41D90}"/>
                </a:ext>
              </a:extLst>
            </p:cNvPr>
            <p:cNvSpPr/>
            <p:nvPr/>
          </p:nvSpPr>
          <p:spPr>
            <a:xfrm>
              <a:off x="2725860" y="3285358"/>
              <a:ext cx="1745252" cy="477900"/>
            </a:xfrm>
            <a:prstGeom prst="round2DiagRect">
              <a:avLst>
                <a:gd name="adj1" fmla="val 16667"/>
                <a:gd name="adj2" fmla="val 33661"/>
              </a:avLst>
            </a:prstGeom>
            <a:solidFill>
              <a:srgbClr val="B45F06">
                <a:lumMod val="40000"/>
                <a:lumOff val="60000"/>
              </a:srgbClr>
            </a:solidFill>
            <a:ln>
              <a:noFill/>
            </a:ln>
          </p:spPr>
          <p:txBody>
            <a:bodyPr spcFirstLastPara="1" wrap="square" lIns="121900" tIns="121900" rIns="121900" bIns="1219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rPr>
                <a:t>BƯỚC 2</a:t>
              </a:r>
              <a:endParaRPr kumimoji="0" sz="2400" b="1"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18" name="Group 17">
              <a:extLst>
                <a:ext uri="{FF2B5EF4-FFF2-40B4-BE49-F238E27FC236}">
                  <a16:creationId xmlns:a16="http://schemas.microsoft.com/office/drawing/2014/main" id="{52BA0B24-4546-7BC7-EB9A-7CF908697D66}"/>
                </a:ext>
              </a:extLst>
            </p:cNvPr>
            <p:cNvGrpSpPr/>
            <p:nvPr/>
          </p:nvGrpSpPr>
          <p:grpSpPr>
            <a:xfrm>
              <a:off x="4575425" y="1275763"/>
              <a:ext cx="1854900" cy="1888351"/>
              <a:chOff x="4575425" y="1275763"/>
              <a:chExt cx="1854900" cy="2767975"/>
            </a:xfrm>
          </p:grpSpPr>
          <p:sp>
            <p:nvSpPr>
              <p:cNvPr id="25" name="Google Shape;248;p20">
                <a:extLst>
                  <a:ext uri="{FF2B5EF4-FFF2-40B4-BE49-F238E27FC236}">
                    <a16:creationId xmlns:a16="http://schemas.microsoft.com/office/drawing/2014/main" id="{93E0D11D-33B5-1A09-1F8F-E36F0224BF22}"/>
                  </a:ext>
                </a:extLst>
              </p:cNvPr>
              <p:cNvSpPr/>
              <p:nvPr/>
            </p:nvSpPr>
            <p:spPr>
              <a:xfrm>
                <a:off x="4575425" y="1275763"/>
                <a:ext cx="1778700" cy="2623500"/>
              </a:xfrm>
              <a:prstGeom prst="round2DiagRect">
                <a:avLst>
                  <a:gd name="adj1" fmla="val 16667"/>
                  <a:gd name="adj2" fmla="val 0"/>
                </a:avLst>
              </a:prstGeom>
              <a:noFill/>
              <a:ln w="9525" cap="flat" cmpd="sng">
                <a:solidFill>
                  <a:srgbClr val="613609"/>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6" name="Google Shape;249;p20">
                <a:extLst>
                  <a:ext uri="{FF2B5EF4-FFF2-40B4-BE49-F238E27FC236}">
                    <a16:creationId xmlns:a16="http://schemas.microsoft.com/office/drawing/2014/main" id="{0C425279-CC7E-1391-7A79-9278DD64D568}"/>
                  </a:ext>
                </a:extLst>
              </p:cNvPr>
              <p:cNvSpPr/>
              <p:nvPr/>
            </p:nvSpPr>
            <p:spPr>
              <a:xfrm>
                <a:off x="4651625" y="1420238"/>
                <a:ext cx="1778700" cy="2623500"/>
              </a:xfrm>
              <a:prstGeom prst="round2DiagRect">
                <a:avLst>
                  <a:gd name="adj1" fmla="val 16667"/>
                  <a:gd name="adj2" fmla="val 0"/>
                </a:avLst>
              </a:prstGeom>
              <a:solidFill>
                <a:srgbClr val="EDC1B1"/>
              </a:solidFill>
              <a:ln>
                <a:noFill/>
              </a:ln>
            </p:spPr>
            <p:txBody>
              <a:bodyPr spcFirstLastPara="1" wrap="square" lIns="121900" tIns="121900" rIns="121900" bIns="121900" anchor="ctr"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Biểu</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hiện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bao dung</a:t>
                </a:r>
              </a:p>
            </p:txBody>
          </p:sp>
        </p:grpSp>
        <p:sp>
          <p:nvSpPr>
            <p:cNvPr id="19" name="Google Shape;581;p39">
              <a:extLst>
                <a:ext uri="{FF2B5EF4-FFF2-40B4-BE49-F238E27FC236}">
                  <a16:creationId xmlns:a16="http://schemas.microsoft.com/office/drawing/2014/main" id="{C9B8EB1B-02AC-8C2F-6042-7F9C1384EA7F}"/>
                </a:ext>
              </a:extLst>
            </p:cNvPr>
            <p:cNvSpPr/>
            <p:nvPr/>
          </p:nvSpPr>
          <p:spPr>
            <a:xfrm>
              <a:off x="4698188" y="3285358"/>
              <a:ext cx="1745252" cy="477900"/>
            </a:xfrm>
            <a:prstGeom prst="round2DiagRect">
              <a:avLst>
                <a:gd name="adj1" fmla="val 16667"/>
                <a:gd name="adj2" fmla="val 33661"/>
              </a:avLst>
            </a:prstGeom>
            <a:solidFill>
              <a:srgbClr val="7C93C3">
                <a:lumMod val="40000"/>
                <a:lumOff val="60000"/>
              </a:srgbClr>
            </a:solidFill>
            <a:ln>
              <a:noFill/>
            </a:ln>
          </p:spPr>
          <p:txBody>
            <a:bodyPr spcFirstLastPara="1" wrap="square" lIns="121900" tIns="121900" rIns="121900" bIns="1219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rPr>
                <a:t>BƯỚC 3</a:t>
              </a:r>
              <a:endParaRPr kumimoji="0" sz="2400" b="1"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20" name="Group 19">
              <a:extLst>
                <a:ext uri="{FF2B5EF4-FFF2-40B4-BE49-F238E27FC236}">
                  <a16:creationId xmlns:a16="http://schemas.microsoft.com/office/drawing/2014/main" id="{4B3F6712-80D1-B8BA-D55B-CA2181355361}"/>
                </a:ext>
              </a:extLst>
            </p:cNvPr>
            <p:cNvGrpSpPr/>
            <p:nvPr/>
          </p:nvGrpSpPr>
          <p:grpSpPr>
            <a:xfrm>
              <a:off x="6511450" y="1275763"/>
              <a:ext cx="1854900" cy="1888351"/>
              <a:chOff x="6511450" y="1275763"/>
              <a:chExt cx="1854900" cy="2767975"/>
            </a:xfrm>
          </p:grpSpPr>
          <p:sp>
            <p:nvSpPr>
              <p:cNvPr id="22" name="Google Shape;252;p20">
                <a:extLst>
                  <a:ext uri="{FF2B5EF4-FFF2-40B4-BE49-F238E27FC236}">
                    <a16:creationId xmlns:a16="http://schemas.microsoft.com/office/drawing/2014/main" id="{F3987528-E229-2DA2-4B22-CC006C7FE7EA}"/>
                  </a:ext>
                </a:extLst>
              </p:cNvPr>
              <p:cNvSpPr/>
              <p:nvPr/>
            </p:nvSpPr>
            <p:spPr>
              <a:xfrm>
                <a:off x="6511450" y="1275763"/>
                <a:ext cx="1778700" cy="2623500"/>
              </a:xfrm>
              <a:prstGeom prst="round2DiagRect">
                <a:avLst>
                  <a:gd name="adj1" fmla="val 16667"/>
                  <a:gd name="adj2" fmla="val 0"/>
                </a:avLst>
              </a:prstGeom>
              <a:noFill/>
              <a:ln w="9525" cap="flat" cmpd="sng">
                <a:solidFill>
                  <a:srgbClr val="613609"/>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3" name="Google Shape;255;p20">
                <a:extLst>
                  <a:ext uri="{FF2B5EF4-FFF2-40B4-BE49-F238E27FC236}">
                    <a16:creationId xmlns:a16="http://schemas.microsoft.com/office/drawing/2014/main" id="{F34230A6-BB6F-FF3D-C025-80728C90C4F1}"/>
                  </a:ext>
                </a:extLst>
              </p:cNvPr>
              <p:cNvSpPr/>
              <p:nvPr/>
            </p:nvSpPr>
            <p:spPr>
              <a:xfrm>
                <a:off x="6587650" y="1420238"/>
                <a:ext cx="1778700" cy="2623500"/>
              </a:xfrm>
              <a:prstGeom prst="round2DiagRect">
                <a:avLst>
                  <a:gd name="adj1" fmla="val 16667"/>
                  <a:gd name="adj2" fmla="val 0"/>
                </a:avLst>
              </a:prstGeom>
              <a:solidFill>
                <a:srgbClr val="EDC1B1"/>
              </a:solidFill>
              <a:ln>
                <a:noFill/>
              </a:ln>
            </p:spPr>
            <p:txBody>
              <a:bodyPr spcFirstLastPara="1" wrap="square" lIns="121900" tIns="121900" rIns="121900" bIns="121900" anchor="ctr"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Làm</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để</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lòng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bao dung</a:t>
                </a:r>
              </a:p>
            </p:txBody>
          </p:sp>
        </p:grpSp>
        <p:sp>
          <p:nvSpPr>
            <p:cNvPr id="21" name="Google Shape;581;p39">
              <a:extLst>
                <a:ext uri="{FF2B5EF4-FFF2-40B4-BE49-F238E27FC236}">
                  <a16:creationId xmlns:a16="http://schemas.microsoft.com/office/drawing/2014/main" id="{FB41D355-4D67-93FB-4F40-65BB9F25B3D6}"/>
                </a:ext>
              </a:extLst>
            </p:cNvPr>
            <p:cNvSpPr/>
            <p:nvPr/>
          </p:nvSpPr>
          <p:spPr>
            <a:xfrm>
              <a:off x="6603900" y="3272862"/>
              <a:ext cx="1745252" cy="477900"/>
            </a:xfrm>
            <a:prstGeom prst="round2DiagRect">
              <a:avLst>
                <a:gd name="adj1" fmla="val 16667"/>
                <a:gd name="adj2" fmla="val 33661"/>
              </a:avLst>
            </a:prstGeom>
            <a:solidFill>
              <a:srgbClr val="F6F385"/>
            </a:solidFill>
            <a:ln>
              <a:noFill/>
            </a:ln>
          </p:spPr>
          <p:txBody>
            <a:bodyPr spcFirstLastPara="1" wrap="square" lIns="121900" tIns="121900" rIns="121900" bIns="1219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rPr>
                <a:t>BƯỚC 4</a:t>
              </a:r>
              <a:endParaRPr kumimoji="0" sz="2400" b="1"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
        <p:nvSpPr>
          <p:cNvPr id="34" name="TextBox 33">
            <a:extLst>
              <a:ext uri="{FF2B5EF4-FFF2-40B4-BE49-F238E27FC236}">
                <a16:creationId xmlns:a16="http://schemas.microsoft.com/office/drawing/2014/main" id="{FC68AE51-FD09-DD84-477A-8F0C56F312EF}"/>
              </a:ext>
            </a:extLst>
          </p:cNvPr>
          <p:cNvSpPr txBox="1"/>
          <p:nvPr/>
        </p:nvSpPr>
        <p:spPr>
          <a:xfrm>
            <a:off x="1029029" y="5501412"/>
            <a:ext cx="10133943" cy="1121846"/>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lang="en-US" sz="2400" dirty="0">
                <a:solidFill>
                  <a:sysClr val="windowText" lastClr="000000"/>
                </a:solidFill>
                <a:latin typeface="UTM Avo" panose="02040603050506020204" pitchFamily="18" charset="0"/>
                <a:sym typeface="Wingdings" panose="05000000000000000000" pitchFamily="2" charset="2"/>
              </a:rPr>
              <a:t> </a:t>
            </a:r>
            <a:r>
              <a:rPr lang="vi-VN" sz="2400" dirty="0">
                <a:solidFill>
                  <a:sysClr val="windowText" lastClr="000000"/>
                </a:solidFill>
                <a:latin typeface="UTM Avo" panose="02040603050506020204" pitchFamily="18" charset="0"/>
              </a:rPr>
              <a:t>Lòng bao dung làm tình yêu thương và sự tử tế được lan tỏa, góp phần là nền tảng cho hạnh phúc trong cuộc sống.</a:t>
            </a:r>
            <a:endParaRPr lang="en-US" sz="2400" dirty="0">
              <a:solidFill>
                <a:sysClr val="windowText" lastClr="000000"/>
              </a:solidFill>
              <a:latin typeface="UTM Avo" panose="02040603050506020204" pitchFamily="18" charset="0"/>
            </a:endParaRPr>
          </a:p>
        </p:txBody>
      </p:sp>
    </p:spTree>
    <p:extLst>
      <p:ext uri="{BB962C8B-B14F-4D97-AF65-F5344CB8AC3E}">
        <p14:creationId xmlns:p14="http://schemas.microsoft.com/office/powerpoint/2010/main" val="327716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A9F08B6-8ACD-964F-F986-BFC9583F29A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97E0C92-9B30-40B9-0E14-2A69B179377A}"/>
              </a:ext>
            </a:extLst>
          </p:cNvPr>
          <p:cNvSpPr/>
          <p:nvPr/>
        </p:nvSpPr>
        <p:spPr>
          <a:xfrm>
            <a:off x="189569" y="1801500"/>
            <a:ext cx="2120327" cy="2099333"/>
          </a:xfrm>
          <a:prstGeom prst="roundRect">
            <a:avLst>
              <a:gd name="adj" fmla="val 7472"/>
            </a:avLst>
          </a:prstGeom>
          <a:solidFill>
            <a:srgbClr val="CD6363">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Lòng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nhân</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ái</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và</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bao dung</a:t>
            </a:r>
          </a:p>
        </p:txBody>
      </p:sp>
      <p:grpSp>
        <p:nvGrpSpPr>
          <p:cNvPr id="3" name="Group 2">
            <a:extLst>
              <a:ext uri="{FF2B5EF4-FFF2-40B4-BE49-F238E27FC236}">
                <a16:creationId xmlns:a16="http://schemas.microsoft.com/office/drawing/2014/main" id="{DF0B2220-3F8D-05F8-5868-9ADC89ECCBC5}"/>
              </a:ext>
            </a:extLst>
          </p:cNvPr>
          <p:cNvGrpSpPr/>
          <p:nvPr/>
        </p:nvGrpSpPr>
        <p:grpSpPr>
          <a:xfrm>
            <a:off x="2443745" y="1801501"/>
            <a:ext cx="9373005" cy="805386"/>
            <a:chOff x="1787675" y="523723"/>
            <a:chExt cx="7029754" cy="674915"/>
          </a:xfrm>
        </p:grpSpPr>
        <p:sp>
          <p:nvSpPr>
            <p:cNvPr id="4" name="Arrow: Right 3">
              <a:extLst>
                <a:ext uri="{FF2B5EF4-FFF2-40B4-BE49-F238E27FC236}">
                  <a16:creationId xmlns:a16="http://schemas.microsoft.com/office/drawing/2014/main" id="{5B930E93-9CE5-894B-9767-875125C8B27B}"/>
                </a:ext>
              </a:extLst>
            </p:cNvPr>
            <p:cNvSpPr/>
            <p:nvPr/>
          </p:nvSpPr>
          <p:spPr>
            <a:xfrm>
              <a:off x="1787675" y="674914"/>
              <a:ext cx="516467" cy="372534"/>
            </a:xfrm>
            <a:prstGeom prst="rightArrow">
              <a:avLst/>
            </a:prstGeom>
            <a:solidFill>
              <a:srgbClr val="CD6363">
                <a:lumMod val="75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5" name="Rectangle: Rounded Corners 4">
              <a:extLst>
                <a:ext uri="{FF2B5EF4-FFF2-40B4-BE49-F238E27FC236}">
                  <a16:creationId xmlns:a16="http://schemas.microsoft.com/office/drawing/2014/main" id="{A49A0C0A-A07F-B8F3-059B-44B6F60D3E41}"/>
                </a:ext>
              </a:extLst>
            </p:cNvPr>
            <p:cNvSpPr/>
            <p:nvPr/>
          </p:nvSpPr>
          <p:spPr>
            <a:xfrm>
              <a:off x="2448077" y="523723"/>
              <a:ext cx="6369352" cy="674915"/>
            </a:xfrm>
            <a:prstGeom prst="roundRect">
              <a:avLst>
                <a:gd name="adj" fmla="val 10667"/>
              </a:avLst>
            </a:prstGeom>
            <a:solidFill>
              <a:srgbClr val="FFFFFF"/>
            </a:solidFill>
            <a:ln w="25400" cap="flat" cmpd="sng" algn="ctr">
              <a:solidFill>
                <a:srgbClr val="CD6363">
                  <a:lumMod val="75000"/>
                </a:srgbClr>
              </a:solidFill>
              <a:prstDash val="solid"/>
            </a:ln>
            <a:effectLst/>
          </p:spPr>
          <p:txBody>
            <a:bodyPr rtlCol="0" anchor="ctr"/>
            <a:lstStyle/>
            <a:p>
              <a:pPr marL="0" marR="0" lvl="0" indent="0" algn="just" defTabSz="1219170" eaLnBrk="1" fontAlgn="auto" latinLnBrk="0" hangingPunct="1">
                <a:lnSpc>
                  <a:spcPct val="100000"/>
                </a:lnSpc>
                <a:spcBef>
                  <a:spcPts val="133"/>
                </a:spcBef>
                <a:spcAft>
                  <a:spcPts val="1333"/>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Noto Sans Symbols"/>
                </a:rPr>
                <a:t>S</a:t>
              </a: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Noto Sans Symbols"/>
                </a:rPr>
                <a:t>ự yêu thương, chia sẻ, tha thứ cho người khác.</a:t>
              </a:r>
              <a:endParaRPr lang="en-US" sz="2400" dirty="0">
                <a:solidFill>
                  <a:schemeClr val="tx1"/>
                </a:solidFill>
                <a:latin typeface="UTM Avo" panose="02040603050506020204" pitchFamily="18" charset="0"/>
                <a:ea typeface="+mn-ea"/>
                <a:cs typeface="+mn-cs"/>
              </a:endParaRPr>
            </a:p>
          </p:txBody>
        </p:sp>
      </p:grpSp>
      <p:grpSp>
        <p:nvGrpSpPr>
          <p:cNvPr id="6" name="Group 5">
            <a:extLst>
              <a:ext uri="{FF2B5EF4-FFF2-40B4-BE49-F238E27FC236}">
                <a16:creationId xmlns:a16="http://schemas.microsoft.com/office/drawing/2014/main" id="{ABAB6DEF-F1E0-8641-0500-63A01E0BAFF9}"/>
              </a:ext>
            </a:extLst>
          </p:cNvPr>
          <p:cNvGrpSpPr/>
          <p:nvPr/>
        </p:nvGrpSpPr>
        <p:grpSpPr>
          <a:xfrm>
            <a:off x="2443745" y="2734613"/>
            <a:ext cx="9373005" cy="1166221"/>
            <a:chOff x="1787675" y="1435516"/>
            <a:chExt cx="7029754" cy="977296"/>
          </a:xfrm>
        </p:grpSpPr>
        <p:sp>
          <p:nvSpPr>
            <p:cNvPr id="7" name="Arrow: Right 6">
              <a:extLst>
                <a:ext uri="{FF2B5EF4-FFF2-40B4-BE49-F238E27FC236}">
                  <a16:creationId xmlns:a16="http://schemas.microsoft.com/office/drawing/2014/main" id="{693EB5F0-EF76-3CAA-A5F8-A870D4796FEB}"/>
                </a:ext>
              </a:extLst>
            </p:cNvPr>
            <p:cNvSpPr/>
            <p:nvPr/>
          </p:nvSpPr>
          <p:spPr>
            <a:xfrm>
              <a:off x="1787675" y="1737897"/>
              <a:ext cx="516467" cy="372534"/>
            </a:xfrm>
            <a:prstGeom prst="rightArrow">
              <a:avLst/>
            </a:prstGeom>
            <a:solidFill>
              <a:srgbClr val="CD6363">
                <a:lumMod val="75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8" name="Rectangle: Rounded Corners 7">
              <a:extLst>
                <a:ext uri="{FF2B5EF4-FFF2-40B4-BE49-F238E27FC236}">
                  <a16:creationId xmlns:a16="http://schemas.microsoft.com/office/drawing/2014/main" id="{A8893BA7-CBEA-9A5C-C530-E0EDB1C11B39}"/>
                </a:ext>
              </a:extLst>
            </p:cNvPr>
            <p:cNvSpPr/>
            <p:nvPr/>
          </p:nvSpPr>
          <p:spPr>
            <a:xfrm>
              <a:off x="2448077" y="1435516"/>
              <a:ext cx="6369352" cy="977296"/>
            </a:xfrm>
            <a:prstGeom prst="roundRect">
              <a:avLst>
                <a:gd name="adj" fmla="val 10667"/>
              </a:avLst>
            </a:prstGeom>
            <a:solidFill>
              <a:srgbClr val="FFFFFF"/>
            </a:solidFill>
            <a:ln w="25400" cap="flat" cmpd="sng" algn="ctr">
              <a:solidFill>
                <a:srgbClr val="CD6363">
                  <a:lumMod val="75000"/>
                </a:srgbClr>
              </a:solidFill>
              <a:prstDash val="solid"/>
            </a:ln>
            <a:effectLst/>
          </p:spPr>
          <p:txBody>
            <a:bodyPr rtlCol="0" anchor="ctr"/>
            <a:lstStyle/>
            <a:p>
              <a:pPr marL="0" marR="0" lvl="0" indent="0" algn="just" defTabSz="1219170" eaLnBrk="1" fontAlgn="auto" latinLnBrk="0" hangingPunct="1">
                <a:lnSpc>
                  <a:spcPct val="150000"/>
                </a:lnSpc>
                <a:spcBef>
                  <a:spcPts val="133"/>
                </a:spcBef>
                <a:spcAft>
                  <a:spcPts val="1333"/>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Noto Sans Symbols"/>
                </a:rPr>
                <a:t>L</a:t>
              </a: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Times New Roman" panose="02020603050405020304" pitchFamily="18" charset="0"/>
                  <a:cs typeface="Noto Sans Symbols"/>
                </a:rPr>
                <a:t>à những đức tính cao đẹp, phản ánh tinh thần đồng cảm và sự quan tâm đến hạnh phúc của người khác.</a:t>
              </a:r>
              <a:endParaRPr lang="en-US" sz="2400" dirty="0">
                <a:solidFill>
                  <a:schemeClr val="tx1"/>
                </a:solidFill>
                <a:latin typeface="UTM Avo" panose="02040603050506020204" pitchFamily="18" charset="0"/>
              </a:endParaRPr>
            </a:p>
          </p:txBody>
        </p:sp>
      </p:grpSp>
      <p:sp>
        <p:nvSpPr>
          <p:cNvPr id="9" name="Rectangle: Rounded Corners 8">
            <a:extLst>
              <a:ext uri="{FF2B5EF4-FFF2-40B4-BE49-F238E27FC236}">
                <a16:creationId xmlns:a16="http://schemas.microsoft.com/office/drawing/2014/main" id="{C0875C53-A6DD-2D4D-2DBD-CBB27CE77CBE}"/>
              </a:ext>
            </a:extLst>
          </p:cNvPr>
          <p:cNvSpPr/>
          <p:nvPr/>
        </p:nvSpPr>
        <p:spPr>
          <a:xfrm>
            <a:off x="189569" y="4028560"/>
            <a:ext cx="2120327" cy="2622242"/>
          </a:xfrm>
          <a:prstGeom prst="roundRect">
            <a:avLst>
              <a:gd name="adj" fmla="val 7472"/>
            </a:avLst>
          </a:prstGeom>
          <a:solidFill>
            <a:srgbClr val="FFF0E2">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Sức</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mạnh</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của</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lòng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nhân</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ái</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ea typeface="+mn-ea"/>
                <a:cs typeface="+mn-cs"/>
              </a:rPr>
              <a:t>và</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mn-ea"/>
                <a:cs typeface="+mn-cs"/>
              </a:rPr>
              <a:t> bao dung</a:t>
            </a:r>
          </a:p>
        </p:txBody>
      </p:sp>
      <p:grpSp>
        <p:nvGrpSpPr>
          <p:cNvPr id="10" name="Group 9">
            <a:extLst>
              <a:ext uri="{FF2B5EF4-FFF2-40B4-BE49-F238E27FC236}">
                <a16:creationId xmlns:a16="http://schemas.microsoft.com/office/drawing/2014/main" id="{3DBD5808-4396-8E66-09E6-E44F6B77321D}"/>
              </a:ext>
            </a:extLst>
          </p:cNvPr>
          <p:cNvGrpSpPr/>
          <p:nvPr/>
        </p:nvGrpSpPr>
        <p:grpSpPr>
          <a:xfrm>
            <a:off x="2443747" y="4028560"/>
            <a:ext cx="9373005" cy="805386"/>
            <a:chOff x="1787675" y="523723"/>
            <a:chExt cx="7029754" cy="674915"/>
          </a:xfrm>
        </p:grpSpPr>
        <p:sp>
          <p:nvSpPr>
            <p:cNvPr id="11" name="Arrow: Right 10">
              <a:extLst>
                <a:ext uri="{FF2B5EF4-FFF2-40B4-BE49-F238E27FC236}">
                  <a16:creationId xmlns:a16="http://schemas.microsoft.com/office/drawing/2014/main" id="{25B1259C-9D44-9041-B7C3-B6DC488CE07E}"/>
                </a:ext>
              </a:extLst>
            </p:cNvPr>
            <p:cNvSpPr/>
            <p:nvPr/>
          </p:nvSpPr>
          <p:spPr>
            <a:xfrm>
              <a:off x="1787675" y="674914"/>
              <a:ext cx="516467" cy="372534"/>
            </a:xfrm>
            <a:prstGeom prst="rightArrow">
              <a:avLst/>
            </a:prstGeom>
            <a:solidFill>
              <a:srgbClr val="FFF0E2">
                <a:lumMod val="5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24" name="Rectangle: Rounded Corners 23">
              <a:extLst>
                <a:ext uri="{FF2B5EF4-FFF2-40B4-BE49-F238E27FC236}">
                  <a16:creationId xmlns:a16="http://schemas.microsoft.com/office/drawing/2014/main" id="{98433F81-DE7E-5468-F6C2-E5381CC757CC}"/>
                </a:ext>
              </a:extLst>
            </p:cNvPr>
            <p:cNvSpPr/>
            <p:nvPr/>
          </p:nvSpPr>
          <p:spPr>
            <a:xfrm>
              <a:off x="2448077" y="523723"/>
              <a:ext cx="6369352" cy="674915"/>
            </a:xfrm>
            <a:prstGeom prst="roundRect">
              <a:avLst>
                <a:gd name="adj" fmla="val 10667"/>
              </a:avLst>
            </a:prstGeom>
            <a:solidFill>
              <a:srgbClr val="FFFFFF"/>
            </a:solidFill>
            <a:ln w="25400" cap="flat" cmpd="sng" algn="ctr">
              <a:solidFill>
                <a:srgbClr val="FFF0E2">
                  <a:lumMod val="50000"/>
                </a:srgbClr>
              </a:solidFill>
              <a:prstDash val="solid"/>
            </a:ln>
            <a:effectLst/>
          </p:spPr>
          <p:txBody>
            <a:bodyPr rtlCol="0" anchor="ctr"/>
            <a:lstStyle/>
            <a:p>
              <a:pPr marL="0" marR="0" lvl="0" indent="0" algn="just" defTabSz="1219170" eaLnBrk="1" fontAlgn="auto" latinLnBrk="0" hangingPunct="1">
                <a:lnSpc>
                  <a:spcPct val="100000"/>
                </a:lnSpc>
                <a:spcBef>
                  <a:spcPts val="133"/>
                </a:spcBef>
                <a:spcAft>
                  <a:spcPts val="1333"/>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Noto Sans Symbols"/>
                  <a:cs typeface="Noto Sans Symbols"/>
                </a:rPr>
                <a:t>Cảm hóa con người theo hướng tích cực.</a:t>
              </a:r>
            </a:p>
          </p:txBody>
        </p:sp>
      </p:grpSp>
      <p:grpSp>
        <p:nvGrpSpPr>
          <p:cNvPr id="27" name="Group 26">
            <a:extLst>
              <a:ext uri="{FF2B5EF4-FFF2-40B4-BE49-F238E27FC236}">
                <a16:creationId xmlns:a16="http://schemas.microsoft.com/office/drawing/2014/main" id="{11F3FCCB-DB50-A01E-C380-165115FF5EAA}"/>
              </a:ext>
            </a:extLst>
          </p:cNvPr>
          <p:cNvGrpSpPr/>
          <p:nvPr/>
        </p:nvGrpSpPr>
        <p:grpSpPr>
          <a:xfrm>
            <a:off x="2443745" y="4936988"/>
            <a:ext cx="9373007" cy="805386"/>
            <a:chOff x="1787674" y="1435516"/>
            <a:chExt cx="7029755" cy="674915"/>
          </a:xfrm>
        </p:grpSpPr>
        <p:sp>
          <p:nvSpPr>
            <p:cNvPr id="30" name="Arrow: Right 29">
              <a:extLst>
                <a:ext uri="{FF2B5EF4-FFF2-40B4-BE49-F238E27FC236}">
                  <a16:creationId xmlns:a16="http://schemas.microsoft.com/office/drawing/2014/main" id="{B1B63079-D962-251B-EC75-DF695C8CB0EF}"/>
                </a:ext>
              </a:extLst>
            </p:cNvPr>
            <p:cNvSpPr/>
            <p:nvPr/>
          </p:nvSpPr>
          <p:spPr>
            <a:xfrm>
              <a:off x="1787674" y="1586706"/>
              <a:ext cx="516467" cy="372534"/>
            </a:xfrm>
            <a:prstGeom prst="rightArrow">
              <a:avLst/>
            </a:prstGeom>
            <a:solidFill>
              <a:srgbClr val="FFF0E2">
                <a:lumMod val="5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33" name="Rectangle: Rounded Corners 32">
              <a:extLst>
                <a:ext uri="{FF2B5EF4-FFF2-40B4-BE49-F238E27FC236}">
                  <a16:creationId xmlns:a16="http://schemas.microsoft.com/office/drawing/2014/main" id="{2F6A2BA2-F192-122A-E5E7-E736A29B70EA}"/>
                </a:ext>
              </a:extLst>
            </p:cNvPr>
            <p:cNvSpPr/>
            <p:nvPr/>
          </p:nvSpPr>
          <p:spPr>
            <a:xfrm>
              <a:off x="2448077" y="1435516"/>
              <a:ext cx="6369352" cy="674915"/>
            </a:xfrm>
            <a:prstGeom prst="roundRect">
              <a:avLst>
                <a:gd name="adj" fmla="val 10667"/>
              </a:avLst>
            </a:prstGeom>
            <a:solidFill>
              <a:srgbClr val="FFFFFF"/>
            </a:solidFill>
            <a:ln w="25400" cap="flat" cmpd="sng" algn="ctr">
              <a:solidFill>
                <a:srgbClr val="FFF0E2">
                  <a:lumMod val="50000"/>
                </a:srgbClr>
              </a:solidFill>
              <a:prstDash val="solid"/>
            </a:ln>
            <a:effectLst/>
          </p:spPr>
          <p:txBody>
            <a:bodyPr rtlCol="0" anchor="ctr"/>
            <a:lstStyle/>
            <a:p>
              <a:pPr marL="0" marR="0" lvl="0" indent="0" algn="just" defTabSz="1219170" eaLnBrk="1" fontAlgn="auto" latinLnBrk="0" hangingPunct="1">
                <a:lnSpc>
                  <a:spcPct val="100000"/>
                </a:lnSpc>
                <a:spcBef>
                  <a:spcPts val="133"/>
                </a:spcBef>
                <a:spcAft>
                  <a:spcPts val="1333"/>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Noto Sans Symbols"/>
                  <a:cs typeface="Noto Sans Symbols"/>
                </a:rPr>
                <a:t>Xây dựng mối quan hệ tốt đẹp giữa người với người.</a:t>
              </a:r>
            </a:p>
          </p:txBody>
        </p:sp>
      </p:grpSp>
      <p:grpSp>
        <p:nvGrpSpPr>
          <p:cNvPr id="35" name="Group 34">
            <a:extLst>
              <a:ext uri="{FF2B5EF4-FFF2-40B4-BE49-F238E27FC236}">
                <a16:creationId xmlns:a16="http://schemas.microsoft.com/office/drawing/2014/main" id="{DB662A95-EB6C-1354-084D-8F6F84F79B06}"/>
              </a:ext>
            </a:extLst>
          </p:cNvPr>
          <p:cNvGrpSpPr/>
          <p:nvPr/>
        </p:nvGrpSpPr>
        <p:grpSpPr>
          <a:xfrm>
            <a:off x="2443746" y="5845416"/>
            <a:ext cx="9373007" cy="805386"/>
            <a:chOff x="1787674" y="1435516"/>
            <a:chExt cx="7029755" cy="674915"/>
          </a:xfrm>
        </p:grpSpPr>
        <p:sp>
          <p:nvSpPr>
            <p:cNvPr id="36" name="Arrow: Right 35">
              <a:extLst>
                <a:ext uri="{FF2B5EF4-FFF2-40B4-BE49-F238E27FC236}">
                  <a16:creationId xmlns:a16="http://schemas.microsoft.com/office/drawing/2014/main" id="{E7D42434-8203-1D6D-E9F1-4A0CEADBABE8}"/>
                </a:ext>
              </a:extLst>
            </p:cNvPr>
            <p:cNvSpPr/>
            <p:nvPr/>
          </p:nvSpPr>
          <p:spPr>
            <a:xfrm>
              <a:off x="1787674" y="1586706"/>
              <a:ext cx="516467" cy="372534"/>
            </a:xfrm>
            <a:prstGeom prst="rightArrow">
              <a:avLst/>
            </a:prstGeom>
            <a:solidFill>
              <a:srgbClr val="FFF0E2">
                <a:lumMod val="5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37" name="Rectangle: Rounded Corners 36">
              <a:extLst>
                <a:ext uri="{FF2B5EF4-FFF2-40B4-BE49-F238E27FC236}">
                  <a16:creationId xmlns:a16="http://schemas.microsoft.com/office/drawing/2014/main" id="{D78C5600-92D2-92A0-BDAC-B241739D5537}"/>
                </a:ext>
              </a:extLst>
            </p:cNvPr>
            <p:cNvSpPr/>
            <p:nvPr/>
          </p:nvSpPr>
          <p:spPr>
            <a:xfrm>
              <a:off x="2448077" y="1435516"/>
              <a:ext cx="6369352" cy="674915"/>
            </a:xfrm>
            <a:prstGeom prst="roundRect">
              <a:avLst>
                <a:gd name="adj" fmla="val 10667"/>
              </a:avLst>
            </a:prstGeom>
            <a:solidFill>
              <a:srgbClr val="FFFFFF"/>
            </a:solidFill>
            <a:ln w="25400" cap="flat" cmpd="sng" algn="ctr">
              <a:solidFill>
                <a:srgbClr val="FFF0E2">
                  <a:lumMod val="50000"/>
                </a:srgbClr>
              </a:solidFill>
              <a:prstDash val="solid"/>
            </a:ln>
            <a:effectLst/>
          </p:spPr>
          <p:txBody>
            <a:bodyPr rtlCol="0" anchor="ctr"/>
            <a:lstStyle/>
            <a:p>
              <a:pPr marL="0" marR="0" lvl="0" indent="0" algn="just" defTabSz="1219170" eaLnBrk="1" fontAlgn="auto" latinLnBrk="0" hangingPunct="1">
                <a:lnSpc>
                  <a:spcPct val="100000"/>
                </a:lnSpc>
                <a:spcBef>
                  <a:spcPts val="133"/>
                </a:spcBef>
                <a:spcAft>
                  <a:spcPts val="1333"/>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Noto Sans Symbols"/>
                  <a:cs typeface="Noto Sans Symbols"/>
                </a:rPr>
                <a:t>Phát triển nhân cách và đạo đức của con người.</a:t>
              </a:r>
            </a:p>
          </p:txBody>
        </p:sp>
      </p:grpSp>
    </p:spTree>
    <p:extLst>
      <p:ext uri="{BB962C8B-B14F-4D97-AF65-F5344CB8AC3E}">
        <p14:creationId xmlns:p14="http://schemas.microsoft.com/office/powerpoint/2010/main" val="60927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44AE6E0-52E3-D8CE-CE4E-FE67917A974E}"/>
            </a:ext>
          </a:extLst>
        </p:cNvPr>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8FC7A7CA-40BE-95F4-EEDC-CA1FDC02B661}"/>
              </a:ext>
            </a:extLst>
          </p:cNvPr>
          <p:cNvSpPr/>
          <p:nvPr/>
        </p:nvSpPr>
        <p:spPr>
          <a:xfrm>
            <a:off x="1650176" y="2302934"/>
            <a:ext cx="2776087" cy="740798"/>
          </a:xfrm>
          <a:prstGeom prst="roundRect">
            <a:avLst/>
          </a:prstGeom>
          <a:solidFill>
            <a:schemeClr val="accent1">
              <a:lumMod val="20000"/>
              <a:lumOff val="80000"/>
            </a:schemeClr>
          </a:solidFill>
          <a:ln w="38100" cap="flat" cmpd="sng" algn="ctr">
            <a:solidFill>
              <a:srgbClr val="7C93C3">
                <a:lumMod val="75000"/>
              </a:srgbClr>
            </a:solid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Ví</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dụ</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thực</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tế</a:t>
            </a:r>
            <a:endPar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endParaRPr>
          </a:p>
        </p:txBody>
      </p:sp>
      <p:sp>
        <p:nvSpPr>
          <p:cNvPr id="13" name="TextBox 12">
            <a:extLst>
              <a:ext uri="{FF2B5EF4-FFF2-40B4-BE49-F238E27FC236}">
                <a16:creationId xmlns:a16="http://schemas.microsoft.com/office/drawing/2014/main" id="{4A01CCB6-7388-39AE-7CB3-7AD022F82012}"/>
              </a:ext>
            </a:extLst>
          </p:cNvPr>
          <p:cNvSpPr txBox="1"/>
          <p:nvPr/>
        </p:nvSpPr>
        <p:spPr>
          <a:xfrm>
            <a:off x="418721" y="3269374"/>
            <a:ext cx="5238999" cy="2236381"/>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lang="vi-VN" sz="2400" dirty="0">
                <a:solidFill>
                  <a:schemeClr val="tx1"/>
                </a:solidFill>
                <a:latin typeface="UTM Avo" panose="02040603050506020204" pitchFamily="18" charset="0"/>
                <a:ea typeface="+mn-ea"/>
                <a:cs typeface="Arial" panose="020B0604020202020204" pitchFamily="34" charset="0"/>
              </a:rPr>
              <a:t>Chương Trình “Điều Ước Thứ 7” – đây là chương trình về những câu chuyện cảm động về lòng nhân ái và bao dung. </a:t>
            </a:r>
            <a:endParaRPr lang="en-US" sz="2400" dirty="0">
              <a:solidFill>
                <a:schemeClr val="tx1"/>
              </a:solidFill>
              <a:latin typeface="UTM Avo" panose="02040603050506020204" pitchFamily="18"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2E83A46D-42F1-2F2A-AD82-52555564C142}"/>
              </a:ext>
            </a:extLst>
          </p:cNvPr>
          <p:cNvPicPr>
            <a:picLocks noChangeAspect="1"/>
          </p:cNvPicPr>
          <p:nvPr/>
        </p:nvPicPr>
        <p:blipFill>
          <a:blip r:embed="rId3"/>
          <a:srcRect/>
          <a:stretch/>
        </p:blipFill>
        <p:spPr>
          <a:xfrm>
            <a:off x="6017764" y="800339"/>
            <a:ext cx="3809415" cy="2349216"/>
          </a:xfrm>
          <a:prstGeom prst="ellipse">
            <a:avLst/>
          </a:prstGeom>
        </p:spPr>
      </p:pic>
      <p:pic>
        <p:nvPicPr>
          <p:cNvPr id="15" name="Picture 14">
            <a:extLst>
              <a:ext uri="{FF2B5EF4-FFF2-40B4-BE49-F238E27FC236}">
                <a16:creationId xmlns:a16="http://schemas.microsoft.com/office/drawing/2014/main" id="{75D218AA-2D24-05D1-D752-DAD09936CF3E}"/>
              </a:ext>
            </a:extLst>
          </p:cNvPr>
          <p:cNvPicPr>
            <a:picLocks noChangeAspect="1"/>
          </p:cNvPicPr>
          <p:nvPr/>
        </p:nvPicPr>
        <p:blipFill>
          <a:blip r:embed="rId4"/>
          <a:srcRect t="718" b="718"/>
          <a:stretch/>
        </p:blipFill>
        <p:spPr>
          <a:xfrm>
            <a:off x="8349848" y="2775081"/>
            <a:ext cx="3541055" cy="2360559"/>
          </a:xfrm>
          <a:prstGeom prst="ellipse">
            <a:avLst/>
          </a:prstGeom>
        </p:spPr>
      </p:pic>
      <p:pic>
        <p:nvPicPr>
          <p:cNvPr id="16" name="Picture 15">
            <a:extLst>
              <a:ext uri="{FF2B5EF4-FFF2-40B4-BE49-F238E27FC236}">
                <a16:creationId xmlns:a16="http://schemas.microsoft.com/office/drawing/2014/main" id="{44F2D3EF-02A0-DD6C-CDF4-43E0EA769D4D}"/>
              </a:ext>
            </a:extLst>
          </p:cNvPr>
          <p:cNvPicPr>
            <a:picLocks noChangeAspect="1"/>
          </p:cNvPicPr>
          <p:nvPr/>
        </p:nvPicPr>
        <p:blipFill>
          <a:blip r:embed="rId5"/>
          <a:srcRect l="47" r="47"/>
          <a:stretch/>
        </p:blipFill>
        <p:spPr>
          <a:xfrm>
            <a:off x="6037651" y="4453938"/>
            <a:ext cx="3155645" cy="2103634"/>
          </a:xfrm>
          <a:prstGeom prst="ellipse">
            <a:avLst/>
          </a:prstGeom>
        </p:spPr>
      </p:pic>
    </p:spTree>
    <p:extLst>
      <p:ext uri="{BB962C8B-B14F-4D97-AF65-F5344CB8AC3E}">
        <p14:creationId xmlns:p14="http://schemas.microsoft.com/office/powerpoint/2010/main" val="59952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pic>
        <p:nvPicPr>
          <p:cNvPr id="4" name="Picture 3" descr="A wood sign with a nail attached to it&#10;&#10;Description automatically generated">
            <a:extLst>
              <a:ext uri="{FF2B5EF4-FFF2-40B4-BE49-F238E27FC236}">
                <a16:creationId xmlns:a16="http://schemas.microsoft.com/office/drawing/2014/main" id="{E5D113B0-8997-7679-0581-B6DCCB6397A9}"/>
              </a:ext>
            </a:extLst>
          </p:cNvPr>
          <p:cNvPicPr>
            <a:picLocks noChangeAspect="1"/>
          </p:cNvPicPr>
          <p:nvPr/>
        </p:nvPicPr>
        <p:blipFill>
          <a:blip r:embed="rId5"/>
          <a:stretch>
            <a:fillRect/>
          </a:stretch>
        </p:blipFill>
        <p:spPr>
          <a:xfrm>
            <a:off x="6880817" y="-160327"/>
            <a:ext cx="4490768" cy="2909739"/>
          </a:xfrm>
          <a:prstGeom prst="rect">
            <a:avLst/>
          </a:prstGeom>
        </p:spPr>
      </p:pic>
      <p:sp>
        <p:nvSpPr>
          <p:cNvPr id="5" name="TextBox 4">
            <a:extLst>
              <a:ext uri="{FF2B5EF4-FFF2-40B4-BE49-F238E27FC236}">
                <a16:creationId xmlns:a16="http://schemas.microsoft.com/office/drawing/2014/main" id="{315AD00A-538E-9385-A224-3B28DEE53D64}"/>
              </a:ext>
            </a:extLst>
          </p:cNvPr>
          <p:cNvSpPr txBox="1"/>
          <p:nvPr/>
        </p:nvSpPr>
        <p:spPr>
          <a:xfrm>
            <a:off x="7303699" y="1065626"/>
            <a:ext cx="3657600" cy="1274580"/>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2667" b="1" i="0" u="none" strike="noStrike" kern="1200" cap="none" spc="0" normalizeH="0" baseline="0" noProof="0">
                <a:ln>
                  <a:noFill/>
                </a:ln>
                <a:solidFill>
                  <a:prstClr val="black"/>
                </a:solidFill>
                <a:effectLst/>
                <a:uLnTx/>
                <a:uFillTx/>
                <a:latin typeface="UTM Avo"/>
                <a:ea typeface="Calibri"/>
                <a:cs typeface="Calibri"/>
              </a:rPr>
              <a:t>BẠCH TUYẾT</a:t>
            </a:r>
          </a:p>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2667" b="1" i="0" u="none" strike="noStrike" kern="1200" cap="none" spc="0" normalizeH="0" baseline="0" noProof="0">
                <a:ln>
                  <a:noFill/>
                </a:ln>
                <a:solidFill>
                  <a:prstClr val="black"/>
                </a:solidFill>
                <a:effectLst/>
                <a:uLnTx/>
                <a:uFillTx/>
                <a:latin typeface="UTM Avo"/>
                <a:ea typeface="Calibri"/>
                <a:cs typeface="Calibri"/>
              </a:rPr>
              <a:t>VÀ BẢY CHÚ LÙN</a:t>
            </a:r>
          </a:p>
        </p:txBody>
      </p:sp>
      <p:pic>
        <p:nvPicPr>
          <p:cNvPr id="6" name="Picture 5">
            <a:extLst>
              <a:ext uri="{FF2B5EF4-FFF2-40B4-BE49-F238E27FC236}">
                <a16:creationId xmlns:a16="http://schemas.microsoft.com/office/drawing/2014/main" id="{58F96E05-DF85-ED1A-973A-D2C1B719C9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8" name="Snow White Instrumental">
            <a:hlinkClick r:id="" action="ppaction://media"/>
            <a:extLst>
              <a:ext uri="{FF2B5EF4-FFF2-40B4-BE49-F238E27FC236}">
                <a16:creationId xmlns:a16="http://schemas.microsoft.com/office/drawing/2014/main" id="{CD8E7DF1-C59B-1748-1658-E8F4AD4D0ED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2212300" y="-8496300"/>
            <a:ext cx="609600" cy="609600"/>
          </a:xfrm>
          <a:prstGeom prst="rect">
            <a:avLst/>
          </a:prstGeom>
        </p:spPr>
      </p:pic>
    </p:spTree>
    <p:extLst>
      <p:ext uri="{BB962C8B-B14F-4D97-AF65-F5344CB8AC3E}">
        <p14:creationId xmlns:p14="http://schemas.microsoft.com/office/powerpoint/2010/main" val="3938583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65152" numSld="999" showWhenStopped="0">
                <p:cTn id="13" repeatCount="indefinite" fill="hold" display="0">
                  <p:stCondLst>
                    <p:cond delay="indefinite"/>
                  </p:stCondLst>
                  <p:endCondLst>
                    <p:cond evt="onStopAudio" delay="0">
                      <p:tgtEl>
                        <p:sldTgt/>
                      </p:tgtEl>
                    </p:cond>
                  </p:endCondLst>
                </p:cTn>
                <p:tgtEl>
                  <p:spTgt spid="8"/>
                </p:tgtEl>
              </p:cMediaNode>
            </p:audio>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stretch>
            <a:fillRect t="-6000" b="-6000"/>
          </a:stretch>
        </a:blipFill>
        <a:effectLst/>
      </p:bgPr>
    </p:bg>
    <p:spTree>
      <p:nvGrpSpPr>
        <p:cNvPr id="1" name=""/>
        <p:cNvGrpSpPr/>
        <p:nvPr/>
      </p:nvGrpSpPr>
      <p:grpSpPr>
        <a:xfrm>
          <a:off x="0" y="0"/>
          <a:ext cx="0" cy="0"/>
          <a:chOff x="0" y="0"/>
          <a:chExt cx="0" cy="0"/>
        </a:xfrm>
      </p:grpSpPr>
      <p:pic>
        <p:nvPicPr>
          <p:cNvPr id="3080" name="Picture 8" descr="C:\Users\ADMIN\Desktop\Bach tuyet\RjAwOTQ4MTUyNEI3QjJCRTc2RjA6ZDA1ZjJmYTY2MjBkNDYzY2ZlZDNiOTA1Y2YxYTk1NzA6Ojo6OjA=.pn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foregroundMark x1="50431" y1="17647" x2="56466" y2="31120"/>
                        <a14:foregroundMark x1="79526" y1="14611" x2="53879" y2="29412"/>
                        <a14:foregroundMark x1="77586" y1="15180" x2="59914" y2="22960"/>
                        <a14:foregroundMark x1="53017" y1="6641" x2="44397" y2="25427"/>
                        <a14:foregroundMark x1="57328" y1="8918" x2="88793" y2="17837"/>
                        <a14:foregroundMark x1="54526" y1="6072" x2="66810" y2="9488"/>
                        <a14:foregroundMark x1="76509" y1="31499" x2="69397" y2="43643"/>
                        <a14:foregroundMark x1="95690" y1="16698" x2="76940" y2="10247"/>
                        <a14:foregroundMark x1="77586" y1="33776" x2="74353" y2="40417"/>
                      </a14:backgroundRemoval>
                    </a14:imgEffect>
                  </a14:imgLayer>
                </a14:imgProps>
              </a:ext>
              <a:ext uri="{28A0092B-C50C-407E-A947-70E740481C1C}">
                <a14:useLocalDpi xmlns:a14="http://schemas.microsoft.com/office/drawing/2010/main" val="0"/>
              </a:ext>
            </a:extLst>
          </a:blip>
          <a:srcRect/>
          <a:stretch>
            <a:fillRect/>
          </a:stretch>
        </p:blipFill>
        <p:spPr bwMode="auto">
          <a:xfrm rot="20100000">
            <a:off x="153360" y="4717575"/>
            <a:ext cx="1649169" cy="187999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C:\Users\ADMIN\Desktop\Bach tuyet\511929473-photo-clip-tre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615" y="-1157388"/>
            <a:ext cx="4727083" cy="80214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2365F042-B4BB-CE41-E77E-BB0E28ACEA4A}"/>
              </a:ext>
            </a:extLst>
          </p:cNvPr>
          <p:cNvSpPr/>
          <p:nvPr/>
        </p:nvSpPr>
        <p:spPr>
          <a:xfrm>
            <a:off x="1250061" y="390916"/>
            <a:ext cx="9684143" cy="4681860"/>
          </a:xfrm>
          <a:prstGeom prst="roundRect">
            <a:avLst/>
          </a:prstGeom>
          <a:ln>
            <a:noFill/>
          </a:ln>
        </p:spPr>
        <p:style>
          <a:lnRef idx="0">
            <a:scrgbClr r="0" g="0" b="0"/>
          </a:lnRef>
          <a:fillRef idx="1001">
            <a:schemeClr val="lt1"/>
          </a:fillRef>
          <a:effectRef idx="0">
            <a:scrgbClr r="0" g="0" b="0"/>
          </a:effectRef>
          <a:fontRef idx="minor">
            <a:schemeClr val="lt1"/>
          </a:fontRef>
        </p:style>
        <p:txBody>
          <a:bodyPr lIns="121920" tIns="60960" rIns="121920" bIns="60960" rtlCol="0" anchor="ctr"/>
          <a:lstStyle/>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3200" b="1"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HƯỚNG DẪN</a:t>
            </a:r>
            <a:endParaRPr kumimoji="0" lang="en-US" sz="3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endParaRPr>
          </a:p>
          <a:p>
            <a:pPr marL="0" marR="0" lvl="0" indent="0" algn="l" defTabSz="1219170" rtl="0" eaLnBrk="1" fontAlgn="auto" latinLnBrk="0" hangingPunct="1">
              <a:lnSpc>
                <a:spcPct val="150000"/>
              </a:lnSpc>
              <a:spcBef>
                <a:spcPts val="0"/>
              </a:spcBef>
              <a:spcAft>
                <a:spcPts val="0"/>
              </a:spcAft>
              <a:buClrTx/>
              <a:buSzTx/>
              <a:buFontTx/>
              <a:buNone/>
              <a:tabLst/>
              <a:defRPr/>
            </a:pP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GV click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vào</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“PLAY”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để</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bắt</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đầu</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trò</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chơi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a:t>
            </a:r>
          </a:p>
          <a:p>
            <a:pPr marL="0" marR="0" lvl="0" indent="0" algn="just" defTabSz="1219170" rtl="0" eaLnBrk="1" fontAlgn="auto" latinLnBrk="0" hangingPunct="1">
              <a:lnSpc>
                <a:spcPct val="150000"/>
              </a:lnSpc>
              <a:spcBef>
                <a:spcPts val="0"/>
              </a:spcBef>
              <a:spcAft>
                <a:spcPts val="0"/>
              </a:spcAft>
              <a:buClrTx/>
              <a:buSzTx/>
              <a:buFontTx/>
              <a:buNone/>
              <a:tabLst/>
              <a:defRPr/>
            </a:pP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Chọn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đáp</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án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bằng</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cách</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click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vào</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các</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ô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đáp</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án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tương</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ứng</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p>
          <a:p>
            <a:pPr marL="0" marR="0" lvl="0" indent="0" algn="just" defTabSz="1219170" rtl="0" eaLnBrk="1" fontAlgn="auto" latinLnBrk="0" hangingPunct="1">
              <a:lnSpc>
                <a:spcPct val="150000"/>
              </a:lnSpc>
              <a:spcBef>
                <a:spcPts val="0"/>
              </a:spcBef>
              <a:spcAft>
                <a:spcPts val="0"/>
              </a:spcAft>
              <a:buClrTx/>
              <a:buSzTx/>
              <a:buFontTx/>
              <a:buNone/>
              <a:tabLst/>
              <a:defRPr/>
            </a:pP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Click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vào</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mũi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tên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trên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góc</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phải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màn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hình</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để</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chuyển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sang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câu</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hỏi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tiếp</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theo</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hoặc</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mũi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tên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trên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góc</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trái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màn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hình</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để</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chuyển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về</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câu</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hỏi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trước</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a:t>
            </a:r>
          </a:p>
        </p:txBody>
      </p:sp>
      <p:pic>
        <p:nvPicPr>
          <p:cNvPr id="3076" name="Picture 4" descr="C:\Users\ADMIN\Desktop\Bach tuyet\43ebd44d263606f876d42fd2f199ea61 (4).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98837">
                        <a14:foregroundMark x1="40116" y1="26626" x2="70349" y2="59553"/>
                        <a14:foregroundMark x1="64535" y1="35366" x2="77035" y2="44715"/>
                        <a14:foregroundMark x1="45640" y1="16463" x2="28198" y2="36585"/>
                        <a14:foregroundMark x1="44186" y1="40244" x2="60174" y2="57724"/>
                        <a14:foregroundMark x1="67151" y1="58943" x2="86628" y2="57317"/>
                      </a14:backgroundRemoval>
                    </a14:imgEffect>
                  </a14:imgLayer>
                </a14:imgProps>
              </a:ext>
              <a:ext uri="{28A0092B-C50C-407E-A947-70E740481C1C}">
                <a14:useLocalDpi xmlns:a14="http://schemas.microsoft.com/office/drawing/2010/main" val="0"/>
              </a:ext>
            </a:extLst>
          </a:blip>
          <a:srcRect/>
          <a:stretch>
            <a:fillRect/>
          </a:stretch>
        </p:blipFill>
        <p:spPr bwMode="auto">
          <a:xfrm rot="338519">
            <a:off x="10635649" y="4827224"/>
            <a:ext cx="1463307" cy="208534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1" descr="C:\Users\ADMIN\Desktop\Tai nguyen thiet ke tro choi\Angry birds epic birds\1505573783630 (2).png">
            <a:hlinkClick r:id="" action="ppaction://hlinkshowjump?jump=nextslide"/>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90779" y="5336730"/>
            <a:ext cx="2285461" cy="12225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752031F-2818-459E-D671-069851B0FFC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164853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0C8D273F-9361-5406-E98C-5607B2147646}"/>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A1CC6813-9A27-D4B5-8EF2-A5C7E4158A9F}"/>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2F003CB1-B837-EFF6-89DE-4290DF60541C}"/>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400" b="1" kern="1200" dirty="0">
                <a:solidFill>
                  <a:srgbClr val="000000"/>
                </a:solidFill>
                <a:latin typeface="UTM Avo"/>
              </a:rPr>
              <a:t>Câu 1. </a:t>
            </a:r>
            <a:r>
              <a:rPr lang="vi-VN" sz="2400" kern="1200" dirty="0">
                <a:solidFill>
                  <a:srgbClr val="000000"/>
                </a:solidFill>
                <a:latin typeface="UTM Avo"/>
              </a:rPr>
              <a:t>Khẳng định nào dưới đây là đúng về khoan dung?</a:t>
            </a:r>
          </a:p>
        </p:txBody>
      </p:sp>
      <p:sp>
        <p:nvSpPr>
          <p:cNvPr id="8" name="Rounded Rectangle 43">
            <a:extLst>
              <a:ext uri="{FF2B5EF4-FFF2-40B4-BE49-F238E27FC236}">
                <a16:creationId xmlns:a16="http://schemas.microsoft.com/office/drawing/2014/main" id="{1692A1B6-4A40-3813-AAE2-43D3BB6B4E63}"/>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dirty="0">
                <a:solidFill>
                  <a:srgbClr val="000000"/>
                </a:solidFill>
                <a:latin typeface="UTM Avo" panose="02040603050506020204" pitchFamily="18" charset="0"/>
              </a:rPr>
              <a:t>A. Khoan dung là tha thứ cho mọi lỗi lầm của người khác.</a:t>
            </a:r>
          </a:p>
        </p:txBody>
      </p:sp>
      <p:sp>
        <p:nvSpPr>
          <p:cNvPr id="10" name="Rounded Rectangle 44">
            <a:extLst>
              <a:ext uri="{FF2B5EF4-FFF2-40B4-BE49-F238E27FC236}">
                <a16:creationId xmlns:a16="http://schemas.microsoft.com/office/drawing/2014/main" id="{F4A4BD3F-D572-E34B-281F-0892852463E0}"/>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dirty="0">
                <a:solidFill>
                  <a:srgbClr val="000000"/>
                </a:solidFill>
                <a:latin typeface="UTM Avo" panose="02040603050506020204" pitchFamily="18" charset="0"/>
              </a:rPr>
              <a:t>B. Khoan dung là tha thứ cho người khác khi họ biết hối hận và sửa chữa lỗi lầm.</a:t>
            </a:r>
          </a:p>
        </p:txBody>
      </p:sp>
      <p:sp>
        <p:nvSpPr>
          <p:cNvPr id="12" name="Rounded Rectangle 45">
            <a:extLst>
              <a:ext uri="{FF2B5EF4-FFF2-40B4-BE49-F238E27FC236}">
                <a16:creationId xmlns:a16="http://schemas.microsoft.com/office/drawing/2014/main" id="{177A6756-DD0D-3377-82A5-BBB50D50E99E}"/>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C. Khoan dung là né tránh mọi sự đấu tranh.</a:t>
            </a:r>
          </a:p>
        </p:txBody>
      </p:sp>
      <p:sp>
        <p:nvSpPr>
          <p:cNvPr id="14" name="Rounded Rectangle 46">
            <a:extLst>
              <a:ext uri="{FF2B5EF4-FFF2-40B4-BE49-F238E27FC236}">
                <a16:creationId xmlns:a16="http://schemas.microsoft.com/office/drawing/2014/main" id="{D715230B-3100-A45C-FFF9-18B0355F4DF6}"/>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dirty="0">
                <a:solidFill>
                  <a:srgbClr val="000000"/>
                </a:solidFill>
                <a:latin typeface="UTM Avo" panose="02040603050506020204" pitchFamily="18" charset="0"/>
              </a:rPr>
              <a:t>D. Khoan dung là nhu nhược, thiếu công bằng.</a:t>
            </a:r>
          </a:p>
        </p:txBody>
      </p:sp>
      <p:grpSp>
        <p:nvGrpSpPr>
          <p:cNvPr id="9" name="Group 8">
            <a:extLst>
              <a:ext uri="{FF2B5EF4-FFF2-40B4-BE49-F238E27FC236}">
                <a16:creationId xmlns:a16="http://schemas.microsoft.com/office/drawing/2014/main" id="{A1E5C897-C5BA-A6AF-5AB1-137B19DD3A29}"/>
              </a:ext>
            </a:extLst>
          </p:cNvPr>
          <p:cNvGrpSpPr/>
          <p:nvPr/>
        </p:nvGrpSpPr>
        <p:grpSpPr>
          <a:xfrm>
            <a:off x="4513900" y="2283725"/>
            <a:ext cx="1780058" cy="1894580"/>
            <a:chOff x="7500061" y="1627236"/>
            <a:chExt cx="1335044" cy="1420935"/>
          </a:xfrm>
        </p:grpSpPr>
        <p:pic>
          <p:nvPicPr>
            <p:cNvPr id="15" name="Picture 14" descr="A cartoon of a person holding apples&#10;&#10;Description automatically generated">
              <a:extLst>
                <a:ext uri="{FF2B5EF4-FFF2-40B4-BE49-F238E27FC236}">
                  <a16:creationId xmlns:a16="http://schemas.microsoft.com/office/drawing/2014/main" id="{A85415D2-8D70-FB22-38C6-5AEAB96D79A6}"/>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7" name="Speech Bubble: Oval 6">
              <a:extLst>
                <a:ext uri="{FF2B5EF4-FFF2-40B4-BE49-F238E27FC236}">
                  <a16:creationId xmlns:a16="http://schemas.microsoft.com/office/drawing/2014/main" id="{4B26A3C8-E2D5-A5ED-E99C-EC5C3B299E7A}"/>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D8945705-76FC-252E-46A7-D9B5AA27DFAE}"/>
              </a:ext>
            </a:extLst>
          </p:cNvPr>
          <p:cNvGrpSpPr/>
          <p:nvPr/>
        </p:nvGrpSpPr>
        <p:grpSpPr>
          <a:xfrm>
            <a:off x="4664014" y="4041055"/>
            <a:ext cx="1775092" cy="1894580"/>
            <a:chOff x="7500061" y="1627236"/>
            <a:chExt cx="1331319" cy="1420935"/>
          </a:xfrm>
        </p:grpSpPr>
        <p:pic>
          <p:nvPicPr>
            <p:cNvPr id="4" name="Picture 3" descr="A cartoon of a person holding apples&#10;&#10;Description automatically generated">
              <a:extLst>
                <a:ext uri="{FF2B5EF4-FFF2-40B4-BE49-F238E27FC236}">
                  <a16:creationId xmlns:a16="http://schemas.microsoft.com/office/drawing/2014/main" id="{111EA880-08BA-31C1-C5F1-F6BE4459D878}"/>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1" name="Speech Bubble: Oval 10">
              <a:extLst>
                <a:ext uri="{FF2B5EF4-FFF2-40B4-BE49-F238E27FC236}">
                  <a16:creationId xmlns:a16="http://schemas.microsoft.com/office/drawing/2014/main" id="{3B335D57-5DED-7829-EE21-CC8C7FA0AD35}"/>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CF001843-77FC-A085-9907-A7C5D6110FA8}"/>
              </a:ext>
            </a:extLst>
          </p:cNvPr>
          <p:cNvGrpSpPr/>
          <p:nvPr/>
        </p:nvGrpSpPr>
        <p:grpSpPr>
          <a:xfrm>
            <a:off x="9923038" y="4041055"/>
            <a:ext cx="1780058" cy="1894580"/>
            <a:chOff x="7500061" y="1627236"/>
            <a:chExt cx="1335044" cy="1420935"/>
          </a:xfrm>
        </p:grpSpPr>
        <p:pic>
          <p:nvPicPr>
            <p:cNvPr id="16" name="Picture 15" descr="A cartoon of a person holding apples&#10;&#10;Description automatically generated">
              <a:extLst>
                <a:ext uri="{FF2B5EF4-FFF2-40B4-BE49-F238E27FC236}">
                  <a16:creationId xmlns:a16="http://schemas.microsoft.com/office/drawing/2014/main" id="{03FE9F33-41D9-2336-F614-854672798D43}"/>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8" name="Speech Bubble: Oval 17">
              <a:extLst>
                <a:ext uri="{FF2B5EF4-FFF2-40B4-BE49-F238E27FC236}">
                  <a16:creationId xmlns:a16="http://schemas.microsoft.com/office/drawing/2014/main" id="{834037D9-E24C-AF99-ADE0-8965D08CF137}"/>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A75AB338-F817-7D1E-3B26-A1D0CA3A116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98245" y="6250054"/>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DCFA7A9D-3FBD-5327-911D-36EB8B7DAB5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CCE1A52B-201A-6D8D-4B3A-C4B3895A6FC8}"/>
              </a:ext>
            </a:extLst>
          </p:cNvPr>
          <p:cNvGrpSpPr/>
          <p:nvPr/>
        </p:nvGrpSpPr>
        <p:grpSpPr>
          <a:xfrm>
            <a:off x="9923038" y="2332163"/>
            <a:ext cx="1870690" cy="1772573"/>
            <a:chOff x="6428148" y="4036269"/>
            <a:chExt cx="1870690" cy="1772573"/>
          </a:xfrm>
        </p:grpSpPr>
        <p:pic>
          <p:nvPicPr>
            <p:cNvPr id="17" name="Picture 2" descr="C:\Users\ADMIN\Desktop\Bach tuyet\43ebd44d263606f876d42fd2f199ea61 (2).jpg">
              <a:extLst>
                <a:ext uri="{FF2B5EF4-FFF2-40B4-BE49-F238E27FC236}">
                  <a16:creationId xmlns:a16="http://schemas.microsoft.com/office/drawing/2014/main" id="{9248559C-B790-802C-28F5-40A45F9A67A7}"/>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6428148" y="4209181"/>
              <a:ext cx="1271316" cy="1599661"/>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C15F1BF1-AF28-0EAD-AF4E-C849E94979DE}"/>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dirty="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745BFC3F-E325-AFAD-ED5F-4F9AD644209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073071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2"/>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2"/>
                                        </p:tgtEl>
                                        <p:attrNameLst>
                                          <p:attrName>fillcolor</p:attrName>
                                        </p:attrNameLst>
                                      </p:cBhvr>
                                      <p:to>
                                        <a:schemeClr val="accent2"/>
                                      </p:to>
                                    </p:animClr>
                                    <p:set>
                                      <p:cBhvr>
                                        <p:cTn id="35" dur="1000" fill="hold"/>
                                        <p:tgtEl>
                                          <p:spTgt spid="12"/>
                                        </p:tgtEl>
                                        <p:attrNameLst>
                                          <p:attrName>fill.type</p:attrName>
                                        </p:attrNameLst>
                                      </p:cBhvr>
                                      <p:to>
                                        <p:strVal val="solid"/>
                                      </p:to>
                                    </p:set>
                                    <p:set>
                                      <p:cBhvr>
                                        <p:cTn id="36" dur="1000" fill="hold"/>
                                        <p:tgtEl>
                                          <p:spTgt spid="12"/>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nextCondLst>
                <p:cond evt="onClick" delay="0">
                  <p:tgtEl>
                    <p:spTgt spid="12"/>
                  </p:tgtEl>
                </p:cond>
              </p:nextCondLst>
            </p:seq>
            <p:seq concurrent="1" nextAc="seek">
              <p:cTn id="40" restart="whenNotActive" fill="hold" evtFilter="cancelBubble" nodeType="interactiveSeq">
                <p:stCondLst>
                  <p:cond evt="onClick" delay="0">
                    <p:tgtEl>
                      <p:spTgt spid="10"/>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0"/>
                                        </p:tgtEl>
                                        <p:attrNameLst>
                                          <p:attrName>fillcolor</p:attrName>
                                        </p:attrNameLst>
                                      </p:cBhvr>
                                      <p:to>
                                        <a:srgbClr val="9BBB59"/>
                                      </p:to>
                                    </p:animClr>
                                    <p:set>
                                      <p:cBhvr>
                                        <p:cTn id="45" dur="1000" fill="hold"/>
                                        <p:tgtEl>
                                          <p:spTgt spid="10"/>
                                        </p:tgtEl>
                                        <p:attrNameLst>
                                          <p:attrName>fill.type</p:attrName>
                                        </p:attrNameLst>
                                      </p:cBhvr>
                                      <p:to>
                                        <p:strVal val="solid"/>
                                      </p:to>
                                    </p:set>
                                    <p:set>
                                      <p:cBhvr>
                                        <p:cTn id="46" dur="1000" fill="hold"/>
                                        <p:tgtEl>
                                          <p:spTgt spid="10"/>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0"/>
                  </p:tgtEl>
                </p:cond>
              </p:nextCondLst>
            </p:seq>
            <p:seq concurrent="1" nextAc="seek">
              <p:cTn id="50" restart="whenNotActive" fill="hold" evtFilter="cancelBubble" nodeType="interactiveSeq">
                <p:stCondLst>
                  <p:cond evt="onClick" delay="0">
                    <p:tgtEl>
                      <p:spTgt spid="14"/>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4"/>
                                        </p:tgtEl>
                                        <p:attrNameLst>
                                          <p:attrName>fillcolor</p:attrName>
                                        </p:attrNameLst>
                                      </p:cBhvr>
                                      <p:to>
                                        <a:schemeClr val="accent2"/>
                                      </p:to>
                                    </p:animClr>
                                    <p:set>
                                      <p:cBhvr>
                                        <p:cTn id="55" dur="1000" fill="hold"/>
                                        <p:tgtEl>
                                          <p:spTgt spid="14"/>
                                        </p:tgtEl>
                                        <p:attrNameLst>
                                          <p:attrName>fill.type</p:attrName>
                                        </p:attrNameLst>
                                      </p:cBhvr>
                                      <p:to>
                                        <p:strVal val="solid"/>
                                      </p:to>
                                    </p:set>
                                    <p:set>
                                      <p:cBhvr>
                                        <p:cTn id="56" dur="1000" fill="hold"/>
                                        <p:tgtEl>
                                          <p:spTgt spid="14"/>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childTnLst>
                    </p:cTn>
                  </p:par>
                </p:childTnLst>
              </p:cTn>
              <p:nextCondLst>
                <p:cond evt="onClick" delay="0">
                  <p:tgtEl>
                    <p:spTgt spid="14"/>
                  </p:tgtEl>
                </p:cond>
              </p:nextCondLst>
            </p:seq>
          </p:childTnLst>
        </p:cTn>
      </p:par>
    </p:tnLst>
    <p:bldLst>
      <p:bldP spid="6" grpId="0" animBg="1"/>
      <p:bldP spid="8" grpId="0" animBg="1"/>
      <p:bldP spid="10" grpId="0" animBg="1"/>
      <p:bldP spid="12"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7E93F15C-4A4E-BE92-D224-B296ACED0DBF}"/>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989AD5DA-3B60-79EE-87E5-C545CC6F6539}"/>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4EBC6834-C316-6A7C-0C84-1540934C9710}"/>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400" b="1" kern="1200" dirty="0">
                <a:solidFill>
                  <a:srgbClr val="000000"/>
                </a:solidFill>
                <a:latin typeface="UTM Avo"/>
              </a:rPr>
              <a:t>Câu 2. </a:t>
            </a:r>
            <a:r>
              <a:rPr lang="vi-VN" sz="2400" kern="1200" dirty="0">
                <a:solidFill>
                  <a:srgbClr val="000000"/>
                </a:solidFill>
                <a:latin typeface="UTM Avo"/>
              </a:rPr>
              <a:t>Hành vi nào dưới đây</a:t>
            </a:r>
            <a:endParaRPr lang="en-US" sz="2400" kern="1200" dirty="0">
              <a:solidFill>
                <a:srgbClr val="000000"/>
              </a:solidFill>
              <a:latin typeface="UTM Avo"/>
            </a:endParaRPr>
          </a:p>
          <a:p>
            <a:pPr lvl="0" algn="ctr" defTabSz="1219170">
              <a:lnSpc>
                <a:spcPct val="150000"/>
              </a:lnSpc>
              <a:buClrTx/>
              <a:defRPr/>
            </a:pPr>
            <a:r>
              <a:rPr lang="vi-VN" sz="2400" b="1" i="1" kern="1200" dirty="0">
                <a:solidFill>
                  <a:srgbClr val="000000"/>
                </a:solidFill>
                <a:latin typeface="UTM Avo"/>
              </a:rPr>
              <a:t>không</a:t>
            </a:r>
            <a:r>
              <a:rPr lang="vi-VN" sz="2400" kern="1200" dirty="0">
                <a:solidFill>
                  <a:srgbClr val="000000"/>
                </a:solidFill>
                <a:latin typeface="UTM Avo"/>
              </a:rPr>
              <a:t> thể hiện sự khoan dung?</a:t>
            </a:r>
          </a:p>
        </p:txBody>
      </p:sp>
      <p:sp>
        <p:nvSpPr>
          <p:cNvPr id="8" name="Rounded Rectangle 43">
            <a:extLst>
              <a:ext uri="{FF2B5EF4-FFF2-40B4-BE49-F238E27FC236}">
                <a16:creationId xmlns:a16="http://schemas.microsoft.com/office/drawing/2014/main" id="{4F894B6F-C503-98E4-31E5-D3AB18862D2D}"/>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A. Lắng nghe và tôn trọng ý kiến của người khác.</a:t>
            </a:r>
            <a:endParaRPr lang="vi-VN" sz="2000" kern="1200" err="1">
              <a:solidFill>
                <a:srgbClr val="000000"/>
              </a:solidFill>
              <a:latin typeface="UTM Avo" panose="02040603050506020204" pitchFamily="18" charset="0"/>
            </a:endParaRPr>
          </a:p>
        </p:txBody>
      </p:sp>
      <p:sp>
        <p:nvSpPr>
          <p:cNvPr id="10" name="Rounded Rectangle 44">
            <a:extLst>
              <a:ext uri="{FF2B5EF4-FFF2-40B4-BE49-F238E27FC236}">
                <a16:creationId xmlns:a16="http://schemas.microsoft.com/office/drawing/2014/main" id="{5620A999-265A-5C70-E264-8A499894BF7D}"/>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B. Tha thứ cho chính mình.</a:t>
            </a:r>
          </a:p>
        </p:txBody>
      </p:sp>
      <p:sp>
        <p:nvSpPr>
          <p:cNvPr id="12" name="Rounded Rectangle 45">
            <a:extLst>
              <a:ext uri="{FF2B5EF4-FFF2-40B4-BE49-F238E27FC236}">
                <a16:creationId xmlns:a16="http://schemas.microsoft.com/office/drawing/2014/main" id="{ED5C3456-C743-4A73-3759-C555A084F001}"/>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C. Không cố chấp, hẹp hòi, định kiến.</a:t>
            </a:r>
          </a:p>
        </p:txBody>
      </p:sp>
      <p:sp>
        <p:nvSpPr>
          <p:cNvPr id="14" name="Rounded Rectangle 46">
            <a:extLst>
              <a:ext uri="{FF2B5EF4-FFF2-40B4-BE49-F238E27FC236}">
                <a16:creationId xmlns:a16="http://schemas.microsoft.com/office/drawing/2014/main" id="{781089E6-7E5B-00D7-94D7-942BB1DA2485}"/>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D. Có ý kiến riêng và tìm mọi cách để bảo vệ quan điểm cá nhân của mình.</a:t>
            </a:r>
          </a:p>
        </p:txBody>
      </p:sp>
      <p:grpSp>
        <p:nvGrpSpPr>
          <p:cNvPr id="9" name="Group 8">
            <a:extLst>
              <a:ext uri="{FF2B5EF4-FFF2-40B4-BE49-F238E27FC236}">
                <a16:creationId xmlns:a16="http://schemas.microsoft.com/office/drawing/2014/main" id="{D3A801B5-066A-02D4-6F32-4D6B81CFD4CE}"/>
              </a:ext>
            </a:extLst>
          </p:cNvPr>
          <p:cNvGrpSpPr/>
          <p:nvPr/>
        </p:nvGrpSpPr>
        <p:grpSpPr>
          <a:xfrm>
            <a:off x="4647249" y="2323132"/>
            <a:ext cx="1780058" cy="1894580"/>
            <a:chOff x="7500061" y="1627236"/>
            <a:chExt cx="1335044" cy="1420935"/>
          </a:xfrm>
        </p:grpSpPr>
        <p:pic>
          <p:nvPicPr>
            <p:cNvPr id="15" name="Picture 14" descr="A cartoon of a person holding apples&#10;&#10;Description automatically generated">
              <a:extLst>
                <a:ext uri="{FF2B5EF4-FFF2-40B4-BE49-F238E27FC236}">
                  <a16:creationId xmlns:a16="http://schemas.microsoft.com/office/drawing/2014/main" id="{08CA56F4-72D3-3387-4E2A-C98C847BABCD}"/>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7" name="Speech Bubble: Oval 6">
              <a:extLst>
                <a:ext uri="{FF2B5EF4-FFF2-40B4-BE49-F238E27FC236}">
                  <a16:creationId xmlns:a16="http://schemas.microsoft.com/office/drawing/2014/main" id="{026CA232-FAD5-DE00-8B78-D8EFA5EDA201}"/>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A21AB4C0-DB71-E4CD-B4DA-F6251BB728E1}"/>
              </a:ext>
            </a:extLst>
          </p:cNvPr>
          <p:cNvGrpSpPr/>
          <p:nvPr/>
        </p:nvGrpSpPr>
        <p:grpSpPr>
          <a:xfrm>
            <a:off x="4664014" y="4041055"/>
            <a:ext cx="1775092" cy="1894580"/>
            <a:chOff x="7500061" y="1627236"/>
            <a:chExt cx="1331319" cy="1420935"/>
          </a:xfrm>
        </p:grpSpPr>
        <p:pic>
          <p:nvPicPr>
            <p:cNvPr id="4" name="Picture 3" descr="A cartoon of a person holding apples&#10;&#10;Description automatically generated">
              <a:extLst>
                <a:ext uri="{FF2B5EF4-FFF2-40B4-BE49-F238E27FC236}">
                  <a16:creationId xmlns:a16="http://schemas.microsoft.com/office/drawing/2014/main" id="{7A815C74-6FA7-85F2-5F75-1E6C7A4AF206}"/>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1" name="Speech Bubble: Oval 10">
              <a:extLst>
                <a:ext uri="{FF2B5EF4-FFF2-40B4-BE49-F238E27FC236}">
                  <a16:creationId xmlns:a16="http://schemas.microsoft.com/office/drawing/2014/main" id="{76EE116A-8FD8-52D7-AEAB-ACE2B78B4F73}"/>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ACA187C1-6EA9-19BE-D7C8-C446D4CF7A54}"/>
              </a:ext>
            </a:extLst>
          </p:cNvPr>
          <p:cNvGrpSpPr/>
          <p:nvPr/>
        </p:nvGrpSpPr>
        <p:grpSpPr>
          <a:xfrm>
            <a:off x="10040829" y="2153598"/>
            <a:ext cx="1780058" cy="1894580"/>
            <a:chOff x="7500061" y="1627236"/>
            <a:chExt cx="1335044" cy="1420935"/>
          </a:xfrm>
        </p:grpSpPr>
        <p:pic>
          <p:nvPicPr>
            <p:cNvPr id="16" name="Picture 15" descr="A cartoon of a person holding apples&#10;&#10;Description automatically generated">
              <a:extLst>
                <a:ext uri="{FF2B5EF4-FFF2-40B4-BE49-F238E27FC236}">
                  <a16:creationId xmlns:a16="http://schemas.microsoft.com/office/drawing/2014/main" id="{C72FD564-8D8F-1C32-00D8-E90E84C1F0F4}"/>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8" name="Speech Bubble: Oval 17">
              <a:extLst>
                <a:ext uri="{FF2B5EF4-FFF2-40B4-BE49-F238E27FC236}">
                  <a16:creationId xmlns:a16="http://schemas.microsoft.com/office/drawing/2014/main" id="{A4B3547E-A99E-7F3F-BB5D-35F3E1B9F8D7}"/>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D552C056-0BCB-AD28-B806-F6645E87A5E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27889" y="6135232"/>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FF5618AE-8AF7-2A61-6EFC-7BB783EDDF5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5A4242CA-1F37-B931-8A17-ACF48F15C6F9}"/>
              </a:ext>
            </a:extLst>
          </p:cNvPr>
          <p:cNvGrpSpPr/>
          <p:nvPr/>
        </p:nvGrpSpPr>
        <p:grpSpPr>
          <a:xfrm>
            <a:off x="9950197" y="4295337"/>
            <a:ext cx="1870690" cy="1772573"/>
            <a:chOff x="6428148" y="4036269"/>
            <a:chExt cx="1870690" cy="1772573"/>
          </a:xfrm>
        </p:grpSpPr>
        <p:pic>
          <p:nvPicPr>
            <p:cNvPr id="17" name="Picture 2" descr="C:\Users\ADMIN\Desktop\Bach tuyet\43ebd44d263606f876d42fd2f199ea61 (2).jpg">
              <a:extLst>
                <a:ext uri="{FF2B5EF4-FFF2-40B4-BE49-F238E27FC236}">
                  <a16:creationId xmlns:a16="http://schemas.microsoft.com/office/drawing/2014/main" id="{747ABD4F-466E-810B-3DE1-2756A59515EA}"/>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6428148" y="4209181"/>
              <a:ext cx="1271316" cy="1599661"/>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07B946DA-E17D-8609-CB88-BA04AE88A67C}"/>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dirty="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738D38D5-91CE-B259-9B77-7267314012E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77237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0"/>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0"/>
                                        </p:tgtEl>
                                        <p:attrNameLst>
                                          <p:attrName>fillcolor</p:attrName>
                                        </p:attrNameLst>
                                      </p:cBhvr>
                                      <p:to>
                                        <a:schemeClr val="accent2"/>
                                      </p:to>
                                    </p:animClr>
                                    <p:set>
                                      <p:cBhvr>
                                        <p:cTn id="35" dur="1000" fill="hold"/>
                                        <p:tgtEl>
                                          <p:spTgt spid="10"/>
                                        </p:tgtEl>
                                        <p:attrNameLst>
                                          <p:attrName>fill.type</p:attrName>
                                        </p:attrNameLst>
                                      </p:cBhvr>
                                      <p:to>
                                        <p:strVal val="solid"/>
                                      </p:to>
                                    </p:set>
                                    <p:set>
                                      <p:cBhvr>
                                        <p:cTn id="36" dur="1000" fill="hold"/>
                                        <p:tgtEl>
                                          <p:spTgt spid="10"/>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10"/>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4"/>
                                        </p:tgtEl>
                                        <p:attrNameLst>
                                          <p:attrName>fillcolor</p:attrName>
                                        </p:attrNameLst>
                                      </p:cBhvr>
                                      <p:to>
                                        <a:srgbClr val="9BBB59"/>
                                      </p:to>
                                    </p:animClr>
                                    <p:set>
                                      <p:cBhvr>
                                        <p:cTn id="45" dur="1000" fill="hold"/>
                                        <p:tgtEl>
                                          <p:spTgt spid="14"/>
                                        </p:tgtEl>
                                        <p:attrNameLst>
                                          <p:attrName>fill.type</p:attrName>
                                        </p:attrNameLst>
                                      </p:cBhvr>
                                      <p:to>
                                        <p:strVal val="solid"/>
                                      </p:to>
                                    </p:set>
                                    <p:set>
                                      <p:cBhvr>
                                        <p:cTn id="46" dur="1000" fill="hold"/>
                                        <p:tgtEl>
                                          <p:spTgt spid="14"/>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4"/>
                  </p:tgtEl>
                </p:cond>
              </p:nextCondLst>
            </p:seq>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2"/>
                                        </p:tgtEl>
                                        <p:attrNameLst>
                                          <p:attrName>fillcolor</p:attrName>
                                        </p:attrNameLst>
                                      </p:cBhvr>
                                      <p:to>
                                        <a:schemeClr val="accent2"/>
                                      </p:to>
                                    </p:animClr>
                                    <p:set>
                                      <p:cBhvr>
                                        <p:cTn id="55" dur="1000" fill="hold"/>
                                        <p:tgtEl>
                                          <p:spTgt spid="12"/>
                                        </p:tgtEl>
                                        <p:attrNameLst>
                                          <p:attrName>fill.type</p:attrName>
                                        </p:attrNameLst>
                                      </p:cBhvr>
                                      <p:to>
                                        <p:strVal val="solid"/>
                                      </p:to>
                                    </p:set>
                                    <p:set>
                                      <p:cBhvr>
                                        <p:cTn id="56" dur="1000" fill="hold"/>
                                        <p:tgtEl>
                                          <p:spTgt spid="12"/>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nextCondLst>
                <p:cond evt="onClick" delay="0">
                  <p:tgtEl>
                    <p:spTgt spid="12"/>
                  </p:tgtEl>
                </p:cond>
              </p:nextCondLst>
            </p:seq>
          </p:childTnLst>
        </p:cTn>
      </p:par>
    </p:tnLst>
    <p:bldLst>
      <p:bldP spid="6" grpId="0" animBg="1"/>
      <p:bldP spid="8" grpId="0" animBg="1"/>
      <p:bldP spid="10" grpId="0" animBg="1"/>
      <p:bldP spid="12"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D646DAA3-D650-757E-AC19-70D55CEDF432}"/>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FC19E1F7-8417-43EB-4BAC-0E86D31648DF}"/>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EAF758F5-6ACD-79B0-AEEF-4D646692B9FD}"/>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400" b="1" kern="1200" dirty="0">
                <a:solidFill>
                  <a:srgbClr val="000000"/>
                </a:solidFill>
                <a:latin typeface="UTM Avo"/>
              </a:rPr>
              <a:t>Câu 3. </a:t>
            </a:r>
            <a:r>
              <a:rPr lang="vi-VN" sz="2400" kern="1200" dirty="0">
                <a:solidFill>
                  <a:srgbClr val="000000"/>
                </a:solidFill>
                <a:latin typeface="UTM Avo"/>
              </a:rPr>
              <a:t>Người có lòng khoan dung luôn</a:t>
            </a:r>
            <a:endParaRPr lang="en-US" sz="2400" kern="1200" dirty="0">
              <a:solidFill>
                <a:srgbClr val="000000"/>
              </a:solidFill>
              <a:latin typeface="UTM Avo"/>
            </a:endParaRPr>
          </a:p>
          <a:p>
            <a:pPr lvl="0" algn="ctr" defTabSz="1219170">
              <a:lnSpc>
                <a:spcPct val="150000"/>
              </a:lnSpc>
              <a:buClrTx/>
              <a:defRPr/>
            </a:pPr>
            <a:r>
              <a:rPr lang="vi-VN" sz="2400" kern="1200" dirty="0">
                <a:solidFill>
                  <a:srgbClr val="000000"/>
                </a:solidFill>
                <a:latin typeface="UTM Avo"/>
              </a:rPr>
              <a:t>tha thứ lỗi lầm cho người khác khi người đó……..</a:t>
            </a:r>
          </a:p>
        </p:txBody>
      </p:sp>
      <p:sp>
        <p:nvSpPr>
          <p:cNvPr id="8" name="Rounded Rectangle 43">
            <a:extLst>
              <a:ext uri="{FF2B5EF4-FFF2-40B4-BE49-F238E27FC236}">
                <a16:creationId xmlns:a16="http://schemas.microsoft.com/office/drawing/2014/main" id="{1E65D1EF-64DB-34EC-FE05-89E18CDCAF1F}"/>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A. hối hận.</a:t>
            </a:r>
          </a:p>
        </p:txBody>
      </p:sp>
      <p:sp>
        <p:nvSpPr>
          <p:cNvPr id="10" name="Rounded Rectangle 44">
            <a:extLst>
              <a:ext uri="{FF2B5EF4-FFF2-40B4-BE49-F238E27FC236}">
                <a16:creationId xmlns:a16="http://schemas.microsoft.com/office/drawing/2014/main" id="{F529BAD6-E9A0-345B-50B9-549B6F76BA3E}"/>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B. xin lỗi.</a:t>
            </a:r>
          </a:p>
        </p:txBody>
      </p:sp>
      <p:sp>
        <p:nvSpPr>
          <p:cNvPr id="12" name="Rounded Rectangle 45">
            <a:extLst>
              <a:ext uri="{FF2B5EF4-FFF2-40B4-BE49-F238E27FC236}">
                <a16:creationId xmlns:a16="http://schemas.microsoft.com/office/drawing/2014/main" id="{9D7D3B48-E6FB-27F4-4F31-C2126F1F95C7}"/>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C. biết sửa chữa lỗi lầm.</a:t>
            </a:r>
          </a:p>
        </p:txBody>
      </p:sp>
      <p:sp>
        <p:nvSpPr>
          <p:cNvPr id="14" name="Rounded Rectangle 46">
            <a:extLst>
              <a:ext uri="{FF2B5EF4-FFF2-40B4-BE49-F238E27FC236}">
                <a16:creationId xmlns:a16="http://schemas.microsoft.com/office/drawing/2014/main" id="{702207AA-7EA8-D423-58E8-207D4B044453}"/>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dirty="0">
                <a:solidFill>
                  <a:srgbClr val="000000"/>
                </a:solidFill>
                <a:latin typeface="UTM Avo" panose="02040603050506020204" pitchFamily="18" charset="0"/>
              </a:rPr>
              <a:t>D. </a:t>
            </a:r>
            <a:r>
              <a:rPr lang="en-US" sz="2000" kern="1200" dirty="0" err="1">
                <a:solidFill>
                  <a:srgbClr val="000000"/>
                </a:solidFill>
                <a:latin typeface="UTM Avo" panose="02040603050506020204" pitchFamily="18" charset="0"/>
              </a:rPr>
              <a:t>biết</a:t>
            </a:r>
            <a:r>
              <a:rPr lang="en-US" sz="2000" kern="1200" dirty="0">
                <a:solidFill>
                  <a:srgbClr val="000000"/>
                </a:solidFill>
                <a:latin typeface="UTM Avo" panose="02040603050506020204" pitchFamily="18" charset="0"/>
              </a:rPr>
              <a:t> </a:t>
            </a:r>
            <a:r>
              <a:rPr lang="en-US" sz="2000" kern="1200" dirty="0" err="1">
                <a:solidFill>
                  <a:srgbClr val="000000"/>
                </a:solidFill>
                <a:latin typeface="UTM Avo" panose="02040603050506020204" pitchFamily="18" charset="0"/>
              </a:rPr>
              <a:t>hối</a:t>
            </a:r>
            <a:r>
              <a:rPr lang="en-US" sz="2000" kern="1200" dirty="0">
                <a:solidFill>
                  <a:srgbClr val="000000"/>
                </a:solidFill>
                <a:latin typeface="UTM Avo" panose="02040603050506020204" pitchFamily="18" charset="0"/>
              </a:rPr>
              <a:t> </a:t>
            </a:r>
            <a:r>
              <a:rPr lang="en-US" sz="2000" kern="1200" dirty="0" err="1">
                <a:solidFill>
                  <a:srgbClr val="000000"/>
                </a:solidFill>
                <a:latin typeface="UTM Avo" panose="02040603050506020204" pitchFamily="18" charset="0"/>
              </a:rPr>
              <a:t>hận</a:t>
            </a:r>
            <a:r>
              <a:rPr lang="en-US" sz="2000" kern="1200" dirty="0">
                <a:solidFill>
                  <a:srgbClr val="000000"/>
                </a:solidFill>
                <a:latin typeface="UTM Avo" panose="02040603050506020204" pitchFamily="18" charset="0"/>
              </a:rPr>
              <a:t> </a:t>
            </a:r>
            <a:r>
              <a:rPr lang="en-US" sz="2000" kern="1200" dirty="0" err="1">
                <a:solidFill>
                  <a:srgbClr val="000000"/>
                </a:solidFill>
                <a:latin typeface="UTM Avo" panose="02040603050506020204" pitchFamily="18" charset="0"/>
              </a:rPr>
              <a:t>và</a:t>
            </a:r>
            <a:endParaRPr lang="en-US" sz="2000" kern="1200" dirty="0">
              <a:solidFill>
                <a:srgbClr val="000000"/>
              </a:solidFill>
              <a:latin typeface="UTM Avo" panose="02040603050506020204" pitchFamily="18" charset="0"/>
            </a:endParaRPr>
          </a:p>
          <a:p>
            <a:pPr lvl="0" algn="ctr" defTabSz="1219170">
              <a:lnSpc>
                <a:spcPct val="150000"/>
              </a:lnSpc>
              <a:buClrTx/>
              <a:defRPr/>
            </a:pPr>
            <a:r>
              <a:rPr lang="en-US" sz="2000" kern="1200" dirty="0" err="1">
                <a:solidFill>
                  <a:srgbClr val="000000"/>
                </a:solidFill>
                <a:latin typeface="UTM Avo" panose="02040603050506020204" pitchFamily="18" charset="0"/>
              </a:rPr>
              <a:t>sửa</a:t>
            </a:r>
            <a:r>
              <a:rPr lang="en-US" sz="2000" kern="1200" dirty="0">
                <a:solidFill>
                  <a:srgbClr val="000000"/>
                </a:solidFill>
                <a:latin typeface="UTM Avo" panose="02040603050506020204" pitchFamily="18" charset="0"/>
              </a:rPr>
              <a:t> </a:t>
            </a:r>
            <a:r>
              <a:rPr lang="en-US" sz="2000" kern="1200" dirty="0" err="1">
                <a:solidFill>
                  <a:srgbClr val="000000"/>
                </a:solidFill>
                <a:latin typeface="UTM Avo" panose="02040603050506020204" pitchFamily="18" charset="0"/>
              </a:rPr>
              <a:t>chữa</a:t>
            </a:r>
            <a:r>
              <a:rPr lang="en-US" sz="2000" kern="1200" dirty="0">
                <a:solidFill>
                  <a:srgbClr val="000000"/>
                </a:solidFill>
                <a:latin typeface="UTM Avo" panose="02040603050506020204" pitchFamily="18" charset="0"/>
              </a:rPr>
              <a:t> </a:t>
            </a:r>
            <a:r>
              <a:rPr lang="en-US" sz="2000" kern="1200" dirty="0" err="1">
                <a:solidFill>
                  <a:srgbClr val="000000"/>
                </a:solidFill>
                <a:latin typeface="UTM Avo" panose="02040603050506020204" pitchFamily="18" charset="0"/>
              </a:rPr>
              <a:t>lỗi</a:t>
            </a:r>
            <a:r>
              <a:rPr lang="en-US" sz="2000" kern="1200" dirty="0">
                <a:solidFill>
                  <a:srgbClr val="000000"/>
                </a:solidFill>
                <a:latin typeface="UTM Avo" panose="02040603050506020204" pitchFamily="18" charset="0"/>
              </a:rPr>
              <a:t> </a:t>
            </a:r>
            <a:r>
              <a:rPr lang="en-US" sz="2000" kern="1200" dirty="0" err="1">
                <a:solidFill>
                  <a:srgbClr val="000000"/>
                </a:solidFill>
                <a:latin typeface="UTM Avo" panose="02040603050506020204" pitchFamily="18" charset="0"/>
              </a:rPr>
              <a:t>lầm</a:t>
            </a:r>
            <a:r>
              <a:rPr lang="en-US" sz="2000" kern="1200" dirty="0">
                <a:solidFill>
                  <a:srgbClr val="000000"/>
                </a:solidFill>
                <a:latin typeface="UTM Avo" panose="02040603050506020204" pitchFamily="18" charset="0"/>
              </a:rPr>
              <a:t>.</a:t>
            </a:r>
          </a:p>
        </p:txBody>
      </p:sp>
      <p:grpSp>
        <p:nvGrpSpPr>
          <p:cNvPr id="9" name="Group 8">
            <a:extLst>
              <a:ext uri="{FF2B5EF4-FFF2-40B4-BE49-F238E27FC236}">
                <a16:creationId xmlns:a16="http://schemas.microsoft.com/office/drawing/2014/main" id="{0FAF408A-6A20-7B14-44F4-3B4C0248E98C}"/>
              </a:ext>
            </a:extLst>
          </p:cNvPr>
          <p:cNvGrpSpPr/>
          <p:nvPr/>
        </p:nvGrpSpPr>
        <p:grpSpPr>
          <a:xfrm>
            <a:off x="4647249" y="2323132"/>
            <a:ext cx="1780058" cy="1894580"/>
            <a:chOff x="7500061" y="1627236"/>
            <a:chExt cx="1335044" cy="1420935"/>
          </a:xfrm>
        </p:grpSpPr>
        <p:pic>
          <p:nvPicPr>
            <p:cNvPr id="15" name="Picture 14" descr="A cartoon of a person holding apples&#10;&#10;Description automatically generated">
              <a:extLst>
                <a:ext uri="{FF2B5EF4-FFF2-40B4-BE49-F238E27FC236}">
                  <a16:creationId xmlns:a16="http://schemas.microsoft.com/office/drawing/2014/main" id="{BD97AC71-779D-07E5-52EF-89B88DAD74DC}"/>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7" name="Speech Bubble: Oval 6">
              <a:extLst>
                <a:ext uri="{FF2B5EF4-FFF2-40B4-BE49-F238E27FC236}">
                  <a16:creationId xmlns:a16="http://schemas.microsoft.com/office/drawing/2014/main" id="{B5ACD80E-6226-AF1D-96C6-06685DA8976F}"/>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EA583F81-D344-98F5-0E16-116962455DAB}"/>
              </a:ext>
            </a:extLst>
          </p:cNvPr>
          <p:cNvGrpSpPr/>
          <p:nvPr/>
        </p:nvGrpSpPr>
        <p:grpSpPr>
          <a:xfrm>
            <a:off x="4664014" y="4041055"/>
            <a:ext cx="1775092" cy="1894580"/>
            <a:chOff x="7500061" y="1627236"/>
            <a:chExt cx="1331319" cy="1420935"/>
          </a:xfrm>
        </p:grpSpPr>
        <p:pic>
          <p:nvPicPr>
            <p:cNvPr id="4" name="Picture 3" descr="A cartoon of a person holding apples&#10;&#10;Description automatically generated">
              <a:extLst>
                <a:ext uri="{FF2B5EF4-FFF2-40B4-BE49-F238E27FC236}">
                  <a16:creationId xmlns:a16="http://schemas.microsoft.com/office/drawing/2014/main" id="{D40C0CCC-901F-49F9-6BD7-9735EE8BC911}"/>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1" name="Speech Bubble: Oval 10">
              <a:extLst>
                <a:ext uri="{FF2B5EF4-FFF2-40B4-BE49-F238E27FC236}">
                  <a16:creationId xmlns:a16="http://schemas.microsoft.com/office/drawing/2014/main" id="{9C6119CA-828B-162B-A171-8DC13FFEB4D5}"/>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841F30C1-2AF2-B1FD-6460-0482878B33BB}"/>
              </a:ext>
            </a:extLst>
          </p:cNvPr>
          <p:cNvGrpSpPr/>
          <p:nvPr/>
        </p:nvGrpSpPr>
        <p:grpSpPr>
          <a:xfrm>
            <a:off x="10040829" y="2153598"/>
            <a:ext cx="1780058" cy="1894580"/>
            <a:chOff x="7500061" y="1627236"/>
            <a:chExt cx="1335044" cy="1420935"/>
          </a:xfrm>
        </p:grpSpPr>
        <p:pic>
          <p:nvPicPr>
            <p:cNvPr id="16" name="Picture 15" descr="A cartoon of a person holding apples&#10;&#10;Description automatically generated">
              <a:extLst>
                <a:ext uri="{FF2B5EF4-FFF2-40B4-BE49-F238E27FC236}">
                  <a16:creationId xmlns:a16="http://schemas.microsoft.com/office/drawing/2014/main" id="{5254D2CB-4C71-1062-691D-55979951DA76}"/>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8" name="Speech Bubble: Oval 17">
              <a:extLst>
                <a:ext uri="{FF2B5EF4-FFF2-40B4-BE49-F238E27FC236}">
                  <a16:creationId xmlns:a16="http://schemas.microsoft.com/office/drawing/2014/main" id="{C30AF645-FFD4-A71E-894B-55782875AF74}"/>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D73E37D9-A7A6-F776-EEFA-462C52DC2A1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27889" y="6135232"/>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60A15F4B-8641-2852-3627-2E60704B134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FAF81546-7F2E-FBD3-F4B2-FA3B84F27815}"/>
              </a:ext>
            </a:extLst>
          </p:cNvPr>
          <p:cNvGrpSpPr/>
          <p:nvPr/>
        </p:nvGrpSpPr>
        <p:grpSpPr>
          <a:xfrm>
            <a:off x="9950197" y="4172465"/>
            <a:ext cx="1870690" cy="1772573"/>
            <a:chOff x="6428148" y="4036269"/>
            <a:chExt cx="1870690" cy="1772573"/>
          </a:xfrm>
        </p:grpSpPr>
        <p:pic>
          <p:nvPicPr>
            <p:cNvPr id="17" name="Picture 2" descr="C:\Users\ADMIN\Desktop\Bach tuyet\43ebd44d263606f876d42fd2f199ea61 (2).jpg">
              <a:extLst>
                <a:ext uri="{FF2B5EF4-FFF2-40B4-BE49-F238E27FC236}">
                  <a16:creationId xmlns:a16="http://schemas.microsoft.com/office/drawing/2014/main" id="{00F83A00-255D-4051-5BC0-FF2E04837D17}"/>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6428148" y="4209181"/>
              <a:ext cx="1271316" cy="1599661"/>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01FD63EF-C21C-B94B-9A1B-5CCF67AEAE08}"/>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dirty="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B182E751-6084-392E-64B6-10939688794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558559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0"/>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0"/>
                                        </p:tgtEl>
                                        <p:attrNameLst>
                                          <p:attrName>fillcolor</p:attrName>
                                        </p:attrNameLst>
                                      </p:cBhvr>
                                      <p:to>
                                        <a:schemeClr val="accent2"/>
                                      </p:to>
                                    </p:animClr>
                                    <p:set>
                                      <p:cBhvr>
                                        <p:cTn id="35" dur="1000" fill="hold"/>
                                        <p:tgtEl>
                                          <p:spTgt spid="10"/>
                                        </p:tgtEl>
                                        <p:attrNameLst>
                                          <p:attrName>fill.type</p:attrName>
                                        </p:attrNameLst>
                                      </p:cBhvr>
                                      <p:to>
                                        <p:strVal val="solid"/>
                                      </p:to>
                                    </p:set>
                                    <p:set>
                                      <p:cBhvr>
                                        <p:cTn id="36" dur="1000" fill="hold"/>
                                        <p:tgtEl>
                                          <p:spTgt spid="10"/>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10"/>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4"/>
                                        </p:tgtEl>
                                        <p:attrNameLst>
                                          <p:attrName>fillcolor</p:attrName>
                                        </p:attrNameLst>
                                      </p:cBhvr>
                                      <p:to>
                                        <a:srgbClr val="9BBB59"/>
                                      </p:to>
                                    </p:animClr>
                                    <p:set>
                                      <p:cBhvr>
                                        <p:cTn id="45" dur="1000" fill="hold"/>
                                        <p:tgtEl>
                                          <p:spTgt spid="14"/>
                                        </p:tgtEl>
                                        <p:attrNameLst>
                                          <p:attrName>fill.type</p:attrName>
                                        </p:attrNameLst>
                                      </p:cBhvr>
                                      <p:to>
                                        <p:strVal val="solid"/>
                                      </p:to>
                                    </p:set>
                                    <p:set>
                                      <p:cBhvr>
                                        <p:cTn id="46" dur="1000" fill="hold"/>
                                        <p:tgtEl>
                                          <p:spTgt spid="14"/>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4"/>
                  </p:tgtEl>
                </p:cond>
              </p:nextCondLst>
            </p:seq>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2"/>
                                        </p:tgtEl>
                                        <p:attrNameLst>
                                          <p:attrName>fillcolor</p:attrName>
                                        </p:attrNameLst>
                                      </p:cBhvr>
                                      <p:to>
                                        <a:schemeClr val="accent2"/>
                                      </p:to>
                                    </p:animClr>
                                    <p:set>
                                      <p:cBhvr>
                                        <p:cTn id="55" dur="1000" fill="hold"/>
                                        <p:tgtEl>
                                          <p:spTgt spid="12"/>
                                        </p:tgtEl>
                                        <p:attrNameLst>
                                          <p:attrName>fill.type</p:attrName>
                                        </p:attrNameLst>
                                      </p:cBhvr>
                                      <p:to>
                                        <p:strVal val="solid"/>
                                      </p:to>
                                    </p:set>
                                    <p:set>
                                      <p:cBhvr>
                                        <p:cTn id="56" dur="1000" fill="hold"/>
                                        <p:tgtEl>
                                          <p:spTgt spid="12"/>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nextCondLst>
                <p:cond evt="onClick" delay="0">
                  <p:tgtEl>
                    <p:spTgt spid="12"/>
                  </p:tgtEl>
                </p:cond>
              </p:nextCondLst>
            </p:seq>
          </p:childTnLst>
        </p:cTn>
      </p:par>
    </p:tnLst>
    <p:bldLst>
      <p:bldP spid="6" grpId="0" animBg="1"/>
      <p:bldP spid="8" grpId="0" animBg="1"/>
      <p:bldP spid="10" grpId="0" animBg="1"/>
      <p:bldP spid="12" grpId="0" animBg="1"/>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CC580B53-982F-857B-5B6F-03046931C1FD}"/>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39695B28-7966-6009-F91E-BD05E946B8C3}"/>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B36D5797-5C5E-2CB3-04F8-078F0C312F78}"/>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400" b="1" kern="1200" dirty="0">
                <a:solidFill>
                  <a:srgbClr val="000000"/>
                </a:solidFill>
                <a:latin typeface="UTM Avo"/>
              </a:rPr>
              <a:t>Câu 4. </a:t>
            </a:r>
            <a:r>
              <a:rPr lang="vi-VN" sz="2400" kern="1200" dirty="0">
                <a:solidFill>
                  <a:srgbClr val="000000"/>
                </a:solidFill>
                <a:latin typeface="UTM Avo"/>
              </a:rPr>
              <a:t>Khoan dung được thể hiện</a:t>
            </a:r>
            <a:endParaRPr lang="en-US" sz="2400" kern="1200" dirty="0">
              <a:solidFill>
                <a:srgbClr val="000000"/>
              </a:solidFill>
              <a:latin typeface="UTM Avo"/>
            </a:endParaRPr>
          </a:p>
          <a:p>
            <a:pPr lvl="0" algn="ctr" defTabSz="1219170">
              <a:lnSpc>
                <a:spcPct val="150000"/>
              </a:lnSpc>
              <a:buClrTx/>
              <a:defRPr/>
            </a:pPr>
            <a:r>
              <a:rPr lang="vi-VN" sz="2400" kern="1200" dirty="0">
                <a:solidFill>
                  <a:srgbClr val="000000"/>
                </a:solidFill>
                <a:latin typeface="UTM Avo"/>
              </a:rPr>
              <a:t>trong trường hợp nào dưới đây?</a:t>
            </a:r>
          </a:p>
        </p:txBody>
      </p:sp>
      <p:sp>
        <p:nvSpPr>
          <p:cNvPr id="8" name="Rounded Rectangle 43">
            <a:extLst>
              <a:ext uri="{FF2B5EF4-FFF2-40B4-BE49-F238E27FC236}">
                <a16:creationId xmlns:a16="http://schemas.microsoft.com/office/drawing/2014/main" id="{99F1F606-AAD7-1A0E-DE25-91E268E860D4}"/>
              </a:ext>
            </a:extLst>
          </p:cNvPr>
          <p:cNvSpPr/>
          <p:nvPr/>
        </p:nvSpPr>
        <p:spPr>
          <a:xfrm>
            <a:off x="1474914" y="2399201"/>
            <a:ext cx="3948021" cy="1853939"/>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A. Bỏ qua mọi lỗi lầm cho người thân của mình.</a:t>
            </a:r>
            <a:endParaRPr lang="vi-VN" sz="2000" kern="1200" dirty="0">
              <a:solidFill>
                <a:srgbClr val="000000"/>
              </a:solidFill>
              <a:latin typeface="UTM Avo" panose="02040603050506020204" pitchFamily="18" charset="0"/>
            </a:endParaRPr>
          </a:p>
        </p:txBody>
      </p:sp>
      <p:sp>
        <p:nvSpPr>
          <p:cNvPr id="10" name="Rounded Rectangle 44">
            <a:extLst>
              <a:ext uri="{FF2B5EF4-FFF2-40B4-BE49-F238E27FC236}">
                <a16:creationId xmlns:a16="http://schemas.microsoft.com/office/drawing/2014/main" id="{CEE06C1B-11C5-B63A-E141-1D6AFC6EE199}"/>
              </a:ext>
            </a:extLst>
          </p:cNvPr>
          <p:cNvSpPr/>
          <p:nvPr/>
        </p:nvSpPr>
        <p:spPr>
          <a:xfrm>
            <a:off x="6765780" y="2404177"/>
            <a:ext cx="3948021" cy="183831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dirty="0">
                <a:solidFill>
                  <a:srgbClr val="000000"/>
                </a:solidFill>
                <a:latin typeface="UTM Avo" panose="02040603050506020204" pitchFamily="18" charset="0"/>
              </a:rPr>
              <a:t>B. Thấu hiểu, tôn trọng và thông cảm trước những khác biệt về tính cách, quan điểm của người khác.</a:t>
            </a:r>
          </a:p>
        </p:txBody>
      </p:sp>
      <p:sp>
        <p:nvSpPr>
          <p:cNvPr id="12" name="Rounded Rectangle 45">
            <a:extLst>
              <a:ext uri="{FF2B5EF4-FFF2-40B4-BE49-F238E27FC236}">
                <a16:creationId xmlns:a16="http://schemas.microsoft.com/office/drawing/2014/main" id="{5716A6ED-73D4-CB68-A560-6DCC40FAF1F8}"/>
              </a:ext>
            </a:extLst>
          </p:cNvPr>
          <p:cNvSpPr/>
          <p:nvPr/>
        </p:nvSpPr>
        <p:spPr>
          <a:xfrm>
            <a:off x="1478004" y="4411744"/>
            <a:ext cx="3948021" cy="183831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C. Yêu cầu đối tác chấp nhận quan điểm của mình trước khi kí hợp đồng.</a:t>
            </a:r>
          </a:p>
        </p:txBody>
      </p:sp>
      <p:sp>
        <p:nvSpPr>
          <p:cNvPr id="14" name="Rounded Rectangle 46">
            <a:extLst>
              <a:ext uri="{FF2B5EF4-FFF2-40B4-BE49-F238E27FC236}">
                <a16:creationId xmlns:a16="http://schemas.microsoft.com/office/drawing/2014/main" id="{382AA419-4542-051B-6C16-DC325913897E}"/>
              </a:ext>
            </a:extLst>
          </p:cNvPr>
          <p:cNvSpPr/>
          <p:nvPr/>
        </p:nvSpPr>
        <p:spPr>
          <a:xfrm>
            <a:off x="6763865" y="4406768"/>
            <a:ext cx="3933644" cy="1853939"/>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D. Phàn nàn về lối sống khác biệt của hàng xóm.</a:t>
            </a:r>
            <a:endParaRPr lang="vi-VN" sz="2000" kern="1200" dirty="0">
              <a:solidFill>
                <a:srgbClr val="000000"/>
              </a:solidFill>
              <a:latin typeface="UTM Avo" panose="02040603050506020204" pitchFamily="18" charset="0"/>
            </a:endParaRPr>
          </a:p>
        </p:txBody>
      </p:sp>
      <p:grpSp>
        <p:nvGrpSpPr>
          <p:cNvPr id="9" name="Group 8">
            <a:extLst>
              <a:ext uri="{FF2B5EF4-FFF2-40B4-BE49-F238E27FC236}">
                <a16:creationId xmlns:a16="http://schemas.microsoft.com/office/drawing/2014/main" id="{CC8210FB-89AF-42F7-7CC5-F20FC2E885FD}"/>
              </a:ext>
            </a:extLst>
          </p:cNvPr>
          <p:cNvGrpSpPr/>
          <p:nvPr/>
        </p:nvGrpSpPr>
        <p:grpSpPr>
          <a:xfrm>
            <a:off x="4647249" y="2367736"/>
            <a:ext cx="1780058" cy="1894580"/>
            <a:chOff x="7500061" y="1627236"/>
            <a:chExt cx="1335044" cy="1420935"/>
          </a:xfrm>
        </p:grpSpPr>
        <p:pic>
          <p:nvPicPr>
            <p:cNvPr id="15" name="Picture 14" descr="A cartoon of a person holding apples&#10;&#10;Description automatically generated">
              <a:extLst>
                <a:ext uri="{FF2B5EF4-FFF2-40B4-BE49-F238E27FC236}">
                  <a16:creationId xmlns:a16="http://schemas.microsoft.com/office/drawing/2014/main" id="{978E1182-F0BF-7421-6A9A-F377979ADBDA}"/>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7" name="Speech Bubble: Oval 6">
              <a:extLst>
                <a:ext uri="{FF2B5EF4-FFF2-40B4-BE49-F238E27FC236}">
                  <a16:creationId xmlns:a16="http://schemas.microsoft.com/office/drawing/2014/main" id="{E9BCE852-E43A-6258-F3C9-E35B1AC459F3}"/>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E9AAC1FE-4C4C-3469-91FD-241C4F067D14}"/>
              </a:ext>
            </a:extLst>
          </p:cNvPr>
          <p:cNvGrpSpPr/>
          <p:nvPr/>
        </p:nvGrpSpPr>
        <p:grpSpPr>
          <a:xfrm>
            <a:off x="4664014" y="4364435"/>
            <a:ext cx="1775092" cy="1894580"/>
            <a:chOff x="7500061" y="1627236"/>
            <a:chExt cx="1331319" cy="1420935"/>
          </a:xfrm>
        </p:grpSpPr>
        <p:pic>
          <p:nvPicPr>
            <p:cNvPr id="4" name="Picture 3" descr="A cartoon of a person holding apples&#10;&#10;Description automatically generated">
              <a:extLst>
                <a:ext uri="{FF2B5EF4-FFF2-40B4-BE49-F238E27FC236}">
                  <a16:creationId xmlns:a16="http://schemas.microsoft.com/office/drawing/2014/main" id="{0422FE4E-3391-56F8-4C21-261F85D9D234}"/>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1" name="Speech Bubble: Oval 10">
              <a:extLst>
                <a:ext uri="{FF2B5EF4-FFF2-40B4-BE49-F238E27FC236}">
                  <a16:creationId xmlns:a16="http://schemas.microsoft.com/office/drawing/2014/main" id="{B0D5780D-A94E-48F8-EF69-5C3E841508F2}"/>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75BDC4FE-3086-2052-5AB9-1259EB75B496}"/>
              </a:ext>
            </a:extLst>
          </p:cNvPr>
          <p:cNvGrpSpPr/>
          <p:nvPr/>
        </p:nvGrpSpPr>
        <p:grpSpPr>
          <a:xfrm>
            <a:off x="9923038" y="4364435"/>
            <a:ext cx="1780058" cy="1894580"/>
            <a:chOff x="7500061" y="1627236"/>
            <a:chExt cx="1335044" cy="1420935"/>
          </a:xfrm>
        </p:grpSpPr>
        <p:pic>
          <p:nvPicPr>
            <p:cNvPr id="16" name="Picture 15" descr="A cartoon of a person holding apples&#10;&#10;Description automatically generated">
              <a:extLst>
                <a:ext uri="{FF2B5EF4-FFF2-40B4-BE49-F238E27FC236}">
                  <a16:creationId xmlns:a16="http://schemas.microsoft.com/office/drawing/2014/main" id="{5BD6C148-5E9B-89E2-15FD-D5E469BB4F90}"/>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8" name="Speech Bubble: Oval 17">
              <a:extLst>
                <a:ext uri="{FF2B5EF4-FFF2-40B4-BE49-F238E27FC236}">
                  <a16:creationId xmlns:a16="http://schemas.microsoft.com/office/drawing/2014/main" id="{E2721BC6-A134-3824-17CB-CF6F8FB62F77}"/>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5C5FC81E-E269-DCFA-E98F-C2DAD0B3569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98245" y="6250054"/>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BE989750-CBFC-9544-A4C8-27635E04E54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F1B0CC94-C25E-773C-A134-1E90105B92B2}"/>
              </a:ext>
            </a:extLst>
          </p:cNvPr>
          <p:cNvGrpSpPr/>
          <p:nvPr/>
        </p:nvGrpSpPr>
        <p:grpSpPr>
          <a:xfrm>
            <a:off x="9923038" y="2437045"/>
            <a:ext cx="1870690" cy="1772573"/>
            <a:chOff x="6428148" y="4036269"/>
            <a:chExt cx="1870690" cy="1772573"/>
          </a:xfrm>
        </p:grpSpPr>
        <p:pic>
          <p:nvPicPr>
            <p:cNvPr id="17" name="Picture 2" descr="C:\Users\ADMIN\Desktop\Bach tuyet\43ebd44d263606f876d42fd2f199ea61 (2).jpg">
              <a:extLst>
                <a:ext uri="{FF2B5EF4-FFF2-40B4-BE49-F238E27FC236}">
                  <a16:creationId xmlns:a16="http://schemas.microsoft.com/office/drawing/2014/main" id="{6917694F-E935-8EA4-192C-BC96566BDB38}"/>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6428148" y="4209181"/>
              <a:ext cx="1271316" cy="1599661"/>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CA112247-DD7E-E877-B90A-39880BED6B2C}"/>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dirty="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415B6000-B18C-968D-AFC5-27939057E7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742514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2"/>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2"/>
                                        </p:tgtEl>
                                        <p:attrNameLst>
                                          <p:attrName>fillcolor</p:attrName>
                                        </p:attrNameLst>
                                      </p:cBhvr>
                                      <p:to>
                                        <a:schemeClr val="accent2"/>
                                      </p:to>
                                    </p:animClr>
                                    <p:set>
                                      <p:cBhvr>
                                        <p:cTn id="35" dur="1000" fill="hold"/>
                                        <p:tgtEl>
                                          <p:spTgt spid="12"/>
                                        </p:tgtEl>
                                        <p:attrNameLst>
                                          <p:attrName>fill.type</p:attrName>
                                        </p:attrNameLst>
                                      </p:cBhvr>
                                      <p:to>
                                        <p:strVal val="solid"/>
                                      </p:to>
                                    </p:set>
                                    <p:set>
                                      <p:cBhvr>
                                        <p:cTn id="36" dur="1000" fill="hold"/>
                                        <p:tgtEl>
                                          <p:spTgt spid="12"/>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nextCondLst>
                <p:cond evt="onClick" delay="0">
                  <p:tgtEl>
                    <p:spTgt spid="12"/>
                  </p:tgtEl>
                </p:cond>
              </p:nextCondLst>
            </p:seq>
            <p:seq concurrent="1" nextAc="seek">
              <p:cTn id="40" restart="whenNotActive" fill="hold" evtFilter="cancelBubble" nodeType="interactiveSeq">
                <p:stCondLst>
                  <p:cond evt="onClick" delay="0">
                    <p:tgtEl>
                      <p:spTgt spid="10"/>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0"/>
                                        </p:tgtEl>
                                        <p:attrNameLst>
                                          <p:attrName>fillcolor</p:attrName>
                                        </p:attrNameLst>
                                      </p:cBhvr>
                                      <p:to>
                                        <a:srgbClr val="9BBB59"/>
                                      </p:to>
                                    </p:animClr>
                                    <p:set>
                                      <p:cBhvr>
                                        <p:cTn id="45" dur="1000" fill="hold"/>
                                        <p:tgtEl>
                                          <p:spTgt spid="10"/>
                                        </p:tgtEl>
                                        <p:attrNameLst>
                                          <p:attrName>fill.type</p:attrName>
                                        </p:attrNameLst>
                                      </p:cBhvr>
                                      <p:to>
                                        <p:strVal val="solid"/>
                                      </p:to>
                                    </p:set>
                                    <p:set>
                                      <p:cBhvr>
                                        <p:cTn id="46" dur="1000" fill="hold"/>
                                        <p:tgtEl>
                                          <p:spTgt spid="10"/>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0"/>
                  </p:tgtEl>
                </p:cond>
              </p:nextCondLst>
            </p:seq>
            <p:seq concurrent="1" nextAc="seek">
              <p:cTn id="50" restart="whenNotActive" fill="hold" evtFilter="cancelBubble" nodeType="interactiveSeq">
                <p:stCondLst>
                  <p:cond evt="onClick" delay="0">
                    <p:tgtEl>
                      <p:spTgt spid="14"/>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4"/>
                                        </p:tgtEl>
                                        <p:attrNameLst>
                                          <p:attrName>fillcolor</p:attrName>
                                        </p:attrNameLst>
                                      </p:cBhvr>
                                      <p:to>
                                        <a:schemeClr val="accent2"/>
                                      </p:to>
                                    </p:animClr>
                                    <p:set>
                                      <p:cBhvr>
                                        <p:cTn id="55" dur="1000" fill="hold"/>
                                        <p:tgtEl>
                                          <p:spTgt spid="14"/>
                                        </p:tgtEl>
                                        <p:attrNameLst>
                                          <p:attrName>fill.type</p:attrName>
                                        </p:attrNameLst>
                                      </p:cBhvr>
                                      <p:to>
                                        <p:strVal val="solid"/>
                                      </p:to>
                                    </p:set>
                                    <p:set>
                                      <p:cBhvr>
                                        <p:cTn id="56" dur="1000" fill="hold"/>
                                        <p:tgtEl>
                                          <p:spTgt spid="14"/>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childTnLst>
                    </p:cTn>
                  </p:par>
                </p:childTnLst>
              </p:cTn>
              <p:nextCondLst>
                <p:cond evt="onClick" delay="0">
                  <p:tgtEl>
                    <p:spTgt spid="14"/>
                  </p:tgtEl>
                </p:cond>
              </p:nextCondLst>
            </p:seq>
          </p:childTnLst>
        </p:cTn>
      </p:par>
    </p:tnLst>
    <p:bldLst>
      <p:bldP spid="6" grpId="0" animBg="1"/>
      <p:bldP spid="8" grpId="0" animBg="1"/>
      <p:bldP spid="10" grpId="0" animBg="1"/>
      <p:bldP spid="12"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61A9D96D-BC7A-5D48-EBD1-BE33EB0710DB}"/>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0DACB214-F97C-8BD1-4C5D-37C0BD3750E2}"/>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44440DA5-9754-0C08-AD2B-95BE281D7BCD}"/>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400" b="1" kern="1200" dirty="0">
                <a:solidFill>
                  <a:srgbClr val="000000"/>
                </a:solidFill>
                <a:latin typeface="UTM Avo"/>
              </a:rPr>
              <a:t>Câu 5. </a:t>
            </a:r>
            <a:r>
              <a:rPr lang="vi-VN" sz="2400" kern="1200" dirty="0">
                <a:solidFill>
                  <a:srgbClr val="000000"/>
                </a:solidFill>
                <a:latin typeface="UTM Avo"/>
              </a:rPr>
              <a:t>Khẳng định nào dưới đây</a:t>
            </a:r>
            <a:endParaRPr lang="en-US" sz="2400" kern="1200" dirty="0">
              <a:solidFill>
                <a:srgbClr val="000000"/>
              </a:solidFill>
              <a:latin typeface="UTM Avo"/>
            </a:endParaRPr>
          </a:p>
          <a:p>
            <a:pPr lvl="0" algn="ctr" defTabSz="1219170">
              <a:lnSpc>
                <a:spcPct val="150000"/>
              </a:lnSpc>
              <a:buClrTx/>
              <a:defRPr/>
            </a:pPr>
            <a:r>
              <a:rPr lang="vi-VN" sz="2400" b="1" i="1" kern="1200" dirty="0">
                <a:solidFill>
                  <a:srgbClr val="000000"/>
                </a:solidFill>
                <a:latin typeface="UTM Avo"/>
              </a:rPr>
              <a:t>không đúng </a:t>
            </a:r>
            <a:r>
              <a:rPr lang="vi-VN" sz="2400" kern="1200" dirty="0">
                <a:solidFill>
                  <a:srgbClr val="000000"/>
                </a:solidFill>
                <a:latin typeface="UTM Avo"/>
              </a:rPr>
              <a:t>về ý nghĩa của khoan dung?</a:t>
            </a:r>
          </a:p>
        </p:txBody>
      </p:sp>
      <p:sp>
        <p:nvSpPr>
          <p:cNvPr id="8" name="Rounded Rectangle 43">
            <a:extLst>
              <a:ext uri="{FF2B5EF4-FFF2-40B4-BE49-F238E27FC236}">
                <a16:creationId xmlns:a16="http://schemas.microsoft.com/office/drawing/2014/main" id="{13AA5F47-1A9A-CD10-210A-BE0BE367F824}"/>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A. Giúp mỗi người thoải mái hơn khi bản thân mắc lỗi.</a:t>
            </a:r>
            <a:endParaRPr lang="vi-VN" sz="2000" kern="1200" err="1">
              <a:solidFill>
                <a:srgbClr val="000000"/>
              </a:solidFill>
              <a:latin typeface="UTM Avo" panose="02040603050506020204" pitchFamily="18" charset="0"/>
            </a:endParaRPr>
          </a:p>
        </p:txBody>
      </p:sp>
      <p:sp>
        <p:nvSpPr>
          <p:cNvPr id="10" name="Rounded Rectangle 44">
            <a:extLst>
              <a:ext uri="{FF2B5EF4-FFF2-40B4-BE49-F238E27FC236}">
                <a16:creationId xmlns:a16="http://schemas.microsoft.com/office/drawing/2014/main" id="{614A9C41-DF59-B0F5-1141-EE7292D39209}"/>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B. Giúp chúng ta cởi mở và hạnh phúc hơn trong cuộc sống. </a:t>
            </a:r>
          </a:p>
        </p:txBody>
      </p:sp>
      <p:sp>
        <p:nvSpPr>
          <p:cNvPr id="12" name="Rounded Rectangle 45">
            <a:extLst>
              <a:ext uri="{FF2B5EF4-FFF2-40B4-BE49-F238E27FC236}">
                <a16:creationId xmlns:a16="http://schemas.microsoft.com/office/drawing/2014/main" id="{56B88CAB-B1C5-8FEC-2B16-5CEBCAD5FEC6}"/>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C. Giúp cuộc sống và mối quan hệ với mọi người trở nên lành mạnh, thân ái.</a:t>
            </a:r>
          </a:p>
        </p:txBody>
      </p:sp>
      <p:sp>
        <p:nvSpPr>
          <p:cNvPr id="14" name="Rounded Rectangle 46">
            <a:extLst>
              <a:ext uri="{FF2B5EF4-FFF2-40B4-BE49-F238E27FC236}">
                <a16:creationId xmlns:a16="http://schemas.microsoft.com/office/drawing/2014/main" id="{7A1A75DF-5119-D59C-94A0-66794BBF14AD}"/>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D. Được mọi người yêu quý, tôn trọng.</a:t>
            </a:r>
          </a:p>
        </p:txBody>
      </p:sp>
      <p:grpSp>
        <p:nvGrpSpPr>
          <p:cNvPr id="9" name="Group 8">
            <a:extLst>
              <a:ext uri="{FF2B5EF4-FFF2-40B4-BE49-F238E27FC236}">
                <a16:creationId xmlns:a16="http://schemas.microsoft.com/office/drawing/2014/main" id="{97273355-09F7-A819-60D7-86A96F284AEA}"/>
              </a:ext>
            </a:extLst>
          </p:cNvPr>
          <p:cNvGrpSpPr/>
          <p:nvPr/>
        </p:nvGrpSpPr>
        <p:grpSpPr>
          <a:xfrm>
            <a:off x="4655918" y="4050458"/>
            <a:ext cx="1780058" cy="1894580"/>
            <a:chOff x="7500061" y="1627236"/>
            <a:chExt cx="1335044" cy="1420935"/>
          </a:xfrm>
        </p:grpSpPr>
        <p:pic>
          <p:nvPicPr>
            <p:cNvPr id="15" name="Picture 14" descr="A cartoon of a person holding apples&#10;&#10;Description automatically generated">
              <a:extLst>
                <a:ext uri="{FF2B5EF4-FFF2-40B4-BE49-F238E27FC236}">
                  <a16:creationId xmlns:a16="http://schemas.microsoft.com/office/drawing/2014/main" id="{5ECD6F93-17E5-2155-9FF0-64C28FBCB541}"/>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7" name="Speech Bubble: Oval 6">
              <a:extLst>
                <a:ext uri="{FF2B5EF4-FFF2-40B4-BE49-F238E27FC236}">
                  <a16:creationId xmlns:a16="http://schemas.microsoft.com/office/drawing/2014/main" id="{FDEB8568-85D8-29BF-E470-239AC70493BD}"/>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6D7651D2-B4BD-172C-FF05-D5CF500F98FE}"/>
              </a:ext>
            </a:extLst>
          </p:cNvPr>
          <p:cNvGrpSpPr/>
          <p:nvPr/>
        </p:nvGrpSpPr>
        <p:grpSpPr>
          <a:xfrm>
            <a:off x="9928004" y="2200753"/>
            <a:ext cx="1775092" cy="1894580"/>
            <a:chOff x="7500061" y="1627236"/>
            <a:chExt cx="1331319" cy="1420935"/>
          </a:xfrm>
        </p:grpSpPr>
        <p:pic>
          <p:nvPicPr>
            <p:cNvPr id="4" name="Picture 3" descr="A cartoon of a person holding apples&#10;&#10;Description automatically generated">
              <a:extLst>
                <a:ext uri="{FF2B5EF4-FFF2-40B4-BE49-F238E27FC236}">
                  <a16:creationId xmlns:a16="http://schemas.microsoft.com/office/drawing/2014/main" id="{6036F1F2-8D8C-629F-7587-8131A95B7E94}"/>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1" name="Speech Bubble: Oval 10">
              <a:extLst>
                <a:ext uri="{FF2B5EF4-FFF2-40B4-BE49-F238E27FC236}">
                  <a16:creationId xmlns:a16="http://schemas.microsoft.com/office/drawing/2014/main" id="{ADEC865F-EE2A-48EA-1654-D6933FD2C0B4}"/>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CD2FDA9C-8E87-E762-E2C3-3240EE455BE6}"/>
              </a:ext>
            </a:extLst>
          </p:cNvPr>
          <p:cNvGrpSpPr/>
          <p:nvPr/>
        </p:nvGrpSpPr>
        <p:grpSpPr>
          <a:xfrm>
            <a:off x="9923038" y="4041055"/>
            <a:ext cx="1780058" cy="1894580"/>
            <a:chOff x="7500061" y="1627236"/>
            <a:chExt cx="1335044" cy="1420935"/>
          </a:xfrm>
        </p:grpSpPr>
        <p:pic>
          <p:nvPicPr>
            <p:cNvPr id="16" name="Picture 15" descr="A cartoon of a person holding apples&#10;&#10;Description automatically generated">
              <a:extLst>
                <a:ext uri="{FF2B5EF4-FFF2-40B4-BE49-F238E27FC236}">
                  <a16:creationId xmlns:a16="http://schemas.microsoft.com/office/drawing/2014/main" id="{7E491889-8773-F950-D72D-C5822D85904C}"/>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8" name="Speech Bubble: Oval 17">
              <a:extLst>
                <a:ext uri="{FF2B5EF4-FFF2-40B4-BE49-F238E27FC236}">
                  <a16:creationId xmlns:a16="http://schemas.microsoft.com/office/drawing/2014/main" id="{B1073679-3F8B-880A-E47D-1C8FED6262A9}"/>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00895A36-E6B2-1A79-D706-3F35F9F4E0D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13067" y="6187885"/>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08D80C96-76FB-B132-DBA7-AAAE657CED3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CF1B8608-895E-0FB5-CB34-93F3951421FB}"/>
              </a:ext>
            </a:extLst>
          </p:cNvPr>
          <p:cNvGrpSpPr/>
          <p:nvPr/>
        </p:nvGrpSpPr>
        <p:grpSpPr>
          <a:xfrm>
            <a:off x="4730188" y="2255741"/>
            <a:ext cx="1870690" cy="1772573"/>
            <a:chOff x="6428148" y="4036269"/>
            <a:chExt cx="1870690" cy="1772573"/>
          </a:xfrm>
        </p:grpSpPr>
        <p:pic>
          <p:nvPicPr>
            <p:cNvPr id="17" name="Picture 2" descr="C:\Users\ADMIN\Desktop\Bach tuyet\43ebd44d263606f876d42fd2f199ea61 (2).jpg">
              <a:extLst>
                <a:ext uri="{FF2B5EF4-FFF2-40B4-BE49-F238E27FC236}">
                  <a16:creationId xmlns:a16="http://schemas.microsoft.com/office/drawing/2014/main" id="{7D2AD3CE-DDD7-9B82-3E2C-FFD66373A684}"/>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6428148" y="4209181"/>
              <a:ext cx="1271316" cy="1599661"/>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1434ED4E-AA8A-14C2-08F4-0E96F980EDD3}"/>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dirty="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3939C55A-E570-EF0A-2F04-91FE9BBFF02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508229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14"/>
                                        </p:tgtEl>
                                        <p:attrNameLst>
                                          <p:attrName>fillcolor</p:attrName>
                                        </p:attrNameLst>
                                      </p:cBhvr>
                                      <p:to>
                                        <a:schemeClr val="accent2"/>
                                      </p:to>
                                    </p:animClr>
                                    <p:set>
                                      <p:cBhvr>
                                        <p:cTn id="25" dur="1000" fill="hold"/>
                                        <p:tgtEl>
                                          <p:spTgt spid="14"/>
                                        </p:tgtEl>
                                        <p:attrNameLst>
                                          <p:attrName>fill.type</p:attrName>
                                        </p:attrNameLst>
                                      </p:cBhvr>
                                      <p:to>
                                        <p:strVal val="solid"/>
                                      </p:to>
                                    </p:set>
                                    <p:set>
                                      <p:cBhvr>
                                        <p:cTn id="26" dur="1000" fill="hold"/>
                                        <p:tgtEl>
                                          <p:spTgt spid="14"/>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nextCondLst>
                <p:cond evt="onClick" delay="0">
                  <p:tgtEl>
                    <p:spTgt spid="14"/>
                  </p:tgtEl>
                </p:cond>
              </p:nextCondLst>
            </p:seq>
            <p:seq concurrent="1" nextAc="seek">
              <p:cTn id="30" restart="whenNotActive" fill="hold" evtFilter="cancelBubble" nodeType="interactiveSeq">
                <p:stCondLst>
                  <p:cond evt="onClick" delay="0">
                    <p:tgtEl>
                      <p:spTgt spid="10"/>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0"/>
                                        </p:tgtEl>
                                        <p:attrNameLst>
                                          <p:attrName>fillcolor</p:attrName>
                                        </p:attrNameLst>
                                      </p:cBhvr>
                                      <p:to>
                                        <a:schemeClr val="accent2"/>
                                      </p:to>
                                    </p:animClr>
                                    <p:set>
                                      <p:cBhvr>
                                        <p:cTn id="35" dur="1000" fill="hold"/>
                                        <p:tgtEl>
                                          <p:spTgt spid="10"/>
                                        </p:tgtEl>
                                        <p:attrNameLst>
                                          <p:attrName>fill.type</p:attrName>
                                        </p:attrNameLst>
                                      </p:cBhvr>
                                      <p:to>
                                        <p:strVal val="solid"/>
                                      </p:to>
                                    </p:set>
                                    <p:set>
                                      <p:cBhvr>
                                        <p:cTn id="36" dur="1000" fill="hold"/>
                                        <p:tgtEl>
                                          <p:spTgt spid="10"/>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nextCondLst>
                <p:cond evt="onClick" delay="0">
                  <p:tgtEl>
                    <p:spTgt spid="10"/>
                  </p:tgtEl>
                </p:cond>
              </p:nextCondLst>
            </p:seq>
            <p:seq concurrent="1" nextAc="seek">
              <p:cTn id="40" restart="whenNotActive" fill="hold" evtFilter="cancelBubble" nodeType="interactiveSeq">
                <p:stCondLst>
                  <p:cond evt="onClick" delay="0">
                    <p:tgtEl>
                      <p:spTgt spid="8"/>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8"/>
                                        </p:tgtEl>
                                        <p:attrNameLst>
                                          <p:attrName>fillcolor</p:attrName>
                                        </p:attrNameLst>
                                      </p:cBhvr>
                                      <p:to>
                                        <a:srgbClr val="9BBB59"/>
                                      </p:to>
                                    </p:animClr>
                                    <p:set>
                                      <p:cBhvr>
                                        <p:cTn id="45" dur="1000" fill="hold"/>
                                        <p:tgtEl>
                                          <p:spTgt spid="8"/>
                                        </p:tgtEl>
                                        <p:attrNameLst>
                                          <p:attrName>fill.type</p:attrName>
                                        </p:attrNameLst>
                                      </p:cBhvr>
                                      <p:to>
                                        <p:strVal val="solid"/>
                                      </p:to>
                                    </p:set>
                                    <p:set>
                                      <p:cBhvr>
                                        <p:cTn id="46" dur="1000" fill="hold"/>
                                        <p:tgtEl>
                                          <p:spTgt spid="8"/>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8"/>
                  </p:tgtEl>
                </p:cond>
              </p:nextCondLst>
            </p:seq>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2"/>
                                        </p:tgtEl>
                                        <p:attrNameLst>
                                          <p:attrName>fillcolor</p:attrName>
                                        </p:attrNameLst>
                                      </p:cBhvr>
                                      <p:to>
                                        <a:schemeClr val="accent2"/>
                                      </p:to>
                                    </p:animClr>
                                    <p:set>
                                      <p:cBhvr>
                                        <p:cTn id="55" dur="1000" fill="hold"/>
                                        <p:tgtEl>
                                          <p:spTgt spid="12"/>
                                        </p:tgtEl>
                                        <p:attrNameLst>
                                          <p:attrName>fill.type</p:attrName>
                                        </p:attrNameLst>
                                      </p:cBhvr>
                                      <p:to>
                                        <p:strVal val="solid"/>
                                      </p:to>
                                    </p:set>
                                    <p:set>
                                      <p:cBhvr>
                                        <p:cTn id="56" dur="1000" fill="hold"/>
                                        <p:tgtEl>
                                          <p:spTgt spid="12"/>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childTnLst>
                    </p:cTn>
                  </p:par>
                </p:childTnLst>
              </p:cTn>
              <p:nextCondLst>
                <p:cond evt="onClick" delay="0">
                  <p:tgtEl>
                    <p:spTgt spid="12"/>
                  </p:tgtEl>
                </p:cond>
              </p:nextCondLst>
            </p:seq>
          </p:childTnLst>
        </p:cTn>
      </p:par>
    </p:tnLst>
    <p:bldLst>
      <p:bldP spid="6" grpId="0" animBg="1"/>
      <p:bldP spid="8" grpId="0" animBg="1"/>
      <p:bldP spid="10" grpId="0" animBg="1"/>
      <p:bldP spid="12"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9ADC7B84-819F-C58B-2A75-FC58FCD9DE53}"/>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F8FADF21-FC5A-7195-EFCD-9B8709F89671}"/>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A4C2D2B4-DA1D-8791-EBFB-8545A04148AE}"/>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400" b="1" kern="1200" dirty="0">
                <a:solidFill>
                  <a:srgbClr val="000000"/>
                </a:solidFill>
                <a:latin typeface="UTM Avo"/>
              </a:rPr>
              <a:t>Câu 6. </a:t>
            </a:r>
            <a:r>
              <a:rPr lang="vi-VN" sz="2400" kern="1200" dirty="0">
                <a:solidFill>
                  <a:srgbClr val="000000"/>
                </a:solidFill>
                <a:latin typeface="UTM Avo"/>
              </a:rPr>
              <a:t>Nếu có lòng khoan dung,</a:t>
            </a:r>
            <a:endParaRPr lang="en-US" sz="2400" kern="1200" dirty="0">
              <a:solidFill>
                <a:srgbClr val="000000"/>
              </a:solidFill>
              <a:latin typeface="UTM Avo"/>
            </a:endParaRPr>
          </a:p>
          <a:p>
            <a:pPr lvl="0" algn="ctr" defTabSz="1219170">
              <a:lnSpc>
                <a:spcPct val="150000"/>
              </a:lnSpc>
              <a:buClrTx/>
              <a:defRPr/>
            </a:pPr>
            <a:r>
              <a:rPr lang="vi-VN" sz="2400" kern="1200" dirty="0">
                <a:solidFill>
                  <a:srgbClr val="000000"/>
                </a:solidFill>
                <a:latin typeface="UTM Avo"/>
              </a:rPr>
              <a:t>các mối quan hệ trong xã hội sẽ trở nên:</a:t>
            </a:r>
          </a:p>
        </p:txBody>
      </p:sp>
      <p:sp>
        <p:nvSpPr>
          <p:cNvPr id="8" name="Rounded Rectangle 43">
            <a:extLst>
              <a:ext uri="{FF2B5EF4-FFF2-40B4-BE49-F238E27FC236}">
                <a16:creationId xmlns:a16="http://schemas.microsoft.com/office/drawing/2014/main" id="{B6DC5688-2A56-7FFE-EE6A-8E52C1F3EFD9}"/>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A. thoải mái, dễ chịu hơn.</a:t>
            </a:r>
          </a:p>
        </p:txBody>
      </p:sp>
      <p:sp>
        <p:nvSpPr>
          <p:cNvPr id="10" name="Rounded Rectangle 44">
            <a:extLst>
              <a:ext uri="{FF2B5EF4-FFF2-40B4-BE49-F238E27FC236}">
                <a16:creationId xmlns:a16="http://schemas.microsoft.com/office/drawing/2014/main" id="{A91E982C-937E-16A1-876A-22E0658B3BDA}"/>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B. quan trọng, cần thiết hơn</a:t>
            </a:r>
          </a:p>
        </p:txBody>
      </p:sp>
      <p:sp>
        <p:nvSpPr>
          <p:cNvPr id="12" name="Rounded Rectangle 45">
            <a:extLst>
              <a:ext uri="{FF2B5EF4-FFF2-40B4-BE49-F238E27FC236}">
                <a16:creationId xmlns:a16="http://schemas.microsoft.com/office/drawing/2014/main" id="{07AE9BAD-35B0-95A3-BE0D-593D58704A0C}"/>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C. tin tưởng, hi vọng hơn.</a:t>
            </a:r>
          </a:p>
        </p:txBody>
      </p:sp>
      <p:sp>
        <p:nvSpPr>
          <p:cNvPr id="14" name="Rounded Rectangle 46">
            <a:extLst>
              <a:ext uri="{FF2B5EF4-FFF2-40B4-BE49-F238E27FC236}">
                <a16:creationId xmlns:a16="http://schemas.microsoft.com/office/drawing/2014/main" id="{4E0C925A-9C22-3F43-346C-C39FF54D82B1}"/>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D. lành mạnh, tốt đẹp hơn.</a:t>
            </a:r>
            <a:endParaRPr lang="vi-VN" sz="2000" kern="1200" dirty="0">
              <a:solidFill>
                <a:srgbClr val="000000"/>
              </a:solidFill>
              <a:latin typeface="UTM Avo" panose="02040603050506020204" pitchFamily="18" charset="0"/>
            </a:endParaRPr>
          </a:p>
        </p:txBody>
      </p:sp>
      <p:grpSp>
        <p:nvGrpSpPr>
          <p:cNvPr id="9" name="Group 8">
            <a:extLst>
              <a:ext uri="{FF2B5EF4-FFF2-40B4-BE49-F238E27FC236}">
                <a16:creationId xmlns:a16="http://schemas.microsoft.com/office/drawing/2014/main" id="{FF367C4B-706E-1EE5-3E22-F93572890982}"/>
              </a:ext>
            </a:extLst>
          </p:cNvPr>
          <p:cNvGrpSpPr/>
          <p:nvPr/>
        </p:nvGrpSpPr>
        <p:grpSpPr>
          <a:xfrm>
            <a:off x="4647249" y="2323132"/>
            <a:ext cx="1780058" cy="1894580"/>
            <a:chOff x="7500061" y="1627236"/>
            <a:chExt cx="1335044" cy="1420935"/>
          </a:xfrm>
        </p:grpSpPr>
        <p:pic>
          <p:nvPicPr>
            <p:cNvPr id="15" name="Picture 14" descr="A cartoon of a person holding apples&#10;&#10;Description automatically generated">
              <a:extLst>
                <a:ext uri="{FF2B5EF4-FFF2-40B4-BE49-F238E27FC236}">
                  <a16:creationId xmlns:a16="http://schemas.microsoft.com/office/drawing/2014/main" id="{F5F70271-2607-581B-185C-808DA63F408B}"/>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7" name="Speech Bubble: Oval 6">
              <a:extLst>
                <a:ext uri="{FF2B5EF4-FFF2-40B4-BE49-F238E27FC236}">
                  <a16:creationId xmlns:a16="http://schemas.microsoft.com/office/drawing/2014/main" id="{605D822F-5DD1-61EB-D5A9-E0FB3C5B7DC6}"/>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B08BFDDA-BF67-09AF-1EE8-39615EAACDD5}"/>
              </a:ext>
            </a:extLst>
          </p:cNvPr>
          <p:cNvGrpSpPr/>
          <p:nvPr/>
        </p:nvGrpSpPr>
        <p:grpSpPr>
          <a:xfrm>
            <a:off x="4664014" y="4041055"/>
            <a:ext cx="1775092" cy="1894580"/>
            <a:chOff x="7500061" y="1627236"/>
            <a:chExt cx="1331319" cy="1420935"/>
          </a:xfrm>
        </p:grpSpPr>
        <p:pic>
          <p:nvPicPr>
            <p:cNvPr id="4" name="Picture 3" descr="A cartoon of a person holding apples&#10;&#10;Description automatically generated">
              <a:extLst>
                <a:ext uri="{FF2B5EF4-FFF2-40B4-BE49-F238E27FC236}">
                  <a16:creationId xmlns:a16="http://schemas.microsoft.com/office/drawing/2014/main" id="{C494CF00-7BD7-F71A-0125-168CEA043136}"/>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1" name="Speech Bubble: Oval 10">
              <a:extLst>
                <a:ext uri="{FF2B5EF4-FFF2-40B4-BE49-F238E27FC236}">
                  <a16:creationId xmlns:a16="http://schemas.microsoft.com/office/drawing/2014/main" id="{A66019D3-AA8D-3AB0-B2C5-7856DC4285F8}"/>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4001BA65-C412-E931-22F0-C63B19862D11}"/>
              </a:ext>
            </a:extLst>
          </p:cNvPr>
          <p:cNvGrpSpPr/>
          <p:nvPr/>
        </p:nvGrpSpPr>
        <p:grpSpPr>
          <a:xfrm>
            <a:off x="10040829" y="2153598"/>
            <a:ext cx="1780058" cy="1894580"/>
            <a:chOff x="7500061" y="1627236"/>
            <a:chExt cx="1335044" cy="1420935"/>
          </a:xfrm>
        </p:grpSpPr>
        <p:pic>
          <p:nvPicPr>
            <p:cNvPr id="16" name="Picture 15" descr="A cartoon of a person holding apples&#10;&#10;Description automatically generated">
              <a:extLst>
                <a:ext uri="{FF2B5EF4-FFF2-40B4-BE49-F238E27FC236}">
                  <a16:creationId xmlns:a16="http://schemas.microsoft.com/office/drawing/2014/main" id="{81DBEFC2-4082-E7F9-0C4F-D76C045D8E77}"/>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8" name="Speech Bubble: Oval 17">
              <a:extLst>
                <a:ext uri="{FF2B5EF4-FFF2-40B4-BE49-F238E27FC236}">
                  <a16:creationId xmlns:a16="http://schemas.microsoft.com/office/drawing/2014/main" id="{35D2C437-A002-9364-DF27-91BE8B841639}"/>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6DC36862-D378-10EF-4E05-75CFB0B5A64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27889" y="6135232"/>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197A8FFC-B830-F62B-FA23-096F5284E34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73D1B2B2-78C9-E2F1-31E9-02182F67EF86}"/>
              </a:ext>
            </a:extLst>
          </p:cNvPr>
          <p:cNvGrpSpPr/>
          <p:nvPr/>
        </p:nvGrpSpPr>
        <p:grpSpPr>
          <a:xfrm>
            <a:off x="10321310" y="4405985"/>
            <a:ext cx="1870690" cy="1772573"/>
            <a:chOff x="6428148" y="4036269"/>
            <a:chExt cx="1870690" cy="1772573"/>
          </a:xfrm>
        </p:grpSpPr>
        <p:pic>
          <p:nvPicPr>
            <p:cNvPr id="17" name="Picture 2" descr="C:\Users\ADMIN\Desktop\Bach tuyet\43ebd44d263606f876d42fd2f199ea61 (2).jpg">
              <a:extLst>
                <a:ext uri="{FF2B5EF4-FFF2-40B4-BE49-F238E27FC236}">
                  <a16:creationId xmlns:a16="http://schemas.microsoft.com/office/drawing/2014/main" id="{348C9BE2-F6D4-01C1-169D-FA411C1CC22D}"/>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6428148" y="4209181"/>
              <a:ext cx="1271316" cy="1599661"/>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75170604-A3E2-FB62-A2DF-D28F04E0B526}"/>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dirty="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48D56CC9-2ADE-0EBF-3342-EBD0DE6AF62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03952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0"/>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0"/>
                                        </p:tgtEl>
                                        <p:attrNameLst>
                                          <p:attrName>fillcolor</p:attrName>
                                        </p:attrNameLst>
                                      </p:cBhvr>
                                      <p:to>
                                        <a:schemeClr val="accent2"/>
                                      </p:to>
                                    </p:animClr>
                                    <p:set>
                                      <p:cBhvr>
                                        <p:cTn id="35" dur="1000" fill="hold"/>
                                        <p:tgtEl>
                                          <p:spTgt spid="10"/>
                                        </p:tgtEl>
                                        <p:attrNameLst>
                                          <p:attrName>fill.type</p:attrName>
                                        </p:attrNameLst>
                                      </p:cBhvr>
                                      <p:to>
                                        <p:strVal val="solid"/>
                                      </p:to>
                                    </p:set>
                                    <p:set>
                                      <p:cBhvr>
                                        <p:cTn id="36" dur="1000" fill="hold"/>
                                        <p:tgtEl>
                                          <p:spTgt spid="10"/>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10"/>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4"/>
                                        </p:tgtEl>
                                        <p:attrNameLst>
                                          <p:attrName>fillcolor</p:attrName>
                                        </p:attrNameLst>
                                      </p:cBhvr>
                                      <p:to>
                                        <a:srgbClr val="9BBB59"/>
                                      </p:to>
                                    </p:animClr>
                                    <p:set>
                                      <p:cBhvr>
                                        <p:cTn id="45" dur="1000" fill="hold"/>
                                        <p:tgtEl>
                                          <p:spTgt spid="14"/>
                                        </p:tgtEl>
                                        <p:attrNameLst>
                                          <p:attrName>fill.type</p:attrName>
                                        </p:attrNameLst>
                                      </p:cBhvr>
                                      <p:to>
                                        <p:strVal val="solid"/>
                                      </p:to>
                                    </p:set>
                                    <p:set>
                                      <p:cBhvr>
                                        <p:cTn id="46" dur="1000" fill="hold"/>
                                        <p:tgtEl>
                                          <p:spTgt spid="14"/>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4"/>
                  </p:tgtEl>
                </p:cond>
              </p:nextCondLst>
            </p:seq>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2"/>
                                        </p:tgtEl>
                                        <p:attrNameLst>
                                          <p:attrName>fillcolor</p:attrName>
                                        </p:attrNameLst>
                                      </p:cBhvr>
                                      <p:to>
                                        <a:schemeClr val="accent2"/>
                                      </p:to>
                                    </p:animClr>
                                    <p:set>
                                      <p:cBhvr>
                                        <p:cTn id="55" dur="1000" fill="hold"/>
                                        <p:tgtEl>
                                          <p:spTgt spid="12"/>
                                        </p:tgtEl>
                                        <p:attrNameLst>
                                          <p:attrName>fill.type</p:attrName>
                                        </p:attrNameLst>
                                      </p:cBhvr>
                                      <p:to>
                                        <p:strVal val="solid"/>
                                      </p:to>
                                    </p:set>
                                    <p:set>
                                      <p:cBhvr>
                                        <p:cTn id="56" dur="1000" fill="hold"/>
                                        <p:tgtEl>
                                          <p:spTgt spid="12"/>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nextCondLst>
                <p:cond evt="onClick" delay="0">
                  <p:tgtEl>
                    <p:spTgt spid="12"/>
                  </p:tgtEl>
                </p:cond>
              </p:nextCondLst>
            </p:seq>
          </p:childTnLst>
        </p:cTn>
      </p:par>
    </p:tnLst>
    <p:bldLst>
      <p:bldP spid="6" grpId="0" animBg="1"/>
      <p:bldP spid="8" grpId="0" animBg="1"/>
      <p:bldP spid="10" grpId="0" animBg="1"/>
      <p:bldP spid="12"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809A7FB7-3143-6191-F976-2C1047A92AEA}"/>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C000E739-D5BD-4FE4-9A3F-DAD323F4E491}"/>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2DDE817B-032A-4C8F-7988-CEEE7C516796}"/>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400" b="1" kern="1200" dirty="0">
                <a:solidFill>
                  <a:srgbClr val="000000"/>
                </a:solidFill>
                <a:latin typeface="UTM Avo"/>
              </a:rPr>
              <a:t>Câu 7. </a:t>
            </a:r>
            <a:r>
              <a:rPr lang="vi-VN" sz="2400" kern="1200" dirty="0">
                <a:solidFill>
                  <a:srgbClr val="000000"/>
                </a:solidFill>
                <a:latin typeface="UTM Avo"/>
              </a:rPr>
              <a:t>Người có lòng khoan dung sẽ được mọi người:</a:t>
            </a:r>
          </a:p>
        </p:txBody>
      </p:sp>
      <p:sp>
        <p:nvSpPr>
          <p:cNvPr id="8" name="Rounded Rectangle 43">
            <a:extLst>
              <a:ext uri="{FF2B5EF4-FFF2-40B4-BE49-F238E27FC236}">
                <a16:creationId xmlns:a16="http://schemas.microsoft.com/office/drawing/2014/main" id="{A1D4EEEC-BCB9-1250-1502-6BAC332F5059}"/>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A. mặc kệ, xa lánh.</a:t>
            </a:r>
            <a:endParaRPr lang="en-US" sz="2000" kern="1200" err="1">
              <a:solidFill>
                <a:srgbClr val="000000"/>
              </a:solidFill>
              <a:latin typeface="UTM Avo" panose="02040603050506020204" pitchFamily="18" charset="0"/>
            </a:endParaRPr>
          </a:p>
        </p:txBody>
      </p:sp>
      <p:sp>
        <p:nvSpPr>
          <p:cNvPr id="10" name="Rounded Rectangle 44">
            <a:extLst>
              <a:ext uri="{FF2B5EF4-FFF2-40B4-BE49-F238E27FC236}">
                <a16:creationId xmlns:a16="http://schemas.microsoft.com/office/drawing/2014/main" id="{8DDCF3AF-98CC-5E9D-55D5-4473B4AADB09}"/>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B. trân trọng.</a:t>
            </a:r>
          </a:p>
        </p:txBody>
      </p:sp>
      <p:sp>
        <p:nvSpPr>
          <p:cNvPr id="12" name="Rounded Rectangle 45">
            <a:extLst>
              <a:ext uri="{FF2B5EF4-FFF2-40B4-BE49-F238E27FC236}">
                <a16:creationId xmlns:a16="http://schemas.microsoft.com/office/drawing/2014/main" id="{AB1856B7-FA1C-094F-1BF1-CAC2650B9B2C}"/>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C. yêu mến, tin cậy và có nhiều bạn tốt.</a:t>
            </a:r>
          </a:p>
        </p:txBody>
      </p:sp>
      <p:sp>
        <p:nvSpPr>
          <p:cNvPr id="14" name="Rounded Rectangle 46">
            <a:extLst>
              <a:ext uri="{FF2B5EF4-FFF2-40B4-BE49-F238E27FC236}">
                <a16:creationId xmlns:a16="http://schemas.microsoft.com/office/drawing/2014/main" id="{0D96FE0C-6D8E-5573-22B7-E2C3CE50F52B}"/>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D. quý mến.</a:t>
            </a:r>
          </a:p>
        </p:txBody>
      </p:sp>
      <p:grpSp>
        <p:nvGrpSpPr>
          <p:cNvPr id="9" name="Group 8">
            <a:extLst>
              <a:ext uri="{FF2B5EF4-FFF2-40B4-BE49-F238E27FC236}">
                <a16:creationId xmlns:a16="http://schemas.microsoft.com/office/drawing/2014/main" id="{C24333A4-F247-E55F-9863-55926B3F31E4}"/>
              </a:ext>
            </a:extLst>
          </p:cNvPr>
          <p:cNvGrpSpPr/>
          <p:nvPr/>
        </p:nvGrpSpPr>
        <p:grpSpPr>
          <a:xfrm>
            <a:off x="4647249" y="2323132"/>
            <a:ext cx="1780058" cy="1894580"/>
            <a:chOff x="7500061" y="1627236"/>
            <a:chExt cx="1335044" cy="1420935"/>
          </a:xfrm>
        </p:grpSpPr>
        <p:pic>
          <p:nvPicPr>
            <p:cNvPr id="15" name="Picture 14" descr="A cartoon of a person holding apples&#10;&#10;Description automatically generated">
              <a:extLst>
                <a:ext uri="{FF2B5EF4-FFF2-40B4-BE49-F238E27FC236}">
                  <a16:creationId xmlns:a16="http://schemas.microsoft.com/office/drawing/2014/main" id="{C6118F6F-A785-23B2-8F6C-8E3DBB6C695D}"/>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7" name="Speech Bubble: Oval 6">
              <a:extLst>
                <a:ext uri="{FF2B5EF4-FFF2-40B4-BE49-F238E27FC236}">
                  <a16:creationId xmlns:a16="http://schemas.microsoft.com/office/drawing/2014/main" id="{38E16F50-5C12-062F-E388-9EB9ED77A47E}"/>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1967D631-B53B-B5AF-9B43-78C3693DB5FE}"/>
              </a:ext>
            </a:extLst>
          </p:cNvPr>
          <p:cNvGrpSpPr/>
          <p:nvPr/>
        </p:nvGrpSpPr>
        <p:grpSpPr>
          <a:xfrm>
            <a:off x="9928004" y="2200753"/>
            <a:ext cx="1775092" cy="1894580"/>
            <a:chOff x="7500061" y="1627236"/>
            <a:chExt cx="1331319" cy="1420935"/>
          </a:xfrm>
        </p:grpSpPr>
        <p:pic>
          <p:nvPicPr>
            <p:cNvPr id="4" name="Picture 3" descr="A cartoon of a person holding apples&#10;&#10;Description automatically generated">
              <a:extLst>
                <a:ext uri="{FF2B5EF4-FFF2-40B4-BE49-F238E27FC236}">
                  <a16:creationId xmlns:a16="http://schemas.microsoft.com/office/drawing/2014/main" id="{116725B5-B53D-10B2-CBD4-F97BB760C1B8}"/>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1" name="Speech Bubble: Oval 10">
              <a:extLst>
                <a:ext uri="{FF2B5EF4-FFF2-40B4-BE49-F238E27FC236}">
                  <a16:creationId xmlns:a16="http://schemas.microsoft.com/office/drawing/2014/main" id="{3D3F515D-4B20-63E6-DA75-14794087CAA1}"/>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28B7B1EA-BAC7-D6DE-679B-DE86FC530984}"/>
              </a:ext>
            </a:extLst>
          </p:cNvPr>
          <p:cNvGrpSpPr/>
          <p:nvPr/>
        </p:nvGrpSpPr>
        <p:grpSpPr>
          <a:xfrm>
            <a:off x="9923038" y="4041055"/>
            <a:ext cx="1780058" cy="1894580"/>
            <a:chOff x="7500061" y="1627236"/>
            <a:chExt cx="1335044" cy="1420935"/>
          </a:xfrm>
        </p:grpSpPr>
        <p:pic>
          <p:nvPicPr>
            <p:cNvPr id="16" name="Picture 15" descr="A cartoon of a person holding apples&#10;&#10;Description automatically generated">
              <a:extLst>
                <a:ext uri="{FF2B5EF4-FFF2-40B4-BE49-F238E27FC236}">
                  <a16:creationId xmlns:a16="http://schemas.microsoft.com/office/drawing/2014/main" id="{10BD7EBD-B902-331A-0E80-53690068C7B8}"/>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8" name="Speech Bubble: Oval 17">
              <a:extLst>
                <a:ext uri="{FF2B5EF4-FFF2-40B4-BE49-F238E27FC236}">
                  <a16:creationId xmlns:a16="http://schemas.microsoft.com/office/drawing/2014/main" id="{C8CFB28C-66C0-2ADD-9DD1-9E21B239B9FE}"/>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9575770A-C572-4045-10E6-7DFE8011FD4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13067" y="6051725"/>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5E0E6270-F7A9-11DC-6293-0B4F5ABFE00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783C6C03-0A1C-C147-D0BF-79AF902CF3E3}"/>
              </a:ext>
            </a:extLst>
          </p:cNvPr>
          <p:cNvGrpSpPr/>
          <p:nvPr/>
        </p:nvGrpSpPr>
        <p:grpSpPr>
          <a:xfrm>
            <a:off x="4993474" y="4289141"/>
            <a:ext cx="1870690" cy="1772573"/>
            <a:chOff x="6428148" y="4036269"/>
            <a:chExt cx="1870690" cy="1772573"/>
          </a:xfrm>
        </p:grpSpPr>
        <p:pic>
          <p:nvPicPr>
            <p:cNvPr id="17" name="Picture 2" descr="C:\Users\ADMIN\Desktop\Bach tuyet\43ebd44d263606f876d42fd2f199ea61 (2).jpg">
              <a:extLst>
                <a:ext uri="{FF2B5EF4-FFF2-40B4-BE49-F238E27FC236}">
                  <a16:creationId xmlns:a16="http://schemas.microsoft.com/office/drawing/2014/main" id="{9D9E8B88-EBE1-4265-6374-BDF6A390991A}"/>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6428148" y="4209181"/>
              <a:ext cx="1271316" cy="1599661"/>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9BACE4EE-E964-E744-10E1-9AC884E80046}"/>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dirty="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F3F156F2-E541-187E-FAD6-226770981DA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14327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4"/>
                                        </p:tgtEl>
                                        <p:attrNameLst>
                                          <p:attrName>fillcolor</p:attrName>
                                        </p:attrNameLst>
                                      </p:cBhvr>
                                      <p:to>
                                        <a:schemeClr val="accent2"/>
                                      </p:to>
                                    </p:animClr>
                                    <p:set>
                                      <p:cBhvr>
                                        <p:cTn id="35" dur="1000" fill="hold"/>
                                        <p:tgtEl>
                                          <p:spTgt spid="14"/>
                                        </p:tgtEl>
                                        <p:attrNameLst>
                                          <p:attrName>fill.type</p:attrName>
                                        </p:attrNameLst>
                                      </p:cBhvr>
                                      <p:to>
                                        <p:strVal val="solid"/>
                                      </p:to>
                                    </p:set>
                                    <p:set>
                                      <p:cBhvr>
                                        <p:cTn id="36" dur="1000" fill="hold"/>
                                        <p:tgtEl>
                                          <p:spTgt spid="14"/>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14"/>
                  </p:tgtEl>
                </p:cond>
              </p:nextCondLst>
            </p:seq>
            <p:seq concurrent="1" nextAc="seek">
              <p:cTn id="40" restart="whenNotActive" fill="hold" evtFilter="cancelBubble" nodeType="interactiveSeq">
                <p:stCondLst>
                  <p:cond evt="onClick" delay="0">
                    <p:tgtEl>
                      <p:spTgt spid="12"/>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2"/>
                                        </p:tgtEl>
                                        <p:attrNameLst>
                                          <p:attrName>fillcolor</p:attrName>
                                        </p:attrNameLst>
                                      </p:cBhvr>
                                      <p:to>
                                        <a:srgbClr val="9BBB59"/>
                                      </p:to>
                                    </p:animClr>
                                    <p:set>
                                      <p:cBhvr>
                                        <p:cTn id="45" dur="1000" fill="hold"/>
                                        <p:tgtEl>
                                          <p:spTgt spid="12"/>
                                        </p:tgtEl>
                                        <p:attrNameLst>
                                          <p:attrName>fill.type</p:attrName>
                                        </p:attrNameLst>
                                      </p:cBhvr>
                                      <p:to>
                                        <p:strVal val="solid"/>
                                      </p:to>
                                    </p:set>
                                    <p:set>
                                      <p:cBhvr>
                                        <p:cTn id="46" dur="1000" fill="hold"/>
                                        <p:tgtEl>
                                          <p:spTgt spid="12"/>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2"/>
                  </p:tgtEl>
                </p:cond>
              </p:nextCondLst>
            </p:seq>
            <p:seq concurrent="1" nextAc="seek">
              <p:cTn id="50" restart="whenNotActive" fill="hold" evtFilter="cancelBubble" nodeType="interactiveSeq">
                <p:stCondLst>
                  <p:cond evt="onClick" delay="0">
                    <p:tgtEl>
                      <p:spTgt spid="10"/>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0"/>
                                        </p:tgtEl>
                                        <p:attrNameLst>
                                          <p:attrName>fillcolor</p:attrName>
                                        </p:attrNameLst>
                                      </p:cBhvr>
                                      <p:to>
                                        <a:schemeClr val="accent2"/>
                                      </p:to>
                                    </p:animClr>
                                    <p:set>
                                      <p:cBhvr>
                                        <p:cTn id="55" dur="1000" fill="hold"/>
                                        <p:tgtEl>
                                          <p:spTgt spid="10"/>
                                        </p:tgtEl>
                                        <p:attrNameLst>
                                          <p:attrName>fill.type</p:attrName>
                                        </p:attrNameLst>
                                      </p:cBhvr>
                                      <p:to>
                                        <p:strVal val="solid"/>
                                      </p:to>
                                    </p:set>
                                    <p:set>
                                      <p:cBhvr>
                                        <p:cTn id="56" dur="1000" fill="hold"/>
                                        <p:tgtEl>
                                          <p:spTgt spid="10"/>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nextCondLst>
                <p:cond evt="onClick" delay="0">
                  <p:tgtEl>
                    <p:spTgt spid="10"/>
                  </p:tgtEl>
                </p:cond>
              </p:nextCondLst>
            </p:seq>
          </p:childTnLst>
        </p:cTn>
      </p:par>
    </p:tnLst>
    <p:bldLst>
      <p:bldP spid="6" grpId="0" animBg="1"/>
      <p:bldP spid="8" grpId="0" animBg="1"/>
      <p:bldP spid="10" grpId="0" animBg="1"/>
      <p:bldP spid="12"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FA37EE50-BFE1-CA52-B071-7E906407BA1B}"/>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78389263-7347-C8AE-5012-B080AECAA406}"/>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FFE5E1BA-9FAE-3680-6FF5-7396B7D377C4}"/>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400" b="1" kern="1200" dirty="0">
                <a:solidFill>
                  <a:srgbClr val="000000"/>
                </a:solidFill>
                <a:latin typeface="UTM Avo"/>
              </a:rPr>
              <a:t>Câu 8. </a:t>
            </a:r>
            <a:r>
              <a:rPr lang="vi-VN" sz="2400" kern="1200" dirty="0">
                <a:solidFill>
                  <a:srgbClr val="000000"/>
                </a:solidFill>
                <a:latin typeface="UTM Avo"/>
              </a:rPr>
              <a:t>Sống cởi mở, chân thành, rộng lượng,</a:t>
            </a:r>
            <a:endParaRPr lang="en-US" sz="2400" kern="1200" dirty="0">
              <a:solidFill>
                <a:srgbClr val="000000"/>
              </a:solidFill>
              <a:latin typeface="UTM Avo"/>
            </a:endParaRPr>
          </a:p>
          <a:p>
            <a:pPr lvl="0" algn="ctr" defTabSz="1219170">
              <a:lnSpc>
                <a:spcPct val="150000"/>
              </a:lnSpc>
              <a:buClrTx/>
              <a:defRPr/>
            </a:pPr>
            <a:r>
              <a:rPr lang="vi-VN" sz="2400" kern="1200" dirty="0">
                <a:solidFill>
                  <a:srgbClr val="000000"/>
                </a:solidFill>
                <a:latin typeface="UTM Avo"/>
              </a:rPr>
              <a:t>biết tha thứ, tôn trọng sự khác biệt là biện pháp</a:t>
            </a:r>
            <a:endParaRPr lang="en-US" sz="2400" kern="1200" dirty="0">
              <a:solidFill>
                <a:srgbClr val="000000"/>
              </a:solidFill>
              <a:latin typeface="UTM Avo"/>
            </a:endParaRPr>
          </a:p>
          <a:p>
            <a:pPr lvl="0" algn="ctr" defTabSz="1219170">
              <a:lnSpc>
                <a:spcPct val="150000"/>
              </a:lnSpc>
              <a:buClrTx/>
              <a:defRPr/>
            </a:pPr>
            <a:r>
              <a:rPr lang="vi-VN" sz="2400" kern="1200" dirty="0">
                <a:solidFill>
                  <a:srgbClr val="000000"/>
                </a:solidFill>
                <a:latin typeface="UTM Avo"/>
              </a:rPr>
              <a:t>rèn luyện để trở thành người có lòng…….</a:t>
            </a:r>
          </a:p>
        </p:txBody>
      </p:sp>
      <p:sp>
        <p:nvSpPr>
          <p:cNvPr id="8" name="Rounded Rectangle 43">
            <a:extLst>
              <a:ext uri="{FF2B5EF4-FFF2-40B4-BE49-F238E27FC236}">
                <a16:creationId xmlns:a16="http://schemas.microsoft.com/office/drawing/2014/main" id="{8DF2BCE8-7D91-238A-1BB0-42052ED9B189}"/>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A. yêu Tổ quốc.</a:t>
            </a:r>
          </a:p>
        </p:txBody>
      </p:sp>
      <p:sp>
        <p:nvSpPr>
          <p:cNvPr id="10" name="Rounded Rectangle 44">
            <a:extLst>
              <a:ext uri="{FF2B5EF4-FFF2-40B4-BE49-F238E27FC236}">
                <a16:creationId xmlns:a16="http://schemas.microsoft.com/office/drawing/2014/main" id="{5978442A-2C25-33F0-425E-725ECF27BAD6}"/>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B. biết ơn.</a:t>
            </a:r>
          </a:p>
        </p:txBody>
      </p:sp>
      <p:sp>
        <p:nvSpPr>
          <p:cNvPr id="12" name="Rounded Rectangle 45">
            <a:extLst>
              <a:ext uri="{FF2B5EF4-FFF2-40B4-BE49-F238E27FC236}">
                <a16:creationId xmlns:a16="http://schemas.microsoft.com/office/drawing/2014/main" id="{C187C6AB-A4E3-22BE-C937-F6FDAD30D1AD}"/>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C. khoan dung.</a:t>
            </a:r>
          </a:p>
        </p:txBody>
      </p:sp>
      <p:sp>
        <p:nvSpPr>
          <p:cNvPr id="14" name="Rounded Rectangle 46">
            <a:extLst>
              <a:ext uri="{FF2B5EF4-FFF2-40B4-BE49-F238E27FC236}">
                <a16:creationId xmlns:a16="http://schemas.microsoft.com/office/drawing/2014/main" id="{0C990F47-BA4F-9B83-B60F-7A6115E9F0A6}"/>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en-US" sz="2000" kern="1200">
                <a:solidFill>
                  <a:srgbClr val="000000"/>
                </a:solidFill>
                <a:latin typeface="UTM Avo" panose="02040603050506020204" pitchFamily="18" charset="0"/>
              </a:rPr>
              <a:t>D. hiếu thảo.</a:t>
            </a:r>
          </a:p>
        </p:txBody>
      </p:sp>
      <p:grpSp>
        <p:nvGrpSpPr>
          <p:cNvPr id="9" name="Group 8">
            <a:extLst>
              <a:ext uri="{FF2B5EF4-FFF2-40B4-BE49-F238E27FC236}">
                <a16:creationId xmlns:a16="http://schemas.microsoft.com/office/drawing/2014/main" id="{803BA963-364A-8B3F-6F2D-EC278DB2EC85}"/>
              </a:ext>
            </a:extLst>
          </p:cNvPr>
          <p:cNvGrpSpPr/>
          <p:nvPr/>
        </p:nvGrpSpPr>
        <p:grpSpPr>
          <a:xfrm>
            <a:off x="4647249" y="2323132"/>
            <a:ext cx="1780058" cy="1894580"/>
            <a:chOff x="7500061" y="1627236"/>
            <a:chExt cx="1335044" cy="1420935"/>
          </a:xfrm>
        </p:grpSpPr>
        <p:pic>
          <p:nvPicPr>
            <p:cNvPr id="15" name="Picture 14" descr="A cartoon of a person holding apples&#10;&#10;Description automatically generated">
              <a:extLst>
                <a:ext uri="{FF2B5EF4-FFF2-40B4-BE49-F238E27FC236}">
                  <a16:creationId xmlns:a16="http://schemas.microsoft.com/office/drawing/2014/main" id="{474313E2-4BD4-B035-38FB-EB95AD90AEF7}"/>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7" name="Speech Bubble: Oval 6">
              <a:extLst>
                <a:ext uri="{FF2B5EF4-FFF2-40B4-BE49-F238E27FC236}">
                  <a16:creationId xmlns:a16="http://schemas.microsoft.com/office/drawing/2014/main" id="{89A807E6-7CCE-5D8C-82A9-8C4A720DDF4B}"/>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F7437C7E-A9E9-13BE-2FD8-099CCEBBBE0C}"/>
              </a:ext>
            </a:extLst>
          </p:cNvPr>
          <p:cNvGrpSpPr/>
          <p:nvPr/>
        </p:nvGrpSpPr>
        <p:grpSpPr>
          <a:xfrm>
            <a:off x="9928004" y="2200753"/>
            <a:ext cx="1775092" cy="1894580"/>
            <a:chOff x="7500061" y="1627236"/>
            <a:chExt cx="1331319" cy="1420935"/>
          </a:xfrm>
        </p:grpSpPr>
        <p:pic>
          <p:nvPicPr>
            <p:cNvPr id="4" name="Picture 3" descr="A cartoon of a person holding apples&#10;&#10;Description automatically generated">
              <a:extLst>
                <a:ext uri="{FF2B5EF4-FFF2-40B4-BE49-F238E27FC236}">
                  <a16:creationId xmlns:a16="http://schemas.microsoft.com/office/drawing/2014/main" id="{F7F73254-AF86-752E-9B3A-C38D15EAD403}"/>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1" name="Speech Bubble: Oval 10">
              <a:extLst>
                <a:ext uri="{FF2B5EF4-FFF2-40B4-BE49-F238E27FC236}">
                  <a16:creationId xmlns:a16="http://schemas.microsoft.com/office/drawing/2014/main" id="{412384F8-CCFF-D04D-B63E-981233B9005E}"/>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51FF5F31-7F2C-C323-A074-B398334E3651}"/>
              </a:ext>
            </a:extLst>
          </p:cNvPr>
          <p:cNvGrpSpPr/>
          <p:nvPr/>
        </p:nvGrpSpPr>
        <p:grpSpPr>
          <a:xfrm>
            <a:off x="9923038" y="4041055"/>
            <a:ext cx="1780058" cy="1894580"/>
            <a:chOff x="7500061" y="1627236"/>
            <a:chExt cx="1335044" cy="1420935"/>
          </a:xfrm>
        </p:grpSpPr>
        <p:pic>
          <p:nvPicPr>
            <p:cNvPr id="16" name="Picture 15" descr="A cartoon of a person holding apples&#10;&#10;Description automatically generated">
              <a:extLst>
                <a:ext uri="{FF2B5EF4-FFF2-40B4-BE49-F238E27FC236}">
                  <a16:creationId xmlns:a16="http://schemas.microsoft.com/office/drawing/2014/main" id="{5AF02EFF-62F9-8562-635E-6DEF38BF3051}"/>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8" name="Speech Bubble: Oval 17">
              <a:extLst>
                <a:ext uri="{FF2B5EF4-FFF2-40B4-BE49-F238E27FC236}">
                  <a16:creationId xmlns:a16="http://schemas.microsoft.com/office/drawing/2014/main" id="{4F6208FB-9A88-5786-2EEC-FEA272EFE821}"/>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3C8751A5-EF58-FD2F-57F2-B4CA98B374C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13067" y="6051725"/>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E61D3B9F-DE6A-FEA3-F35A-B24E691250F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9D4E0B19-0F42-9F3A-8777-F830B1F71CE4}"/>
              </a:ext>
            </a:extLst>
          </p:cNvPr>
          <p:cNvGrpSpPr/>
          <p:nvPr/>
        </p:nvGrpSpPr>
        <p:grpSpPr>
          <a:xfrm>
            <a:off x="4556617" y="4163062"/>
            <a:ext cx="1870690" cy="1772573"/>
            <a:chOff x="6428148" y="4036269"/>
            <a:chExt cx="1870690" cy="1772573"/>
          </a:xfrm>
        </p:grpSpPr>
        <p:pic>
          <p:nvPicPr>
            <p:cNvPr id="17" name="Picture 2" descr="C:\Users\ADMIN\Desktop\Bach tuyet\43ebd44d263606f876d42fd2f199ea61 (2).jpg">
              <a:extLst>
                <a:ext uri="{FF2B5EF4-FFF2-40B4-BE49-F238E27FC236}">
                  <a16:creationId xmlns:a16="http://schemas.microsoft.com/office/drawing/2014/main" id="{1833E269-7F1E-8FC2-0E24-1BDA7C40605A}"/>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6428148" y="4209181"/>
              <a:ext cx="1271316" cy="1599661"/>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4878C3B5-DCA4-FC4F-7E87-B386C231C4CF}"/>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dirty="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66C3C227-47D9-1CB8-300C-E71846B11A7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280880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4"/>
                                        </p:tgtEl>
                                        <p:attrNameLst>
                                          <p:attrName>fillcolor</p:attrName>
                                        </p:attrNameLst>
                                      </p:cBhvr>
                                      <p:to>
                                        <a:schemeClr val="accent2"/>
                                      </p:to>
                                    </p:animClr>
                                    <p:set>
                                      <p:cBhvr>
                                        <p:cTn id="35" dur="1000" fill="hold"/>
                                        <p:tgtEl>
                                          <p:spTgt spid="14"/>
                                        </p:tgtEl>
                                        <p:attrNameLst>
                                          <p:attrName>fill.type</p:attrName>
                                        </p:attrNameLst>
                                      </p:cBhvr>
                                      <p:to>
                                        <p:strVal val="solid"/>
                                      </p:to>
                                    </p:set>
                                    <p:set>
                                      <p:cBhvr>
                                        <p:cTn id="36" dur="1000" fill="hold"/>
                                        <p:tgtEl>
                                          <p:spTgt spid="14"/>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14"/>
                  </p:tgtEl>
                </p:cond>
              </p:nextCondLst>
            </p:seq>
            <p:seq concurrent="1" nextAc="seek">
              <p:cTn id="40" restart="whenNotActive" fill="hold" evtFilter="cancelBubble" nodeType="interactiveSeq">
                <p:stCondLst>
                  <p:cond evt="onClick" delay="0">
                    <p:tgtEl>
                      <p:spTgt spid="12"/>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2"/>
                                        </p:tgtEl>
                                        <p:attrNameLst>
                                          <p:attrName>fillcolor</p:attrName>
                                        </p:attrNameLst>
                                      </p:cBhvr>
                                      <p:to>
                                        <a:srgbClr val="9BBB59"/>
                                      </p:to>
                                    </p:animClr>
                                    <p:set>
                                      <p:cBhvr>
                                        <p:cTn id="45" dur="1000" fill="hold"/>
                                        <p:tgtEl>
                                          <p:spTgt spid="12"/>
                                        </p:tgtEl>
                                        <p:attrNameLst>
                                          <p:attrName>fill.type</p:attrName>
                                        </p:attrNameLst>
                                      </p:cBhvr>
                                      <p:to>
                                        <p:strVal val="solid"/>
                                      </p:to>
                                    </p:set>
                                    <p:set>
                                      <p:cBhvr>
                                        <p:cTn id="46" dur="1000" fill="hold"/>
                                        <p:tgtEl>
                                          <p:spTgt spid="12"/>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2"/>
                  </p:tgtEl>
                </p:cond>
              </p:nextCondLst>
            </p:seq>
            <p:seq concurrent="1" nextAc="seek">
              <p:cTn id="50" restart="whenNotActive" fill="hold" evtFilter="cancelBubble" nodeType="interactiveSeq">
                <p:stCondLst>
                  <p:cond evt="onClick" delay="0">
                    <p:tgtEl>
                      <p:spTgt spid="10"/>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0"/>
                                        </p:tgtEl>
                                        <p:attrNameLst>
                                          <p:attrName>fillcolor</p:attrName>
                                        </p:attrNameLst>
                                      </p:cBhvr>
                                      <p:to>
                                        <a:schemeClr val="accent2"/>
                                      </p:to>
                                    </p:animClr>
                                    <p:set>
                                      <p:cBhvr>
                                        <p:cTn id="55" dur="1000" fill="hold"/>
                                        <p:tgtEl>
                                          <p:spTgt spid="10"/>
                                        </p:tgtEl>
                                        <p:attrNameLst>
                                          <p:attrName>fill.type</p:attrName>
                                        </p:attrNameLst>
                                      </p:cBhvr>
                                      <p:to>
                                        <p:strVal val="solid"/>
                                      </p:to>
                                    </p:set>
                                    <p:set>
                                      <p:cBhvr>
                                        <p:cTn id="56" dur="1000" fill="hold"/>
                                        <p:tgtEl>
                                          <p:spTgt spid="10"/>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nextCondLst>
                <p:cond evt="onClick" delay="0">
                  <p:tgtEl>
                    <p:spTgt spid="10"/>
                  </p:tgtEl>
                </p:cond>
              </p:nextCondLst>
            </p:seq>
          </p:childTnLst>
        </p:cTn>
      </p:par>
    </p:tnLst>
    <p:bldLst>
      <p:bldP spid="6" grpId="0" animBg="1"/>
      <p:bldP spid="8" grpId="0" animBg="1"/>
      <p:bldP spid="10" grpId="0" animBg="1"/>
      <p:bldP spid="12" grpId="0"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C20F06E0-8F85-8690-82F1-3BEF6B32F4BF}"/>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5C6E383B-8E1B-F879-D8BC-EA4EA189376A}"/>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EDCCBE7D-90C1-B8BD-6F13-040B4B9DF107}"/>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400" b="1" kern="1200" dirty="0">
                <a:solidFill>
                  <a:srgbClr val="000000"/>
                </a:solidFill>
                <a:latin typeface="UTM Avo"/>
              </a:rPr>
              <a:t>Câu 9. </a:t>
            </a:r>
            <a:r>
              <a:rPr lang="vi-VN" sz="2400" kern="1200" dirty="0">
                <a:solidFill>
                  <a:srgbClr val="000000"/>
                </a:solidFill>
                <a:latin typeface="UTM Avo"/>
              </a:rPr>
              <a:t>Câu tục ngữ nào dưới đây nói về khoan dung?</a:t>
            </a:r>
          </a:p>
        </p:txBody>
      </p:sp>
      <p:sp>
        <p:nvSpPr>
          <p:cNvPr id="8" name="Rounded Rectangle 43">
            <a:extLst>
              <a:ext uri="{FF2B5EF4-FFF2-40B4-BE49-F238E27FC236}">
                <a16:creationId xmlns:a16="http://schemas.microsoft.com/office/drawing/2014/main" id="{C36A4E3A-F319-E05F-3BD5-AEA56FD593C2}"/>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A. Một miếng khi đói bằng một gói khi no.</a:t>
            </a:r>
          </a:p>
        </p:txBody>
      </p:sp>
      <p:sp>
        <p:nvSpPr>
          <p:cNvPr id="10" name="Rounded Rectangle 44">
            <a:extLst>
              <a:ext uri="{FF2B5EF4-FFF2-40B4-BE49-F238E27FC236}">
                <a16:creationId xmlns:a16="http://schemas.microsoft.com/office/drawing/2014/main" id="{50B53F19-48A3-3571-83CD-55019DD4AEE0}"/>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B. Một con ngựa đau cả tàu bỏ cỏ.</a:t>
            </a:r>
          </a:p>
        </p:txBody>
      </p:sp>
      <p:sp>
        <p:nvSpPr>
          <p:cNvPr id="12" name="Rounded Rectangle 45">
            <a:extLst>
              <a:ext uri="{FF2B5EF4-FFF2-40B4-BE49-F238E27FC236}">
                <a16:creationId xmlns:a16="http://schemas.microsoft.com/office/drawing/2014/main" id="{F6F398AC-0523-EE22-7661-ECC3548BF295}"/>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C. Ăn quả nhớ kẻ trồng cây.</a:t>
            </a:r>
          </a:p>
        </p:txBody>
      </p:sp>
      <p:sp>
        <p:nvSpPr>
          <p:cNvPr id="14" name="Rounded Rectangle 46">
            <a:extLst>
              <a:ext uri="{FF2B5EF4-FFF2-40B4-BE49-F238E27FC236}">
                <a16:creationId xmlns:a16="http://schemas.microsoft.com/office/drawing/2014/main" id="{EB02E3D9-516D-F59E-DDD9-0DBB1E6BE826}"/>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buClrTx/>
              <a:defRPr/>
            </a:pPr>
            <a:r>
              <a:rPr lang="vi-VN" sz="2000" kern="1200">
                <a:solidFill>
                  <a:srgbClr val="000000"/>
                </a:solidFill>
                <a:latin typeface="UTM Avo" panose="02040603050506020204" pitchFamily="18" charset="0"/>
              </a:rPr>
              <a:t>D. Đánh kẻ chạy đi, không ai đánh người chạy lại.</a:t>
            </a:r>
          </a:p>
        </p:txBody>
      </p:sp>
      <p:grpSp>
        <p:nvGrpSpPr>
          <p:cNvPr id="9" name="Group 8">
            <a:extLst>
              <a:ext uri="{FF2B5EF4-FFF2-40B4-BE49-F238E27FC236}">
                <a16:creationId xmlns:a16="http://schemas.microsoft.com/office/drawing/2014/main" id="{AF1D79EC-3A9A-3BE3-07C1-4D7889BC41F6}"/>
              </a:ext>
            </a:extLst>
          </p:cNvPr>
          <p:cNvGrpSpPr/>
          <p:nvPr/>
        </p:nvGrpSpPr>
        <p:grpSpPr>
          <a:xfrm>
            <a:off x="4647249" y="2323132"/>
            <a:ext cx="1780058" cy="1894580"/>
            <a:chOff x="7500061" y="1627236"/>
            <a:chExt cx="1335044" cy="1420935"/>
          </a:xfrm>
        </p:grpSpPr>
        <p:pic>
          <p:nvPicPr>
            <p:cNvPr id="15" name="Picture 14" descr="A cartoon of a person holding apples&#10;&#10;Description automatically generated">
              <a:extLst>
                <a:ext uri="{FF2B5EF4-FFF2-40B4-BE49-F238E27FC236}">
                  <a16:creationId xmlns:a16="http://schemas.microsoft.com/office/drawing/2014/main" id="{E6224E08-810F-EE35-ECBA-203687AFBD17}"/>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7" name="Speech Bubble: Oval 6">
              <a:extLst>
                <a:ext uri="{FF2B5EF4-FFF2-40B4-BE49-F238E27FC236}">
                  <a16:creationId xmlns:a16="http://schemas.microsoft.com/office/drawing/2014/main" id="{2FE6987F-9AAA-7E3D-AFEA-447499F85BD2}"/>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78A92248-CA54-3AD8-BCF6-AB022AC96EA3}"/>
              </a:ext>
            </a:extLst>
          </p:cNvPr>
          <p:cNvGrpSpPr/>
          <p:nvPr/>
        </p:nvGrpSpPr>
        <p:grpSpPr>
          <a:xfrm>
            <a:off x="4584916" y="4041055"/>
            <a:ext cx="1775092" cy="1894580"/>
            <a:chOff x="7500061" y="1627236"/>
            <a:chExt cx="1331319" cy="1420935"/>
          </a:xfrm>
        </p:grpSpPr>
        <p:pic>
          <p:nvPicPr>
            <p:cNvPr id="4" name="Picture 3" descr="A cartoon of a person holding apples&#10;&#10;Description automatically generated">
              <a:extLst>
                <a:ext uri="{FF2B5EF4-FFF2-40B4-BE49-F238E27FC236}">
                  <a16:creationId xmlns:a16="http://schemas.microsoft.com/office/drawing/2014/main" id="{04557350-8108-F883-DD23-FCB678DE74AC}"/>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1" name="Speech Bubble: Oval 10">
              <a:extLst>
                <a:ext uri="{FF2B5EF4-FFF2-40B4-BE49-F238E27FC236}">
                  <a16:creationId xmlns:a16="http://schemas.microsoft.com/office/drawing/2014/main" id="{2A45D4BB-3EB1-1EFB-CFF0-A97921A6CA28}"/>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654BD625-12F4-6C12-923C-46D5370DC15D}"/>
              </a:ext>
            </a:extLst>
          </p:cNvPr>
          <p:cNvGrpSpPr/>
          <p:nvPr/>
        </p:nvGrpSpPr>
        <p:grpSpPr>
          <a:xfrm>
            <a:off x="10040829" y="2153598"/>
            <a:ext cx="1780058" cy="1894580"/>
            <a:chOff x="7500061" y="1627236"/>
            <a:chExt cx="1335044" cy="1420935"/>
          </a:xfrm>
        </p:grpSpPr>
        <p:pic>
          <p:nvPicPr>
            <p:cNvPr id="16" name="Picture 15" descr="A cartoon of a person holding apples&#10;&#10;Description automatically generated">
              <a:extLst>
                <a:ext uri="{FF2B5EF4-FFF2-40B4-BE49-F238E27FC236}">
                  <a16:creationId xmlns:a16="http://schemas.microsoft.com/office/drawing/2014/main" id="{7C049617-F4E7-8592-5318-C008DA83E1FB}"/>
                </a:ext>
              </a:extLst>
            </p:cNvPr>
            <p:cNvPicPr>
              <a:picLocks noChangeAspect="1"/>
            </p:cNvPicPr>
            <p:nvPr/>
          </p:nvPicPr>
          <p:blipFill>
            <a:blip r:embed="rId8"/>
            <a:stretch>
              <a:fillRect/>
            </a:stretch>
          </p:blipFill>
          <p:spPr>
            <a:xfrm>
              <a:off x="7500061" y="1805966"/>
              <a:ext cx="826770" cy="1242205"/>
            </a:xfrm>
            <a:prstGeom prst="rect">
              <a:avLst/>
            </a:prstGeom>
          </p:spPr>
        </p:pic>
        <p:sp>
          <p:nvSpPr>
            <p:cNvPr id="18" name="Speech Bubble: Oval 17">
              <a:extLst>
                <a:ext uri="{FF2B5EF4-FFF2-40B4-BE49-F238E27FC236}">
                  <a16:creationId xmlns:a16="http://schemas.microsoft.com/office/drawing/2014/main" id="{2110E0AF-E8A9-2FA0-B02E-07CD51586992}"/>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dirty="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dirty="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dirty="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1AAC1069-409C-B4CB-B334-C574626D012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27889" y="6135232"/>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2C6CFB07-3482-3151-085A-F665626000E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31A59AB5-A45C-0112-994D-D5A0F295B3D3}"/>
              </a:ext>
            </a:extLst>
          </p:cNvPr>
          <p:cNvGrpSpPr/>
          <p:nvPr/>
        </p:nvGrpSpPr>
        <p:grpSpPr>
          <a:xfrm>
            <a:off x="9950197" y="4172465"/>
            <a:ext cx="1870690" cy="1772573"/>
            <a:chOff x="6428148" y="4036269"/>
            <a:chExt cx="1870690" cy="1772573"/>
          </a:xfrm>
        </p:grpSpPr>
        <p:pic>
          <p:nvPicPr>
            <p:cNvPr id="17" name="Picture 2" descr="C:\Users\ADMIN\Desktop\Bach tuyet\43ebd44d263606f876d42fd2f199ea61 (2).jpg">
              <a:extLst>
                <a:ext uri="{FF2B5EF4-FFF2-40B4-BE49-F238E27FC236}">
                  <a16:creationId xmlns:a16="http://schemas.microsoft.com/office/drawing/2014/main" id="{EFB2DADD-051A-FD95-62EC-459B10DEEF95}"/>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6428148" y="4209181"/>
              <a:ext cx="1271316" cy="1599661"/>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3C84D224-6F88-996A-07B6-EF2328C3E849}"/>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dirty="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FCE332B6-816A-11CA-9F84-CD0C14E6CB5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88622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0"/>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0"/>
                                        </p:tgtEl>
                                        <p:attrNameLst>
                                          <p:attrName>fillcolor</p:attrName>
                                        </p:attrNameLst>
                                      </p:cBhvr>
                                      <p:to>
                                        <a:schemeClr val="accent2"/>
                                      </p:to>
                                    </p:animClr>
                                    <p:set>
                                      <p:cBhvr>
                                        <p:cTn id="35" dur="1000" fill="hold"/>
                                        <p:tgtEl>
                                          <p:spTgt spid="10"/>
                                        </p:tgtEl>
                                        <p:attrNameLst>
                                          <p:attrName>fill.type</p:attrName>
                                        </p:attrNameLst>
                                      </p:cBhvr>
                                      <p:to>
                                        <p:strVal val="solid"/>
                                      </p:to>
                                    </p:set>
                                    <p:set>
                                      <p:cBhvr>
                                        <p:cTn id="36" dur="1000" fill="hold"/>
                                        <p:tgtEl>
                                          <p:spTgt spid="10"/>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10"/>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4"/>
                                        </p:tgtEl>
                                        <p:attrNameLst>
                                          <p:attrName>fillcolor</p:attrName>
                                        </p:attrNameLst>
                                      </p:cBhvr>
                                      <p:to>
                                        <a:srgbClr val="9BBB59"/>
                                      </p:to>
                                    </p:animClr>
                                    <p:set>
                                      <p:cBhvr>
                                        <p:cTn id="45" dur="1000" fill="hold"/>
                                        <p:tgtEl>
                                          <p:spTgt spid="14"/>
                                        </p:tgtEl>
                                        <p:attrNameLst>
                                          <p:attrName>fill.type</p:attrName>
                                        </p:attrNameLst>
                                      </p:cBhvr>
                                      <p:to>
                                        <p:strVal val="solid"/>
                                      </p:to>
                                    </p:set>
                                    <p:set>
                                      <p:cBhvr>
                                        <p:cTn id="46" dur="1000" fill="hold"/>
                                        <p:tgtEl>
                                          <p:spTgt spid="14"/>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4"/>
                  </p:tgtEl>
                </p:cond>
              </p:nextCondLst>
            </p:seq>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2"/>
                                        </p:tgtEl>
                                        <p:attrNameLst>
                                          <p:attrName>fillcolor</p:attrName>
                                        </p:attrNameLst>
                                      </p:cBhvr>
                                      <p:to>
                                        <a:schemeClr val="accent2"/>
                                      </p:to>
                                    </p:animClr>
                                    <p:set>
                                      <p:cBhvr>
                                        <p:cTn id="55" dur="1000" fill="hold"/>
                                        <p:tgtEl>
                                          <p:spTgt spid="12"/>
                                        </p:tgtEl>
                                        <p:attrNameLst>
                                          <p:attrName>fill.type</p:attrName>
                                        </p:attrNameLst>
                                      </p:cBhvr>
                                      <p:to>
                                        <p:strVal val="solid"/>
                                      </p:to>
                                    </p:set>
                                    <p:set>
                                      <p:cBhvr>
                                        <p:cTn id="56" dur="1000" fill="hold"/>
                                        <p:tgtEl>
                                          <p:spTgt spid="12"/>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nextCondLst>
                <p:cond evt="onClick" delay="0">
                  <p:tgtEl>
                    <p:spTgt spid="12"/>
                  </p:tgtEl>
                </p:cond>
              </p:nextCondLst>
            </p:seq>
          </p:childTnLst>
        </p:cTn>
      </p:par>
    </p:tnLst>
    <p:bldLst>
      <p:bldP spid="6" grpId="0" animBg="1"/>
      <p:bldP spid="8" grpId="0" animBg="1"/>
      <p:bldP spid="10" grpId="0" animBg="1"/>
      <p:bldP spid="12"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9A54CE-2308-72C5-48CB-0D50CF120547}"/>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9F05D77-ED35-8437-3443-D12B5EBB0B5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8CC05DC-CAFA-329D-14B6-BBAC288F5035}"/>
                </a:ext>
              </a:extLst>
            </p:cNvPr>
            <p:cNvSpPr txBox="1"/>
            <p:nvPr/>
          </p:nvSpPr>
          <p:spPr>
            <a:xfrm>
              <a:off x="930253" y="2526606"/>
              <a:ext cx="127916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err="1">
                  <a:ln>
                    <a:noFill/>
                  </a:ln>
                  <a:solidFill>
                    <a:srgbClr val="ED7D31"/>
                  </a:solidFill>
                  <a:effectLst/>
                  <a:uLnTx/>
                  <a:uFillTx/>
                  <a:latin typeface="UTM Avo" panose="02040603050506020204" pitchFamily="18" charset="0"/>
                  <a:cs typeface="Arial"/>
                  <a:sym typeface="Arial"/>
                </a:rPr>
                <a:t>Ấn</a:t>
              </a:r>
              <a:r>
                <a:rPr kumimoji="0" lang="en-US" sz="1200" b="1" i="0" u="none" strike="noStrike" kern="0" cap="none" spc="0" normalizeH="0" baseline="0" noProof="0" dirty="0">
                  <a:ln>
                    <a:noFill/>
                  </a:ln>
                  <a:solidFill>
                    <a:srgbClr val="ED7D31"/>
                  </a:solidFill>
                  <a:effectLst/>
                  <a:uLnTx/>
                  <a:uFillTx/>
                  <a:latin typeface="UTM Avo" panose="02040603050506020204" pitchFamily="18" charset="0"/>
                  <a:cs typeface="Arial"/>
                  <a:sym typeface="Arial"/>
                </a:rPr>
                <a:t> </a:t>
              </a:r>
              <a:r>
                <a:rPr kumimoji="0" lang="en-US" sz="1200" b="1" i="0" u="none" strike="noStrike" kern="0" cap="none" spc="0" normalizeH="0" baseline="0" noProof="0" dirty="0" err="1">
                  <a:ln>
                    <a:noFill/>
                  </a:ln>
                  <a:solidFill>
                    <a:srgbClr val="ED7D31"/>
                  </a:solidFill>
                  <a:effectLst/>
                  <a:uLnTx/>
                  <a:uFillTx/>
                  <a:latin typeface="UTM Avo" panose="02040603050506020204" pitchFamily="18" charset="0"/>
                  <a:cs typeface="Arial"/>
                  <a:sym typeface="Arial"/>
                </a:rPr>
                <a:t>để</a:t>
              </a:r>
              <a:r>
                <a:rPr kumimoji="0" lang="en-US" sz="1200" b="1" i="0" u="none" strike="noStrike" kern="0" cap="none" spc="0" normalizeH="0" baseline="0" noProof="0" dirty="0">
                  <a:ln>
                    <a:noFill/>
                  </a:ln>
                  <a:solidFill>
                    <a:srgbClr val="ED7D31"/>
                  </a:solidFill>
                  <a:effectLst/>
                  <a:uLnTx/>
                  <a:uFillTx/>
                  <a:latin typeface="UTM Avo" panose="02040603050506020204" pitchFamily="18" charset="0"/>
                  <a:cs typeface="Arial"/>
                  <a:sym typeface="Arial"/>
                </a:rPr>
                <a:t> </a:t>
              </a:r>
              <a:r>
                <a:rPr kumimoji="0" lang="en-US" sz="1200" b="1" i="0" u="none" strike="noStrike" kern="0" cap="none" spc="0" normalizeH="0" baseline="0" noProof="0" dirty="0" err="1">
                  <a:ln>
                    <a:noFill/>
                  </a:ln>
                  <a:solidFill>
                    <a:srgbClr val="ED7D31"/>
                  </a:solidFill>
                  <a:effectLst/>
                  <a:uLnTx/>
                  <a:uFillTx/>
                  <a:latin typeface="UTM Avo" panose="02040603050506020204" pitchFamily="18" charset="0"/>
                  <a:cs typeface="Arial"/>
                  <a:sym typeface="Arial"/>
                </a:rPr>
                <a:t>đến</a:t>
              </a:r>
              <a:r>
                <a:rPr kumimoji="0" lang="en-US" sz="1200" b="1" i="0" u="none" strike="noStrike" kern="0" cap="none" spc="0" normalizeH="0" baseline="0" noProof="0" dirty="0">
                  <a:ln>
                    <a:noFill/>
                  </a:ln>
                  <a:solidFill>
                    <a:srgbClr val="ED7D31"/>
                  </a:solidFill>
                  <a:effectLst/>
                  <a:uLnTx/>
                  <a:uFillTx/>
                  <a:latin typeface="UTM Avo" panose="02040603050506020204" pitchFamily="18" charset="0"/>
                  <a:cs typeface="Arial"/>
                  <a:sym typeface="Arial"/>
                </a:rPr>
                <a:t> </a:t>
              </a:r>
              <a:r>
                <a:rPr kumimoji="0" lang="en-US" sz="1200" b="1" i="0" u="none" strike="noStrike" kern="0" cap="none" spc="0" normalizeH="0" baseline="0" noProof="0" dirty="0" err="1">
                  <a:ln>
                    <a:noFill/>
                  </a:ln>
                  <a:solidFill>
                    <a:srgbClr val="ED7D31"/>
                  </a:solidFill>
                  <a:effectLst/>
                  <a:uLnTx/>
                  <a:uFillTx/>
                  <a:latin typeface="UTM Avo" panose="02040603050506020204" pitchFamily="18" charset="0"/>
                  <a:cs typeface="Arial"/>
                  <a:sym typeface="Arial"/>
                </a:rPr>
                <a:t>trang</a:t>
              </a:r>
              <a:r>
                <a:rPr kumimoji="0" lang="en-US" sz="1200" b="1" i="0" u="none" strike="noStrike" kern="0" cap="none" spc="0" normalizeH="0" baseline="0" noProof="0" dirty="0">
                  <a:ln>
                    <a:noFill/>
                  </a:ln>
                  <a:solidFill>
                    <a:srgbClr val="ED7D31"/>
                  </a:solidFill>
                  <a:effectLst/>
                  <a:uLnTx/>
                  <a:uFillTx/>
                  <a:latin typeface="UTM Avo" panose="02040603050506020204" pitchFamily="18" charset="0"/>
                  <a:cs typeface="Arial"/>
                  <a:sym typeface="Arial"/>
                </a:rPr>
                <a:t> </a:t>
              </a:r>
              <a:r>
                <a:rPr kumimoji="0" lang="en-US" sz="1200" b="1" i="0" u="none" strike="noStrike" kern="0" cap="none" spc="0" normalizeH="0" baseline="0" noProof="0" dirty="0" err="1">
                  <a:ln>
                    <a:noFill/>
                  </a:ln>
                  <a:solidFill>
                    <a:srgbClr val="ED7D31"/>
                  </a:solidFill>
                  <a:effectLst/>
                  <a:uLnTx/>
                  <a:uFillTx/>
                  <a:latin typeface="UTM Avo" panose="02040603050506020204" pitchFamily="18" charset="0"/>
                  <a:cs typeface="Arial"/>
                  <a:sym typeface="Arial"/>
                </a:rPr>
                <a:t>sách</a:t>
              </a:r>
              <a:endParaRPr kumimoji="0" lang="en-US" sz="1200" b="1" i="0" u="none" strike="noStrike" kern="0" cap="none" spc="0" normalizeH="0" baseline="0" noProof="0" dirty="0">
                <a:ln>
                  <a:noFill/>
                </a:ln>
                <a:solidFill>
                  <a:srgbClr val="ED7D31"/>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427683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46A9F4-8C9B-D87B-4156-78AD8C3E404F}"/>
              </a:ext>
            </a:extLst>
          </p:cNvPr>
          <p:cNvSpPr txBox="1"/>
          <p:nvPr/>
        </p:nvSpPr>
        <p:spPr>
          <a:xfrm>
            <a:off x="2854476" y="1131492"/>
            <a:ext cx="6483048" cy="46166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1" u="none" strike="noStrike" kern="0" cap="none" spc="0" normalizeH="0" baseline="0" noProof="0" dirty="0">
                <a:ln>
                  <a:noFill/>
                </a:ln>
                <a:solidFill>
                  <a:schemeClr val="tx1"/>
                </a:solidFill>
                <a:effectLst/>
                <a:uLnTx/>
                <a:uFillTx/>
                <a:latin typeface="UTM Avo" panose="02040603050506020204" pitchFamily="18" charset="0"/>
              </a:rPr>
              <a:t>Viết thư cho bạn/ người thân</a:t>
            </a:r>
          </a:p>
        </p:txBody>
      </p:sp>
      <p:sp>
        <p:nvSpPr>
          <p:cNvPr id="6" name="Rectangle: Rounded Corners 5">
            <a:extLst>
              <a:ext uri="{FF2B5EF4-FFF2-40B4-BE49-F238E27FC236}">
                <a16:creationId xmlns:a16="http://schemas.microsoft.com/office/drawing/2014/main" id="{6C443F1F-9351-9BC3-CD6D-9DCCD1928386}"/>
              </a:ext>
            </a:extLst>
          </p:cNvPr>
          <p:cNvSpPr/>
          <p:nvPr/>
        </p:nvSpPr>
        <p:spPr>
          <a:xfrm>
            <a:off x="623525" y="2871288"/>
            <a:ext cx="4606397" cy="3523920"/>
          </a:xfrm>
          <a:prstGeom prst="roundRect">
            <a:avLst>
              <a:gd name="adj" fmla="val 6532"/>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UTM Avo" panose="02040603050506020204" pitchFamily="18" charset="0"/>
              </a:rPr>
              <a:t>NHIỆM VỤ </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rPr>
              <a:t>Em hãy viết một lá thư khuyên bạn/ người thân khi biết bạn/ người thân vẫn còn day dứt về việc mắc lỗi của họ.</a:t>
            </a:r>
          </a:p>
        </p:txBody>
      </p:sp>
      <p:sp>
        <p:nvSpPr>
          <p:cNvPr id="11" name="TextBox 10">
            <a:extLst>
              <a:ext uri="{FF2B5EF4-FFF2-40B4-BE49-F238E27FC236}">
                <a16:creationId xmlns:a16="http://schemas.microsoft.com/office/drawing/2014/main" id="{4B87F58F-84B9-D4D4-431A-C2DD5C3F5692}"/>
              </a:ext>
            </a:extLst>
          </p:cNvPr>
          <p:cNvSpPr txBox="1"/>
          <p:nvPr/>
        </p:nvSpPr>
        <p:spPr>
          <a:xfrm>
            <a:off x="5896445" y="2810107"/>
            <a:ext cx="5903099" cy="3901837"/>
          </a:xfrm>
          <a:prstGeom prst="rect">
            <a:avLst/>
          </a:prstGeom>
          <a:noFill/>
        </p:spPr>
        <p:txBody>
          <a:bodyPr wrap="square">
            <a:spAutoFit/>
          </a:bodyPr>
          <a:lstStyle/>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solidFill>
                  <a:schemeClr val="tx1"/>
                </a:solidFill>
                <a:latin typeface="UTM Avo" panose="02040603050506020204" pitchFamily="18" charset="0"/>
              </a:rPr>
              <a:t>Nêu lí do viết bức thư.</a:t>
            </a:r>
          </a:p>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solidFill>
                  <a:schemeClr val="tx1"/>
                </a:solidFill>
                <a:latin typeface="UTM Avo" panose="02040603050506020204" pitchFamily="18" charset="0"/>
              </a:rPr>
              <a:t>Giải thích cho bạn/ người thân biết rằng tha thứ cho bản thân là sự giải thoát cho chính mình, giúp bản thân nhẹ lòng hơn.</a:t>
            </a:r>
          </a:p>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solidFill>
                  <a:schemeClr val="tx1"/>
                </a:solidFill>
                <a:latin typeface="UTM Avo" panose="02040603050506020204" pitchFamily="18" charset="0"/>
              </a:rPr>
              <a:t>Đưa ra lời khuyên cho những việc làm chưa khoan dung.</a:t>
            </a:r>
          </a:p>
        </p:txBody>
      </p:sp>
      <p:sp>
        <p:nvSpPr>
          <p:cNvPr id="12" name="Rectangle: Rounded Corners 11">
            <a:extLst>
              <a:ext uri="{FF2B5EF4-FFF2-40B4-BE49-F238E27FC236}">
                <a16:creationId xmlns:a16="http://schemas.microsoft.com/office/drawing/2014/main" id="{D8C05199-EF26-DF28-C865-1C953D150FFB}"/>
              </a:ext>
            </a:extLst>
          </p:cNvPr>
          <p:cNvSpPr/>
          <p:nvPr/>
        </p:nvSpPr>
        <p:spPr>
          <a:xfrm>
            <a:off x="7483650" y="1977278"/>
            <a:ext cx="2728687" cy="743387"/>
          </a:xfrm>
          <a:prstGeom prst="roundRect">
            <a:avLst>
              <a:gd name="adj" fmla="val 50000"/>
            </a:avLst>
          </a:prstGeom>
          <a:solidFill>
            <a:schemeClr val="bg1"/>
          </a:solidFill>
          <a:ln w="38100" cap="flat" cmpd="sng" algn="ctr">
            <a:solidFill>
              <a:schemeClr val="accent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GỢI Ý </a:t>
            </a:r>
          </a:p>
        </p:txBody>
      </p:sp>
    </p:spTree>
    <p:extLst>
      <p:ext uri="{BB962C8B-B14F-4D97-AF65-F5344CB8AC3E}">
        <p14:creationId xmlns:p14="http://schemas.microsoft.com/office/powerpoint/2010/main" val="3613373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75B8502-FDA1-4FA3-EC8D-D6C9842A8A76}"/>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DB00ABA-D563-9EB3-C69E-FE1E6B30C32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FBD2C4E-0309-63D2-AE27-AF6953BCD9D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153402D5-1588-1FAB-435F-C5BCA4D02F1C}"/>
              </a:ext>
            </a:extLst>
          </p:cNvPr>
          <p:cNvSpPr/>
          <p:nvPr/>
        </p:nvSpPr>
        <p:spPr>
          <a:xfrm>
            <a:off x="0" y="3336905"/>
            <a:ext cx="2554394" cy="3521095"/>
          </a:xfrm>
          <a:custGeom>
            <a:avLst/>
            <a:gdLst/>
            <a:ahLst/>
            <a:cxnLst/>
            <a:rect l="l" t="t" r="r" b="b"/>
            <a:pathLst>
              <a:path w="3831591" h="5281642">
                <a:moveTo>
                  <a:pt x="0" y="0"/>
                </a:moveTo>
                <a:lnTo>
                  <a:pt x="3831591" y="0"/>
                </a:lnTo>
                <a:lnTo>
                  <a:pt x="3831591" y="5281642"/>
                </a:lnTo>
                <a:lnTo>
                  <a:pt x="0" y="52816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4" name="Group 7">
            <a:extLst>
              <a:ext uri="{FF2B5EF4-FFF2-40B4-BE49-F238E27FC236}">
                <a16:creationId xmlns:a16="http://schemas.microsoft.com/office/drawing/2014/main" id="{40902C8D-C964-86DC-3495-AF1EDEB2412E}"/>
              </a:ext>
            </a:extLst>
          </p:cNvPr>
          <p:cNvGrpSpPr/>
          <p:nvPr/>
        </p:nvGrpSpPr>
        <p:grpSpPr>
          <a:xfrm>
            <a:off x="339992" y="4558532"/>
            <a:ext cx="2057400" cy="2057400"/>
            <a:chOff x="0" y="0"/>
            <a:chExt cx="812800" cy="812800"/>
          </a:xfrm>
        </p:grpSpPr>
        <p:sp>
          <p:nvSpPr>
            <p:cNvPr id="5" name="Freeform 8">
              <a:extLst>
                <a:ext uri="{FF2B5EF4-FFF2-40B4-BE49-F238E27FC236}">
                  <a16:creationId xmlns:a16="http://schemas.microsoft.com/office/drawing/2014/main" id="{FF6FA658-79AD-7B91-F6B2-A719D6D94C3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C9987A"/>
            </a:solid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6" name="TextBox 9">
              <a:extLst>
                <a:ext uri="{FF2B5EF4-FFF2-40B4-BE49-F238E27FC236}">
                  <a16:creationId xmlns:a16="http://schemas.microsoft.com/office/drawing/2014/main" id="{2A38CBA2-C96E-5F7F-5816-C4F31671C9D9}"/>
                </a:ext>
              </a:extLst>
            </p:cNvPr>
            <p:cNvSpPr txBox="1"/>
            <p:nvPr/>
          </p:nvSpPr>
          <p:spPr>
            <a:xfrm>
              <a:off x="0" y="38100"/>
              <a:ext cx="812800" cy="774700"/>
            </a:xfrm>
            <a:prstGeom prst="rect">
              <a:avLst/>
            </a:prstGeom>
          </p:spPr>
          <p:txBody>
            <a:bodyPr lIns="33867" tIns="33867" rIns="33867" bIns="33867" rtlCol="0" anchor="ctr"/>
            <a:lstStyle/>
            <a:p>
              <a:pPr algn="ctr" defTabSz="609630">
                <a:lnSpc>
                  <a:spcPts val="1796"/>
                </a:lnSpc>
                <a:buClrTx/>
                <a:buFontTx/>
                <a:buNone/>
                <a:defRPr/>
              </a:pPr>
              <a:endParaRPr sz="1200" kern="1200">
                <a:solidFill>
                  <a:prstClr val="black"/>
                </a:solidFill>
                <a:latin typeface="Calibri"/>
                <a:ea typeface="+mn-ea"/>
                <a:cs typeface="+mn-cs"/>
              </a:endParaRPr>
            </a:p>
          </p:txBody>
        </p:sp>
      </p:grpSp>
      <p:sp>
        <p:nvSpPr>
          <p:cNvPr id="7" name="Freeform 16">
            <a:extLst>
              <a:ext uri="{FF2B5EF4-FFF2-40B4-BE49-F238E27FC236}">
                <a16:creationId xmlns:a16="http://schemas.microsoft.com/office/drawing/2014/main" id="{7FBC8415-8AD2-7053-3292-50FBFC76AAF0}"/>
              </a:ext>
            </a:extLst>
          </p:cNvPr>
          <p:cNvSpPr/>
          <p:nvPr/>
        </p:nvSpPr>
        <p:spPr>
          <a:xfrm>
            <a:off x="10260421" y="908793"/>
            <a:ext cx="1387541" cy="1395151"/>
          </a:xfrm>
          <a:custGeom>
            <a:avLst/>
            <a:gdLst/>
            <a:ahLst/>
            <a:cxnLst/>
            <a:rect l="l" t="t" r="r" b="b"/>
            <a:pathLst>
              <a:path w="2081312" h="2092727">
                <a:moveTo>
                  <a:pt x="0" y="0"/>
                </a:moveTo>
                <a:lnTo>
                  <a:pt x="2081312" y="0"/>
                </a:lnTo>
                <a:lnTo>
                  <a:pt x="2081312" y="2092727"/>
                </a:lnTo>
                <a:lnTo>
                  <a:pt x="0" y="20927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9" name="Rounded Rectangle 4">
            <a:extLst>
              <a:ext uri="{FF2B5EF4-FFF2-40B4-BE49-F238E27FC236}">
                <a16:creationId xmlns:a16="http://schemas.microsoft.com/office/drawing/2014/main" id="{4C25CD79-7327-610D-A9CC-FFDE3F9A4117}"/>
              </a:ext>
            </a:extLst>
          </p:cNvPr>
          <p:cNvSpPr/>
          <p:nvPr/>
        </p:nvSpPr>
        <p:spPr>
          <a:xfrm>
            <a:off x="3444295" y="1791150"/>
            <a:ext cx="5303409"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defRPr/>
            </a:pPr>
            <a:r>
              <a:rPr lang="vi-VN" sz="2400" dirty="0">
                <a:latin typeface="UTM Avo" panose="02040603050506020204" pitchFamily="18" charset="0"/>
                <a:cs typeface="Arial" pitchFamily="34" charset="0"/>
              </a:rPr>
              <a:t>Ôn lại kiến thức đã học.</a:t>
            </a:r>
          </a:p>
        </p:txBody>
      </p:sp>
      <p:sp>
        <p:nvSpPr>
          <p:cNvPr id="10" name="Rounded Rectangle 8">
            <a:extLst>
              <a:ext uri="{FF2B5EF4-FFF2-40B4-BE49-F238E27FC236}">
                <a16:creationId xmlns:a16="http://schemas.microsoft.com/office/drawing/2014/main" id="{166E0F15-F246-C943-1D07-9F4AE3EFC955}"/>
              </a:ext>
            </a:extLst>
          </p:cNvPr>
          <p:cNvSpPr/>
          <p:nvPr/>
        </p:nvSpPr>
        <p:spPr>
          <a:xfrm>
            <a:off x="3444294" y="2622111"/>
            <a:ext cx="5303409"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Hoàn thành nhiệm vụ phần </a:t>
            </a:r>
          </a:p>
          <a:p>
            <a:pPr lvl="0" algn="ctr">
              <a:lnSpc>
                <a:spcPct val="150000"/>
              </a:lnSpc>
            </a:pPr>
            <a:r>
              <a:rPr lang="vi-VN" sz="2400" dirty="0">
                <a:latin typeface="UTM Avo" panose="02040603050506020204" pitchFamily="18" charset="0"/>
                <a:cs typeface="Arial" pitchFamily="34" charset="0"/>
              </a:rPr>
              <a:t>Vận dụng.</a:t>
            </a:r>
          </a:p>
        </p:txBody>
      </p:sp>
      <p:sp>
        <p:nvSpPr>
          <p:cNvPr id="3" name="Rounded Rectangle 8">
            <a:extLst>
              <a:ext uri="{FF2B5EF4-FFF2-40B4-BE49-F238E27FC236}">
                <a16:creationId xmlns:a16="http://schemas.microsoft.com/office/drawing/2014/main" id="{2B8716DF-48CD-016B-B540-28B143A70EC6}"/>
              </a:ext>
            </a:extLst>
          </p:cNvPr>
          <p:cNvSpPr/>
          <p:nvPr/>
        </p:nvSpPr>
        <p:spPr>
          <a:xfrm>
            <a:off x="3444293" y="4066006"/>
            <a:ext cx="5303409" cy="1854125"/>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Đọc và tìm hiểu trước</a:t>
            </a:r>
            <a:endParaRPr lang="en-US" sz="2400" dirty="0">
              <a:latin typeface="UTM Avo" panose="02040603050506020204" pitchFamily="18" charset="0"/>
              <a:cs typeface="Arial" pitchFamily="34" charset="0"/>
            </a:endParaRPr>
          </a:p>
          <a:p>
            <a:pPr lvl="0" algn="ctr">
              <a:lnSpc>
                <a:spcPct val="150000"/>
              </a:lnSpc>
            </a:pPr>
            <a:r>
              <a:rPr lang="vi-VN" sz="2400" b="1" dirty="0">
                <a:latin typeface="UTM Avo" panose="02040603050506020204" pitchFamily="18" charset="0"/>
                <a:cs typeface="Arial" pitchFamily="34" charset="0"/>
              </a:rPr>
              <a:t>Bài 3. Tích cực tham gia các hoạt động cộng đồng</a:t>
            </a:r>
            <a:r>
              <a:rPr lang="vi-VN" sz="2400" dirty="0">
                <a:latin typeface="UTM Avo" panose="02040603050506020204" pitchFamily="18" charset="0"/>
                <a:cs typeface="Arial" pitchFamily="34" charset="0"/>
              </a:rPr>
              <a:t>.</a:t>
            </a:r>
          </a:p>
        </p:txBody>
      </p:sp>
    </p:spTree>
    <p:extLst>
      <p:ext uri="{BB962C8B-B14F-4D97-AF65-F5344CB8AC3E}">
        <p14:creationId xmlns:p14="http://schemas.microsoft.com/office/powerpoint/2010/main" val="262771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2. Khoan dung (Phần 1)</Template>
  <TotalTime>81</TotalTime>
  <Words>2051</Words>
  <Application>Microsoft Office PowerPoint</Application>
  <PresentationFormat>Widescreen</PresentationFormat>
  <Paragraphs>205</Paragraphs>
  <Slides>40</Slides>
  <Notes>15</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40</vt:i4>
      </vt:variant>
    </vt:vector>
  </HeadingPairs>
  <TitlesOfParts>
    <vt:vector size="46" baseType="lpstr">
      <vt:lpstr>UTM Avo</vt:lpstr>
      <vt:lpstr>Aptos</vt:lpstr>
      <vt:lpstr>Arial</vt:lpstr>
      <vt:lpstr>Calibri</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Vân Anh Vũ</cp:lastModifiedBy>
  <cp:revision>22</cp:revision>
  <dcterms:created xsi:type="dcterms:W3CDTF">2024-12-06T04:43:09Z</dcterms:created>
  <dcterms:modified xsi:type="dcterms:W3CDTF">2024-12-19T02:55:51Z</dcterms:modified>
</cp:coreProperties>
</file>