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4" r:id="rId2"/>
    <p:sldMasterId id="2147483676" r:id="rId3"/>
    <p:sldMasterId id="2147483688" r:id="rId4"/>
  </p:sldMasterIdLst>
  <p:notesMasterIdLst>
    <p:notesMasterId r:id="rId38"/>
  </p:notesMasterIdLst>
  <p:sldIdLst>
    <p:sldId id="257" r:id="rId5"/>
    <p:sldId id="268" r:id="rId6"/>
    <p:sldId id="319" r:id="rId7"/>
    <p:sldId id="256" r:id="rId8"/>
    <p:sldId id="267" r:id="rId9"/>
    <p:sldId id="260" r:id="rId10"/>
    <p:sldId id="272" r:id="rId11"/>
    <p:sldId id="274" r:id="rId12"/>
    <p:sldId id="316" r:id="rId13"/>
    <p:sldId id="320" r:id="rId14"/>
    <p:sldId id="321" r:id="rId15"/>
    <p:sldId id="311" r:id="rId16"/>
    <p:sldId id="322" r:id="rId17"/>
    <p:sldId id="315" r:id="rId18"/>
    <p:sldId id="293" r:id="rId19"/>
    <p:sldId id="294" r:id="rId20"/>
    <p:sldId id="296" r:id="rId21"/>
    <p:sldId id="310" r:id="rId22"/>
    <p:sldId id="314" r:id="rId23"/>
    <p:sldId id="304" r:id="rId24"/>
    <p:sldId id="303" r:id="rId25"/>
    <p:sldId id="306" r:id="rId26"/>
    <p:sldId id="305" r:id="rId27"/>
    <p:sldId id="307" r:id="rId28"/>
    <p:sldId id="308" r:id="rId29"/>
    <p:sldId id="290" r:id="rId30"/>
    <p:sldId id="259" r:id="rId31"/>
    <p:sldId id="263" r:id="rId32"/>
    <p:sldId id="261" r:id="rId33"/>
    <p:sldId id="258" r:id="rId34"/>
    <p:sldId id="323" r:id="rId35"/>
    <p:sldId id="318" r:id="rId36"/>
    <p:sldId id="269" r:id="rId37"/>
  </p:sldIdLst>
  <p:sldSz cx="12192000" cy="6858000"/>
  <p:notesSz cx="6858000" cy="9144000"/>
  <p:embeddedFontLst>
    <p:embeddedFont>
      <p:font typeface="UTM Avo" panose="02040603050506020204" pitchFamily="18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guyen Thien Hương" initials="H" lastIdx="1" clrIdx="0">
    <p:extLst>
      <p:ext uri="{19B8F6BF-5375-455C-9EA6-DF929625EA0E}">
        <p15:presenceInfo xmlns:p15="http://schemas.microsoft.com/office/powerpoint/2012/main" userId="Nguyen Thien Hươ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4F9F1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4.fntdata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2.fntdata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86B0E5-6456-452E-8A06-CEFA6AE77F5F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12917-EBF9-40E7-86EB-049A15F1A6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08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2863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>
          <a:extLst>
            <a:ext uri="{FF2B5EF4-FFF2-40B4-BE49-F238E27FC236}">
              <a16:creationId xmlns:a16="http://schemas.microsoft.com/office/drawing/2014/main" id="{B54C5B6F-6BCA-E1CC-A27A-08EC2C961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ed75ccf_033:notes">
            <a:extLst>
              <a:ext uri="{FF2B5EF4-FFF2-40B4-BE49-F238E27FC236}">
                <a16:creationId xmlns:a16="http://schemas.microsoft.com/office/drawing/2014/main" id="{E6ADA62E-9D00-5A19-5148-81C990B1EB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ed75ccf_033:notes">
            <a:extLst>
              <a:ext uri="{FF2B5EF4-FFF2-40B4-BE49-F238E27FC236}">
                <a16:creationId xmlns:a16="http://schemas.microsoft.com/office/drawing/2014/main" id="{B58B8B78-DEDD-7BA6-05AD-04FD71C04F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4176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>
          <a:extLst>
            <a:ext uri="{FF2B5EF4-FFF2-40B4-BE49-F238E27FC236}">
              <a16:creationId xmlns:a16="http://schemas.microsoft.com/office/drawing/2014/main" id="{A41C27E1-4B91-C86F-FDAE-266AF982D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ed75ccf_033:notes">
            <a:extLst>
              <a:ext uri="{FF2B5EF4-FFF2-40B4-BE49-F238E27FC236}">
                <a16:creationId xmlns:a16="http://schemas.microsoft.com/office/drawing/2014/main" id="{997740FC-584E-B1B5-848C-BCEC2673BB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ed75ccf_033:notes">
            <a:extLst>
              <a:ext uri="{FF2B5EF4-FFF2-40B4-BE49-F238E27FC236}">
                <a16:creationId xmlns:a16="http://schemas.microsoft.com/office/drawing/2014/main" id="{D156A7DD-2DC5-1567-7EF2-811FC3D578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1228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35888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91CE1B90-E708-E628-A439-CF51D1971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5f391192_029:notes">
            <a:extLst>
              <a:ext uri="{FF2B5EF4-FFF2-40B4-BE49-F238E27FC236}">
                <a16:creationId xmlns:a16="http://schemas.microsoft.com/office/drawing/2014/main" id="{AD8251B3-DA40-6B5E-E934-5E59B6AD7E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5f391192_029:notes">
            <a:extLst>
              <a:ext uri="{FF2B5EF4-FFF2-40B4-BE49-F238E27FC236}">
                <a16:creationId xmlns:a16="http://schemas.microsoft.com/office/drawing/2014/main" id="{EDB4F251-2D9F-7210-74D5-7FE5E85637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27825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4774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1297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966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64638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751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8604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36503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83694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32007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bc60c5173c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bc60c5173c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solidFill>
          <a:schemeClr val="dk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33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/>
          <p:nvPr/>
        </p:nvSpPr>
        <p:spPr>
          <a:xfrm>
            <a:off x="2174200" y="1777933"/>
            <a:ext cx="7843600" cy="33020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285750" algn="bl" rotWithShape="0">
              <a:srgbClr val="00131F">
                <a:alpha val="78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2570467" y="2111133"/>
            <a:ext cx="7051200" cy="154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2570467" y="3786739"/>
            <a:ext cx="7051200" cy="104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4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03819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Stegosaurus">
  <p:cSld name="Blank - Stegosaurus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>
            <a:spLocks noGrp="1"/>
          </p:cNvSpPr>
          <p:nvPr>
            <p:ph type="sldNum" idx="12"/>
          </p:nvPr>
        </p:nvSpPr>
        <p:spPr>
          <a:xfrm>
            <a:off x="5730200" y="6333135"/>
            <a:ext cx="7316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ctr"/>
            <a:fld id="{00000000-1234-1234-1234-123412341234}" type="slidenum">
              <a:rPr lang="en" smtClean="0"/>
              <a:pPr algn="ct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91735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46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37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486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8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840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7577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75376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489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3085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6104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61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0949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1840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2579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149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6921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8342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3126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9722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5266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6646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1469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910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475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095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2729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2871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9367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511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259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484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722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59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3441362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844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6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55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55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1.pn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56/" TargetMode="Externa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2/1/21/56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357353" y="1421312"/>
            <a:ext cx="11687502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5: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Nghề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nghiệp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trong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cuộc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sống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544191" y="3780926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19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2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040A06D-000C-0355-BAA5-95C5C4CDA4D3}"/>
              </a:ext>
            </a:extLst>
          </p:cNvPr>
          <p:cNvGrpSpPr/>
          <p:nvPr/>
        </p:nvGrpSpPr>
        <p:grpSpPr>
          <a:xfrm>
            <a:off x="2659881" y="1652047"/>
            <a:ext cx="6872238" cy="3553905"/>
            <a:chOff x="723900" y="1028633"/>
            <a:chExt cx="6138813" cy="355390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AF4BA32-D67F-8762-880D-6FFD98F360FA}"/>
                </a:ext>
              </a:extLst>
            </p:cNvPr>
            <p:cNvGrpSpPr/>
            <p:nvPr/>
          </p:nvGrpSpPr>
          <p:grpSpPr>
            <a:xfrm>
              <a:off x="723900" y="1028633"/>
              <a:ext cx="6138813" cy="3553905"/>
              <a:chOff x="480765" y="1409633"/>
              <a:chExt cx="6862713" cy="3553905"/>
            </a:xfrm>
          </p:grpSpPr>
          <p:sp>
            <p:nvSpPr>
              <p:cNvPr id="10" name="Speech Bubble: Oval 9">
                <a:extLst>
                  <a:ext uri="{FF2B5EF4-FFF2-40B4-BE49-F238E27FC236}">
                    <a16:creationId xmlns:a16="http://schemas.microsoft.com/office/drawing/2014/main" id="{AC2795FD-A11B-1DB9-161C-C9F35924105E}"/>
                  </a:ext>
                </a:extLst>
              </p:cNvPr>
              <p:cNvSpPr/>
              <p:nvPr/>
            </p:nvSpPr>
            <p:spPr>
              <a:xfrm>
                <a:off x="480765" y="1409633"/>
                <a:ext cx="6862713" cy="3553905"/>
              </a:xfrm>
              <a:prstGeom prst="wedgeEllipseCallout">
                <a:avLst>
                  <a:gd name="adj1" fmla="val 47537"/>
                  <a:gd name="adj2" fmla="val 47983"/>
                </a:avLst>
              </a:prstGeom>
              <a:solidFill>
                <a:srgbClr val="FFFAF7"/>
              </a:solidFill>
              <a:ln w="1905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A626A3B-AE38-05AC-515E-EB831FBF1070}"/>
                  </a:ext>
                </a:extLst>
              </p:cNvPr>
              <p:cNvSpPr txBox="1"/>
              <p:nvPr/>
            </p:nvSpPr>
            <p:spPr>
              <a:xfrm>
                <a:off x="480765" y="2167306"/>
                <a:ext cx="6763733" cy="574388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77033F2-58C8-46D5-16A3-1C7DB9328DA6}"/>
                </a:ext>
              </a:extLst>
            </p:cNvPr>
            <p:cNvSpPr txBox="1"/>
            <p:nvPr/>
          </p:nvSpPr>
          <p:spPr>
            <a:xfrm>
              <a:off x="1150579" y="1889084"/>
              <a:ext cx="5623595" cy="1682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từng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đi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chợ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cùng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mẹ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chưa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?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từng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đã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sử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dụng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tiền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tự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mua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món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đồ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chưa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741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EE9936E-5050-DA32-2B95-72F89190CFAA}"/>
              </a:ext>
            </a:extLst>
          </p:cNvPr>
          <p:cNvGrpSpPr/>
          <p:nvPr/>
        </p:nvGrpSpPr>
        <p:grpSpPr>
          <a:xfrm>
            <a:off x="4727728" y="3101203"/>
            <a:ext cx="2736543" cy="1674349"/>
            <a:chOff x="608051" y="961374"/>
            <a:chExt cx="2878585" cy="167434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FABF4D38-4D6C-769F-C029-1F7C4607F2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328252" y="1330706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4442F19-5414-673A-47C0-FB4FD2A5FAE2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7B65CC-D8A9-4654-0874-1A10BBF52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14" y="1552481"/>
            <a:ext cx="6653971" cy="5195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52CBD3F-5EB3-B2CC-3D0F-150E97B9D086}"/>
              </a:ext>
            </a:extLst>
          </p:cNvPr>
          <p:cNvGrpSpPr/>
          <p:nvPr/>
        </p:nvGrpSpPr>
        <p:grpSpPr>
          <a:xfrm>
            <a:off x="4727728" y="3057136"/>
            <a:ext cx="2736543" cy="1674349"/>
            <a:chOff x="608051" y="961374"/>
            <a:chExt cx="2878585" cy="167434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5B53E4C3-2201-E723-3AC6-81D03C200E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328252" y="1330706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F168A75-7F6A-4AEB-57B5-CA3AB334DF47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>
            <a:spLocks noGrp="1"/>
          </p:cNvSpPr>
          <p:nvPr>
            <p:ph type="ctrTitle" idx="4294967295"/>
          </p:nvPr>
        </p:nvSpPr>
        <p:spPr>
          <a:xfrm>
            <a:off x="2278583" y="2433435"/>
            <a:ext cx="7051675" cy="652463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pPr algn="ctr"/>
            <a:r>
              <a:rPr lang="en" sz="6000" b="1" dirty="0">
                <a:latin typeface="UTM Avo" panose="02040603050506020204" pitchFamily="18" charset="0"/>
                <a:cs typeface="Arial" panose="020B0604020202020204" pitchFamily="34" charset="0"/>
              </a:rPr>
              <a:t>01.</a:t>
            </a:r>
            <a:endParaRPr sz="60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5" name="Google Shape;135;p25"/>
          <p:cNvSpPr txBox="1">
            <a:spLocks noGrp="1"/>
          </p:cNvSpPr>
          <p:nvPr>
            <p:ph type="subTitle" idx="4294967295"/>
          </p:nvPr>
        </p:nvSpPr>
        <p:spPr>
          <a:xfrm>
            <a:off x="561861" y="3535839"/>
            <a:ext cx="10485120" cy="11776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" sz="5000" b="1" dirty="0">
                <a:latin typeface="UTM Avo" panose="02040603050506020204" pitchFamily="18" charset="0"/>
                <a:cs typeface="Arial" panose="020B0604020202020204" pitchFamily="34" charset="0"/>
              </a:rPr>
              <a:t>NHẬN BIẾT ĐỒNG TIỀN VIỆT NAM</a:t>
            </a:r>
            <a:endParaRPr sz="50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oney bag emoji clipart">
            <a:extLst>
              <a:ext uri="{FF2B5EF4-FFF2-40B4-BE49-F238E27FC236}">
                <a16:creationId xmlns:a16="http://schemas.microsoft.com/office/drawing/2014/main" id="{785CA038-D427-4CE8-9595-F5E095E3E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502" y="4010025"/>
            <a:ext cx="2847975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Boy is Questioning clipart">
            <a:extLst>
              <a:ext uri="{FF2B5EF4-FFF2-40B4-BE49-F238E27FC236}">
                <a16:creationId xmlns:a16="http://schemas.microsoft.com/office/drawing/2014/main" id="{F8438A48-7F22-4565-BE57-4B23D9E3B6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50" y="3320549"/>
            <a:ext cx="2847975" cy="353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C1BCFD2-85B6-4E90-B7D9-B9856A60917B}"/>
              </a:ext>
            </a:extLst>
          </p:cNvPr>
          <p:cNvGrpSpPr/>
          <p:nvPr/>
        </p:nvGrpSpPr>
        <p:grpSpPr>
          <a:xfrm>
            <a:off x="3261445" y="1886576"/>
            <a:ext cx="7324725" cy="2419057"/>
            <a:chOff x="405624" y="1095668"/>
            <a:chExt cx="10363200" cy="2419057"/>
          </a:xfrm>
        </p:grpSpPr>
        <p:sp>
          <p:nvSpPr>
            <p:cNvPr id="7" name="Cloud 6">
              <a:extLst>
                <a:ext uri="{FF2B5EF4-FFF2-40B4-BE49-F238E27FC236}">
                  <a16:creationId xmlns:a16="http://schemas.microsoft.com/office/drawing/2014/main" id="{D1DD56E4-0A51-4879-90F7-44335C6C6FD6}"/>
                </a:ext>
              </a:extLst>
            </p:cNvPr>
            <p:cNvSpPr/>
            <p:nvPr/>
          </p:nvSpPr>
          <p:spPr>
            <a:xfrm>
              <a:off x="405624" y="1095668"/>
              <a:ext cx="10363200" cy="2419057"/>
            </a:xfrm>
            <a:prstGeom prst="cloud">
              <a:avLst/>
            </a:prstGeom>
            <a:solidFill>
              <a:srgbClr val="F4F9F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01A3074-6C0D-4F2F-B936-86BC52AFBB41}"/>
                </a:ext>
              </a:extLst>
            </p:cNvPr>
            <p:cNvSpPr txBox="1"/>
            <p:nvPr/>
          </p:nvSpPr>
          <p:spPr>
            <a:xfrm>
              <a:off x="1460790" y="1873026"/>
              <a:ext cx="8252865" cy="864339"/>
            </a:xfrm>
            <a:prstGeom prst="rect">
              <a:avLst/>
            </a:prstGeom>
            <a:solidFill>
              <a:srgbClr val="F4F9F1"/>
            </a:solidFill>
          </p:spPr>
          <p:txBody>
            <a:bodyPr wrap="square" rtlCol="0">
              <a:spAutoFit/>
            </a:bodyPr>
            <a:lstStyle/>
            <a:p>
              <a:pPr marL="0" marR="0"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22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Theo các em, tiền được sử dụng </a:t>
              </a:r>
              <a:br>
                <a:rPr lang="nl-NL" sz="22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nl-NL" sz="22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để làm gì trong cuộc sống hàng ngày?</a:t>
              </a:r>
              <a:endParaRPr lang="en-US" sz="2200" b="1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894E4AB9-A034-4DC4-BD16-D7D2464EA279}"/>
              </a:ext>
            </a:extLst>
          </p:cNvPr>
          <p:cNvGrpSpPr/>
          <p:nvPr/>
        </p:nvGrpSpPr>
        <p:grpSpPr>
          <a:xfrm>
            <a:off x="3199263" y="2262830"/>
            <a:ext cx="8032190" cy="1934888"/>
            <a:chOff x="4481199" y="1876036"/>
            <a:chExt cx="6906562" cy="2495549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479CFE9-AC68-4CB2-919C-5E4F127BC3CA}"/>
                </a:ext>
              </a:extLst>
            </p:cNvPr>
            <p:cNvSpPr/>
            <p:nvPr/>
          </p:nvSpPr>
          <p:spPr>
            <a:xfrm>
              <a:off x="4481199" y="1876036"/>
              <a:ext cx="6906562" cy="2495549"/>
            </a:xfrm>
            <a:prstGeom prst="roundRect">
              <a:avLst>
                <a:gd name="adj" fmla="val 11323"/>
              </a:avLst>
            </a:prstGeom>
            <a:solidFill>
              <a:srgbClr val="FFFBFB"/>
            </a:solidFill>
            <a:ln w="1905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UTM Avo" panose="020406030505060202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742512-C9B5-42D2-B0D5-41144C66BE8F}"/>
                </a:ext>
              </a:extLst>
            </p:cNvPr>
            <p:cNvSpPr txBox="1"/>
            <p:nvPr/>
          </p:nvSpPr>
          <p:spPr>
            <a:xfrm>
              <a:off x="4612764" y="2168978"/>
              <a:ext cx="6643432" cy="17684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lnSpc>
                  <a:spcPct val="120000"/>
                </a:lnSpc>
                <a:spcBef>
                  <a:spcPts val="700"/>
                </a:spcBef>
                <a:spcAft>
                  <a:spcPts val="700"/>
                </a:spcAft>
              </a:pPr>
              <a:r>
                <a:rPr lang="vi-VN" sz="2400" b="0" i="0" dirty="0">
                  <a:solidFill>
                    <a:srgbClr val="000000"/>
                  </a:solidFill>
                  <a:effectLst/>
                </a:rPr>
                <a:t>Tiền được dùng làm môi giới trong quá trình </a:t>
              </a:r>
              <a:br>
                <a:rPr lang="en-US" sz="2400" b="0" i="0" dirty="0">
                  <a:solidFill>
                    <a:srgbClr val="000000"/>
                  </a:solidFill>
                  <a:effectLst/>
                </a:rPr>
              </a:br>
              <a:r>
                <a:rPr lang="vi-VN" sz="2400" b="0" i="0" dirty="0">
                  <a:solidFill>
                    <a:srgbClr val="000000"/>
                  </a:solidFill>
                  <a:effectLst/>
                </a:rPr>
                <a:t>trao đổi hàng hoá</a:t>
              </a:r>
              <a:r>
                <a:rPr lang="en-US" sz="2400" b="0" i="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</a:rPr>
                <a:t>, </a:t>
              </a:r>
              <a:r>
                <a:rPr lang="vi-VN" sz="2400" b="0" i="0" dirty="0">
                  <a:solidFill>
                    <a:srgbClr val="000000"/>
                  </a:solidFill>
                  <a:effectLst/>
                </a:rPr>
                <a:t>làm phương tiện thanh toán, trả nợ, nộp thuế, trả tiền mua chịu hàng…</a:t>
              </a:r>
              <a:endPara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oogle Shape;1446;p17">
            <a:extLst>
              <a:ext uri="{FF2B5EF4-FFF2-40B4-BE49-F238E27FC236}">
                <a16:creationId xmlns:a16="http://schemas.microsoft.com/office/drawing/2014/main" id="{BBB4BFC2-84E9-4513-B490-A67E7C1496AF}"/>
              </a:ext>
            </a:extLst>
          </p:cNvPr>
          <p:cNvGrpSpPr/>
          <p:nvPr/>
        </p:nvGrpSpPr>
        <p:grpSpPr>
          <a:xfrm>
            <a:off x="540679" y="3768060"/>
            <a:ext cx="3626995" cy="2867485"/>
            <a:chOff x="1312650" y="1949612"/>
            <a:chExt cx="2533206" cy="2075311"/>
          </a:xfrm>
        </p:grpSpPr>
        <p:sp>
          <p:nvSpPr>
            <p:cNvPr id="8" name="Google Shape;1447;p17">
              <a:extLst>
                <a:ext uri="{FF2B5EF4-FFF2-40B4-BE49-F238E27FC236}">
                  <a16:creationId xmlns:a16="http://schemas.microsoft.com/office/drawing/2014/main" id="{FC318B32-E901-4644-8EB2-09BE6668480F}"/>
                </a:ext>
              </a:extLst>
            </p:cNvPr>
            <p:cNvSpPr/>
            <p:nvPr/>
          </p:nvSpPr>
          <p:spPr>
            <a:xfrm>
              <a:off x="2404565" y="3692446"/>
              <a:ext cx="786293" cy="183519"/>
            </a:xfrm>
            <a:custGeom>
              <a:avLst/>
              <a:gdLst/>
              <a:ahLst/>
              <a:cxnLst/>
              <a:rect l="l" t="t" r="r" b="b"/>
              <a:pathLst>
                <a:path w="5210" h="1216" extrusionOk="0">
                  <a:moveTo>
                    <a:pt x="2605" y="1"/>
                  </a:moveTo>
                  <a:cubicBezTo>
                    <a:pt x="1154" y="1"/>
                    <a:pt x="1" y="258"/>
                    <a:pt x="1" y="605"/>
                  </a:cubicBezTo>
                  <a:cubicBezTo>
                    <a:pt x="1" y="952"/>
                    <a:pt x="1154" y="1216"/>
                    <a:pt x="2605" y="1216"/>
                  </a:cubicBezTo>
                  <a:cubicBezTo>
                    <a:pt x="4049" y="1216"/>
                    <a:pt x="5209" y="952"/>
                    <a:pt x="5209" y="605"/>
                  </a:cubicBezTo>
                  <a:cubicBezTo>
                    <a:pt x="5209" y="258"/>
                    <a:pt x="4049" y="1"/>
                    <a:pt x="2605" y="1"/>
                  </a:cubicBezTo>
                  <a:close/>
                </a:path>
              </a:pathLst>
            </a:custGeom>
            <a:solidFill>
              <a:srgbClr val="F0F1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448;p17">
              <a:extLst>
                <a:ext uri="{FF2B5EF4-FFF2-40B4-BE49-F238E27FC236}">
                  <a16:creationId xmlns:a16="http://schemas.microsoft.com/office/drawing/2014/main" id="{5FD7388F-274B-4346-8184-97CCB27AB316}"/>
                </a:ext>
              </a:extLst>
            </p:cNvPr>
            <p:cNvSpPr/>
            <p:nvPr/>
          </p:nvSpPr>
          <p:spPr>
            <a:xfrm>
              <a:off x="3059714" y="3692446"/>
              <a:ext cx="786142" cy="183519"/>
            </a:xfrm>
            <a:custGeom>
              <a:avLst/>
              <a:gdLst/>
              <a:ahLst/>
              <a:cxnLst/>
              <a:rect l="l" t="t" r="r" b="b"/>
              <a:pathLst>
                <a:path w="5209" h="1216" extrusionOk="0">
                  <a:moveTo>
                    <a:pt x="2604" y="1"/>
                  </a:moveTo>
                  <a:cubicBezTo>
                    <a:pt x="1153" y="1"/>
                    <a:pt x="0" y="258"/>
                    <a:pt x="0" y="605"/>
                  </a:cubicBezTo>
                  <a:cubicBezTo>
                    <a:pt x="0" y="952"/>
                    <a:pt x="1153" y="1216"/>
                    <a:pt x="2604" y="1216"/>
                  </a:cubicBezTo>
                  <a:cubicBezTo>
                    <a:pt x="4048" y="1216"/>
                    <a:pt x="5208" y="952"/>
                    <a:pt x="5208" y="605"/>
                  </a:cubicBezTo>
                  <a:cubicBezTo>
                    <a:pt x="5208" y="258"/>
                    <a:pt x="4048" y="1"/>
                    <a:pt x="2604" y="1"/>
                  </a:cubicBezTo>
                  <a:close/>
                </a:path>
              </a:pathLst>
            </a:custGeom>
            <a:solidFill>
              <a:srgbClr val="F0F1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449;p17">
              <a:extLst>
                <a:ext uri="{FF2B5EF4-FFF2-40B4-BE49-F238E27FC236}">
                  <a16:creationId xmlns:a16="http://schemas.microsoft.com/office/drawing/2014/main" id="{84128044-C741-4169-8D3C-2151F52B0463}"/>
                </a:ext>
              </a:extLst>
            </p:cNvPr>
            <p:cNvSpPr/>
            <p:nvPr/>
          </p:nvSpPr>
          <p:spPr>
            <a:xfrm>
              <a:off x="1312650" y="3692446"/>
              <a:ext cx="1392841" cy="332477"/>
            </a:xfrm>
            <a:custGeom>
              <a:avLst/>
              <a:gdLst/>
              <a:ahLst/>
              <a:cxnLst/>
              <a:rect l="l" t="t" r="r" b="b"/>
              <a:pathLst>
                <a:path w="9229" h="2203" extrusionOk="0">
                  <a:moveTo>
                    <a:pt x="4597" y="1"/>
                  </a:moveTo>
                  <a:cubicBezTo>
                    <a:pt x="2056" y="1"/>
                    <a:pt x="0" y="494"/>
                    <a:pt x="0" y="1098"/>
                  </a:cubicBezTo>
                  <a:cubicBezTo>
                    <a:pt x="0" y="1709"/>
                    <a:pt x="2056" y="2202"/>
                    <a:pt x="4597" y="2202"/>
                  </a:cubicBezTo>
                  <a:cubicBezTo>
                    <a:pt x="7146" y="2202"/>
                    <a:pt x="9229" y="1709"/>
                    <a:pt x="9229" y="1098"/>
                  </a:cubicBezTo>
                  <a:cubicBezTo>
                    <a:pt x="9229" y="494"/>
                    <a:pt x="7146" y="1"/>
                    <a:pt x="4597" y="1"/>
                  </a:cubicBezTo>
                  <a:close/>
                </a:path>
              </a:pathLst>
            </a:custGeom>
            <a:solidFill>
              <a:srgbClr val="F0F1F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450;p17">
              <a:extLst>
                <a:ext uri="{FF2B5EF4-FFF2-40B4-BE49-F238E27FC236}">
                  <a16:creationId xmlns:a16="http://schemas.microsoft.com/office/drawing/2014/main" id="{5267DBD5-F8AD-4B3F-9F85-6F15611E2182}"/>
                </a:ext>
              </a:extLst>
            </p:cNvPr>
            <p:cNvSpPr/>
            <p:nvPr/>
          </p:nvSpPr>
          <p:spPr>
            <a:xfrm>
              <a:off x="1312650" y="2600534"/>
              <a:ext cx="554480" cy="485359"/>
            </a:xfrm>
            <a:custGeom>
              <a:avLst/>
              <a:gdLst/>
              <a:ahLst/>
              <a:cxnLst/>
              <a:rect l="l" t="t" r="r" b="b"/>
              <a:pathLst>
                <a:path w="3674" h="3216" extrusionOk="0">
                  <a:moveTo>
                    <a:pt x="896" y="0"/>
                  </a:moveTo>
                  <a:lnTo>
                    <a:pt x="0" y="1451"/>
                  </a:lnTo>
                  <a:lnTo>
                    <a:pt x="2778" y="3215"/>
                  </a:lnTo>
                  <a:lnTo>
                    <a:pt x="3674" y="1736"/>
                  </a:lnTo>
                  <a:lnTo>
                    <a:pt x="896" y="0"/>
                  </a:lnTo>
                  <a:close/>
                </a:path>
              </a:pathLst>
            </a:custGeom>
            <a:solidFill>
              <a:srgbClr val="328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451;p17">
              <a:extLst>
                <a:ext uri="{FF2B5EF4-FFF2-40B4-BE49-F238E27FC236}">
                  <a16:creationId xmlns:a16="http://schemas.microsoft.com/office/drawing/2014/main" id="{D2F9928C-D7CF-4EB7-A6E4-A8C1CC92E69B}"/>
                </a:ext>
              </a:extLst>
            </p:cNvPr>
            <p:cNvSpPr/>
            <p:nvPr/>
          </p:nvSpPr>
          <p:spPr>
            <a:xfrm>
              <a:off x="1622793" y="2963046"/>
              <a:ext cx="87232" cy="66254"/>
            </a:xfrm>
            <a:custGeom>
              <a:avLst/>
              <a:gdLst/>
              <a:ahLst/>
              <a:cxnLst/>
              <a:rect l="l" t="t" r="r" b="b"/>
              <a:pathLst>
                <a:path w="578" h="439" extrusionOk="0">
                  <a:moveTo>
                    <a:pt x="56" y="1"/>
                  </a:moveTo>
                  <a:lnTo>
                    <a:pt x="1" y="119"/>
                  </a:lnTo>
                  <a:lnTo>
                    <a:pt x="521" y="438"/>
                  </a:lnTo>
                  <a:lnTo>
                    <a:pt x="577" y="320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52;p17">
              <a:extLst>
                <a:ext uri="{FF2B5EF4-FFF2-40B4-BE49-F238E27FC236}">
                  <a16:creationId xmlns:a16="http://schemas.microsoft.com/office/drawing/2014/main" id="{6450181A-0D4E-4179-925A-EA87B1925EA2}"/>
                </a:ext>
              </a:extLst>
            </p:cNvPr>
            <p:cNvSpPr/>
            <p:nvPr/>
          </p:nvSpPr>
          <p:spPr>
            <a:xfrm>
              <a:off x="1675163" y="2967272"/>
              <a:ext cx="43163" cy="35768"/>
            </a:xfrm>
            <a:custGeom>
              <a:avLst/>
              <a:gdLst/>
              <a:ahLst/>
              <a:cxnLst/>
              <a:rect l="l" t="t" r="r" b="b"/>
              <a:pathLst>
                <a:path w="286" h="237" extrusionOk="0">
                  <a:moveTo>
                    <a:pt x="29" y="0"/>
                  </a:moveTo>
                  <a:lnTo>
                    <a:pt x="1" y="63"/>
                  </a:lnTo>
                  <a:lnTo>
                    <a:pt x="258" y="237"/>
                  </a:lnTo>
                  <a:lnTo>
                    <a:pt x="286" y="17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53;p17">
              <a:extLst>
                <a:ext uri="{FF2B5EF4-FFF2-40B4-BE49-F238E27FC236}">
                  <a16:creationId xmlns:a16="http://schemas.microsoft.com/office/drawing/2014/main" id="{B1CB5E9C-AB10-4E61-B9E2-3F504968019E}"/>
                </a:ext>
              </a:extLst>
            </p:cNvPr>
            <p:cNvSpPr/>
            <p:nvPr/>
          </p:nvSpPr>
          <p:spPr>
            <a:xfrm>
              <a:off x="1697197" y="2967272"/>
              <a:ext cx="30637" cy="22185"/>
            </a:xfrm>
            <a:custGeom>
              <a:avLst/>
              <a:gdLst/>
              <a:ahLst/>
              <a:cxnLst/>
              <a:rect l="l" t="t" r="r" b="b"/>
              <a:pathLst>
                <a:path w="203" h="147" extrusionOk="0">
                  <a:moveTo>
                    <a:pt x="1" y="0"/>
                  </a:moveTo>
                  <a:lnTo>
                    <a:pt x="1" y="63"/>
                  </a:lnTo>
                  <a:lnTo>
                    <a:pt x="174" y="146"/>
                  </a:lnTo>
                  <a:lnTo>
                    <a:pt x="202" y="11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54;p17">
              <a:extLst>
                <a:ext uri="{FF2B5EF4-FFF2-40B4-BE49-F238E27FC236}">
                  <a16:creationId xmlns:a16="http://schemas.microsoft.com/office/drawing/2014/main" id="{6A964ED8-47AB-44F1-A356-1752BCB6A094}"/>
                </a:ext>
              </a:extLst>
            </p:cNvPr>
            <p:cNvSpPr/>
            <p:nvPr/>
          </p:nvSpPr>
          <p:spPr>
            <a:xfrm>
              <a:off x="1683614" y="2894528"/>
              <a:ext cx="74554" cy="57802"/>
            </a:xfrm>
            <a:custGeom>
              <a:avLst/>
              <a:gdLst/>
              <a:ahLst/>
              <a:cxnLst/>
              <a:rect l="l" t="t" r="r" b="b"/>
              <a:pathLst>
                <a:path w="494" h="383" extrusionOk="0">
                  <a:moveTo>
                    <a:pt x="85" y="1"/>
                  </a:moveTo>
                  <a:cubicBezTo>
                    <a:pt x="62" y="1"/>
                    <a:pt x="44" y="16"/>
                    <a:pt x="28" y="52"/>
                  </a:cubicBezTo>
                  <a:lnTo>
                    <a:pt x="0" y="80"/>
                  </a:lnTo>
                  <a:cubicBezTo>
                    <a:pt x="0" y="107"/>
                    <a:pt x="0" y="163"/>
                    <a:pt x="28" y="163"/>
                  </a:cubicBezTo>
                  <a:lnTo>
                    <a:pt x="348" y="371"/>
                  </a:lnTo>
                  <a:cubicBezTo>
                    <a:pt x="356" y="379"/>
                    <a:pt x="364" y="383"/>
                    <a:pt x="372" y="383"/>
                  </a:cubicBezTo>
                  <a:cubicBezTo>
                    <a:pt x="392" y="383"/>
                    <a:pt x="413" y="361"/>
                    <a:pt x="438" y="337"/>
                  </a:cubicBezTo>
                  <a:lnTo>
                    <a:pt x="466" y="309"/>
                  </a:lnTo>
                  <a:cubicBezTo>
                    <a:pt x="493" y="281"/>
                    <a:pt x="466" y="226"/>
                    <a:pt x="438" y="198"/>
                  </a:cubicBezTo>
                  <a:lnTo>
                    <a:pt x="146" y="24"/>
                  </a:lnTo>
                  <a:cubicBezTo>
                    <a:pt x="123" y="9"/>
                    <a:pt x="103" y="1"/>
                    <a:pt x="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5;p17">
              <a:extLst>
                <a:ext uri="{FF2B5EF4-FFF2-40B4-BE49-F238E27FC236}">
                  <a16:creationId xmlns:a16="http://schemas.microsoft.com/office/drawing/2014/main" id="{F6CFFFE6-7E7C-4646-9094-AAD2DBCD97FF}"/>
                </a:ext>
              </a:extLst>
            </p:cNvPr>
            <p:cNvSpPr/>
            <p:nvPr/>
          </p:nvSpPr>
          <p:spPr>
            <a:xfrm>
              <a:off x="1473985" y="2666486"/>
              <a:ext cx="44220" cy="30486"/>
            </a:xfrm>
            <a:custGeom>
              <a:avLst/>
              <a:gdLst/>
              <a:ahLst/>
              <a:cxnLst/>
              <a:rect l="l" t="t" r="r" b="b"/>
              <a:pathLst>
                <a:path w="293" h="202" extrusionOk="0">
                  <a:moveTo>
                    <a:pt x="28" y="1"/>
                  </a:moveTo>
                  <a:lnTo>
                    <a:pt x="1" y="28"/>
                  </a:lnTo>
                  <a:lnTo>
                    <a:pt x="264" y="202"/>
                  </a:lnTo>
                  <a:lnTo>
                    <a:pt x="292" y="174"/>
                  </a:lnTo>
                  <a:lnTo>
                    <a:pt x="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56;p17">
              <a:extLst>
                <a:ext uri="{FF2B5EF4-FFF2-40B4-BE49-F238E27FC236}">
                  <a16:creationId xmlns:a16="http://schemas.microsoft.com/office/drawing/2014/main" id="{EFA616E6-35C7-45F1-B43B-D839FF05EDF3}"/>
                </a:ext>
              </a:extLst>
            </p:cNvPr>
            <p:cNvSpPr/>
            <p:nvPr/>
          </p:nvSpPr>
          <p:spPr>
            <a:xfrm>
              <a:off x="1465684" y="2674938"/>
              <a:ext cx="30486" cy="22034"/>
            </a:xfrm>
            <a:custGeom>
              <a:avLst/>
              <a:gdLst/>
              <a:ahLst/>
              <a:cxnLst/>
              <a:rect l="l" t="t" r="r" b="b"/>
              <a:pathLst>
                <a:path w="202" h="146" extrusionOk="0">
                  <a:moveTo>
                    <a:pt x="28" y="0"/>
                  </a:moveTo>
                  <a:lnTo>
                    <a:pt x="0" y="28"/>
                  </a:lnTo>
                  <a:lnTo>
                    <a:pt x="174" y="146"/>
                  </a:lnTo>
                  <a:lnTo>
                    <a:pt x="201" y="118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57;p17">
              <a:extLst>
                <a:ext uri="{FF2B5EF4-FFF2-40B4-BE49-F238E27FC236}">
                  <a16:creationId xmlns:a16="http://schemas.microsoft.com/office/drawing/2014/main" id="{EBB48705-5B16-4644-8A84-1C7C90593280}"/>
                </a:ext>
              </a:extLst>
            </p:cNvPr>
            <p:cNvSpPr/>
            <p:nvPr/>
          </p:nvSpPr>
          <p:spPr>
            <a:xfrm>
              <a:off x="1342985" y="2630869"/>
              <a:ext cx="493810" cy="419407"/>
            </a:xfrm>
            <a:custGeom>
              <a:avLst/>
              <a:gdLst/>
              <a:ahLst/>
              <a:cxnLst/>
              <a:rect l="l" t="t" r="r" b="b"/>
              <a:pathLst>
                <a:path w="3272" h="2779" extrusionOk="0">
                  <a:moveTo>
                    <a:pt x="841" y="63"/>
                  </a:moveTo>
                  <a:lnTo>
                    <a:pt x="3181" y="1507"/>
                  </a:lnTo>
                  <a:cubicBezTo>
                    <a:pt x="3125" y="1563"/>
                    <a:pt x="3153" y="1681"/>
                    <a:pt x="3216" y="1736"/>
                  </a:cubicBezTo>
                  <a:lnTo>
                    <a:pt x="2632" y="2695"/>
                  </a:lnTo>
                  <a:cubicBezTo>
                    <a:pt x="2603" y="2675"/>
                    <a:pt x="2573" y="2666"/>
                    <a:pt x="2543" y="2666"/>
                  </a:cubicBezTo>
                  <a:cubicBezTo>
                    <a:pt x="2489" y="2666"/>
                    <a:pt x="2439" y="2696"/>
                    <a:pt x="2403" y="2750"/>
                  </a:cubicBezTo>
                  <a:lnTo>
                    <a:pt x="91" y="1278"/>
                  </a:lnTo>
                  <a:cubicBezTo>
                    <a:pt x="119" y="1216"/>
                    <a:pt x="91" y="1132"/>
                    <a:pt x="56" y="1105"/>
                  </a:cubicBezTo>
                  <a:lnTo>
                    <a:pt x="667" y="118"/>
                  </a:lnTo>
                  <a:cubicBezTo>
                    <a:pt x="723" y="118"/>
                    <a:pt x="813" y="118"/>
                    <a:pt x="841" y="63"/>
                  </a:cubicBezTo>
                  <a:close/>
                  <a:moveTo>
                    <a:pt x="841" y="0"/>
                  </a:moveTo>
                  <a:cubicBezTo>
                    <a:pt x="800" y="46"/>
                    <a:pt x="755" y="74"/>
                    <a:pt x="712" y="74"/>
                  </a:cubicBezTo>
                  <a:cubicBezTo>
                    <a:pt x="697" y="74"/>
                    <a:pt x="682" y="70"/>
                    <a:pt x="667" y="63"/>
                  </a:cubicBezTo>
                  <a:lnTo>
                    <a:pt x="639" y="63"/>
                  </a:lnTo>
                  <a:lnTo>
                    <a:pt x="1" y="1105"/>
                  </a:lnTo>
                  <a:lnTo>
                    <a:pt x="28" y="1105"/>
                  </a:lnTo>
                  <a:cubicBezTo>
                    <a:pt x="56" y="1160"/>
                    <a:pt x="56" y="1216"/>
                    <a:pt x="28" y="1278"/>
                  </a:cubicBezTo>
                  <a:lnTo>
                    <a:pt x="28" y="1306"/>
                  </a:lnTo>
                  <a:lnTo>
                    <a:pt x="2403" y="2778"/>
                  </a:lnTo>
                  <a:cubicBezTo>
                    <a:pt x="2438" y="2725"/>
                    <a:pt x="2488" y="2706"/>
                    <a:pt x="2533" y="2706"/>
                  </a:cubicBezTo>
                  <a:cubicBezTo>
                    <a:pt x="2559" y="2706"/>
                    <a:pt x="2584" y="2712"/>
                    <a:pt x="2605" y="2722"/>
                  </a:cubicBezTo>
                  <a:lnTo>
                    <a:pt x="2632" y="2722"/>
                  </a:lnTo>
                  <a:lnTo>
                    <a:pt x="3271" y="1709"/>
                  </a:lnTo>
                  <a:lnTo>
                    <a:pt x="3244" y="1709"/>
                  </a:lnTo>
                  <a:cubicBezTo>
                    <a:pt x="3181" y="1653"/>
                    <a:pt x="3153" y="1563"/>
                    <a:pt x="3216" y="1507"/>
                  </a:cubicBezTo>
                  <a:lnTo>
                    <a:pt x="3216" y="1479"/>
                  </a:lnTo>
                  <a:lnTo>
                    <a:pt x="8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458;p17">
              <a:extLst>
                <a:ext uri="{FF2B5EF4-FFF2-40B4-BE49-F238E27FC236}">
                  <a16:creationId xmlns:a16="http://schemas.microsoft.com/office/drawing/2014/main" id="{271C306A-1A69-4629-9AE7-75ECF70E7C52}"/>
                </a:ext>
              </a:extLst>
            </p:cNvPr>
            <p:cNvSpPr/>
            <p:nvPr/>
          </p:nvSpPr>
          <p:spPr>
            <a:xfrm>
              <a:off x="1526354" y="2785714"/>
              <a:ext cx="127075" cy="112586"/>
            </a:xfrm>
            <a:custGeom>
              <a:avLst/>
              <a:gdLst/>
              <a:ahLst/>
              <a:cxnLst/>
              <a:rect l="l" t="t" r="r" b="b"/>
              <a:pathLst>
                <a:path w="842" h="746" extrusionOk="0">
                  <a:moveTo>
                    <a:pt x="413" y="0"/>
                  </a:moveTo>
                  <a:cubicBezTo>
                    <a:pt x="286" y="0"/>
                    <a:pt x="172" y="52"/>
                    <a:pt x="119" y="162"/>
                  </a:cubicBezTo>
                  <a:cubicBezTo>
                    <a:pt x="1" y="363"/>
                    <a:pt x="56" y="599"/>
                    <a:pt x="230" y="683"/>
                  </a:cubicBezTo>
                  <a:cubicBezTo>
                    <a:pt x="293" y="725"/>
                    <a:pt x="363" y="745"/>
                    <a:pt x="434" y="745"/>
                  </a:cubicBezTo>
                  <a:cubicBezTo>
                    <a:pt x="558" y="745"/>
                    <a:pt x="680" y="683"/>
                    <a:pt x="751" y="572"/>
                  </a:cubicBezTo>
                  <a:cubicBezTo>
                    <a:pt x="841" y="398"/>
                    <a:pt x="813" y="162"/>
                    <a:pt x="640" y="51"/>
                  </a:cubicBezTo>
                  <a:cubicBezTo>
                    <a:pt x="566" y="18"/>
                    <a:pt x="487" y="0"/>
                    <a:pt x="4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459;p17">
              <a:extLst>
                <a:ext uri="{FF2B5EF4-FFF2-40B4-BE49-F238E27FC236}">
                  <a16:creationId xmlns:a16="http://schemas.microsoft.com/office/drawing/2014/main" id="{D14B3412-DB08-4C0A-AD0A-941085F5C623}"/>
                </a:ext>
              </a:extLst>
            </p:cNvPr>
            <p:cNvSpPr/>
            <p:nvPr/>
          </p:nvSpPr>
          <p:spPr>
            <a:xfrm>
              <a:off x="1560915" y="2814238"/>
              <a:ext cx="57802" cy="62028"/>
            </a:xfrm>
            <a:custGeom>
              <a:avLst/>
              <a:gdLst/>
              <a:ahLst/>
              <a:cxnLst/>
              <a:rect l="l" t="t" r="r" b="b"/>
              <a:pathLst>
                <a:path w="383" h="411" extrusionOk="0">
                  <a:moveTo>
                    <a:pt x="237" y="91"/>
                  </a:moveTo>
                  <a:lnTo>
                    <a:pt x="209" y="146"/>
                  </a:lnTo>
                  <a:cubicBezTo>
                    <a:pt x="209" y="119"/>
                    <a:pt x="175" y="119"/>
                    <a:pt x="209" y="91"/>
                  </a:cubicBezTo>
                  <a:close/>
                  <a:moveTo>
                    <a:pt x="175" y="237"/>
                  </a:moveTo>
                  <a:cubicBezTo>
                    <a:pt x="209" y="264"/>
                    <a:pt x="209" y="292"/>
                    <a:pt x="209" y="292"/>
                  </a:cubicBezTo>
                  <a:cubicBezTo>
                    <a:pt x="175" y="320"/>
                    <a:pt x="175" y="320"/>
                    <a:pt x="147" y="320"/>
                  </a:cubicBezTo>
                  <a:lnTo>
                    <a:pt x="175" y="237"/>
                  </a:lnTo>
                  <a:close/>
                  <a:moveTo>
                    <a:pt x="293" y="1"/>
                  </a:moveTo>
                  <a:lnTo>
                    <a:pt x="293" y="35"/>
                  </a:lnTo>
                  <a:cubicBezTo>
                    <a:pt x="257" y="21"/>
                    <a:pt x="225" y="12"/>
                    <a:pt x="198" y="12"/>
                  </a:cubicBezTo>
                  <a:cubicBezTo>
                    <a:pt x="162" y="12"/>
                    <a:pt x="135" y="27"/>
                    <a:pt x="119" y="63"/>
                  </a:cubicBezTo>
                  <a:cubicBezTo>
                    <a:pt x="63" y="119"/>
                    <a:pt x="119" y="174"/>
                    <a:pt x="147" y="209"/>
                  </a:cubicBezTo>
                  <a:lnTo>
                    <a:pt x="119" y="292"/>
                  </a:lnTo>
                  <a:cubicBezTo>
                    <a:pt x="119" y="264"/>
                    <a:pt x="91" y="264"/>
                    <a:pt x="119" y="237"/>
                  </a:cubicBezTo>
                  <a:lnTo>
                    <a:pt x="36" y="174"/>
                  </a:lnTo>
                  <a:lnTo>
                    <a:pt x="36" y="174"/>
                  </a:lnTo>
                  <a:cubicBezTo>
                    <a:pt x="1" y="237"/>
                    <a:pt x="36" y="292"/>
                    <a:pt x="91" y="348"/>
                  </a:cubicBezTo>
                  <a:lnTo>
                    <a:pt x="63" y="383"/>
                  </a:lnTo>
                  <a:lnTo>
                    <a:pt x="91" y="410"/>
                  </a:lnTo>
                  <a:lnTo>
                    <a:pt x="119" y="383"/>
                  </a:lnTo>
                  <a:cubicBezTo>
                    <a:pt x="135" y="390"/>
                    <a:pt x="151" y="394"/>
                    <a:pt x="167" y="394"/>
                  </a:cubicBezTo>
                  <a:cubicBezTo>
                    <a:pt x="207" y="394"/>
                    <a:pt x="245" y="373"/>
                    <a:pt x="265" y="348"/>
                  </a:cubicBezTo>
                  <a:cubicBezTo>
                    <a:pt x="320" y="264"/>
                    <a:pt x="265" y="237"/>
                    <a:pt x="237" y="174"/>
                  </a:cubicBezTo>
                  <a:lnTo>
                    <a:pt x="265" y="119"/>
                  </a:lnTo>
                  <a:cubicBezTo>
                    <a:pt x="293" y="119"/>
                    <a:pt x="293" y="146"/>
                    <a:pt x="265" y="146"/>
                  </a:cubicBezTo>
                  <a:lnTo>
                    <a:pt x="348" y="209"/>
                  </a:lnTo>
                  <a:cubicBezTo>
                    <a:pt x="383" y="146"/>
                    <a:pt x="383" y="91"/>
                    <a:pt x="320" y="35"/>
                  </a:cubicBezTo>
                  <a:lnTo>
                    <a:pt x="320" y="1"/>
                  </a:lnTo>
                  <a:close/>
                </a:path>
              </a:pathLst>
            </a:custGeom>
            <a:solidFill>
              <a:srgbClr val="328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460;p17">
              <a:extLst>
                <a:ext uri="{FF2B5EF4-FFF2-40B4-BE49-F238E27FC236}">
                  <a16:creationId xmlns:a16="http://schemas.microsoft.com/office/drawing/2014/main" id="{16FD11EE-E2C7-411A-A3E1-7CCEA17ABAA0}"/>
                </a:ext>
              </a:extLst>
            </p:cNvPr>
            <p:cNvSpPr/>
            <p:nvPr/>
          </p:nvSpPr>
          <p:spPr>
            <a:xfrm>
              <a:off x="1461458" y="2394980"/>
              <a:ext cx="532446" cy="533653"/>
            </a:xfrm>
            <a:custGeom>
              <a:avLst/>
              <a:gdLst/>
              <a:ahLst/>
              <a:cxnLst/>
              <a:rect l="l" t="t" r="r" b="b"/>
              <a:pathLst>
                <a:path w="3528" h="3536" extrusionOk="0">
                  <a:moveTo>
                    <a:pt x="1216" y="1"/>
                  </a:moveTo>
                  <a:lnTo>
                    <a:pt x="0" y="1216"/>
                  </a:lnTo>
                  <a:lnTo>
                    <a:pt x="2313" y="3536"/>
                  </a:lnTo>
                  <a:lnTo>
                    <a:pt x="3528" y="2320"/>
                  </a:lnTo>
                  <a:lnTo>
                    <a:pt x="1216" y="1"/>
                  </a:lnTo>
                  <a:close/>
                </a:path>
              </a:pathLst>
            </a:custGeom>
            <a:solidFill>
              <a:srgbClr val="54AE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61;p17">
              <a:extLst>
                <a:ext uri="{FF2B5EF4-FFF2-40B4-BE49-F238E27FC236}">
                  <a16:creationId xmlns:a16="http://schemas.microsoft.com/office/drawing/2014/main" id="{36B2E1AA-D618-408D-9693-97C3C3B6FA01}"/>
                </a:ext>
              </a:extLst>
            </p:cNvPr>
            <p:cNvSpPr/>
            <p:nvPr/>
          </p:nvSpPr>
          <p:spPr>
            <a:xfrm>
              <a:off x="1731758" y="2793260"/>
              <a:ext cx="74554" cy="73498"/>
            </a:xfrm>
            <a:custGeom>
              <a:avLst/>
              <a:gdLst/>
              <a:ahLst/>
              <a:cxnLst/>
              <a:rect l="l" t="t" r="r" b="b"/>
              <a:pathLst>
                <a:path w="494" h="487" extrusionOk="0">
                  <a:moveTo>
                    <a:pt x="56" y="1"/>
                  </a:moveTo>
                  <a:lnTo>
                    <a:pt x="1" y="56"/>
                  </a:lnTo>
                  <a:lnTo>
                    <a:pt x="404" y="487"/>
                  </a:lnTo>
                  <a:lnTo>
                    <a:pt x="494" y="403"/>
                  </a:lnTo>
                  <a:lnTo>
                    <a:pt x="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62;p17">
              <a:extLst>
                <a:ext uri="{FF2B5EF4-FFF2-40B4-BE49-F238E27FC236}">
                  <a16:creationId xmlns:a16="http://schemas.microsoft.com/office/drawing/2014/main" id="{7380A969-3F1A-4ABE-A7A3-EA808A99C714}"/>
                </a:ext>
              </a:extLst>
            </p:cNvPr>
            <p:cNvSpPr/>
            <p:nvPr/>
          </p:nvSpPr>
          <p:spPr>
            <a:xfrm>
              <a:off x="1780053" y="2805937"/>
              <a:ext cx="38937" cy="39843"/>
            </a:xfrm>
            <a:custGeom>
              <a:avLst/>
              <a:gdLst/>
              <a:ahLst/>
              <a:cxnLst/>
              <a:rect l="l" t="t" r="r" b="b"/>
              <a:pathLst>
                <a:path w="258" h="264" extrusionOk="0">
                  <a:moveTo>
                    <a:pt x="28" y="0"/>
                  </a:moveTo>
                  <a:lnTo>
                    <a:pt x="0" y="28"/>
                  </a:lnTo>
                  <a:lnTo>
                    <a:pt x="229" y="264"/>
                  </a:lnTo>
                  <a:lnTo>
                    <a:pt x="257" y="22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63;p17">
              <a:extLst>
                <a:ext uri="{FF2B5EF4-FFF2-40B4-BE49-F238E27FC236}">
                  <a16:creationId xmlns:a16="http://schemas.microsoft.com/office/drawing/2014/main" id="{3533A5B0-6C02-4DCF-94E6-B694F205DF1B}"/>
                </a:ext>
              </a:extLst>
            </p:cNvPr>
            <p:cNvSpPr/>
            <p:nvPr/>
          </p:nvSpPr>
          <p:spPr>
            <a:xfrm>
              <a:off x="1802088" y="2810012"/>
              <a:ext cx="26260" cy="26411"/>
            </a:xfrm>
            <a:custGeom>
              <a:avLst/>
              <a:gdLst/>
              <a:ahLst/>
              <a:cxnLst/>
              <a:rect l="l" t="t" r="r" b="b"/>
              <a:pathLst>
                <a:path w="174" h="175" extrusionOk="0">
                  <a:moveTo>
                    <a:pt x="28" y="1"/>
                  </a:moveTo>
                  <a:lnTo>
                    <a:pt x="0" y="29"/>
                  </a:lnTo>
                  <a:lnTo>
                    <a:pt x="139" y="174"/>
                  </a:lnTo>
                  <a:lnTo>
                    <a:pt x="174" y="147"/>
                  </a:lnTo>
                  <a:lnTo>
                    <a:pt x="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64;p17">
              <a:extLst>
                <a:ext uri="{FF2B5EF4-FFF2-40B4-BE49-F238E27FC236}">
                  <a16:creationId xmlns:a16="http://schemas.microsoft.com/office/drawing/2014/main" id="{A818BBF4-D204-4517-9ECB-B367C502E1F3}"/>
                </a:ext>
              </a:extLst>
            </p:cNvPr>
            <p:cNvSpPr/>
            <p:nvPr/>
          </p:nvSpPr>
          <p:spPr>
            <a:xfrm>
              <a:off x="1802088" y="2736966"/>
              <a:ext cx="69272" cy="64896"/>
            </a:xfrm>
            <a:custGeom>
              <a:avLst/>
              <a:gdLst/>
              <a:ahLst/>
              <a:cxnLst/>
              <a:rect l="l" t="t" r="r" b="b"/>
              <a:pathLst>
                <a:path w="459" h="430" extrusionOk="0">
                  <a:moveTo>
                    <a:pt x="112" y="0"/>
                  </a:moveTo>
                  <a:cubicBezTo>
                    <a:pt x="90" y="0"/>
                    <a:pt x="70" y="9"/>
                    <a:pt x="56" y="27"/>
                  </a:cubicBezTo>
                  <a:lnTo>
                    <a:pt x="28" y="54"/>
                  </a:lnTo>
                  <a:cubicBezTo>
                    <a:pt x="0" y="82"/>
                    <a:pt x="0" y="138"/>
                    <a:pt x="28" y="165"/>
                  </a:cubicBezTo>
                  <a:lnTo>
                    <a:pt x="285" y="429"/>
                  </a:lnTo>
                  <a:lnTo>
                    <a:pt x="403" y="429"/>
                  </a:lnTo>
                  <a:lnTo>
                    <a:pt x="431" y="374"/>
                  </a:lnTo>
                  <a:cubicBezTo>
                    <a:pt x="458" y="339"/>
                    <a:pt x="458" y="311"/>
                    <a:pt x="431" y="283"/>
                  </a:cubicBezTo>
                  <a:lnTo>
                    <a:pt x="174" y="27"/>
                  </a:lnTo>
                  <a:cubicBezTo>
                    <a:pt x="156" y="9"/>
                    <a:pt x="134" y="0"/>
                    <a:pt x="1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65;p17">
              <a:extLst>
                <a:ext uri="{FF2B5EF4-FFF2-40B4-BE49-F238E27FC236}">
                  <a16:creationId xmlns:a16="http://schemas.microsoft.com/office/drawing/2014/main" id="{6D832718-416F-48FC-BA6C-E8E1BB4B5FF7}"/>
                </a:ext>
              </a:extLst>
            </p:cNvPr>
            <p:cNvSpPr/>
            <p:nvPr/>
          </p:nvSpPr>
          <p:spPr>
            <a:xfrm>
              <a:off x="1653279" y="2465309"/>
              <a:ext cx="38786" cy="39994"/>
            </a:xfrm>
            <a:custGeom>
              <a:avLst/>
              <a:gdLst/>
              <a:ahLst/>
              <a:cxnLst/>
              <a:rect l="l" t="t" r="r" b="b"/>
              <a:pathLst>
                <a:path w="257" h="265" extrusionOk="0">
                  <a:moveTo>
                    <a:pt x="28" y="0"/>
                  </a:moveTo>
                  <a:lnTo>
                    <a:pt x="0" y="28"/>
                  </a:lnTo>
                  <a:lnTo>
                    <a:pt x="229" y="264"/>
                  </a:lnTo>
                  <a:lnTo>
                    <a:pt x="257" y="229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466;p17">
              <a:extLst>
                <a:ext uri="{FF2B5EF4-FFF2-40B4-BE49-F238E27FC236}">
                  <a16:creationId xmlns:a16="http://schemas.microsoft.com/office/drawing/2014/main" id="{0652DE9A-D731-4BB5-B1FF-81B9BE294A07}"/>
                </a:ext>
              </a:extLst>
            </p:cNvPr>
            <p:cNvSpPr/>
            <p:nvPr/>
          </p:nvSpPr>
          <p:spPr>
            <a:xfrm>
              <a:off x="1644828" y="2469535"/>
              <a:ext cx="26411" cy="30486"/>
            </a:xfrm>
            <a:custGeom>
              <a:avLst/>
              <a:gdLst/>
              <a:ahLst/>
              <a:cxnLst/>
              <a:rect l="l" t="t" r="r" b="b"/>
              <a:pathLst>
                <a:path w="175" h="202" extrusionOk="0">
                  <a:moveTo>
                    <a:pt x="28" y="0"/>
                  </a:moveTo>
                  <a:lnTo>
                    <a:pt x="1" y="63"/>
                  </a:lnTo>
                  <a:lnTo>
                    <a:pt x="139" y="201"/>
                  </a:lnTo>
                  <a:lnTo>
                    <a:pt x="174" y="17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467;p17">
              <a:extLst>
                <a:ext uri="{FF2B5EF4-FFF2-40B4-BE49-F238E27FC236}">
                  <a16:creationId xmlns:a16="http://schemas.microsoft.com/office/drawing/2014/main" id="{86EBB822-E1DA-4FB0-96AF-5127210AC9BD}"/>
                </a:ext>
              </a:extLst>
            </p:cNvPr>
            <p:cNvSpPr/>
            <p:nvPr/>
          </p:nvSpPr>
          <p:spPr>
            <a:xfrm>
              <a:off x="1496019" y="2430748"/>
              <a:ext cx="463324" cy="462268"/>
            </a:xfrm>
            <a:custGeom>
              <a:avLst/>
              <a:gdLst/>
              <a:ahLst/>
              <a:cxnLst/>
              <a:rect l="l" t="t" r="r" b="b"/>
              <a:pathLst>
                <a:path w="3070" h="3063" extrusionOk="0">
                  <a:moveTo>
                    <a:pt x="1070" y="28"/>
                  </a:moveTo>
                  <a:lnTo>
                    <a:pt x="3007" y="1965"/>
                  </a:lnTo>
                  <a:cubicBezTo>
                    <a:pt x="2952" y="2056"/>
                    <a:pt x="2952" y="2139"/>
                    <a:pt x="3007" y="2194"/>
                  </a:cubicBezTo>
                  <a:lnTo>
                    <a:pt x="2202" y="3007"/>
                  </a:lnTo>
                  <a:cubicBezTo>
                    <a:pt x="2170" y="2979"/>
                    <a:pt x="2134" y="2965"/>
                    <a:pt x="2094" y="2965"/>
                  </a:cubicBezTo>
                  <a:cubicBezTo>
                    <a:pt x="2054" y="2965"/>
                    <a:pt x="2011" y="2979"/>
                    <a:pt x="1966" y="3007"/>
                  </a:cubicBezTo>
                  <a:lnTo>
                    <a:pt x="28" y="1069"/>
                  </a:lnTo>
                  <a:cubicBezTo>
                    <a:pt x="84" y="1014"/>
                    <a:pt x="84" y="924"/>
                    <a:pt x="56" y="868"/>
                  </a:cubicBezTo>
                  <a:lnTo>
                    <a:pt x="868" y="56"/>
                  </a:lnTo>
                  <a:cubicBezTo>
                    <a:pt x="903" y="67"/>
                    <a:pt x="934" y="74"/>
                    <a:pt x="962" y="74"/>
                  </a:cubicBezTo>
                  <a:cubicBezTo>
                    <a:pt x="1002" y="74"/>
                    <a:pt x="1037" y="60"/>
                    <a:pt x="1070" y="28"/>
                  </a:cubicBezTo>
                  <a:close/>
                  <a:moveTo>
                    <a:pt x="868" y="0"/>
                  </a:moveTo>
                  <a:lnTo>
                    <a:pt x="28" y="868"/>
                  </a:lnTo>
                  <a:cubicBezTo>
                    <a:pt x="56" y="924"/>
                    <a:pt x="56" y="1014"/>
                    <a:pt x="0" y="1042"/>
                  </a:cubicBezTo>
                  <a:lnTo>
                    <a:pt x="0" y="1069"/>
                  </a:lnTo>
                  <a:lnTo>
                    <a:pt x="1966" y="3062"/>
                  </a:lnTo>
                  <a:lnTo>
                    <a:pt x="1993" y="3035"/>
                  </a:lnTo>
                  <a:cubicBezTo>
                    <a:pt x="2025" y="3007"/>
                    <a:pt x="2061" y="2993"/>
                    <a:pt x="2098" y="2993"/>
                  </a:cubicBezTo>
                  <a:cubicBezTo>
                    <a:pt x="2134" y="2993"/>
                    <a:pt x="2170" y="3007"/>
                    <a:pt x="2202" y="3035"/>
                  </a:cubicBezTo>
                  <a:lnTo>
                    <a:pt x="2202" y="3062"/>
                  </a:lnTo>
                  <a:lnTo>
                    <a:pt x="3070" y="2194"/>
                  </a:lnTo>
                  <a:lnTo>
                    <a:pt x="3035" y="2194"/>
                  </a:lnTo>
                  <a:cubicBezTo>
                    <a:pt x="2979" y="2139"/>
                    <a:pt x="2979" y="2056"/>
                    <a:pt x="3035" y="1993"/>
                  </a:cubicBezTo>
                  <a:lnTo>
                    <a:pt x="3070" y="1965"/>
                  </a:lnTo>
                  <a:lnTo>
                    <a:pt x="1070" y="0"/>
                  </a:lnTo>
                  <a:cubicBezTo>
                    <a:pt x="1037" y="33"/>
                    <a:pt x="993" y="46"/>
                    <a:pt x="956" y="46"/>
                  </a:cubicBezTo>
                  <a:cubicBezTo>
                    <a:pt x="930" y="46"/>
                    <a:pt x="908" y="39"/>
                    <a:pt x="896" y="28"/>
                  </a:cubicBezTo>
                  <a:lnTo>
                    <a:pt x="8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468;p17">
              <a:extLst>
                <a:ext uri="{FF2B5EF4-FFF2-40B4-BE49-F238E27FC236}">
                  <a16:creationId xmlns:a16="http://schemas.microsoft.com/office/drawing/2014/main" id="{F12ED6E7-48AA-4931-9F9C-69480136AFEC}"/>
                </a:ext>
              </a:extLst>
            </p:cNvPr>
            <p:cNvSpPr/>
            <p:nvPr/>
          </p:nvSpPr>
          <p:spPr>
            <a:xfrm>
              <a:off x="1665806" y="2605967"/>
              <a:ext cx="126924" cy="111832"/>
            </a:xfrm>
            <a:custGeom>
              <a:avLst/>
              <a:gdLst/>
              <a:ahLst/>
              <a:cxnLst/>
              <a:rect l="l" t="t" r="r" b="b"/>
              <a:pathLst>
                <a:path w="841" h="741" extrusionOk="0">
                  <a:moveTo>
                    <a:pt x="407" y="0"/>
                  </a:moveTo>
                  <a:cubicBezTo>
                    <a:pt x="313" y="0"/>
                    <a:pt x="219" y="37"/>
                    <a:pt x="146" y="110"/>
                  </a:cubicBezTo>
                  <a:cubicBezTo>
                    <a:pt x="0" y="256"/>
                    <a:pt x="0" y="485"/>
                    <a:pt x="146" y="631"/>
                  </a:cubicBezTo>
                  <a:cubicBezTo>
                    <a:pt x="219" y="704"/>
                    <a:pt x="313" y="740"/>
                    <a:pt x="407" y="740"/>
                  </a:cubicBezTo>
                  <a:cubicBezTo>
                    <a:pt x="500" y="740"/>
                    <a:pt x="594" y="704"/>
                    <a:pt x="667" y="631"/>
                  </a:cubicBezTo>
                  <a:cubicBezTo>
                    <a:pt x="841" y="485"/>
                    <a:pt x="841" y="256"/>
                    <a:pt x="667" y="110"/>
                  </a:cubicBezTo>
                  <a:cubicBezTo>
                    <a:pt x="594" y="37"/>
                    <a:pt x="500" y="0"/>
                    <a:pt x="40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469;p17">
              <a:extLst>
                <a:ext uri="{FF2B5EF4-FFF2-40B4-BE49-F238E27FC236}">
                  <a16:creationId xmlns:a16="http://schemas.microsoft.com/office/drawing/2014/main" id="{82C5E541-75ED-4825-BAF3-FF15AE76BCB0}"/>
                </a:ext>
              </a:extLst>
            </p:cNvPr>
            <p:cNvSpPr/>
            <p:nvPr/>
          </p:nvSpPr>
          <p:spPr>
            <a:xfrm>
              <a:off x="1697197" y="2634944"/>
              <a:ext cx="60972" cy="56444"/>
            </a:xfrm>
            <a:custGeom>
              <a:avLst/>
              <a:gdLst/>
              <a:ahLst/>
              <a:cxnLst/>
              <a:rect l="l" t="t" r="r" b="b"/>
              <a:pathLst>
                <a:path w="404" h="374" extrusionOk="0">
                  <a:moveTo>
                    <a:pt x="285" y="91"/>
                  </a:moveTo>
                  <a:lnTo>
                    <a:pt x="230" y="147"/>
                  </a:lnTo>
                  <a:lnTo>
                    <a:pt x="230" y="91"/>
                  </a:lnTo>
                  <a:close/>
                  <a:moveTo>
                    <a:pt x="202" y="237"/>
                  </a:moveTo>
                  <a:cubicBezTo>
                    <a:pt x="202" y="265"/>
                    <a:pt x="202" y="265"/>
                    <a:pt x="174" y="293"/>
                  </a:cubicBezTo>
                  <a:lnTo>
                    <a:pt x="140" y="293"/>
                  </a:lnTo>
                  <a:lnTo>
                    <a:pt x="202" y="237"/>
                  </a:lnTo>
                  <a:close/>
                  <a:moveTo>
                    <a:pt x="229" y="1"/>
                  </a:moveTo>
                  <a:cubicBezTo>
                    <a:pt x="207" y="1"/>
                    <a:pt x="186" y="10"/>
                    <a:pt x="174" y="36"/>
                  </a:cubicBezTo>
                  <a:cubicBezTo>
                    <a:pt x="112" y="91"/>
                    <a:pt x="140" y="147"/>
                    <a:pt x="174" y="210"/>
                  </a:cubicBezTo>
                  <a:lnTo>
                    <a:pt x="112" y="265"/>
                  </a:lnTo>
                  <a:lnTo>
                    <a:pt x="112" y="210"/>
                  </a:lnTo>
                  <a:lnTo>
                    <a:pt x="56" y="147"/>
                  </a:lnTo>
                  <a:cubicBezTo>
                    <a:pt x="1" y="182"/>
                    <a:pt x="1" y="265"/>
                    <a:pt x="56" y="321"/>
                  </a:cubicBezTo>
                  <a:lnTo>
                    <a:pt x="28" y="355"/>
                  </a:lnTo>
                  <a:lnTo>
                    <a:pt x="56" y="355"/>
                  </a:lnTo>
                  <a:lnTo>
                    <a:pt x="84" y="321"/>
                  </a:lnTo>
                  <a:cubicBezTo>
                    <a:pt x="117" y="358"/>
                    <a:pt x="153" y="373"/>
                    <a:pt x="189" y="373"/>
                  </a:cubicBezTo>
                  <a:cubicBezTo>
                    <a:pt x="212" y="373"/>
                    <a:pt x="235" y="366"/>
                    <a:pt x="258" y="355"/>
                  </a:cubicBezTo>
                  <a:cubicBezTo>
                    <a:pt x="313" y="293"/>
                    <a:pt x="258" y="237"/>
                    <a:pt x="230" y="182"/>
                  </a:cubicBezTo>
                  <a:lnTo>
                    <a:pt x="285" y="119"/>
                  </a:lnTo>
                  <a:cubicBezTo>
                    <a:pt x="313" y="119"/>
                    <a:pt x="313" y="147"/>
                    <a:pt x="285" y="147"/>
                  </a:cubicBezTo>
                  <a:lnTo>
                    <a:pt x="376" y="237"/>
                  </a:lnTo>
                  <a:cubicBezTo>
                    <a:pt x="403" y="182"/>
                    <a:pt x="403" y="119"/>
                    <a:pt x="348" y="64"/>
                  </a:cubicBezTo>
                  <a:lnTo>
                    <a:pt x="376" y="36"/>
                  </a:lnTo>
                  <a:lnTo>
                    <a:pt x="348" y="8"/>
                  </a:lnTo>
                  <a:lnTo>
                    <a:pt x="313" y="36"/>
                  </a:lnTo>
                  <a:cubicBezTo>
                    <a:pt x="297" y="20"/>
                    <a:pt x="261" y="1"/>
                    <a:pt x="229" y="1"/>
                  </a:cubicBezTo>
                  <a:close/>
                </a:path>
              </a:pathLst>
            </a:custGeom>
            <a:solidFill>
              <a:srgbClr val="33B3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470;p17">
              <a:extLst>
                <a:ext uri="{FF2B5EF4-FFF2-40B4-BE49-F238E27FC236}">
                  <a16:creationId xmlns:a16="http://schemas.microsoft.com/office/drawing/2014/main" id="{A19509EF-C23C-41A8-BFFA-AE60C47C26A5}"/>
                </a:ext>
              </a:extLst>
            </p:cNvPr>
            <p:cNvSpPr/>
            <p:nvPr/>
          </p:nvSpPr>
          <p:spPr>
            <a:xfrm>
              <a:off x="1836649" y="2033524"/>
              <a:ext cx="340777" cy="340777"/>
            </a:xfrm>
            <a:custGeom>
              <a:avLst/>
              <a:gdLst/>
              <a:ahLst/>
              <a:cxnLst/>
              <a:rect l="l" t="t" r="r" b="b"/>
              <a:pathLst>
                <a:path w="2258" h="2258" extrusionOk="0">
                  <a:moveTo>
                    <a:pt x="1125" y="0"/>
                  </a:moveTo>
                  <a:cubicBezTo>
                    <a:pt x="521" y="0"/>
                    <a:pt x="0" y="521"/>
                    <a:pt x="0" y="1125"/>
                  </a:cubicBezTo>
                  <a:cubicBezTo>
                    <a:pt x="0" y="1764"/>
                    <a:pt x="521" y="2257"/>
                    <a:pt x="1125" y="2257"/>
                  </a:cubicBezTo>
                  <a:cubicBezTo>
                    <a:pt x="1764" y="2257"/>
                    <a:pt x="2257" y="1764"/>
                    <a:pt x="2257" y="1125"/>
                  </a:cubicBezTo>
                  <a:cubicBezTo>
                    <a:pt x="2257" y="521"/>
                    <a:pt x="1764" y="0"/>
                    <a:pt x="1125" y="0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471;p17">
              <a:extLst>
                <a:ext uri="{FF2B5EF4-FFF2-40B4-BE49-F238E27FC236}">
                  <a16:creationId xmlns:a16="http://schemas.microsoft.com/office/drawing/2014/main" id="{F311D205-7FA7-45DA-AFF3-3053293E9C9C}"/>
                </a:ext>
              </a:extLst>
            </p:cNvPr>
            <p:cNvSpPr/>
            <p:nvPr/>
          </p:nvSpPr>
          <p:spPr>
            <a:xfrm>
              <a:off x="1828197" y="2024016"/>
              <a:ext cx="357529" cy="358586"/>
            </a:xfrm>
            <a:custGeom>
              <a:avLst/>
              <a:gdLst/>
              <a:ahLst/>
              <a:cxnLst/>
              <a:rect l="l" t="t" r="r" b="b"/>
              <a:pathLst>
                <a:path w="2369" h="2376" extrusionOk="0">
                  <a:moveTo>
                    <a:pt x="1181" y="119"/>
                  </a:moveTo>
                  <a:cubicBezTo>
                    <a:pt x="1473" y="119"/>
                    <a:pt x="1765" y="237"/>
                    <a:pt x="1966" y="438"/>
                  </a:cubicBezTo>
                  <a:cubicBezTo>
                    <a:pt x="2140" y="640"/>
                    <a:pt x="2258" y="897"/>
                    <a:pt x="2258" y="1188"/>
                  </a:cubicBezTo>
                  <a:cubicBezTo>
                    <a:pt x="2258" y="1508"/>
                    <a:pt x="2140" y="1765"/>
                    <a:pt x="1966" y="1973"/>
                  </a:cubicBezTo>
                  <a:cubicBezTo>
                    <a:pt x="1765" y="2147"/>
                    <a:pt x="1473" y="2258"/>
                    <a:pt x="1181" y="2258"/>
                  </a:cubicBezTo>
                  <a:cubicBezTo>
                    <a:pt x="897" y="2258"/>
                    <a:pt x="633" y="2147"/>
                    <a:pt x="431" y="1973"/>
                  </a:cubicBezTo>
                  <a:cubicBezTo>
                    <a:pt x="230" y="1765"/>
                    <a:pt x="112" y="1508"/>
                    <a:pt x="112" y="1188"/>
                  </a:cubicBezTo>
                  <a:cubicBezTo>
                    <a:pt x="112" y="897"/>
                    <a:pt x="230" y="640"/>
                    <a:pt x="431" y="438"/>
                  </a:cubicBezTo>
                  <a:cubicBezTo>
                    <a:pt x="633" y="237"/>
                    <a:pt x="897" y="119"/>
                    <a:pt x="1181" y="119"/>
                  </a:cubicBezTo>
                  <a:close/>
                  <a:moveTo>
                    <a:pt x="1181" y="1"/>
                  </a:moveTo>
                  <a:cubicBezTo>
                    <a:pt x="522" y="1"/>
                    <a:pt x="1" y="522"/>
                    <a:pt x="1" y="1188"/>
                  </a:cubicBezTo>
                  <a:cubicBezTo>
                    <a:pt x="1" y="1855"/>
                    <a:pt x="522" y="2376"/>
                    <a:pt x="1181" y="2376"/>
                  </a:cubicBezTo>
                  <a:cubicBezTo>
                    <a:pt x="1848" y="2376"/>
                    <a:pt x="2369" y="1855"/>
                    <a:pt x="2369" y="1188"/>
                  </a:cubicBezTo>
                  <a:cubicBezTo>
                    <a:pt x="2369" y="522"/>
                    <a:pt x="1848" y="1"/>
                    <a:pt x="1181" y="1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472;p17">
              <a:extLst>
                <a:ext uri="{FF2B5EF4-FFF2-40B4-BE49-F238E27FC236}">
                  <a16:creationId xmlns:a16="http://schemas.microsoft.com/office/drawing/2014/main" id="{7507301E-5F76-4946-9978-87B025320129}"/>
                </a:ext>
              </a:extLst>
            </p:cNvPr>
            <p:cNvSpPr/>
            <p:nvPr/>
          </p:nvSpPr>
          <p:spPr>
            <a:xfrm>
              <a:off x="1871210" y="2072311"/>
              <a:ext cx="271505" cy="266374"/>
            </a:xfrm>
            <a:custGeom>
              <a:avLst/>
              <a:gdLst/>
              <a:ahLst/>
              <a:cxnLst/>
              <a:rect l="l" t="t" r="r" b="b"/>
              <a:pathLst>
                <a:path w="1799" h="1765" extrusionOk="0">
                  <a:moveTo>
                    <a:pt x="896" y="0"/>
                  </a:moveTo>
                  <a:cubicBezTo>
                    <a:pt x="410" y="0"/>
                    <a:pt x="0" y="375"/>
                    <a:pt x="0" y="868"/>
                  </a:cubicBezTo>
                  <a:cubicBezTo>
                    <a:pt x="0" y="1361"/>
                    <a:pt x="410" y="1764"/>
                    <a:pt x="896" y="1764"/>
                  </a:cubicBezTo>
                  <a:cubicBezTo>
                    <a:pt x="1389" y="1764"/>
                    <a:pt x="1799" y="1361"/>
                    <a:pt x="1799" y="868"/>
                  </a:cubicBezTo>
                  <a:cubicBezTo>
                    <a:pt x="1799" y="375"/>
                    <a:pt x="1389" y="0"/>
                    <a:pt x="896" y="0"/>
                  </a:cubicBezTo>
                  <a:close/>
                </a:path>
              </a:pathLst>
            </a:custGeom>
            <a:solidFill>
              <a:srgbClr val="E187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473;p17">
              <a:extLst>
                <a:ext uri="{FF2B5EF4-FFF2-40B4-BE49-F238E27FC236}">
                  <a16:creationId xmlns:a16="http://schemas.microsoft.com/office/drawing/2014/main" id="{FD9DE010-9FC8-48CC-AF08-8E39C76DD97D}"/>
                </a:ext>
              </a:extLst>
            </p:cNvPr>
            <p:cNvSpPr/>
            <p:nvPr/>
          </p:nvSpPr>
          <p:spPr>
            <a:xfrm>
              <a:off x="1884792" y="2080612"/>
              <a:ext cx="248565" cy="249622"/>
            </a:xfrm>
            <a:custGeom>
              <a:avLst/>
              <a:gdLst/>
              <a:ahLst/>
              <a:cxnLst/>
              <a:rect l="l" t="t" r="r" b="b"/>
              <a:pathLst>
                <a:path w="1647" h="1654" extrusionOk="0">
                  <a:moveTo>
                    <a:pt x="806" y="1"/>
                  </a:moveTo>
                  <a:cubicBezTo>
                    <a:pt x="348" y="1"/>
                    <a:pt x="1" y="348"/>
                    <a:pt x="1" y="813"/>
                  </a:cubicBezTo>
                  <a:cubicBezTo>
                    <a:pt x="1" y="1278"/>
                    <a:pt x="348" y="1653"/>
                    <a:pt x="806" y="1653"/>
                  </a:cubicBezTo>
                  <a:cubicBezTo>
                    <a:pt x="1271" y="1653"/>
                    <a:pt x="1646" y="1278"/>
                    <a:pt x="1646" y="813"/>
                  </a:cubicBezTo>
                  <a:cubicBezTo>
                    <a:pt x="1646" y="348"/>
                    <a:pt x="1271" y="1"/>
                    <a:pt x="806" y="1"/>
                  </a:cubicBez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474;p17">
              <a:extLst>
                <a:ext uri="{FF2B5EF4-FFF2-40B4-BE49-F238E27FC236}">
                  <a16:creationId xmlns:a16="http://schemas.microsoft.com/office/drawing/2014/main" id="{E4B91647-E29D-4DF5-BA88-3EC6746FBD31}"/>
                </a:ext>
              </a:extLst>
            </p:cNvPr>
            <p:cNvSpPr/>
            <p:nvPr/>
          </p:nvSpPr>
          <p:spPr>
            <a:xfrm>
              <a:off x="1968705" y="2118342"/>
              <a:ext cx="92363" cy="154240"/>
            </a:xfrm>
            <a:custGeom>
              <a:avLst/>
              <a:gdLst/>
              <a:ahLst/>
              <a:cxnLst/>
              <a:rect l="l" t="t" r="r" b="b"/>
              <a:pathLst>
                <a:path w="612" h="1022" extrusionOk="0">
                  <a:moveTo>
                    <a:pt x="278" y="258"/>
                  </a:moveTo>
                  <a:lnTo>
                    <a:pt x="278" y="417"/>
                  </a:lnTo>
                  <a:cubicBezTo>
                    <a:pt x="229" y="397"/>
                    <a:pt x="209" y="369"/>
                    <a:pt x="209" y="327"/>
                  </a:cubicBezTo>
                  <a:cubicBezTo>
                    <a:pt x="209" y="285"/>
                    <a:pt x="229" y="265"/>
                    <a:pt x="278" y="258"/>
                  </a:cubicBezTo>
                  <a:close/>
                  <a:moveTo>
                    <a:pt x="347" y="612"/>
                  </a:moveTo>
                  <a:cubicBezTo>
                    <a:pt x="382" y="626"/>
                    <a:pt x="403" y="654"/>
                    <a:pt x="403" y="695"/>
                  </a:cubicBezTo>
                  <a:cubicBezTo>
                    <a:pt x="403" y="730"/>
                    <a:pt x="382" y="758"/>
                    <a:pt x="347" y="765"/>
                  </a:cubicBezTo>
                  <a:lnTo>
                    <a:pt x="347" y="612"/>
                  </a:lnTo>
                  <a:close/>
                  <a:moveTo>
                    <a:pt x="278" y="1"/>
                  </a:moveTo>
                  <a:lnTo>
                    <a:pt x="278" y="98"/>
                  </a:lnTo>
                  <a:cubicBezTo>
                    <a:pt x="195" y="105"/>
                    <a:pt x="132" y="133"/>
                    <a:pt x="77" y="174"/>
                  </a:cubicBezTo>
                  <a:cubicBezTo>
                    <a:pt x="28" y="216"/>
                    <a:pt x="0" y="272"/>
                    <a:pt x="0" y="348"/>
                  </a:cubicBezTo>
                  <a:cubicBezTo>
                    <a:pt x="0" y="390"/>
                    <a:pt x="7" y="417"/>
                    <a:pt x="21" y="445"/>
                  </a:cubicBezTo>
                  <a:cubicBezTo>
                    <a:pt x="28" y="459"/>
                    <a:pt x="35" y="466"/>
                    <a:pt x="42" y="480"/>
                  </a:cubicBezTo>
                  <a:cubicBezTo>
                    <a:pt x="56" y="487"/>
                    <a:pt x="63" y="501"/>
                    <a:pt x="77" y="508"/>
                  </a:cubicBezTo>
                  <a:cubicBezTo>
                    <a:pt x="91" y="515"/>
                    <a:pt x="104" y="522"/>
                    <a:pt x="111" y="529"/>
                  </a:cubicBezTo>
                  <a:cubicBezTo>
                    <a:pt x="118" y="535"/>
                    <a:pt x="139" y="542"/>
                    <a:pt x="174" y="556"/>
                  </a:cubicBezTo>
                  <a:cubicBezTo>
                    <a:pt x="209" y="563"/>
                    <a:pt x="243" y="577"/>
                    <a:pt x="278" y="584"/>
                  </a:cubicBezTo>
                  <a:lnTo>
                    <a:pt x="278" y="765"/>
                  </a:lnTo>
                  <a:cubicBezTo>
                    <a:pt x="236" y="758"/>
                    <a:pt x="216" y="723"/>
                    <a:pt x="209" y="674"/>
                  </a:cubicBezTo>
                  <a:lnTo>
                    <a:pt x="0" y="674"/>
                  </a:lnTo>
                  <a:cubicBezTo>
                    <a:pt x="0" y="751"/>
                    <a:pt x="28" y="806"/>
                    <a:pt x="77" y="855"/>
                  </a:cubicBezTo>
                  <a:cubicBezTo>
                    <a:pt x="125" y="897"/>
                    <a:pt x="195" y="917"/>
                    <a:pt x="278" y="924"/>
                  </a:cubicBezTo>
                  <a:lnTo>
                    <a:pt x="278" y="1022"/>
                  </a:lnTo>
                  <a:lnTo>
                    <a:pt x="347" y="1022"/>
                  </a:lnTo>
                  <a:lnTo>
                    <a:pt x="347" y="924"/>
                  </a:lnTo>
                  <a:cubicBezTo>
                    <a:pt x="424" y="917"/>
                    <a:pt x="486" y="890"/>
                    <a:pt x="535" y="841"/>
                  </a:cubicBezTo>
                  <a:cubicBezTo>
                    <a:pt x="584" y="799"/>
                    <a:pt x="611" y="744"/>
                    <a:pt x="611" y="674"/>
                  </a:cubicBezTo>
                  <a:cubicBezTo>
                    <a:pt x="611" y="591"/>
                    <a:pt x="570" y="529"/>
                    <a:pt x="493" y="487"/>
                  </a:cubicBezTo>
                  <a:cubicBezTo>
                    <a:pt x="472" y="480"/>
                    <a:pt x="424" y="459"/>
                    <a:pt x="347" y="438"/>
                  </a:cubicBezTo>
                  <a:lnTo>
                    <a:pt x="347" y="258"/>
                  </a:lnTo>
                  <a:cubicBezTo>
                    <a:pt x="382" y="272"/>
                    <a:pt x="403" y="299"/>
                    <a:pt x="410" y="341"/>
                  </a:cubicBezTo>
                  <a:lnTo>
                    <a:pt x="611" y="341"/>
                  </a:lnTo>
                  <a:cubicBezTo>
                    <a:pt x="604" y="265"/>
                    <a:pt x="584" y="202"/>
                    <a:pt x="535" y="160"/>
                  </a:cubicBezTo>
                  <a:cubicBezTo>
                    <a:pt x="486" y="126"/>
                    <a:pt x="424" y="98"/>
                    <a:pt x="347" y="98"/>
                  </a:cubicBezTo>
                  <a:lnTo>
                    <a:pt x="3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475;p17">
              <a:extLst>
                <a:ext uri="{FF2B5EF4-FFF2-40B4-BE49-F238E27FC236}">
                  <a16:creationId xmlns:a16="http://schemas.microsoft.com/office/drawing/2014/main" id="{E83A4470-AD00-45CC-A496-146681D084BE}"/>
                </a:ext>
              </a:extLst>
            </p:cNvPr>
            <p:cNvSpPr/>
            <p:nvPr/>
          </p:nvSpPr>
          <p:spPr>
            <a:xfrm>
              <a:off x="2259983" y="2330084"/>
              <a:ext cx="288408" cy="288408"/>
            </a:xfrm>
            <a:custGeom>
              <a:avLst/>
              <a:gdLst/>
              <a:ahLst/>
              <a:cxnLst/>
              <a:rect l="l" t="t" r="r" b="b"/>
              <a:pathLst>
                <a:path w="1911" h="1911" extrusionOk="0">
                  <a:moveTo>
                    <a:pt x="959" y="0"/>
                  </a:moveTo>
                  <a:cubicBezTo>
                    <a:pt x="438" y="0"/>
                    <a:pt x="1" y="431"/>
                    <a:pt x="1" y="952"/>
                  </a:cubicBezTo>
                  <a:cubicBezTo>
                    <a:pt x="1" y="1507"/>
                    <a:pt x="438" y="1910"/>
                    <a:pt x="959" y="1910"/>
                  </a:cubicBezTo>
                  <a:cubicBezTo>
                    <a:pt x="1480" y="1910"/>
                    <a:pt x="1910" y="1507"/>
                    <a:pt x="1910" y="952"/>
                  </a:cubicBezTo>
                  <a:cubicBezTo>
                    <a:pt x="1910" y="431"/>
                    <a:pt x="1480" y="0"/>
                    <a:pt x="959" y="0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476;p17">
              <a:extLst>
                <a:ext uri="{FF2B5EF4-FFF2-40B4-BE49-F238E27FC236}">
                  <a16:creationId xmlns:a16="http://schemas.microsoft.com/office/drawing/2014/main" id="{FD6DD3DB-FD85-4C49-B0BF-8E5E739E733E}"/>
                </a:ext>
              </a:extLst>
            </p:cNvPr>
            <p:cNvSpPr/>
            <p:nvPr/>
          </p:nvSpPr>
          <p:spPr>
            <a:xfrm>
              <a:off x="2251682" y="2321632"/>
              <a:ext cx="305009" cy="305160"/>
            </a:xfrm>
            <a:custGeom>
              <a:avLst/>
              <a:gdLst/>
              <a:ahLst/>
              <a:cxnLst/>
              <a:rect l="l" t="t" r="r" b="b"/>
              <a:pathLst>
                <a:path w="2021" h="2022" extrusionOk="0">
                  <a:moveTo>
                    <a:pt x="1014" y="112"/>
                  </a:moveTo>
                  <a:cubicBezTo>
                    <a:pt x="1271" y="112"/>
                    <a:pt x="1472" y="202"/>
                    <a:pt x="1646" y="376"/>
                  </a:cubicBezTo>
                  <a:cubicBezTo>
                    <a:pt x="1820" y="549"/>
                    <a:pt x="1910" y="751"/>
                    <a:pt x="1910" y="1008"/>
                  </a:cubicBezTo>
                  <a:cubicBezTo>
                    <a:pt x="1910" y="1272"/>
                    <a:pt x="1820" y="1501"/>
                    <a:pt x="1646" y="1647"/>
                  </a:cubicBezTo>
                  <a:cubicBezTo>
                    <a:pt x="1472" y="1820"/>
                    <a:pt x="1271" y="1911"/>
                    <a:pt x="1014" y="1911"/>
                  </a:cubicBezTo>
                  <a:cubicBezTo>
                    <a:pt x="750" y="1911"/>
                    <a:pt x="549" y="1820"/>
                    <a:pt x="375" y="1647"/>
                  </a:cubicBezTo>
                  <a:cubicBezTo>
                    <a:pt x="202" y="1501"/>
                    <a:pt x="111" y="1272"/>
                    <a:pt x="111" y="1008"/>
                  </a:cubicBezTo>
                  <a:cubicBezTo>
                    <a:pt x="111" y="751"/>
                    <a:pt x="202" y="549"/>
                    <a:pt x="375" y="376"/>
                  </a:cubicBezTo>
                  <a:cubicBezTo>
                    <a:pt x="549" y="202"/>
                    <a:pt x="750" y="112"/>
                    <a:pt x="1014" y="112"/>
                  </a:cubicBezTo>
                  <a:close/>
                  <a:moveTo>
                    <a:pt x="1014" y="1"/>
                  </a:moveTo>
                  <a:cubicBezTo>
                    <a:pt x="431" y="1"/>
                    <a:pt x="0" y="459"/>
                    <a:pt x="0" y="1008"/>
                  </a:cubicBezTo>
                  <a:cubicBezTo>
                    <a:pt x="0" y="1591"/>
                    <a:pt x="431" y="2022"/>
                    <a:pt x="1014" y="2022"/>
                  </a:cubicBezTo>
                  <a:cubicBezTo>
                    <a:pt x="1590" y="2022"/>
                    <a:pt x="2021" y="1591"/>
                    <a:pt x="2021" y="1008"/>
                  </a:cubicBezTo>
                  <a:cubicBezTo>
                    <a:pt x="2021" y="459"/>
                    <a:pt x="1590" y="1"/>
                    <a:pt x="1014" y="1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477;p17">
              <a:extLst>
                <a:ext uri="{FF2B5EF4-FFF2-40B4-BE49-F238E27FC236}">
                  <a16:creationId xmlns:a16="http://schemas.microsoft.com/office/drawing/2014/main" id="{F47492F3-2D32-4F59-8CE3-4880DC9371E6}"/>
                </a:ext>
              </a:extLst>
            </p:cNvPr>
            <p:cNvSpPr/>
            <p:nvPr/>
          </p:nvSpPr>
          <p:spPr>
            <a:xfrm>
              <a:off x="2290469" y="2360419"/>
              <a:ext cx="227436" cy="227587"/>
            </a:xfrm>
            <a:custGeom>
              <a:avLst/>
              <a:gdLst/>
              <a:ahLst/>
              <a:cxnLst/>
              <a:rect l="l" t="t" r="r" b="b"/>
              <a:pathLst>
                <a:path w="1507" h="1508" extrusionOk="0">
                  <a:moveTo>
                    <a:pt x="757" y="1"/>
                  </a:moveTo>
                  <a:cubicBezTo>
                    <a:pt x="347" y="1"/>
                    <a:pt x="0" y="348"/>
                    <a:pt x="0" y="751"/>
                  </a:cubicBezTo>
                  <a:cubicBezTo>
                    <a:pt x="0" y="1188"/>
                    <a:pt x="347" y="1508"/>
                    <a:pt x="757" y="1508"/>
                  </a:cubicBezTo>
                  <a:cubicBezTo>
                    <a:pt x="1160" y="1508"/>
                    <a:pt x="1507" y="1188"/>
                    <a:pt x="1507" y="751"/>
                  </a:cubicBezTo>
                  <a:cubicBezTo>
                    <a:pt x="1507" y="348"/>
                    <a:pt x="1160" y="1"/>
                    <a:pt x="757" y="1"/>
                  </a:cubicBezTo>
                  <a:close/>
                </a:path>
              </a:pathLst>
            </a:custGeom>
            <a:solidFill>
              <a:srgbClr val="E187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478;p17">
              <a:extLst>
                <a:ext uri="{FF2B5EF4-FFF2-40B4-BE49-F238E27FC236}">
                  <a16:creationId xmlns:a16="http://schemas.microsoft.com/office/drawing/2014/main" id="{A53CE9F6-CEFF-414F-8C88-99DD5180C6F9}"/>
                </a:ext>
              </a:extLst>
            </p:cNvPr>
            <p:cNvSpPr/>
            <p:nvPr/>
          </p:nvSpPr>
          <p:spPr>
            <a:xfrm>
              <a:off x="2299826" y="2368870"/>
              <a:ext cx="209779" cy="209779"/>
            </a:xfrm>
            <a:custGeom>
              <a:avLst/>
              <a:gdLst/>
              <a:ahLst/>
              <a:cxnLst/>
              <a:rect l="l" t="t" r="r" b="b"/>
              <a:pathLst>
                <a:path w="1390" h="1390" extrusionOk="0">
                  <a:moveTo>
                    <a:pt x="695" y="0"/>
                  </a:moveTo>
                  <a:cubicBezTo>
                    <a:pt x="313" y="0"/>
                    <a:pt x="1" y="320"/>
                    <a:pt x="1" y="695"/>
                  </a:cubicBezTo>
                  <a:cubicBezTo>
                    <a:pt x="1" y="1105"/>
                    <a:pt x="313" y="1389"/>
                    <a:pt x="695" y="1389"/>
                  </a:cubicBezTo>
                  <a:cubicBezTo>
                    <a:pt x="1070" y="1389"/>
                    <a:pt x="1389" y="1105"/>
                    <a:pt x="1389" y="695"/>
                  </a:cubicBezTo>
                  <a:cubicBezTo>
                    <a:pt x="1389" y="320"/>
                    <a:pt x="1070" y="0"/>
                    <a:pt x="695" y="0"/>
                  </a:cubicBez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479;p17">
              <a:extLst>
                <a:ext uri="{FF2B5EF4-FFF2-40B4-BE49-F238E27FC236}">
                  <a16:creationId xmlns:a16="http://schemas.microsoft.com/office/drawing/2014/main" id="{33CE6C3A-AA16-4BE0-A927-EAF01F74DC1E}"/>
                </a:ext>
              </a:extLst>
            </p:cNvPr>
            <p:cNvSpPr/>
            <p:nvPr/>
          </p:nvSpPr>
          <p:spPr>
            <a:xfrm>
              <a:off x="2371061" y="2408714"/>
              <a:ext cx="73498" cy="122698"/>
            </a:xfrm>
            <a:custGeom>
              <a:avLst/>
              <a:gdLst/>
              <a:ahLst/>
              <a:cxnLst/>
              <a:rect l="l" t="t" r="r" b="b"/>
              <a:pathLst>
                <a:path w="487" h="813" extrusionOk="0">
                  <a:moveTo>
                    <a:pt x="216" y="202"/>
                  </a:moveTo>
                  <a:lnTo>
                    <a:pt x="216" y="327"/>
                  </a:lnTo>
                  <a:cubicBezTo>
                    <a:pt x="181" y="313"/>
                    <a:pt x="167" y="292"/>
                    <a:pt x="167" y="257"/>
                  </a:cubicBezTo>
                  <a:cubicBezTo>
                    <a:pt x="167" y="229"/>
                    <a:pt x="181" y="209"/>
                    <a:pt x="216" y="202"/>
                  </a:cubicBezTo>
                  <a:close/>
                  <a:moveTo>
                    <a:pt x="272" y="486"/>
                  </a:moveTo>
                  <a:cubicBezTo>
                    <a:pt x="306" y="500"/>
                    <a:pt x="320" y="521"/>
                    <a:pt x="320" y="549"/>
                  </a:cubicBezTo>
                  <a:cubicBezTo>
                    <a:pt x="320" y="584"/>
                    <a:pt x="306" y="604"/>
                    <a:pt x="272" y="611"/>
                  </a:cubicBezTo>
                  <a:lnTo>
                    <a:pt x="272" y="486"/>
                  </a:lnTo>
                  <a:close/>
                  <a:moveTo>
                    <a:pt x="216" y="0"/>
                  </a:moveTo>
                  <a:lnTo>
                    <a:pt x="216" y="70"/>
                  </a:lnTo>
                  <a:cubicBezTo>
                    <a:pt x="154" y="77"/>
                    <a:pt x="105" y="97"/>
                    <a:pt x="63" y="132"/>
                  </a:cubicBezTo>
                  <a:cubicBezTo>
                    <a:pt x="22" y="167"/>
                    <a:pt x="1" y="216"/>
                    <a:pt x="1" y="271"/>
                  </a:cubicBezTo>
                  <a:cubicBezTo>
                    <a:pt x="1" y="306"/>
                    <a:pt x="1" y="334"/>
                    <a:pt x="15" y="347"/>
                  </a:cubicBezTo>
                  <a:cubicBezTo>
                    <a:pt x="22" y="361"/>
                    <a:pt x="29" y="368"/>
                    <a:pt x="35" y="382"/>
                  </a:cubicBezTo>
                  <a:cubicBezTo>
                    <a:pt x="42" y="389"/>
                    <a:pt x="49" y="396"/>
                    <a:pt x="56" y="403"/>
                  </a:cubicBezTo>
                  <a:cubicBezTo>
                    <a:pt x="70" y="410"/>
                    <a:pt x="77" y="417"/>
                    <a:pt x="84" y="417"/>
                  </a:cubicBezTo>
                  <a:cubicBezTo>
                    <a:pt x="91" y="424"/>
                    <a:pt x="112" y="431"/>
                    <a:pt x="133" y="438"/>
                  </a:cubicBezTo>
                  <a:cubicBezTo>
                    <a:pt x="160" y="452"/>
                    <a:pt x="188" y="459"/>
                    <a:pt x="216" y="466"/>
                  </a:cubicBezTo>
                  <a:lnTo>
                    <a:pt x="216" y="611"/>
                  </a:lnTo>
                  <a:cubicBezTo>
                    <a:pt x="188" y="604"/>
                    <a:pt x="167" y="577"/>
                    <a:pt x="167" y="535"/>
                  </a:cubicBezTo>
                  <a:lnTo>
                    <a:pt x="1" y="535"/>
                  </a:lnTo>
                  <a:cubicBezTo>
                    <a:pt x="1" y="597"/>
                    <a:pt x="15" y="646"/>
                    <a:pt x="56" y="681"/>
                  </a:cubicBezTo>
                  <a:cubicBezTo>
                    <a:pt x="98" y="716"/>
                    <a:pt x="154" y="736"/>
                    <a:pt x="216" y="736"/>
                  </a:cubicBezTo>
                  <a:lnTo>
                    <a:pt x="216" y="813"/>
                  </a:lnTo>
                  <a:lnTo>
                    <a:pt x="272" y="813"/>
                  </a:lnTo>
                  <a:lnTo>
                    <a:pt x="272" y="736"/>
                  </a:lnTo>
                  <a:cubicBezTo>
                    <a:pt x="334" y="729"/>
                    <a:pt x="390" y="709"/>
                    <a:pt x="424" y="674"/>
                  </a:cubicBezTo>
                  <a:cubicBezTo>
                    <a:pt x="466" y="632"/>
                    <a:pt x="487" y="591"/>
                    <a:pt x="487" y="535"/>
                  </a:cubicBezTo>
                  <a:cubicBezTo>
                    <a:pt x="487" y="472"/>
                    <a:pt x="459" y="417"/>
                    <a:pt x="397" y="389"/>
                  </a:cubicBezTo>
                  <a:cubicBezTo>
                    <a:pt x="376" y="382"/>
                    <a:pt x="334" y="368"/>
                    <a:pt x="272" y="347"/>
                  </a:cubicBezTo>
                  <a:lnTo>
                    <a:pt x="272" y="202"/>
                  </a:lnTo>
                  <a:cubicBezTo>
                    <a:pt x="306" y="216"/>
                    <a:pt x="320" y="236"/>
                    <a:pt x="320" y="271"/>
                  </a:cubicBezTo>
                  <a:lnTo>
                    <a:pt x="487" y="271"/>
                  </a:lnTo>
                  <a:cubicBezTo>
                    <a:pt x="487" y="209"/>
                    <a:pt x="466" y="160"/>
                    <a:pt x="424" y="125"/>
                  </a:cubicBezTo>
                  <a:cubicBezTo>
                    <a:pt x="390" y="97"/>
                    <a:pt x="341" y="77"/>
                    <a:pt x="272" y="70"/>
                  </a:cubicBezTo>
                  <a:lnTo>
                    <a:pt x="2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480;p17">
              <a:extLst>
                <a:ext uri="{FF2B5EF4-FFF2-40B4-BE49-F238E27FC236}">
                  <a16:creationId xmlns:a16="http://schemas.microsoft.com/office/drawing/2014/main" id="{BAF145DF-CF7D-4B2C-A3D0-5397198E57CE}"/>
                </a:ext>
              </a:extLst>
            </p:cNvPr>
            <p:cNvSpPr/>
            <p:nvPr/>
          </p:nvSpPr>
          <p:spPr>
            <a:xfrm>
              <a:off x="2259983" y="1959120"/>
              <a:ext cx="218230" cy="222305"/>
            </a:xfrm>
            <a:custGeom>
              <a:avLst/>
              <a:gdLst/>
              <a:ahLst/>
              <a:cxnLst/>
              <a:rect l="l" t="t" r="r" b="b"/>
              <a:pathLst>
                <a:path w="1446" h="1473" extrusionOk="0">
                  <a:moveTo>
                    <a:pt x="723" y="0"/>
                  </a:moveTo>
                  <a:cubicBezTo>
                    <a:pt x="320" y="0"/>
                    <a:pt x="1" y="320"/>
                    <a:pt x="1" y="750"/>
                  </a:cubicBezTo>
                  <a:cubicBezTo>
                    <a:pt x="1" y="1153"/>
                    <a:pt x="320" y="1472"/>
                    <a:pt x="723" y="1472"/>
                  </a:cubicBezTo>
                  <a:cubicBezTo>
                    <a:pt x="1133" y="1472"/>
                    <a:pt x="1445" y="1153"/>
                    <a:pt x="1445" y="750"/>
                  </a:cubicBezTo>
                  <a:cubicBezTo>
                    <a:pt x="1445" y="320"/>
                    <a:pt x="1133" y="0"/>
                    <a:pt x="723" y="0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81;p17">
              <a:extLst>
                <a:ext uri="{FF2B5EF4-FFF2-40B4-BE49-F238E27FC236}">
                  <a16:creationId xmlns:a16="http://schemas.microsoft.com/office/drawing/2014/main" id="{AB8BE530-0E1B-4BE2-932A-24D19E0A9195}"/>
                </a:ext>
              </a:extLst>
            </p:cNvPr>
            <p:cNvSpPr/>
            <p:nvPr/>
          </p:nvSpPr>
          <p:spPr>
            <a:xfrm>
              <a:off x="2251682" y="1949612"/>
              <a:ext cx="235888" cy="241170"/>
            </a:xfrm>
            <a:custGeom>
              <a:avLst/>
              <a:gdLst/>
              <a:ahLst/>
              <a:cxnLst/>
              <a:rect l="l" t="t" r="r" b="b"/>
              <a:pathLst>
                <a:path w="1563" h="1598" extrusionOk="0">
                  <a:moveTo>
                    <a:pt x="778" y="119"/>
                  </a:moveTo>
                  <a:cubicBezTo>
                    <a:pt x="979" y="119"/>
                    <a:pt x="1125" y="209"/>
                    <a:pt x="1271" y="320"/>
                  </a:cubicBezTo>
                  <a:cubicBezTo>
                    <a:pt x="1389" y="438"/>
                    <a:pt x="1445" y="612"/>
                    <a:pt x="1445" y="813"/>
                  </a:cubicBezTo>
                  <a:cubicBezTo>
                    <a:pt x="1445" y="987"/>
                    <a:pt x="1389" y="1160"/>
                    <a:pt x="1271" y="1278"/>
                  </a:cubicBezTo>
                  <a:cubicBezTo>
                    <a:pt x="1125" y="1390"/>
                    <a:pt x="979" y="1480"/>
                    <a:pt x="778" y="1480"/>
                  </a:cubicBezTo>
                  <a:cubicBezTo>
                    <a:pt x="604" y="1480"/>
                    <a:pt x="431" y="1390"/>
                    <a:pt x="320" y="1278"/>
                  </a:cubicBezTo>
                  <a:cubicBezTo>
                    <a:pt x="174" y="1160"/>
                    <a:pt x="111" y="987"/>
                    <a:pt x="111" y="813"/>
                  </a:cubicBezTo>
                  <a:cubicBezTo>
                    <a:pt x="111" y="612"/>
                    <a:pt x="174" y="438"/>
                    <a:pt x="320" y="320"/>
                  </a:cubicBezTo>
                  <a:cubicBezTo>
                    <a:pt x="431" y="209"/>
                    <a:pt x="604" y="119"/>
                    <a:pt x="778" y="119"/>
                  </a:cubicBezTo>
                  <a:close/>
                  <a:moveTo>
                    <a:pt x="778" y="1"/>
                  </a:moveTo>
                  <a:cubicBezTo>
                    <a:pt x="347" y="1"/>
                    <a:pt x="0" y="348"/>
                    <a:pt x="0" y="813"/>
                  </a:cubicBezTo>
                  <a:cubicBezTo>
                    <a:pt x="0" y="1251"/>
                    <a:pt x="347" y="1598"/>
                    <a:pt x="778" y="1598"/>
                  </a:cubicBezTo>
                  <a:cubicBezTo>
                    <a:pt x="1215" y="1598"/>
                    <a:pt x="1563" y="1251"/>
                    <a:pt x="1563" y="813"/>
                  </a:cubicBezTo>
                  <a:cubicBezTo>
                    <a:pt x="1563" y="348"/>
                    <a:pt x="1215" y="1"/>
                    <a:pt x="778" y="1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82;p17">
              <a:extLst>
                <a:ext uri="{FF2B5EF4-FFF2-40B4-BE49-F238E27FC236}">
                  <a16:creationId xmlns:a16="http://schemas.microsoft.com/office/drawing/2014/main" id="{D89012A1-9DA0-41A9-8A24-77E220D3564A}"/>
                </a:ext>
              </a:extLst>
            </p:cNvPr>
            <p:cNvSpPr/>
            <p:nvPr/>
          </p:nvSpPr>
          <p:spPr>
            <a:xfrm>
              <a:off x="2282017" y="1985230"/>
              <a:ext cx="175218" cy="169936"/>
            </a:xfrm>
            <a:custGeom>
              <a:avLst/>
              <a:gdLst/>
              <a:ahLst/>
              <a:cxnLst/>
              <a:rect l="l" t="t" r="r" b="b"/>
              <a:pathLst>
                <a:path w="1161" h="1126" extrusionOk="0">
                  <a:moveTo>
                    <a:pt x="577" y="1"/>
                  </a:moveTo>
                  <a:cubicBezTo>
                    <a:pt x="257" y="1"/>
                    <a:pt x="1" y="258"/>
                    <a:pt x="1" y="577"/>
                  </a:cubicBezTo>
                  <a:cubicBezTo>
                    <a:pt x="1" y="869"/>
                    <a:pt x="257" y="1126"/>
                    <a:pt x="577" y="1126"/>
                  </a:cubicBezTo>
                  <a:cubicBezTo>
                    <a:pt x="896" y="1126"/>
                    <a:pt x="1160" y="869"/>
                    <a:pt x="1160" y="577"/>
                  </a:cubicBezTo>
                  <a:cubicBezTo>
                    <a:pt x="1160" y="258"/>
                    <a:pt x="896" y="1"/>
                    <a:pt x="577" y="1"/>
                  </a:cubicBezTo>
                  <a:close/>
                </a:path>
              </a:pathLst>
            </a:custGeom>
            <a:solidFill>
              <a:srgbClr val="E187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483;p17">
              <a:extLst>
                <a:ext uri="{FF2B5EF4-FFF2-40B4-BE49-F238E27FC236}">
                  <a16:creationId xmlns:a16="http://schemas.microsoft.com/office/drawing/2014/main" id="{B4410EB7-03E7-42AA-A913-677720344AB2}"/>
                </a:ext>
              </a:extLst>
            </p:cNvPr>
            <p:cNvSpPr/>
            <p:nvPr/>
          </p:nvSpPr>
          <p:spPr>
            <a:xfrm>
              <a:off x="2290469" y="1989455"/>
              <a:ext cx="161484" cy="161635"/>
            </a:xfrm>
            <a:custGeom>
              <a:avLst/>
              <a:gdLst/>
              <a:ahLst/>
              <a:cxnLst/>
              <a:rect l="l" t="t" r="r" b="b"/>
              <a:pathLst>
                <a:path w="1070" h="1071" extrusionOk="0">
                  <a:moveTo>
                    <a:pt x="521" y="1"/>
                  </a:moveTo>
                  <a:cubicBezTo>
                    <a:pt x="236" y="1"/>
                    <a:pt x="0" y="230"/>
                    <a:pt x="0" y="549"/>
                  </a:cubicBezTo>
                  <a:cubicBezTo>
                    <a:pt x="0" y="841"/>
                    <a:pt x="236" y="1070"/>
                    <a:pt x="521" y="1070"/>
                  </a:cubicBezTo>
                  <a:cubicBezTo>
                    <a:pt x="813" y="1070"/>
                    <a:pt x="1069" y="841"/>
                    <a:pt x="1069" y="549"/>
                  </a:cubicBezTo>
                  <a:cubicBezTo>
                    <a:pt x="1069" y="230"/>
                    <a:pt x="813" y="1"/>
                    <a:pt x="521" y="1"/>
                  </a:cubicBez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484;p17">
              <a:extLst>
                <a:ext uri="{FF2B5EF4-FFF2-40B4-BE49-F238E27FC236}">
                  <a16:creationId xmlns:a16="http://schemas.microsoft.com/office/drawing/2014/main" id="{EEAF6226-546A-4389-AAA5-E402F4F76E4C}"/>
                </a:ext>
              </a:extLst>
            </p:cNvPr>
            <p:cNvSpPr/>
            <p:nvPr/>
          </p:nvSpPr>
          <p:spPr>
            <a:xfrm>
              <a:off x="2343895" y="2020847"/>
              <a:ext cx="55689" cy="92514"/>
            </a:xfrm>
            <a:custGeom>
              <a:avLst/>
              <a:gdLst/>
              <a:ahLst/>
              <a:cxnLst/>
              <a:rect l="l" t="t" r="r" b="b"/>
              <a:pathLst>
                <a:path w="369" h="613" extrusionOk="0">
                  <a:moveTo>
                    <a:pt x="167" y="154"/>
                  </a:moveTo>
                  <a:lnTo>
                    <a:pt x="167" y="251"/>
                  </a:lnTo>
                  <a:cubicBezTo>
                    <a:pt x="139" y="237"/>
                    <a:pt x="125" y="223"/>
                    <a:pt x="125" y="195"/>
                  </a:cubicBezTo>
                  <a:cubicBezTo>
                    <a:pt x="125" y="175"/>
                    <a:pt x="139" y="161"/>
                    <a:pt x="167" y="154"/>
                  </a:cubicBezTo>
                  <a:close/>
                  <a:moveTo>
                    <a:pt x="209" y="369"/>
                  </a:moveTo>
                  <a:cubicBezTo>
                    <a:pt x="229" y="376"/>
                    <a:pt x="243" y="397"/>
                    <a:pt x="243" y="418"/>
                  </a:cubicBezTo>
                  <a:cubicBezTo>
                    <a:pt x="243" y="438"/>
                    <a:pt x="229" y="452"/>
                    <a:pt x="209" y="459"/>
                  </a:cubicBezTo>
                  <a:lnTo>
                    <a:pt x="209" y="369"/>
                  </a:lnTo>
                  <a:close/>
                  <a:moveTo>
                    <a:pt x="167" y="1"/>
                  </a:moveTo>
                  <a:lnTo>
                    <a:pt x="167" y="57"/>
                  </a:lnTo>
                  <a:cubicBezTo>
                    <a:pt x="118" y="63"/>
                    <a:pt x="77" y="77"/>
                    <a:pt x="49" y="105"/>
                  </a:cubicBezTo>
                  <a:cubicBezTo>
                    <a:pt x="14" y="133"/>
                    <a:pt x="0" y="168"/>
                    <a:pt x="0" y="209"/>
                  </a:cubicBezTo>
                  <a:cubicBezTo>
                    <a:pt x="0" y="230"/>
                    <a:pt x="7" y="251"/>
                    <a:pt x="14" y="265"/>
                  </a:cubicBezTo>
                  <a:cubicBezTo>
                    <a:pt x="14" y="272"/>
                    <a:pt x="21" y="279"/>
                    <a:pt x="28" y="286"/>
                  </a:cubicBezTo>
                  <a:cubicBezTo>
                    <a:pt x="28" y="293"/>
                    <a:pt x="35" y="300"/>
                    <a:pt x="49" y="307"/>
                  </a:cubicBezTo>
                  <a:cubicBezTo>
                    <a:pt x="56" y="313"/>
                    <a:pt x="63" y="313"/>
                    <a:pt x="70" y="320"/>
                  </a:cubicBezTo>
                  <a:cubicBezTo>
                    <a:pt x="70" y="320"/>
                    <a:pt x="84" y="327"/>
                    <a:pt x="104" y="334"/>
                  </a:cubicBezTo>
                  <a:cubicBezTo>
                    <a:pt x="125" y="341"/>
                    <a:pt x="146" y="348"/>
                    <a:pt x="167" y="348"/>
                  </a:cubicBezTo>
                  <a:lnTo>
                    <a:pt x="167" y="459"/>
                  </a:lnTo>
                  <a:cubicBezTo>
                    <a:pt x="139" y="452"/>
                    <a:pt x="132" y="438"/>
                    <a:pt x="125" y="404"/>
                  </a:cubicBezTo>
                  <a:lnTo>
                    <a:pt x="0" y="404"/>
                  </a:lnTo>
                  <a:cubicBezTo>
                    <a:pt x="0" y="452"/>
                    <a:pt x="14" y="487"/>
                    <a:pt x="42" y="515"/>
                  </a:cubicBezTo>
                  <a:cubicBezTo>
                    <a:pt x="77" y="536"/>
                    <a:pt x="111" y="556"/>
                    <a:pt x="167" y="556"/>
                  </a:cubicBezTo>
                  <a:lnTo>
                    <a:pt x="167" y="612"/>
                  </a:lnTo>
                  <a:lnTo>
                    <a:pt x="209" y="612"/>
                  </a:lnTo>
                  <a:lnTo>
                    <a:pt x="209" y="556"/>
                  </a:lnTo>
                  <a:cubicBezTo>
                    <a:pt x="250" y="550"/>
                    <a:pt x="292" y="536"/>
                    <a:pt x="320" y="508"/>
                  </a:cubicBezTo>
                  <a:cubicBezTo>
                    <a:pt x="354" y="480"/>
                    <a:pt x="368" y="445"/>
                    <a:pt x="368" y="404"/>
                  </a:cubicBezTo>
                  <a:cubicBezTo>
                    <a:pt x="368" y="355"/>
                    <a:pt x="340" y="320"/>
                    <a:pt x="299" y="293"/>
                  </a:cubicBezTo>
                  <a:cubicBezTo>
                    <a:pt x="285" y="286"/>
                    <a:pt x="250" y="279"/>
                    <a:pt x="209" y="265"/>
                  </a:cubicBezTo>
                  <a:lnTo>
                    <a:pt x="209" y="154"/>
                  </a:lnTo>
                  <a:cubicBezTo>
                    <a:pt x="229" y="161"/>
                    <a:pt x="243" y="182"/>
                    <a:pt x="243" y="209"/>
                  </a:cubicBezTo>
                  <a:lnTo>
                    <a:pt x="368" y="209"/>
                  </a:lnTo>
                  <a:cubicBezTo>
                    <a:pt x="361" y="161"/>
                    <a:pt x="347" y="119"/>
                    <a:pt x="320" y="98"/>
                  </a:cubicBezTo>
                  <a:cubicBezTo>
                    <a:pt x="292" y="77"/>
                    <a:pt x="257" y="63"/>
                    <a:pt x="209" y="57"/>
                  </a:cubicBezTo>
                  <a:lnTo>
                    <a:pt x="2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485;p17">
              <a:extLst>
                <a:ext uri="{FF2B5EF4-FFF2-40B4-BE49-F238E27FC236}">
                  <a16:creationId xmlns:a16="http://schemas.microsoft.com/office/drawing/2014/main" id="{37CA9083-CBD2-4C51-B1C4-067E2646F9B3}"/>
                </a:ext>
              </a:extLst>
            </p:cNvPr>
            <p:cNvSpPr/>
            <p:nvPr/>
          </p:nvSpPr>
          <p:spPr>
            <a:xfrm>
              <a:off x="1749567" y="2247228"/>
              <a:ext cx="519014" cy="383790"/>
            </a:xfrm>
            <a:custGeom>
              <a:avLst/>
              <a:gdLst/>
              <a:ahLst/>
              <a:cxnLst/>
              <a:rect l="l" t="t" r="r" b="b"/>
              <a:pathLst>
                <a:path w="3439" h="2543" extrusionOk="0">
                  <a:moveTo>
                    <a:pt x="1" y="1"/>
                  </a:moveTo>
                  <a:lnTo>
                    <a:pt x="1043" y="2542"/>
                  </a:lnTo>
                  <a:lnTo>
                    <a:pt x="2369" y="2542"/>
                  </a:lnTo>
                  <a:lnTo>
                    <a:pt x="3438" y="1"/>
                  </a:lnTo>
                  <a:close/>
                </a:path>
              </a:pathLst>
            </a:custGeom>
            <a:solidFill>
              <a:srgbClr val="0D3E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486;p17">
              <a:extLst>
                <a:ext uri="{FF2B5EF4-FFF2-40B4-BE49-F238E27FC236}">
                  <a16:creationId xmlns:a16="http://schemas.microsoft.com/office/drawing/2014/main" id="{7DFF8CE2-9669-475C-9010-14683D2FBC78}"/>
                </a:ext>
              </a:extLst>
            </p:cNvPr>
            <p:cNvSpPr/>
            <p:nvPr/>
          </p:nvSpPr>
          <p:spPr>
            <a:xfrm>
              <a:off x="1365020" y="2630869"/>
              <a:ext cx="1288102" cy="1245090"/>
            </a:xfrm>
            <a:custGeom>
              <a:avLst/>
              <a:gdLst/>
              <a:ahLst/>
              <a:cxnLst/>
              <a:rect l="l" t="t" r="r" b="b"/>
              <a:pathLst>
                <a:path w="8535" h="8250" extrusionOk="0">
                  <a:moveTo>
                    <a:pt x="3591" y="0"/>
                  </a:moveTo>
                  <a:cubicBezTo>
                    <a:pt x="3591" y="0"/>
                    <a:pt x="0" y="1854"/>
                    <a:pt x="0" y="5097"/>
                  </a:cubicBezTo>
                  <a:cubicBezTo>
                    <a:pt x="0" y="7931"/>
                    <a:pt x="3181" y="8250"/>
                    <a:pt x="4250" y="8250"/>
                  </a:cubicBezTo>
                  <a:cubicBezTo>
                    <a:pt x="5327" y="8250"/>
                    <a:pt x="8535" y="7931"/>
                    <a:pt x="8535" y="5097"/>
                  </a:cubicBezTo>
                  <a:cubicBezTo>
                    <a:pt x="8535" y="1854"/>
                    <a:pt x="4917" y="0"/>
                    <a:pt x="4917" y="0"/>
                  </a:cubicBezTo>
                  <a:close/>
                </a:path>
              </a:pathLst>
            </a:custGeom>
            <a:solidFill>
              <a:srgbClr val="0D3E6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487;p17">
              <a:extLst>
                <a:ext uri="{FF2B5EF4-FFF2-40B4-BE49-F238E27FC236}">
                  <a16:creationId xmlns:a16="http://schemas.microsoft.com/office/drawing/2014/main" id="{1B310374-80BF-4046-A9D6-12F134A7FAD9}"/>
                </a:ext>
              </a:extLst>
            </p:cNvPr>
            <p:cNvSpPr/>
            <p:nvPr/>
          </p:nvSpPr>
          <p:spPr>
            <a:xfrm>
              <a:off x="1762244" y="3037450"/>
              <a:ext cx="489584" cy="489584"/>
            </a:xfrm>
            <a:custGeom>
              <a:avLst/>
              <a:gdLst/>
              <a:ahLst/>
              <a:cxnLst/>
              <a:rect l="l" t="t" r="r" b="b"/>
              <a:pathLst>
                <a:path w="3244" h="3244" extrusionOk="0">
                  <a:moveTo>
                    <a:pt x="1618" y="1"/>
                  </a:moveTo>
                  <a:cubicBezTo>
                    <a:pt x="722" y="1"/>
                    <a:pt x="0" y="723"/>
                    <a:pt x="0" y="1619"/>
                  </a:cubicBezTo>
                  <a:cubicBezTo>
                    <a:pt x="0" y="2514"/>
                    <a:pt x="722" y="3244"/>
                    <a:pt x="1618" y="3244"/>
                  </a:cubicBezTo>
                  <a:cubicBezTo>
                    <a:pt x="2521" y="3244"/>
                    <a:pt x="3243" y="2514"/>
                    <a:pt x="3243" y="1619"/>
                  </a:cubicBezTo>
                  <a:cubicBezTo>
                    <a:pt x="3243" y="723"/>
                    <a:pt x="2521" y="1"/>
                    <a:pt x="161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488;p17">
              <a:extLst>
                <a:ext uri="{FF2B5EF4-FFF2-40B4-BE49-F238E27FC236}">
                  <a16:creationId xmlns:a16="http://schemas.microsoft.com/office/drawing/2014/main" id="{38E70978-48A4-4269-830E-CB1349434436}"/>
                </a:ext>
              </a:extLst>
            </p:cNvPr>
            <p:cNvSpPr/>
            <p:nvPr/>
          </p:nvSpPr>
          <p:spPr>
            <a:xfrm>
              <a:off x="1818840" y="2600534"/>
              <a:ext cx="380469" cy="61877"/>
            </a:xfrm>
            <a:custGeom>
              <a:avLst/>
              <a:gdLst/>
              <a:ahLst/>
              <a:cxnLst/>
              <a:rect l="l" t="t" r="r" b="b"/>
              <a:pathLst>
                <a:path w="2521" h="410" extrusionOk="0">
                  <a:moveTo>
                    <a:pt x="174" y="0"/>
                  </a:moveTo>
                  <a:cubicBezTo>
                    <a:pt x="91" y="0"/>
                    <a:pt x="0" y="90"/>
                    <a:pt x="0" y="201"/>
                  </a:cubicBezTo>
                  <a:cubicBezTo>
                    <a:pt x="0" y="319"/>
                    <a:pt x="91" y="410"/>
                    <a:pt x="174" y="410"/>
                  </a:cubicBezTo>
                  <a:lnTo>
                    <a:pt x="2320" y="410"/>
                  </a:lnTo>
                  <a:cubicBezTo>
                    <a:pt x="2431" y="410"/>
                    <a:pt x="2521" y="319"/>
                    <a:pt x="2521" y="201"/>
                  </a:cubicBezTo>
                  <a:cubicBezTo>
                    <a:pt x="2521" y="90"/>
                    <a:pt x="2431" y="0"/>
                    <a:pt x="2320" y="0"/>
                  </a:cubicBezTo>
                  <a:close/>
                </a:path>
              </a:pathLst>
            </a:custGeom>
            <a:solidFill>
              <a:srgbClr val="1956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489;p17">
              <a:extLst>
                <a:ext uri="{FF2B5EF4-FFF2-40B4-BE49-F238E27FC236}">
                  <a16:creationId xmlns:a16="http://schemas.microsoft.com/office/drawing/2014/main" id="{7A62F2C4-BEAB-43D4-B8D7-D16316D78BB1}"/>
                </a:ext>
              </a:extLst>
            </p:cNvPr>
            <p:cNvSpPr/>
            <p:nvPr/>
          </p:nvSpPr>
          <p:spPr>
            <a:xfrm>
              <a:off x="1818840" y="2539713"/>
              <a:ext cx="380469" cy="60972"/>
            </a:xfrm>
            <a:custGeom>
              <a:avLst/>
              <a:gdLst/>
              <a:ahLst/>
              <a:cxnLst/>
              <a:rect l="l" t="t" r="r" b="b"/>
              <a:pathLst>
                <a:path w="2521" h="404" extrusionOk="0">
                  <a:moveTo>
                    <a:pt x="174" y="0"/>
                  </a:moveTo>
                  <a:cubicBezTo>
                    <a:pt x="91" y="0"/>
                    <a:pt x="0" y="118"/>
                    <a:pt x="0" y="202"/>
                  </a:cubicBezTo>
                  <a:cubicBezTo>
                    <a:pt x="0" y="320"/>
                    <a:pt x="91" y="403"/>
                    <a:pt x="174" y="403"/>
                  </a:cubicBezTo>
                  <a:lnTo>
                    <a:pt x="2320" y="403"/>
                  </a:lnTo>
                  <a:cubicBezTo>
                    <a:pt x="2431" y="403"/>
                    <a:pt x="2521" y="320"/>
                    <a:pt x="2521" y="202"/>
                  </a:cubicBezTo>
                  <a:cubicBezTo>
                    <a:pt x="2521" y="118"/>
                    <a:pt x="2431" y="0"/>
                    <a:pt x="2320" y="0"/>
                  </a:cubicBezTo>
                  <a:close/>
                </a:path>
              </a:pathLst>
            </a:custGeom>
            <a:solidFill>
              <a:srgbClr val="24698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490;p17">
              <a:extLst>
                <a:ext uri="{FF2B5EF4-FFF2-40B4-BE49-F238E27FC236}">
                  <a16:creationId xmlns:a16="http://schemas.microsoft.com/office/drawing/2014/main" id="{5B6F5743-BB19-467F-8DE0-B5F5A1C87809}"/>
                </a:ext>
              </a:extLst>
            </p:cNvPr>
            <p:cNvSpPr/>
            <p:nvPr/>
          </p:nvSpPr>
          <p:spPr>
            <a:xfrm>
              <a:off x="1926749" y="3146415"/>
              <a:ext cx="165710" cy="275882"/>
            </a:xfrm>
            <a:custGeom>
              <a:avLst/>
              <a:gdLst/>
              <a:ahLst/>
              <a:cxnLst/>
              <a:rect l="l" t="t" r="r" b="b"/>
              <a:pathLst>
                <a:path w="1098" h="1828" extrusionOk="0">
                  <a:moveTo>
                    <a:pt x="494" y="452"/>
                  </a:moveTo>
                  <a:lnTo>
                    <a:pt x="494" y="744"/>
                  </a:lnTo>
                  <a:cubicBezTo>
                    <a:pt x="417" y="709"/>
                    <a:pt x="375" y="654"/>
                    <a:pt x="375" y="584"/>
                  </a:cubicBezTo>
                  <a:cubicBezTo>
                    <a:pt x="375" y="515"/>
                    <a:pt x="417" y="466"/>
                    <a:pt x="494" y="452"/>
                  </a:cubicBezTo>
                  <a:close/>
                  <a:moveTo>
                    <a:pt x="618" y="1091"/>
                  </a:moveTo>
                  <a:cubicBezTo>
                    <a:pt x="688" y="1126"/>
                    <a:pt x="723" y="1174"/>
                    <a:pt x="723" y="1244"/>
                  </a:cubicBezTo>
                  <a:cubicBezTo>
                    <a:pt x="723" y="1313"/>
                    <a:pt x="688" y="1355"/>
                    <a:pt x="618" y="1376"/>
                  </a:cubicBezTo>
                  <a:lnTo>
                    <a:pt x="618" y="1091"/>
                  </a:lnTo>
                  <a:close/>
                  <a:moveTo>
                    <a:pt x="494" y="1"/>
                  </a:moveTo>
                  <a:lnTo>
                    <a:pt x="494" y="168"/>
                  </a:lnTo>
                  <a:cubicBezTo>
                    <a:pt x="355" y="181"/>
                    <a:pt x="237" y="223"/>
                    <a:pt x="139" y="306"/>
                  </a:cubicBezTo>
                  <a:cubicBezTo>
                    <a:pt x="49" y="383"/>
                    <a:pt x="0" y="487"/>
                    <a:pt x="0" y="612"/>
                  </a:cubicBezTo>
                  <a:cubicBezTo>
                    <a:pt x="0" y="688"/>
                    <a:pt x="14" y="751"/>
                    <a:pt x="35" y="793"/>
                  </a:cubicBezTo>
                  <a:cubicBezTo>
                    <a:pt x="56" y="813"/>
                    <a:pt x="70" y="834"/>
                    <a:pt x="77" y="855"/>
                  </a:cubicBezTo>
                  <a:cubicBezTo>
                    <a:pt x="91" y="876"/>
                    <a:pt x="112" y="890"/>
                    <a:pt x="139" y="904"/>
                  </a:cubicBezTo>
                  <a:cubicBezTo>
                    <a:pt x="167" y="924"/>
                    <a:pt x="188" y="938"/>
                    <a:pt x="202" y="945"/>
                  </a:cubicBezTo>
                  <a:cubicBezTo>
                    <a:pt x="216" y="959"/>
                    <a:pt x="250" y="973"/>
                    <a:pt x="313" y="994"/>
                  </a:cubicBezTo>
                  <a:cubicBezTo>
                    <a:pt x="369" y="1015"/>
                    <a:pt x="431" y="1029"/>
                    <a:pt x="494" y="1049"/>
                  </a:cubicBezTo>
                  <a:lnTo>
                    <a:pt x="494" y="1376"/>
                  </a:lnTo>
                  <a:cubicBezTo>
                    <a:pt x="424" y="1355"/>
                    <a:pt x="389" y="1299"/>
                    <a:pt x="382" y="1209"/>
                  </a:cubicBezTo>
                  <a:lnTo>
                    <a:pt x="0" y="1209"/>
                  </a:lnTo>
                  <a:cubicBezTo>
                    <a:pt x="0" y="1341"/>
                    <a:pt x="42" y="1452"/>
                    <a:pt x="132" y="1529"/>
                  </a:cubicBezTo>
                  <a:cubicBezTo>
                    <a:pt x="223" y="1605"/>
                    <a:pt x="341" y="1654"/>
                    <a:pt x="494" y="1661"/>
                  </a:cubicBezTo>
                  <a:lnTo>
                    <a:pt x="494" y="1827"/>
                  </a:lnTo>
                  <a:lnTo>
                    <a:pt x="618" y="1827"/>
                  </a:lnTo>
                  <a:lnTo>
                    <a:pt x="618" y="1661"/>
                  </a:lnTo>
                  <a:cubicBezTo>
                    <a:pt x="757" y="1647"/>
                    <a:pt x="875" y="1598"/>
                    <a:pt x="966" y="1515"/>
                  </a:cubicBezTo>
                  <a:cubicBezTo>
                    <a:pt x="1056" y="1431"/>
                    <a:pt x="1098" y="1327"/>
                    <a:pt x="1098" y="1216"/>
                  </a:cubicBezTo>
                  <a:cubicBezTo>
                    <a:pt x="1098" y="1056"/>
                    <a:pt x="1028" y="945"/>
                    <a:pt x="889" y="876"/>
                  </a:cubicBezTo>
                  <a:cubicBezTo>
                    <a:pt x="848" y="855"/>
                    <a:pt x="757" y="827"/>
                    <a:pt x="618" y="786"/>
                  </a:cubicBezTo>
                  <a:lnTo>
                    <a:pt x="618" y="459"/>
                  </a:lnTo>
                  <a:cubicBezTo>
                    <a:pt x="688" y="480"/>
                    <a:pt x="723" y="536"/>
                    <a:pt x="730" y="612"/>
                  </a:cubicBezTo>
                  <a:lnTo>
                    <a:pt x="1098" y="612"/>
                  </a:lnTo>
                  <a:cubicBezTo>
                    <a:pt x="1091" y="466"/>
                    <a:pt x="1049" y="362"/>
                    <a:pt x="966" y="286"/>
                  </a:cubicBezTo>
                  <a:cubicBezTo>
                    <a:pt x="882" y="216"/>
                    <a:pt x="764" y="174"/>
                    <a:pt x="618" y="168"/>
                  </a:cubicBezTo>
                  <a:lnTo>
                    <a:pt x="618" y="1"/>
                  </a:ln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491;p17">
              <a:extLst>
                <a:ext uri="{FF2B5EF4-FFF2-40B4-BE49-F238E27FC236}">
                  <a16:creationId xmlns:a16="http://schemas.microsoft.com/office/drawing/2014/main" id="{B2AF8D9C-7FFB-4A5E-A883-D64C5617994D}"/>
                </a:ext>
              </a:extLst>
            </p:cNvPr>
            <p:cNvSpPr/>
            <p:nvPr/>
          </p:nvSpPr>
          <p:spPr>
            <a:xfrm>
              <a:off x="2483195" y="3692446"/>
              <a:ext cx="629035" cy="122849"/>
            </a:xfrm>
            <a:custGeom>
              <a:avLst/>
              <a:gdLst/>
              <a:ahLst/>
              <a:cxnLst/>
              <a:rect l="l" t="t" r="r" b="b"/>
              <a:pathLst>
                <a:path w="4168" h="814" extrusionOk="0">
                  <a:moveTo>
                    <a:pt x="1" y="1"/>
                  </a:moveTo>
                  <a:lnTo>
                    <a:pt x="1" y="466"/>
                  </a:lnTo>
                  <a:cubicBezTo>
                    <a:pt x="1" y="667"/>
                    <a:pt x="924" y="813"/>
                    <a:pt x="2084" y="813"/>
                  </a:cubicBezTo>
                  <a:cubicBezTo>
                    <a:pt x="3237" y="813"/>
                    <a:pt x="4167" y="667"/>
                    <a:pt x="4167" y="466"/>
                  </a:cubicBezTo>
                  <a:lnTo>
                    <a:pt x="4167" y="1"/>
                  </a:ln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492;p17">
              <a:extLst>
                <a:ext uri="{FF2B5EF4-FFF2-40B4-BE49-F238E27FC236}">
                  <a16:creationId xmlns:a16="http://schemas.microsoft.com/office/drawing/2014/main" id="{345453CE-DF4C-4D80-AC31-64D816627353}"/>
                </a:ext>
              </a:extLst>
            </p:cNvPr>
            <p:cNvSpPr/>
            <p:nvPr/>
          </p:nvSpPr>
          <p:spPr>
            <a:xfrm>
              <a:off x="2483195" y="3692446"/>
              <a:ext cx="629035" cy="60972"/>
            </a:xfrm>
            <a:custGeom>
              <a:avLst/>
              <a:gdLst/>
              <a:ahLst/>
              <a:cxnLst/>
              <a:rect l="l" t="t" r="r" b="b"/>
              <a:pathLst>
                <a:path w="4168" h="404" extrusionOk="0">
                  <a:moveTo>
                    <a:pt x="1" y="1"/>
                  </a:moveTo>
                  <a:lnTo>
                    <a:pt x="1" y="84"/>
                  </a:lnTo>
                  <a:cubicBezTo>
                    <a:pt x="174" y="258"/>
                    <a:pt x="1042" y="404"/>
                    <a:pt x="2084" y="404"/>
                  </a:cubicBezTo>
                  <a:cubicBezTo>
                    <a:pt x="3126" y="404"/>
                    <a:pt x="3994" y="258"/>
                    <a:pt x="4167" y="84"/>
                  </a:cubicBezTo>
                  <a:lnTo>
                    <a:pt x="4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493;p17">
              <a:extLst>
                <a:ext uri="{FF2B5EF4-FFF2-40B4-BE49-F238E27FC236}">
                  <a16:creationId xmlns:a16="http://schemas.microsoft.com/office/drawing/2014/main" id="{F06F7800-B1C8-4B99-961A-88A715593019}"/>
                </a:ext>
              </a:extLst>
            </p:cNvPr>
            <p:cNvSpPr/>
            <p:nvPr/>
          </p:nvSpPr>
          <p:spPr>
            <a:xfrm>
              <a:off x="2483195" y="3640077"/>
              <a:ext cx="629035" cy="100815"/>
            </a:xfrm>
            <a:custGeom>
              <a:avLst/>
              <a:gdLst/>
              <a:ahLst/>
              <a:cxnLst/>
              <a:rect l="l" t="t" r="r" b="b"/>
              <a:pathLst>
                <a:path w="4168" h="668" extrusionOk="0">
                  <a:moveTo>
                    <a:pt x="2084" y="1"/>
                  </a:moveTo>
                  <a:cubicBezTo>
                    <a:pt x="924" y="1"/>
                    <a:pt x="1" y="146"/>
                    <a:pt x="1" y="348"/>
                  </a:cubicBezTo>
                  <a:cubicBezTo>
                    <a:pt x="1" y="521"/>
                    <a:pt x="924" y="667"/>
                    <a:pt x="2084" y="667"/>
                  </a:cubicBezTo>
                  <a:cubicBezTo>
                    <a:pt x="3237" y="667"/>
                    <a:pt x="4167" y="521"/>
                    <a:pt x="4167" y="348"/>
                  </a:cubicBezTo>
                  <a:cubicBezTo>
                    <a:pt x="4167" y="146"/>
                    <a:pt x="3237" y="1"/>
                    <a:pt x="2084" y="1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494;p17">
              <a:extLst>
                <a:ext uri="{FF2B5EF4-FFF2-40B4-BE49-F238E27FC236}">
                  <a16:creationId xmlns:a16="http://schemas.microsoft.com/office/drawing/2014/main" id="{F0FB300D-97EA-45F3-96F9-2F3C73E7A071}"/>
                </a:ext>
              </a:extLst>
            </p:cNvPr>
            <p:cNvSpPr/>
            <p:nvPr/>
          </p:nvSpPr>
          <p:spPr>
            <a:xfrm>
              <a:off x="2473838" y="3631776"/>
              <a:ext cx="646692" cy="117416"/>
            </a:xfrm>
            <a:custGeom>
              <a:avLst/>
              <a:gdLst/>
              <a:ahLst/>
              <a:cxnLst/>
              <a:rect l="l" t="t" r="r" b="b"/>
              <a:pathLst>
                <a:path w="4285" h="778" extrusionOk="0">
                  <a:moveTo>
                    <a:pt x="2146" y="111"/>
                  </a:moveTo>
                  <a:cubicBezTo>
                    <a:pt x="2722" y="111"/>
                    <a:pt x="3243" y="139"/>
                    <a:pt x="3618" y="201"/>
                  </a:cubicBezTo>
                  <a:cubicBezTo>
                    <a:pt x="3792" y="229"/>
                    <a:pt x="3938" y="285"/>
                    <a:pt x="4056" y="312"/>
                  </a:cubicBezTo>
                  <a:cubicBezTo>
                    <a:pt x="4111" y="347"/>
                    <a:pt x="4139" y="347"/>
                    <a:pt x="4167" y="375"/>
                  </a:cubicBezTo>
                  <a:lnTo>
                    <a:pt x="4167" y="403"/>
                  </a:lnTo>
                  <a:lnTo>
                    <a:pt x="4139" y="431"/>
                  </a:lnTo>
                  <a:cubicBezTo>
                    <a:pt x="4083" y="458"/>
                    <a:pt x="3993" y="486"/>
                    <a:pt x="3882" y="521"/>
                  </a:cubicBezTo>
                  <a:cubicBezTo>
                    <a:pt x="3500" y="604"/>
                    <a:pt x="2868" y="660"/>
                    <a:pt x="2146" y="660"/>
                  </a:cubicBezTo>
                  <a:cubicBezTo>
                    <a:pt x="1563" y="660"/>
                    <a:pt x="1042" y="632"/>
                    <a:pt x="667" y="576"/>
                  </a:cubicBezTo>
                  <a:cubicBezTo>
                    <a:pt x="493" y="549"/>
                    <a:pt x="348" y="521"/>
                    <a:pt x="236" y="458"/>
                  </a:cubicBezTo>
                  <a:cubicBezTo>
                    <a:pt x="174" y="458"/>
                    <a:pt x="146" y="431"/>
                    <a:pt x="118" y="403"/>
                  </a:cubicBezTo>
                  <a:cubicBezTo>
                    <a:pt x="118" y="403"/>
                    <a:pt x="118" y="375"/>
                    <a:pt x="146" y="347"/>
                  </a:cubicBezTo>
                  <a:cubicBezTo>
                    <a:pt x="202" y="312"/>
                    <a:pt x="292" y="285"/>
                    <a:pt x="410" y="257"/>
                  </a:cubicBezTo>
                  <a:cubicBezTo>
                    <a:pt x="757" y="174"/>
                    <a:pt x="1417" y="111"/>
                    <a:pt x="2146" y="111"/>
                  </a:cubicBezTo>
                  <a:close/>
                  <a:moveTo>
                    <a:pt x="2146" y="0"/>
                  </a:moveTo>
                  <a:cubicBezTo>
                    <a:pt x="1563" y="0"/>
                    <a:pt x="1042" y="28"/>
                    <a:pt x="667" y="83"/>
                  </a:cubicBezTo>
                  <a:cubicBezTo>
                    <a:pt x="466" y="139"/>
                    <a:pt x="320" y="174"/>
                    <a:pt x="202" y="201"/>
                  </a:cubicBezTo>
                  <a:cubicBezTo>
                    <a:pt x="146" y="229"/>
                    <a:pt x="91" y="257"/>
                    <a:pt x="63" y="285"/>
                  </a:cubicBezTo>
                  <a:cubicBezTo>
                    <a:pt x="28" y="285"/>
                    <a:pt x="28" y="312"/>
                    <a:pt x="0" y="312"/>
                  </a:cubicBezTo>
                  <a:lnTo>
                    <a:pt x="0" y="403"/>
                  </a:lnTo>
                  <a:lnTo>
                    <a:pt x="0" y="458"/>
                  </a:lnTo>
                  <a:cubicBezTo>
                    <a:pt x="28" y="486"/>
                    <a:pt x="63" y="521"/>
                    <a:pt x="118" y="549"/>
                  </a:cubicBezTo>
                  <a:cubicBezTo>
                    <a:pt x="174" y="576"/>
                    <a:pt x="292" y="604"/>
                    <a:pt x="410" y="632"/>
                  </a:cubicBezTo>
                  <a:cubicBezTo>
                    <a:pt x="813" y="722"/>
                    <a:pt x="1417" y="778"/>
                    <a:pt x="2146" y="778"/>
                  </a:cubicBezTo>
                  <a:cubicBezTo>
                    <a:pt x="2722" y="778"/>
                    <a:pt x="3243" y="750"/>
                    <a:pt x="3618" y="694"/>
                  </a:cubicBezTo>
                  <a:cubicBezTo>
                    <a:pt x="3820" y="660"/>
                    <a:pt x="3965" y="604"/>
                    <a:pt x="4083" y="576"/>
                  </a:cubicBezTo>
                  <a:cubicBezTo>
                    <a:pt x="4139" y="549"/>
                    <a:pt x="4195" y="521"/>
                    <a:pt x="4229" y="521"/>
                  </a:cubicBezTo>
                  <a:lnTo>
                    <a:pt x="4285" y="458"/>
                  </a:lnTo>
                  <a:lnTo>
                    <a:pt x="4285" y="403"/>
                  </a:lnTo>
                  <a:lnTo>
                    <a:pt x="4285" y="312"/>
                  </a:lnTo>
                  <a:cubicBezTo>
                    <a:pt x="4257" y="285"/>
                    <a:pt x="4229" y="257"/>
                    <a:pt x="4167" y="257"/>
                  </a:cubicBezTo>
                  <a:cubicBezTo>
                    <a:pt x="4111" y="201"/>
                    <a:pt x="3993" y="174"/>
                    <a:pt x="3882" y="139"/>
                  </a:cubicBezTo>
                  <a:cubicBezTo>
                    <a:pt x="3472" y="56"/>
                    <a:pt x="2868" y="0"/>
                    <a:pt x="2146" y="0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495;p17">
              <a:extLst>
                <a:ext uri="{FF2B5EF4-FFF2-40B4-BE49-F238E27FC236}">
                  <a16:creationId xmlns:a16="http://schemas.microsoft.com/office/drawing/2014/main" id="{0F1052EA-E600-47FD-BCD9-2AF50BE8E45E}"/>
                </a:ext>
              </a:extLst>
            </p:cNvPr>
            <p:cNvSpPr/>
            <p:nvPr/>
          </p:nvSpPr>
          <p:spPr>
            <a:xfrm>
              <a:off x="2566051" y="3657885"/>
              <a:ext cx="462268" cy="69272"/>
            </a:xfrm>
            <a:custGeom>
              <a:avLst/>
              <a:gdLst/>
              <a:ahLst/>
              <a:cxnLst/>
              <a:rect l="l" t="t" r="r" b="b"/>
              <a:pathLst>
                <a:path w="3063" h="459" extrusionOk="0">
                  <a:moveTo>
                    <a:pt x="1535" y="1"/>
                  </a:moveTo>
                  <a:cubicBezTo>
                    <a:pt x="695" y="1"/>
                    <a:pt x="0" y="84"/>
                    <a:pt x="0" y="230"/>
                  </a:cubicBezTo>
                  <a:cubicBezTo>
                    <a:pt x="0" y="348"/>
                    <a:pt x="695" y="459"/>
                    <a:pt x="1535" y="459"/>
                  </a:cubicBezTo>
                  <a:cubicBezTo>
                    <a:pt x="2368" y="459"/>
                    <a:pt x="3063" y="348"/>
                    <a:pt x="3063" y="230"/>
                  </a:cubicBezTo>
                  <a:cubicBezTo>
                    <a:pt x="3063" y="84"/>
                    <a:pt x="2368" y="1"/>
                    <a:pt x="1535" y="1"/>
                  </a:cubicBez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496;p17">
              <a:extLst>
                <a:ext uri="{FF2B5EF4-FFF2-40B4-BE49-F238E27FC236}">
                  <a16:creationId xmlns:a16="http://schemas.microsoft.com/office/drawing/2014/main" id="{F26D603B-3666-4DB3-9664-3CFC026EA118}"/>
                </a:ext>
              </a:extLst>
            </p:cNvPr>
            <p:cNvSpPr/>
            <p:nvPr/>
          </p:nvSpPr>
          <p:spPr>
            <a:xfrm>
              <a:off x="2483195" y="3569899"/>
              <a:ext cx="629035" cy="126924"/>
            </a:xfrm>
            <a:custGeom>
              <a:avLst/>
              <a:gdLst/>
              <a:ahLst/>
              <a:cxnLst/>
              <a:rect l="l" t="t" r="r" b="b"/>
              <a:pathLst>
                <a:path w="4168" h="841" extrusionOk="0">
                  <a:moveTo>
                    <a:pt x="1" y="0"/>
                  </a:moveTo>
                  <a:lnTo>
                    <a:pt x="1" y="493"/>
                  </a:lnTo>
                  <a:cubicBezTo>
                    <a:pt x="1" y="695"/>
                    <a:pt x="924" y="841"/>
                    <a:pt x="2084" y="841"/>
                  </a:cubicBezTo>
                  <a:cubicBezTo>
                    <a:pt x="3237" y="841"/>
                    <a:pt x="4167" y="695"/>
                    <a:pt x="4167" y="493"/>
                  </a:cubicBezTo>
                  <a:lnTo>
                    <a:pt x="4167" y="0"/>
                  </a:ln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497;p17">
              <a:extLst>
                <a:ext uri="{FF2B5EF4-FFF2-40B4-BE49-F238E27FC236}">
                  <a16:creationId xmlns:a16="http://schemas.microsoft.com/office/drawing/2014/main" id="{05B99FFE-DDED-458F-A139-47218D0B4055}"/>
                </a:ext>
              </a:extLst>
            </p:cNvPr>
            <p:cNvSpPr/>
            <p:nvPr/>
          </p:nvSpPr>
          <p:spPr>
            <a:xfrm>
              <a:off x="2483195" y="3569899"/>
              <a:ext cx="629035" cy="66103"/>
            </a:xfrm>
            <a:custGeom>
              <a:avLst/>
              <a:gdLst/>
              <a:ahLst/>
              <a:cxnLst/>
              <a:rect l="l" t="t" r="r" b="b"/>
              <a:pathLst>
                <a:path w="4168" h="438" extrusionOk="0">
                  <a:moveTo>
                    <a:pt x="1" y="0"/>
                  </a:moveTo>
                  <a:lnTo>
                    <a:pt x="1" y="118"/>
                  </a:lnTo>
                  <a:cubicBezTo>
                    <a:pt x="174" y="292"/>
                    <a:pt x="1042" y="438"/>
                    <a:pt x="2084" y="438"/>
                  </a:cubicBezTo>
                  <a:cubicBezTo>
                    <a:pt x="3126" y="438"/>
                    <a:pt x="3994" y="292"/>
                    <a:pt x="4167" y="118"/>
                  </a:cubicBezTo>
                  <a:lnTo>
                    <a:pt x="41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498;p17">
              <a:extLst>
                <a:ext uri="{FF2B5EF4-FFF2-40B4-BE49-F238E27FC236}">
                  <a16:creationId xmlns:a16="http://schemas.microsoft.com/office/drawing/2014/main" id="{F75B002E-3FFD-4560-82D8-01445CFF2454}"/>
                </a:ext>
              </a:extLst>
            </p:cNvPr>
            <p:cNvSpPr/>
            <p:nvPr/>
          </p:nvSpPr>
          <p:spPr>
            <a:xfrm>
              <a:off x="2483195" y="3521604"/>
              <a:ext cx="629035" cy="100815"/>
            </a:xfrm>
            <a:custGeom>
              <a:avLst/>
              <a:gdLst/>
              <a:ahLst/>
              <a:cxnLst/>
              <a:rect l="l" t="t" r="r" b="b"/>
              <a:pathLst>
                <a:path w="4168" h="668" extrusionOk="0">
                  <a:moveTo>
                    <a:pt x="2084" y="1"/>
                  </a:moveTo>
                  <a:cubicBezTo>
                    <a:pt x="924" y="1"/>
                    <a:pt x="1" y="147"/>
                    <a:pt x="1" y="320"/>
                  </a:cubicBezTo>
                  <a:cubicBezTo>
                    <a:pt x="1" y="522"/>
                    <a:pt x="924" y="668"/>
                    <a:pt x="2084" y="668"/>
                  </a:cubicBezTo>
                  <a:cubicBezTo>
                    <a:pt x="3237" y="668"/>
                    <a:pt x="4167" y="522"/>
                    <a:pt x="4167" y="320"/>
                  </a:cubicBezTo>
                  <a:cubicBezTo>
                    <a:pt x="4167" y="147"/>
                    <a:pt x="3237" y="1"/>
                    <a:pt x="2084" y="1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499;p17">
              <a:extLst>
                <a:ext uri="{FF2B5EF4-FFF2-40B4-BE49-F238E27FC236}">
                  <a16:creationId xmlns:a16="http://schemas.microsoft.com/office/drawing/2014/main" id="{23A947EF-2BDA-4D62-B7F5-B342ECC2CEBF}"/>
                </a:ext>
              </a:extLst>
            </p:cNvPr>
            <p:cNvSpPr/>
            <p:nvPr/>
          </p:nvSpPr>
          <p:spPr>
            <a:xfrm>
              <a:off x="2473838" y="3513303"/>
              <a:ext cx="646692" cy="118472"/>
            </a:xfrm>
            <a:custGeom>
              <a:avLst/>
              <a:gdLst/>
              <a:ahLst/>
              <a:cxnLst/>
              <a:rect l="l" t="t" r="r" b="b"/>
              <a:pathLst>
                <a:path w="4285" h="785" extrusionOk="0">
                  <a:moveTo>
                    <a:pt x="2146" y="118"/>
                  </a:moveTo>
                  <a:cubicBezTo>
                    <a:pt x="2722" y="118"/>
                    <a:pt x="3243" y="146"/>
                    <a:pt x="3618" y="202"/>
                  </a:cubicBezTo>
                  <a:cubicBezTo>
                    <a:pt x="3792" y="229"/>
                    <a:pt x="3938" y="264"/>
                    <a:pt x="4056" y="320"/>
                  </a:cubicBezTo>
                  <a:cubicBezTo>
                    <a:pt x="4111" y="320"/>
                    <a:pt x="4139" y="348"/>
                    <a:pt x="4167" y="375"/>
                  </a:cubicBezTo>
                  <a:cubicBezTo>
                    <a:pt x="4167" y="375"/>
                    <a:pt x="4167" y="403"/>
                    <a:pt x="4139" y="438"/>
                  </a:cubicBezTo>
                  <a:cubicBezTo>
                    <a:pt x="4083" y="466"/>
                    <a:pt x="3993" y="493"/>
                    <a:pt x="3882" y="521"/>
                  </a:cubicBezTo>
                  <a:cubicBezTo>
                    <a:pt x="3500" y="611"/>
                    <a:pt x="2868" y="667"/>
                    <a:pt x="2146" y="667"/>
                  </a:cubicBezTo>
                  <a:cubicBezTo>
                    <a:pt x="1563" y="667"/>
                    <a:pt x="1042" y="639"/>
                    <a:pt x="667" y="577"/>
                  </a:cubicBezTo>
                  <a:cubicBezTo>
                    <a:pt x="493" y="549"/>
                    <a:pt x="348" y="493"/>
                    <a:pt x="236" y="466"/>
                  </a:cubicBezTo>
                  <a:cubicBezTo>
                    <a:pt x="174" y="438"/>
                    <a:pt x="146" y="438"/>
                    <a:pt x="118" y="403"/>
                  </a:cubicBezTo>
                  <a:lnTo>
                    <a:pt x="118" y="375"/>
                  </a:lnTo>
                  <a:lnTo>
                    <a:pt x="146" y="348"/>
                  </a:lnTo>
                  <a:cubicBezTo>
                    <a:pt x="202" y="320"/>
                    <a:pt x="292" y="292"/>
                    <a:pt x="410" y="264"/>
                  </a:cubicBezTo>
                  <a:cubicBezTo>
                    <a:pt x="757" y="174"/>
                    <a:pt x="1417" y="118"/>
                    <a:pt x="2146" y="118"/>
                  </a:cubicBezTo>
                  <a:close/>
                  <a:moveTo>
                    <a:pt x="2146" y="0"/>
                  </a:moveTo>
                  <a:cubicBezTo>
                    <a:pt x="1563" y="0"/>
                    <a:pt x="1042" y="28"/>
                    <a:pt x="667" y="91"/>
                  </a:cubicBezTo>
                  <a:cubicBezTo>
                    <a:pt x="466" y="118"/>
                    <a:pt x="320" y="174"/>
                    <a:pt x="202" y="202"/>
                  </a:cubicBezTo>
                  <a:cubicBezTo>
                    <a:pt x="146" y="229"/>
                    <a:pt x="91" y="264"/>
                    <a:pt x="63" y="264"/>
                  </a:cubicBezTo>
                  <a:cubicBezTo>
                    <a:pt x="28" y="292"/>
                    <a:pt x="28" y="292"/>
                    <a:pt x="0" y="320"/>
                  </a:cubicBezTo>
                  <a:lnTo>
                    <a:pt x="0" y="375"/>
                  </a:lnTo>
                  <a:lnTo>
                    <a:pt x="0" y="466"/>
                  </a:lnTo>
                  <a:cubicBezTo>
                    <a:pt x="28" y="493"/>
                    <a:pt x="63" y="521"/>
                    <a:pt x="118" y="521"/>
                  </a:cubicBezTo>
                  <a:cubicBezTo>
                    <a:pt x="174" y="577"/>
                    <a:pt x="292" y="611"/>
                    <a:pt x="410" y="639"/>
                  </a:cubicBezTo>
                  <a:cubicBezTo>
                    <a:pt x="813" y="723"/>
                    <a:pt x="1417" y="785"/>
                    <a:pt x="2146" y="785"/>
                  </a:cubicBezTo>
                  <a:cubicBezTo>
                    <a:pt x="2722" y="785"/>
                    <a:pt x="3243" y="750"/>
                    <a:pt x="3618" y="695"/>
                  </a:cubicBezTo>
                  <a:cubicBezTo>
                    <a:pt x="3820" y="639"/>
                    <a:pt x="3965" y="611"/>
                    <a:pt x="4083" y="577"/>
                  </a:cubicBezTo>
                  <a:cubicBezTo>
                    <a:pt x="4139" y="549"/>
                    <a:pt x="4195" y="521"/>
                    <a:pt x="4229" y="493"/>
                  </a:cubicBezTo>
                  <a:cubicBezTo>
                    <a:pt x="4257" y="493"/>
                    <a:pt x="4257" y="466"/>
                    <a:pt x="4285" y="466"/>
                  </a:cubicBezTo>
                  <a:lnTo>
                    <a:pt x="4285" y="375"/>
                  </a:lnTo>
                  <a:lnTo>
                    <a:pt x="4285" y="320"/>
                  </a:lnTo>
                  <a:cubicBezTo>
                    <a:pt x="4257" y="292"/>
                    <a:pt x="4229" y="264"/>
                    <a:pt x="4167" y="229"/>
                  </a:cubicBezTo>
                  <a:cubicBezTo>
                    <a:pt x="4111" y="202"/>
                    <a:pt x="3993" y="174"/>
                    <a:pt x="3882" y="146"/>
                  </a:cubicBezTo>
                  <a:cubicBezTo>
                    <a:pt x="3472" y="56"/>
                    <a:pt x="2868" y="0"/>
                    <a:pt x="2146" y="0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500;p17">
              <a:extLst>
                <a:ext uri="{FF2B5EF4-FFF2-40B4-BE49-F238E27FC236}">
                  <a16:creationId xmlns:a16="http://schemas.microsoft.com/office/drawing/2014/main" id="{157E89C2-92D1-4008-8AA3-242C498ED049}"/>
                </a:ext>
              </a:extLst>
            </p:cNvPr>
            <p:cNvSpPr/>
            <p:nvPr/>
          </p:nvSpPr>
          <p:spPr>
            <a:xfrm>
              <a:off x="2566051" y="3535338"/>
              <a:ext cx="462268" cy="70329"/>
            </a:xfrm>
            <a:custGeom>
              <a:avLst/>
              <a:gdLst/>
              <a:ahLst/>
              <a:cxnLst/>
              <a:rect l="l" t="t" r="r" b="b"/>
              <a:pathLst>
                <a:path w="3063" h="466" extrusionOk="0">
                  <a:moveTo>
                    <a:pt x="1535" y="0"/>
                  </a:moveTo>
                  <a:cubicBezTo>
                    <a:pt x="695" y="0"/>
                    <a:pt x="0" y="118"/>
                    <a:pt x="0" y="229"/>
                  </a:cubicBezTo>
                  <a:cubicBezTo>
                    <a:pt x="0" y="375"/>
                    <a:pt x="695" y="465"/>
                    <a:pt x="1535" y="465"/>
                  </a:cubicBezTo>
                  <a:cubicBezTo>
                    <a:pt x="2368" y="465"/>
                    <a:pt x="3063" y="375"/>
                    <a:pt x="3063" y="229"/>
                  </a:cubicBezTo>
                  <a:cubicBezTo>
                    <a:pt x="3063" y="118"/>
                    <a:pt x="2368" y="0"/>
                    <a:pt x="1535" y="0"/>
                  </a:cubicBez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501;p17">
              <a:extLst>
                <a:ext uri="{FF2B5EF4-FFF2-40B4-BE49-F238E27FC236}">
                  <a16:creationId xmlns:a16="http://schemas.microsoft.com/office/drawing/2014/main" id="{54430091-A8C6-4918-B2AC-D0DAF59B636A}"/>
                </a:ext>
              </a:extLst>
            </p:cNvPr>
            <p:cNvSpPr/>
            <p:nvPr/>
          </p:nvSpPr>
          <p:spPr>
            <a:xfrm>
              <a:off x="2483195" y="3452482"/>
              <a:ext cx="629035" cy="126924"/>
            </a:xfrm>
            <a:custGeom>
              <a:avLst/>
              <a:gdLst/>
              <a:ahLst/>
              <a:cxnLst/>
              <a:rect l="l" t="t" r="r" b="b"/>
              <a:pathLst>
                <a:path w="4168" h="841" extrusionOk="0">
                  <a:moveTo>
                    <a:pt x="1" y="1"/>
                  </a:moveTo>
                  <a:lnTo>
                    <a:pt x="1" y="494"/>
                  </a:lnTo>
                  <a:cubicBezTo>
                    <a:pt x="1" y="667"/>
                    <a:pt x="924" y="841"/>
                    <a:pt x="2084" y="841"/>
                  </a:cubicBezTo>
                  <a:cubicBezTo>
                    <a:pt x="3237" y="841"/>
                    <a:pt x="4167" y="667"/>
                    <a:pt x="4167" y="494"/>
                  </a:cubicBezTo>
                  <a:lnTo>
                    <a:pt x="4167" y="1"/>
                  </a:ln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502;p17">
              <a:extLst>
                <a:ext uri="{FF2B5EF4-FFF2-40B4-BE49-F238E27FC236}">
                  <a16:creationId xmlns:a16="http://schemas.microsoft.com/office/drawing/2014/main" id="{024E8CC7-52B1-4967-B938-513E511C49A6}"/>
                </a:ext>
              </a:extLst>
            </p:cNvPr>
            <p:cNvSpPr/>
            <p:nvPr/>
          </p:nvSpPr>
          <p:spPr>
            <a:xfrm>
              <a:off x="2483195" y="3452482"/>
              <a:ext cx="629035" cy="60972"/>
            </a:xfrm>
            <a:custGeom>
              <a:avLst/>
              <a:gdLst/>
              <a:ahLst/>
              <a:cxnLst/>
              <a:rect l="l" t="t" r="r" b="b"/>
              <a:pathLst>
                <a:path w="4168" h="404" extrusionOk="0">
                  <a:moveTo>
                    <a:pt x="1" y="1"/>
                  </a:moveTo>
                  <a:lnTo>
                    <a:pt x="1" y="112"/>
                  </a:lnTo>
                  <a:cubicBezTo>
                    <a:pt x="174" y="285"/>
                    <a:pt x="1042" y="403"/>
                    <a:pt x="2084" y="403"/>
                  </a:cubicBezTo>
                  <a:cubicBezTo>
                    <a:pt x="3126" y="403"/>
                    <a:pt x="3994" y="285"/>
                    <a:pt x="4167" y="112"/>
                  </a:cubicBezTo>
                  <a:lnTo>
                    <a:pt x="4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503;p17">
              <a:extLst>
                <a:ext uri="{FF2B5EF4-FFF2-40B4-BE49-F238E27FC236}">
                  <a16:creationId xmlns:a16="http://schemas.microsoft.com/office/drawing/2014/main" id="{E06B025F-613B-4592-89D7-70F65D32C98F}"/>
                </a:ext>
              </a:extLst>
            </p:cNvPr>
            <p:cNvSpPr/>
            <p:nvPr/>
          </p:nvSpPr>
          <p:spPr>
            <a:xfrm>
              <a:off x="2483195" y="3404338"/>
              <a:ext cx="629035" cy="100664"/>
            </a:xfrm>
            <a:custGeom>
              <a:avLst/>
              <a:gdLst/>
              <a:ahLst/>
              <a:cxnLst/>
              <a:rect l="l" t="t" r="r" b="b"/>
              <a:pathLst>
                <a:path w="4168" h="667" extrusionOk="0">
                  <a:moveTo>
                    <a:pt x="2084" y="0"/>
                  </a:moveTo>
                  <a:cubicBezTo>
                    <a:pt x="924" y="0"/>
                    <a:pt x="1" y="146"/>
                    <a:pt x="1" y="320"/>
                  </a:cubicBezTo>
                  <a:cubicBezTo>
                    <a:pt x="1" y="521"/>
                    <a:pt x="924" y="667"/>
                    <a:pt x="2084" y="667"/>
                  </a:cubicBezTo>
                  <a:cubicBezTo>
                    <a:pt x="3237" y="667"/>
                    <a:pt x="4167" y="521"/>
                    <a:pt x="4167" y="320"/>
                  </a:cubicBezTo>
                  <a:cubicBezTo>
                    <a:pt x="4167" y="146"/>
                    <a:pt x="3237" y="0"/>
                    <a:pt x="2084" y="0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504;p17">
              <a:extLst>
                <a:ext uri="{FF2B5EF4-FFF2-40B4-BE49-F238E27FC236}">
                  <a16:creationId xmlns:a16="http://schemas.microsoft.com/office/drawing/2014/main" id="{F1AD25C0-82EC-4606-B0E7-82A5EC9EA23D}"/>
                </a:ext>
              </a:extLst>
            </p:cNvPr>
            <p:cNvSpPr/>
            <p:nvPr/>
          </p:nvSpPr>
          <p:spPr>
            <a:xfrm>
              <a:off x="2473838" y="3395887"/>
              <a:ext cx="646692" cy="117567"/>
            </a:xfrm>
            <a:custGeom>
              <a:avLst/>
              <a:gdLst/>
              <a:ahLst/>
              <a:cxnLst/>
              <a:rect l="l" t="t" r="r" b="b"/>
              <a:pathLst>
                <a:path w="4285" h="779" extrusionOk="0">
                  <a:moveTo>
                    <a:pt x="2146" y="112"/>
                  </a:moveTo>
                  <a:cubicBezTo>
                    <a:pt x="2722" y="112"/>
                    <a:pt x="3243" y="139"/>
                    <a:pt x="3618" y="202"/>
                  </a:cubicBezTo>
                  <a:cubicBezTo>
                    <a:pt x="3792" y="230"/>
                    <a:pt x="3938" y="258"/>
                    <a:pt x="4056" y="313"/>
                  </a:cubicBezTo>
                  <a:cubicBezTo>
                    <a:pt x="4111" y="313"/>
                    <a:pt x="4139" y="348"/>
                    <a:pt x="4167" y="348"/>
                  </a:cubicBezTo>
                  <a:lnTo>
                    <a:pt x="4167" y="376"/>
                  </a:lnTo>
                  <a:cubicBezTo>
                    <a:pt x="4167" y="376"/>
                    <a:pt x="4167" y="403"/>
                    <a:pt x="4139" y="403"/>
                  </a:cubicBezTo>
                  <a:cubicBezTo>
                    <a:pt x="4083" y="431"/>
                    <a:pt x="3993" y="487"/>
                    <a:pt x="3882" y="521"/>
                  </a:cubicBezTo>
                  <a:cubicBezTo>
                    <a:pt x="3500" y="605"/>
                    <a:pt x="2868" y="660"/>
                    <a:pt x="2146" y="660"/>
                  </a:cubicBezTo>
                  <a:cubicBezTo>
                    <a:pt x="1563" y="660"/>
                    <a:pt x="1042" y="605"/>
                    <a:pt x="667" y="549"/>
                  </a:cubicBezTo>
                  <a:cubicBezTo>
                    <a:pt x="493" y="521"/>
                    <a:pt x="348" y="487"/>
                    <a:pt x="236" y="459"/>
                  </a:cubicBezTo>
                  <a:cubicBezTo>
                    <a:pt x="174" y="431"/>
                    <a:pt x="146" y="403"/>
                    <a:pt x="118" y="403"/>
                  </a:cubicBezTo>
                  <a:lnTo>
                    <a:pt x="118" y="376"/>
                  </a:lnTo>
                  <a:lnTo>
                    <a:pt x="146" y="348"/>
                  </a:lnTo>
                  <a:cubicBezTo>
                    <a:pt x="202" y="313"/>
                    <a:pt x="292" y="285"/>
                    <a:pt x="410" y="258"/>
                  </a:cubicBezTo>
                  <a:cubicBezTo>
                    <a:pt x="757" y="174"/>
                    <a:pt x="1417" y="112"/>
                    <a:pt x="2146" y="112"/>
                  </a:cubicBezTo>
                  <a:close/>
                  <a:moveTo>
                    <a:pt x="2146" y="1"/>
                  </a:moveTo>
                  <a:cubicBezTo>
                    <a:pt x="1563" y="1"/>
                    <a:pt x="1042" y="28"/>
                    <a:pt x="667" y="84"/>
                  </a:cubicBezTo>
                  <a:cubicBezTo>
                    <a:pt x="466" y="112"/>
                    <a:pt x="320" y="139"/>
                    <a:pt x="202" y="202"/>
                  </a:cubicBezTo>
                  <a:cubicBezTo>
                    <a:pt x="146" y="230"/>
                    <a:pt x="91" y="230"/>
                    <a:pt x="63" y="258"/>
                  </a:cubicBezTo>
                  <a:cubicBezTo>
                    <a:pt x="28" y="285"/>
                    <a:pt x="28" y="285"/>
                    <a:pt x="0" y="313"/>
                  </a:cubicBezTo>
                  <a:lnTo>
                    <a:pt x="0" y="376"/>
                  </a:lnTo>
                  <a:lnTo>
                    <a:pt x="0" y="431"/>
                  </a:lnTo>
                  <a:cubicBezTo>
                    <a:pt x="28" y="487"/>
                    <a:pt x="63" y="487"/>
                    <a:pt x="118" y="521"/>
                  </a:cubicBezTo>
                  <a:cubicBezTo>
                    <a:pt x="174" y="577"/>
                    <a:pt x="292" y="605"/>
                    <a:pt x="410" y="632"/>
                  </a:cubicBezTo>
                  <a:cubicBezTo>
                    <a:pt x="813" y="723"/>
                    <a:pt x="1417" y="778"/>
                    <a:pt x="2146" y="778"/>
                  </a:cubicBezTo>
                  <a:cubicBezTo>
                    <a:pt x="2722" y="778"/>
                    <a:pt x="3243" y="723"/>
                    <a:pt x="3618" y="660"/>
                  </a:cubicBezTo>
                  <a:cubicBezTo>
                    <a:pt x="3820" y="632"/>
                    <a:pt x="3965" y="605"/>
                    <a:pt x="4083" y="577"/>
                  </a:cubicBezTo>
                  <a:cubicBezTo>
                    <a:pt x="4139" y="549"/>
                    <a:pt x="4195" y="521"/>
                    <a:pt x="4229" y="487"/>
                  </a:cubicBezTo>
                  <a:cubicBezTo>
                    <a:pt x="4257" y="487"/>
                    <a:pt x="4257" y="459"/>
                    <a:pt x="4285" y="431"/>
                  </a:cubicBezTo>
                  <a:lnTo>
                    <a:pt x="4285" y="376"/>
                  </a:lnTo>
                  <a:lnTo>
                    <a:pt x="4285" y="313"/>
                  </a:lnTo>
                  <a:cubicBezTo>
                    <a:pt x="4257" y="285"/>
                    <a:pt x="4229" y="258"/>
                    <a:pt x="4167" y="230"/>
                  </a:cubicBezTo>
                  <a:cubicBezTo>
                    <a:pt x="4111" y="202"/>
                    <a:pt x="3993" y="174"/>
                    <a:pt x="3882" y="139"/>
                  </a:cubicBezTo>
                  <a:cubicBezTo>
                    <a:pt x="3472" y="56"/>
                    <a:pt x="2868" y="1"/>
                    <a:pt x="2146" y="1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505;p17">
              <a:extLst>
                <a:ext uri="{FF2B5EF4-FFF2-40B4-BE49-F238E27FC236}">
                  <a16:creationId xmlns:a16="http://schemas.microsoft.com/office/drawing/2014/main" id="{11D7E038-AA14-4A93-8306-A20C33011344}"/>
                </a:ext>
              </a:extLst>
            </p:cNvPr>
            <p:cNvSpPr/>
            <p:nvPr/>
          </p:nvSpPr>
          <p:spPr>
            <a:xfrm>
              <a:off x="2566051" y="3416865"/>
              <a:ext cx="462268" cy="70329"/>
            </a:xfrm>
            <a:custGeom>
              <a:avLst/>
              <a:gdLst/>
              <a:ahLst/>
              <a:cxnLst/>
              <a:rect l="l" t="t" r="r" b="b"/>
              <a:pathLst>
                <a:path w="3063" h="466" extrusionOk="0">
                  <a:moveTo>
                    <a:pt x="1535" y="0"/>
                  </a:moveTo>
                  <a:cubicBezTo>
                    <a:pt x="695" y="0"/>
                    <a:pt x="0" y="119"/>
                    <a:pt x="0" y="237"/>
                  </a:cubicBezTo>
                  <a:cubicBezTo>
                    <a:pt x="0" y="382"/>
                    <a:pt x="695" y="466"/>
                    <a:pt x="1535" y="466"/>
                  </a:cubicBezTo>
                  <a:cubicBezTo>
                    <a:pt x="2368" y="466"/>
                    <a:pt x="3063" y="382"/>
                    <a:pt x="3063" y="237"/>
                  </a:cubicBezTo>
                  <a:cubicBezTo>
                    <a:pt x="3063" y="119"/>
                    <a:pt x="2368" y="0"/>
                    <a:pt x="1535" y="0"/>
                  </a:cubicBez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506;p17">
              <a:extLst>
                <a:ext uri="{FF2B5EF4-FFF2-40B4-BE49-F238E27FC236}">
                  <a16:creationId xmlns:a16="http://schemas.microsoft.com/office/drawing/2014/main" id="{28E53BA3-2D1C-4082-8CD9-68BF6D4FD792}"/>
                </a:ext>
              </a:extLst>
            </p:cNvPr>
            <p:cNvSpPr/>
            <p:nvPr/>
          </p:nvSpPr>
          <p:spPr>
            <a:xfrm>
              <a:off x="2483195" y="3334009"/>
              <a:ext cx="629035" cy="122849"/>
            </a:xfrm>
            <a:custGeom>
              <a:avLst/>
              <a:gdLst/>
              <a:ahLst/>
              <a:cxnLst/>
              <a:rect l="l" t="t" r="r" b="b"/>
              <a:pathLst>
                <a:path w="4168" h="814" extrusionOk="0">
                  <a:moveTo>
                    <a:pt x="1" y="1"/>
                  </a:moveTo>
                  <a:lnTo>
                    <a:pt x="1" y="494"/>
                  </a:lnTo>
                  <a:cubicBezTo>
                    <a:pt x="1" y="668"/>
                    <a:pt x="924" y="813"/>
                    <a:pt x="2084" y="813"/>
                  </a:cubicBezTo>
                  <a:cubicBezTo>
                    <a:pt x="3237" y="813"/>
                    <a:pt x="4167" y="668"/>
                    <a:pt x="4167" y="494"/>
                  </a:cubicBezTo>
                  <a:lnTo>
                    <a:pt x="4167" y="1"/>
                  </a:ln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507;p17">
              <a:extLst>
                <a:ext uri="{FF2B5EF4-FFF2-40B4-BE49-F238E27FC236}">
                  <a16:creationId xmlns:a16="http://schemas.microsoft.com/office/drawing/2014/main" id="{4EEF2CD7-BEE0-4F2A-BA01-90480C5F3204}"/>
                </a:ext>
              </a:extLst>
            </p:cNvPr>
            <p:cNvSpPr/>
            <p:nvPr/>
          </p:nvSpPr>
          <p:spPr>
            <a:xfrm>
              <a:off x="2483195" y="3334009"/>
              <a:ext cx="629035" cy="62028"/>
            </a:xfrm>
            <a:custGeom>
              <a:avLst/>
              <a:gdLst/>
              <a:ahLst/>
              <a:cxnLst/>
              <a:rect l="l" t="t" r="r" b="b"/>
              <a:pathLst>
                <a:path w="4168" h="411" extrusionOk="0">
                  <a:moveTo>
                    <a:pt x="1" y="1"/>
                  </a:moveTo>
                  <a:lnTo>
                    <a:pt x="1" y="91"/>
                  </a:lnTo>
                  <a:cubicBezTo>
                    <a:pt x="174" y="293"/>
                    <a:pt x="1042" y="411"/>
                    <a:pt x="2084" y="411"/>
                  </a:cubicBezTo>
                  <a:cubicBezTo>
                    <a:pt x="3126" y="411"/>
                    <a:pt x="3994" y="293"/>
                    <a:pt x="4167" y="91"/>
                  </a:cubicBezTo>
                  <a:lnTo>
                    <a:pt x="4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508;p17">
              <a:extLst>
                <a:ext uri="{FF2B5EF4-FFF2-40B4-BE49-F238E27FC236}">
                  <a16:creationId xmlns:a16="http://schemas.microsoft.com/office/drawing/2014/main" id="{5A88EACC-9730-48B3-9E38-32B6C83EAD36}"/>
                </a:ext>
              </a:extLst>
            </p:cNvPr>
            <p:cNvSpPr/>
            <p:nvPr/>
          </p:nvSpPr>
          <p:spPr>
            <a:xfrm>
              <a:off x="2483195" y="3281640"/>
              <a:ext cx="629035" cy="105040"/>
            </a:xfrm>
            <a:custGeom>
              <a:avLst/>
              <a:gdLst/>
              <a:ahLst/>
              <a:cxnLst/>
              <a:rect l="l" t="t" r="r" b="b"/>
              <a:pathLst>
                <a:path w="4168" h="696" extrusionOk="0">
                  <a:moveTo>
                    <a:pt x="2084" y="1"/>
                  </a:moveTo>
                  <a:cubicBezTo>
                    <a:pt x="924" y="1"/>
                    <a:pt x="1" y="174"/>
                    <a:pt x="1" y="348"/>
                  </a:cubicBezTo>
                  <a:cubicBezTo>
                    <a:pt x="1" y="521"/>
                    <a:pt x="924" y="695"/>
                    <a:pt x="2084" y="695"/>
                  </a:cubicBezTo>
                  <a:cubicBezTo>
                    <a:pt x="3237" y="695"/>
                    <a:pt x="4167" y="521"/>
                    <a:pt x="4167" y="348"/>
                  </a:cubicBezTo>
                  <a:cubicBezTo>
                    <a:pt x="4167" y="174"/>
                    <a:pt x="3237" y="1"/>
                    <a:pt x="2084" y="1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509;p17">
              <a:extLst>
                <a:ext uri="{FF2B5EF4-FFF2-40B4-BE49-F238E27FC236}">
                  <a16:creationId xmlns:a16="http://schemas.microsoft.com/office/drawing/2014/main" id="{06DA3018-F0B1-48E9-83AC-0F2F7B6CC407}"/>
                </a:ext>
              </a:extLst>
            </p:cNvPr>
            <p:cNvSpPr/>
            <p:nvPr/>
          </p:nvSpPr>
          <p:spPr>
            <a:xfrm>
              <a:off x="2473838" y="3273339"/>
              <a:ext cx="646692" cy="122698"/>
            </a:xfrm>
            <a:custGeom>
              <a:avLst/>
              <a:gdLst/>
              <a:ahLst/>
              <a:cxnLst/>
              <a:rect l="l" t="t" r="r" b="b"/>
              <a:pathLst>
                <a:path w="4285" h="813" extrusionOk="0">
                  <a:moveTo>
                    <a:pt x="2146" y="118"/>
                  </a:moveTo>
                  <a:cubicBezTo>
                    <a:pt x="2722" y="118"/>
                    <a:pt x="3243" y="174"/>
                    <a:pt x="3618" y="229"/>
                  </a:cubicBezTo>
                  <a:cubicBezTo>
                    <a:pt x="3792" y="257"/>
                    <a:pt x="3938" y="292"/>
                    <a:pt x="4056" y="320"/>
                  </a:cubicBezTo>
                  <a:cubicBezTo>
                    <a:pt x="4111" y="347"/>
                    <a:pt x="4139" y="375"/>
                    <a:pt x="4167" y="375"/>
                  </a:cubicBezTo>
                  <a:lnTo>
                    <a:pt x="4167" y="403"/>
                  </a:lnTo>
                  <a:lnTo>
                    <a:pt x="4139" y="431"/>
                  </a:lnTo>
                  <a:cubicBezTo>
                    <a:pt x="4083" y="465"/>
                    <a:pt x="3993" y="493"/>
                    <a:pt x="3882" y="521"/>
                  </a:cubicBezTo>
                  <a:cubicBezTo>
                    <a:pt x="3500" y="604"/>
                    <a:pt x="2868" y="695"/>
                    <a:pt x="2146" y="695"/>
                  </a:cubicBezTo>
                  <a:cubicBezTo>
                    <a:pt x="1563" y="695"/>
                    <a:pt x="1042" y="639"/>
                    <a:pt x="667" y="576"/>
                  </a:cubicBezTo>
                  <a:cubicBezTo>
                    <a:pt x="493" y="549"/>
                    <a:pt x="348" y="521"/>
                    <a:pt x="236" y="493"/>
                  </a:cubicBezTo>
                  <a:cubicBezTo>
                    <a:pt x="174" y="465"/>
                    <a:pt x="146" y="431"/>
                    <a:pt x="118" y="431"/>
                  </a:cubicBezTo>
                  <a:lnTo>
                    <a:pt x="118" y="403"/>
                  </a:lnTo>
                  <a:cubicBezTo>
                    <a:pt x="118" y="403"/>
                    <a:pt x="118" y="375"/>
                    <a:pt x="146" y="375"/>
                  </a:cubicBezTo>
                  <a:cubicBezTo>
                    <a:pt x="202" y="347"/>
                    <a:pt x="292" y="320"/>
                    <a:pt x="410" y="292"/>
                  </a:cubicBezTo>
                  <a:cubicBezTo>
                    <a:pt x="757" y="174"/>
                    <a:pt x="1417" y="118"/>
                    <a:pt x="2146" y="118"/>
                  </a:cubicBezTo>
                  <a:close/>
                  <a:moveTo>
                    <a:pt x="2146" y="0"/>
                  </a:moveTo>
                  <a:cubicBezTo>
                    <a:pt x="1563" y="0"/>
                    <a:pt x="1042" y="56"/>
                    <a:pt x="667" y="118"/>
                  </a:cubicBezTo>
                  <a:cubicBezTo>
                    <a:pt x="466" y="146"/>
                    <a:pt x="320" y="174"/>
                    <a:pt x="202" y="229"/>
                  </a:cubicBezTo>
                  <a:cubicBezTo>
                    <a:pt x="146" y="229"/>
                    <a:pt x="91" y="257"/>
                    <a:pt x="63" y="292"/>
                  </a:cubicBezTo>
                  <a:cubicBezTo>
                    <a:pt x="28" y="292"/>
                    <a:pt x="28" y="320"/>
                    <a:pt x="0" y="347"/>
                  </a:cubicBezTo>
                  <a:lnTo>
                    <a:pt x="0" y="403"/>
                  </a:lnTo>
                  <a:lnTo>
                    <a:pt x="0" y="465"/>
                  </a:lnTo>
                  <a:cubicBezTo>
                    <a:pt x="28" y="493"/>
                    <a:pt x="63" y="521"/>
                    <a:pt x="118" y="549"/>
                  </a:cubicBezTo>
                  <a:cubicBezTo>
                    <a:pt x="174" y="576"/>
                    <a:pt x="292" y="604"/>
                    <a:pt x="410" y="667"/>
                  </a:cubicBezTo>
                  <a:cubicBezTo>
                    <a:pt x="813" y="750"/>
                    <a:pt x="1417" y="813"/>
                    <a:pt x="2146" y="813"/>
                  </a:cubicBezTo>
                  <a:cubicBezTo>
                    <a:pt x="2722" y="813"/>
                    <a:pt x="3243" y="750"/>
                    <a:pt x="3618" y="695"/>
                  </a:cubicBezTo>
                  <a:cubicBezTo>
                    <a:pt x="3820" y="667"/>
                    <a:pt x="3965" y="639"/>
                    <a:pt x="4083" y="576"/>
                  </a:cubicBezTo>
                  <a:cubicBezTo>
                    <a:pt x="4139" y="576"/>
                    <a:pt x="4195" y="549"/>
                    <a:pt x="4229" y="521"/>
                  </a:cubicBezTo>
                  <a:cubicBezTo>
                    <a:pt x="4257" y="493"/>
                    <a:pt x="4257" y="493"/>
                    <a:pt x="4285" y="465"/>
                  </a:cubicBezTo>
                  <a:lnTo>
                    <a:pt x="4285" y="403"/>
                  </a:lnTo>
                  <a:lnTo>
                    <a:pt x="4285" y="347"/>
                  </a:lnTo>
                  <a:cubicBezTo>
                    <a:pt x="4257" y="292"/>
                    <a:pt x="4229" y="292"/>
                    <a:pt x="4167" y="257"/>
                  </a:cubicBezTo>
                  <a:cubicBezTo>
                    <a:pt x="4111" y="229"/>
                    <a:pt x="3993" y="174"/>
                    <a:pt x="3882" y="146"/>
                  </a:cubicBezTo>
                  <a:cubicBezTo>
                    <a:pt x="3472" y="56"/>
                    <a:pt x="2868" y="0"/>
                    <a:pt x="2146" y="0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510;p17">
              <a:extLst>
                <a:ext uri="{FF2B5EF4-FFF2-40B4-BE49-F238E27FC236}">
                  <a16:creationId xmlns:a16="http://schemas.microsoft.com/office/drawing/2014/main" id="{9C86897B-E93B-47F9-A7A1-4537960E15FD}"/>
                </a:ext>
              </a:extLst>
            </p:cNvPr>
            <p:cNvSpPr/>
            <p:nvPr/>
          </p:nvSpPr>
          <p:spPr>
            <a:xfrm>
              <a:off x="2566051" y="3299448"/>
              <a:ext cx="462268" cy="70329"/>
            </a:xfrm>
            <a:custGeom>
              <a:avLst/>
              <a:gdLst/>
              <a:ahLst/>
              <a:cxnLst/>
              <a:rect l="l" t="t" r="r" b="b"/>
              <a:pathLst>
                <a:path w="3063" h="466" extrusionOk="0">
                  <a:moveTo>
                    <a:pt x="1535" y="1"/>
                  </a:moveTo>
                  <a:cubicBezTo>
                    <a:pt x="695" y="1"/>
                    <a:pt x="0" y="119"/>
                    <a:pt x="0" y="230"/>
                  </a:cubicBezTo>
                  <a:cubicBezTo>
                    <a:pt x="0" y="348"/>
                    <a:pt x="695" y="466"/>
                    <a:pt x="1535" y="466"/>
                  </a:cubicBezTo>
                  <a:cubicBezTo>
                    <a:pt x="2368" y="466"/>
                    <a:pt x="3063" y="348"/>
                    <a:pt x="3063" y="230"/>
                  </a:cubicBezTo>
                  <a:cubicBezTo>
                    <a:pt x="3063" y="119"/>
                    <a:pt x="2368" y="1"/>
                    <a:pt x="1535" y="1"/>
                  </a:cubicBez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511;p17">
              <a:extLst>
                <a:ext uri="{FF2B5EF4-FFF2-40B4-BE49-F238E27FC236}">
                  <a16:creationId xmlns:a16="http://schemas.microsoft.com/office/drawing/2014/main" id="{41CF1FAC-575C-439C-A4B4-1B373CFD814B}"/>
                </a:ext>
              </a:extLst>
            </p:cNvPr>
            <p:cNvSpPr/>
            <p:nvPr/>
          </p:nvSpPr>
          <p:spPr>
            <a:xfrm>
              <a:off x="2483195" y="3216744"/>
              <a:ext cx="629035" cy="121642"/>
            </a:xfrm>
            <a:custGeom>
              <a:avLst/>
              <a:gdLst/>
              <a:ahLst/>
              <a:cxnLst/>
              <a:rect l="l" t="t" r="r" b="b"/>
              <a:pathLst>
                <a:path w="4168" h="806" extrusionOk="0">
                  <a:moveTo>
                    <a:pt x="1" y="0"/>
                  </a:moveTo>
                  <a:lnTo>
                    <a:pt x="1" y="493"/>
                  </a:lnTo>
                  <a:cubicBezTo>
                    <a:pt x="1" y="667"/>
                    <a:pt x="924" y="806"/>
                    <a:pt x="2084" y="806"/>
                  </a:cubicBezTo>
                  <a:cubicBezTo>
                    <a:pt x="3237" y="806"/>
                    <a:pt x="4167" y="667"/>
                    <a:pt x="4167" y="493"/>
                  </a:cubicBezTo>
                  <a:lnTo>
                    <a:pt x="4167" y="0"/>
                  </a:ln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512;p17">
              <a:extLst>
                <a:ext uri="{FF2B5EF4-FFF2-40B4-BE49-F238E27FC236}">
                  <a16:creationId xmlns:a16="http://schemas.microsoft.com/office/drawing/2014/main" id="{C8852914-4789-4726-A3D9-AC90211AD2B3}"/>
                </a:ext>
              </a:extLst>
            </p:cNvPr>
            <p:cNvSpPr/>
            <p:nvPr/>
          </p:nvSpPr>
          <p:spPr>
            <a:xfrm>
              <a:off x="2483195" y="3216744"/>
              <a:ext cx="629035" cy="60821"/>
            </a:xfrm>
            <a:custGeom>
              <a:avLst/>
              <a:gdLst/>
              <a:ahLst/>
              <a:cxnLst/>
              <a:rect l="l" t="t" r="r" b="b"/>
              <a:pathLst>
                <a:path w="4168" h="403" extrusionOk="0">
                  <a:moveTo>
                    <a:pt x="1" y="0"/>
                  </a:moveTo>
                  <a:lnTo>
                    <a:pt x="1" y="83"/>
                  </a:lnTo>
                  <a:cubicBezTo>
                    <a:pt x="174" y="257"/>
                    <a:pt x="1042" y="403"/>
                    <a:pt x="2084" y="403"/>
                  </a:cubicBezTo>
                  <a:cubicBezTo>
                    <a:pt x="3126" y="403"/>
                    <a:pt x="3994" y="257"/>
                    <a:pt x="4167" y="83"/>
                  </a:cubicBezTo>
                  <a:lnTo>
                    <a:pt x="41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513;p17">
              <a:extLst>
                <a:ext uri="{FF2B5EF4-FFF2-40B4-BE49-F238E27FC236}">
                  <a16:creationId xmlns:a16="http://schemas.microsoft.com/office/drawing/2014/main" id="{28E83060-CF85-4F12-917B-4879987A9CDE}"/>
                </a:ext>
              </a:extLst>
            </p:cNvPr>
            <p:cNvSpPr/>
            <p:nvPr/>
          </p:nvSpPr>
          <p:spPr>
            <a:xfrm>
              <a:off x="2483195" y="3164223"/>
              <a:ext cx="629035" cy="100815"/>
            </a:xfrm>
            <a:custGeom>
              <a:avLst/>
              <a:gdLst/>
              <a:ahLst/>
              <a:cxnLst/>
              <a:rect l="l" t="t" r="r" b="b"/>
              <a:pathLst>
                <a:path w="4168" h="668" extrusionOk="0">
                  <a:moveTo>
                    <a:pt x="2084" y="1"/>
                  </a:moveTo>
                  <a:cubicBezTo>
                    <a:pt x="924" y="1"/>
                    <a:pt x="1" y="147"/>
                    <a:pt x="1" y="348"/>
                  </a:cubicBezTo>
                  <a:cubicBezTo>
                    <a:pt x="1" y="522"/>
                    <a:pt x="924" y="668"/>
                    <a:pt x="2084" y="668"/>
                  </a:cubicBezTo>
                  <a:cubicBezTo>
                    <a:pt x="3237" y="668"/>
                    <a:pt x="4167" y="522"/>
                    <a:pt x="4167" y="348"/>
                  </a:cubicBezTo>
                  <a:cubicBezTo>
                    <a:pt x="4167" y="147"/>
                    <a:pt x="3237" y="1"/>
                    <a:pt x="2084" y="1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514;p17">
              <a:extLst>
                <a:ext uri="{FF2B5EF4-FFF2-40B4-BE49-F238E27FC236}">
                  <a16:creationId xmlns:a16="http://schemas.microsoft.com/office/drawing/2014/main" id="{A1049E04-027B-47E1-9CB9-685643140783}"/>
                </a:ext>
              </a:extLst>
            </p:cNvPr>
            <p:cNvSpPr/>
            <p:nvPr/>
          </p:nvSpPr>
          <p:spPr>
            <a:xfrm>
              <a:off x="2473838" y="3154866"/>
              <a:ext cx="646692" cy="118623"/>
            </a:xfrm>
            <a:custGeom>
              <a:avLst/>
              <a:gdLst/>
              <a:ahLst/>
              <a:cxnLst/>
              <a:rect l="l" t="t" r="r" b="b"/>
              <a:pathLst>
                <a:path w="4285" h="786" extrusionOk="0">
                  <a:moveTo>
                    <a:pt x="2146" y="118"/>
                  </a:moveTo>
                  <a:cubicBezTo>
                    <a:pt x="2722" y="118"/>
                    <a:pt x="3243" y="146"/>
                    <a:pt x="3618" y="209"/>
                  </a:cubicBezTo>
                  <a:cubicBezTo>
                    <a:pt x="3792" y="264"/>
                    <a:pt x="3938" y="292"/>
                    <a:pt x="4056" y="320"/>
                  </a:cubicBezTo>
                  <a:cubicBezTo>
                    <a:pt x="4111" y="348"/>
                    <a:pt x="4139" y="348"/>
                    <a:pt x="4167" y="382"/>
                  </a:cubicBezTo>
                  <a:lnTo>
                    <a:pt x="4167" y="410"/>
                  </a:lnTo>
                  <a:lnTo>
                    <a:pt x="4139" y="438"/>
                  </a:lnTo>
                  <a:cubicBezTo>
                    <a:pt x="4083" y="466"/>
                    <a:pt x="3993" y="493"/>
                    <a:pt x="3882" y="521"/>
                  </a:cubicBezTo>
                  <a:cubicBezTo>
                    <a:pt x="3500" y="612"/>
                    <a:pt x="2868" y="667"/>
                    <a:pt x="2146" y="667"/>
                  </a:cubicBezTo>
                  <a:cubicBezTo>
                    <a:pt x="1563" y="667"/>
                    <a:pt x="1042" y="639"/>
                    <a:pt x="667" y="584"/>
                  </a:cubicBezTo>
                  <a:cubicBezTo>
                    <a:pt x="493" y="556"/>
                    <a:pt x="348" y="521"/>
                    <a:pt x="236" y="466"/>
                  </a:cubicBezTo>
                  <a:cubicBezTo>
                    <a:pt x="174" y="466"/>
                    <a:pt x="146" y="438"/>
                    <a:pt x="118" y="410"/>
                  </a:cubicBezTo>
                  <a:cubicBezTo>
                    <a:pt x="118" y="410"/>
                    <a:pt x="118" y="382"/>
                    <a:pt x="146" y="382"/>
                  </a:cubicBezTo>
                  <a:cubicBezTo>
                    <a:pt x="202" y="348"/>
                    <a:pt x="292" y="292"/>
                    <a:pt x="410" y="264"/>
                  </a:cubicBezTo>
                  <a:cubicBezTo>
                    <a:pt x="757" y="174"/>
                    <a:pt x="1417" y="118"/>
                    <a:pt x="2146" y="118"/>
                  </a:cubicBezTo>
                  <a:close/>
                  <a:moveTo>
                    <a:pt x="2146" y="0"/>
                  </a:moveTo>
                  <a:cubicBezTo>
                    <a:pt x="1563" y="0"/>
                    <a:pt x="1042" y="35"/>
                    <a:pt x="667" y="118"/>
                  </a:cubicBezTo>
                  <a:cubicBezTo>
                    <a:pt x="466" y="146"/>
                    <a:pt x="320" y="174"/>
                    <a:pt x="202" y="209"/>
                  </a:cubicBezTo>
                  <a:cubicBezTo>
                    <a:pt x="146" y="237"/>
                    <a:pt x="91" y="264"/>
                    <a:pt x="63" y="292"/>
                  </a:cubicBezTo>
                  <a:cubicBezTo>
                    <a:pt x="28" y="292"/>
                    <a:pt x="28" y="320"/>
                    <a:pt x="0" y="320"/>
                  </a:cubicBezTo>
                  <a:lnTo>
                    <a:pt x="0" y="410"/>
                  </a:lnTo>
                  <a:lnTo>
                    <a:pt x="0" y="466"/>
                  </a:lnTo>
                  <a:cubicBezTo>
                    <a:pt x="28" y="493"/>
                    <a:pt x="63" y="521"/>
                    <a:pt x="118" y="556"/>
                  </a:cubicBezTo>
                  <a:cubicBezTo>
                    <a:pt x="174" y="584"/>
                    <a:pt x="292" y="612"/>
                    <a:pt x="410" y="639"/>
                  </a:cubicBezTo>
                  <a:cubicBezTo>
                    <a:pt x="813" y="730"/>
                    <a:pt x="1417" y="785"/>
                    <a:pt x="2146" y="785"/>
                  </a:cubicBezTo>
                  <a:cubicBezTo>
                    <a:pt x="2722" y="785"/>
                    <a:pt x="3243" y="757"/>
                    <a:pt x="3618" y="695"/>
                  </a:cubicBezTo>
                  <a:cubicBezTo>
                    <a:pt x="3820" y="667"/>
                    <a:pt x="3965" y="639"/>
                    <a:pt x="4083" y="584"/>
                  </a:cubicBezTo>
                  <a:cubicBezTo>
                    <a:pt x="4139" y="556"/>
                    <a:pt x="4195" y="556"/>
                    <a:pt x="4229" y="521"/>
                  </a:cubicBezTo>
                  <a:cubicBezTo>
                    <a:pt x="4257" y="493"/>
                    <a:pt x="4257" y="493"/>
                    <a:pt x="4285" y="466"/>
                  </a:cubicBezTo>
                  <a:lnTo>
                    <a:pt x="4285" y="410"/>
                  </a:lnTo>
                  <a:lnTo>
                    <a:pt x="4285" y="320"/>
                  </a:lnTo>
                  <a:cubicBezTo>
                    <a:pt x="4257" y="292"/>
                    <a:pt x="4229" y="264"/>
                    <a:pt x="4167" y="264"/>
                  </a:cubicBezTo>
                  <a:cubicBezTo>
                    <a:pt x="4111" y="209"/>
                    <a:pt x="3993" y="174"/>
                    <a:pt x="3882" y="146"/>
                  </a:cubicBezTo>
                  <a:cubicBezTo>
                    <a:pt x="3472" y="63"/>
                    <a:pt x="2868" y="0"/>
                    <a:pt x="2146" y="0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515;p17">
              <a:extLst>
                <a:ext uri="{FF2B5EF4-FFF2-40B4-BE49-F238E27FC236}">
                  <a16:creationId xmlns:a16="http://schemas.microsoft.com/office/drawing/2014/main" id="{FEA50342-277F-4630-836F-CF6540DF6327}"/>
                </a:ext>
              </a:extLst>
            </p:cNvPr>
            <p:cNvSpPr/>
            <p:nvPr/>
          </p:nvSpPr>
          <p:spPr>
            <a:xfrm>
              <a:off x="2566051" y="3181126"/>
              <a:ext cx="462268" cy="70329"/>
            </a:xfrm>
            <a:custGeom>
              <a:avLst/>
              <a:gdLst/>
              <a:ahLst/>
              <a:cxnLst/>
              <a:rect l="l" t="t" r="r" b="b"/>
              <a:pathLst>
                <a:path w="3063" h="466" extrusionOk="0">
                  <a:moveTo>
                    <a:pt x="1535" y="0"/>
                  </a:moveTo>
                  <a:cubicBezTo>
                    <a:pt x="695" y="0"/>
                    <a:pt x="0" y="90"/>
                    <a:pt x="0" y="236"/>
                  </a:cubicBezTo>
                  <a:cubicBezTo>
                    <a:pt x="0" y="347"/>
                    <a:pt x="695" y="465"/>
                    <a:pt x="1535" y="465"/>
                  </a:cubicBezTo>
                  <a:cubicBezTo>
                    <a:pt x="2368" y="465"/>
                    <a:pt x="3063" y="347"/>
                    <a:pt x="3063" y="236"/>
                  </a:cubicBezTo>
                  <a:cubicBezTo>
                    <a:pt x="3063" y="90"/>
                    <a:pt x="2368" y="0"/>
                    <a:pt x="1535" y="0"/>
                  </a:cubicBez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516;p17">
              <a:extLst>
                <a:ext uri="{FF2B5EF4-FFF2-40B4-BE49-F238E27FC236}">
                  <a16:creationId xmlns:a16="http://schemas.microsoft.com/office/drawing/2014/main" id="{937172F5-363F-4CE8-BDEF-DA1DA482C156}"/>
                </a:ext>
              </a:extLst>
            </p:cNvPr>
            <p:cNvSpPr/>
            <p:nvPr/>
          </p:nvSpPr>
          <p:spPr>
            <a:xfrm>
              <a:off x="2483195" y="3094045"/>
              <a:ext cx="629035" cy="126924"/>
            </a:xfrm>
            <a:custGeom>
              <a:avLst/>
              <a:gdLst/>
              <a:ahLst/>
              <a:cxnLst/>
              <a:rect l="l" t="t" r="r" b="b"/>
              <a:pathLst>
                <a:path w="4168" h="841" extrusionOk="0">
                  <a:moveTo>
                    <a:pt x="1" y="1"/>
                  </a:moveTo>
                  <a:lnTo>
                    <a:pt x="1" y="494"/>
                  </a:lnTo>
                  <a:cubicBezTo>
                    <a:pt x="1" y="695"/>
                    <a:pt x="924" y="841"/>
                    <a:pt x="2084" y="841"/>
                  </a:cubicBezTo>
                  <a:cubicBezTo>
                    <a:pt x="3237" y="841"/>
                    <a:pt x="4167" y="695"/>
                    <a:pt x="4167" y="494"/>
                  </a:cubicBezTo>
                  <a:lnTo>
                    <a:pt x="4167" y="1"/>
                  </a:ln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517;p17">
              <a:extLst>
                <a:ext uri="{FF2B5EF4-FFF2-40B4-BE49-F238E27FC236}">
                  <a16:creationId xmlns:a16="http://schemas.microsoft.com/office/drawing/2014/main" id="{7EC9D994-5ACE-404F-8354-67798D59D1DA}"/>
                </a:ext>
              </a:extLst>
            </p:cNvPr>
            <p:cNvSpPr/>
            <p:nvPr/>
          </p:nvSpPr>
          <p:spPr>
            <a:xfrm>
              <a:off x="2483195" y="3094045"/>
              <a:ext cx="629035" cy="66254"/>
            </a:xfrm>
            <a:custGeom>
              <a:avLst/>
              <a:gdLst/>
              <a:ahLst/>
              <a:cxnLst/>
              <a:rect l="l" t="t" r="r" b="b"/>
              <a:pathLst>
                <a:path w="4168" h="439" extrusionOk="0">
                  <a:moveTo>
                    <a:pt x="1" y="1"/>
                  </a:moveTo>
                  <a:lnTo>
                    <a:pt x="1" y="119"/>
                  </a:lnTo>
                  <a:cubicBezTo>
                    <a:pt x="174" y="292"/>
                    <a:pt x="1042" y="438"/>
                    <a:pt x="2084" y="438"/>
                  </a:cubicBezTo>
                  <a:cubicBezTo>
                    <a:pt x="3126" y="438"/>
                    <a:pt x="3994" y="292"/>
                    <a:pt x="4167" y="119"/>
                  </a:cubicBezTo>
                  <a:lnTo>
                    <a:pt x="4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518;p17">
              <a:extLst>
                <a:ext uri="{FF2B5EF4-FFF2-40B4-BE49-F238E27FC236}">
                  <a16:creationId xmlns:a16="http://schemas.microsoft.com/office/drawing/2014/main" id="{C3BA044F-C245-4ACC-826F-79DC928785CA}"/>
                </a:ext>
              </a:extLst>
            </p:cNvPr>
            <p:cNvSpPr/>
            <p:nvPr/>
          </p:nvSpPr>
          <p:spPr>
            <a:xfrm>
              <a:off x="2483195" y="3045901"/>
              <a:ext cx="629035" cy="100664"/>
            </a:xfrm>
            <a:custGeom>
              <a:avLst/>
              <a:gdLst/>
              <a:ahLst/>
              <a:cxnLst/>
              <a:rect l="l" t="t" r="r" b="b"/>
              <a:pathLst>
                <a:path w="4168" h="667" extrusionOk="0">
                  <a:moveTo>
                    <a:pt x="2084" y="0"/>
                  </a:moveTo>
                  <a:cubicBezTo>
                    <a:pt x="924" y="0"/>
                    <a:pt x="1" y="146"/>
                    <a:pt x="1" y="320"/>
                  </a:cubicBezTo>
                  <a:cubicBezTo>
                    <a:pt x="1" y="521"/>
                    <a:pt x="924" y="667"/>
                    <a:pt x="2084" y="667"/>
                  </a:cubicBezTo>
                  <a:cubicBezTo>
                    <a:pt x="3237" y="667"/>
                    <a:pt x="4167" y="521"/>
                    <a:pt x="4167" y="320"/>
                  </a:cubicBezTo>
                  <a:cubicBezTo>
                    <a:pt x="4167" y="146"/>
                    <a:pt x="3237" y="0"/>
                    <a:pt x="2084" y="0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519;p17">
              <a:extLst>
                <a:ext uri="{FF2B5EF4-FFF2-40B4-BE49-F238E27FC236}">
                  <a16:creationId xmlns:a16="http://schemas.microsoft.com/office/drawing/2014/main" id="{703CEDAB-E20D-45F6-8112-4E8A02784984}"/>
                </a:ext>
              </a:extLst>
            </p:cNvPr>
            <p:cNvSpPr/>
            <p:nvPr/>
          </p:nvSpPr>
          <p:spPr>
            <a:xfrm>
              <a:off x="2473838" y="3037450"/>
              <a:ext cx="646692" cy="117567"/>
            </a:xfrm>
            <a:custGeom>
              <a:avLst/>
              <a:gdLst/>
              <a:ahLst/>
              <a:cxnLst/>
              <a:rect l="l" t="t" r="r" b="b"/>
              <a:pathLst>
                <a:path w="4285" h="779" extrusionOk="0">
                  <a:moveTo>
                    <a:pt x="2146" y="119"/>
                  </a:moveTo>
                  <a:cubicBezTo>
                    <a:pt x="2722" y="119"/>
                    <a:pt x="3243" y="147"/>
                    <a:pt x="3618" y="202"/>
                  </a:cubicBezTo>
                  <a:cubicBezTo>
                    <a:pt x="3792" y="230"/>
                    <a:pt x="3938" y="292"/>
                    <a:pt x="4056" y="320"/>
                  </a:cubicBezTo>
                  <a:cubicBezTo>
                    <a:pt x="4111" y="320"/>
                    <a:pt x="4139" y="348"/>
                    <a:pt x="4167" y="376"/>
                  </a:cubicBezTo>
                  <a:cubicBezTo>
                    <a:pt x="4167" y="403"/>
                    <a:pt x="4167" y="403"/>
                    <a:pt x="4139" y="431"/>
                  </a:cubicBezTo>
                  <a:cubicBezTo>
                    <a:pt x="4083" y="466"/>
                    <a:pt x="3993" y="494"/>
                    <a:pt x="3882" y="522"/>
                  </a:cubicBezTo>
                  <a:cubicBezTo>
                    <a:pt x="3500" y="605"/>
                    <a:pt x="2868" y="667"/>
                    <a:pt x="2146" y="667"/>
                  </a:cubicBezTo>
                  <a:cubicBezTo>
                    <a:pt x="1563" y="667"/>
                    <a:pt x="1042" y="640"/>
                    <a:pt x="667" y="577"/>
                  </a:cubicBezTo>
                  <a:cubicBezTo>
                    <a:pt x="493" y="549"/>
                    <a:pt x="348" y="494"/>
                    <a:pt x="236" y="466"/>
                  </a:cubicBezTo>
                  <a:cubicBezTo>
                    <a:pt x="174" y="431"/>
                    <a:pt x="146" y="431"/>
                    <a:pt x="118" y="403"/>
                  </a:cubicBezTo>
                  <a:lnTo>
                    <a:pt x="118" y="376"/>
                  </a:lnTo>
                  <a:lnTo>
                    <a:pt x="146" y="348"/>
                  </a:lnTo>
                  <a:cubicBezTo>
                    <a:pt x="202" y="320"/>
                    <a:pt x="292" y="292"/>
                    <a:pt x="410" y="258"/>
                  </a:cubicBezTo>
                  <a:cubicBezTo>
                    <a:pt x="757" y="174"/>
                    <a:pt x="1417" y="119"/>
                    <a:pt x="2146" y="119"/>
                  </a:cubicBezTo>
                  <a:close/>
                  <a:moveTo>
                    <a:pt x="2146" y="1"/>
                  </a:moveTo>
                  <a:cubicBezTo>
                    <a:pt x="1563" y="1"/>
                    <a:pt x="1042" y="28"/>
                    <a:pt x="667" y="84"/>
                  </a:cubicBezTo>
                  <a:cubicBezTo>
                    <a:pt x="466" y="119"/>
                    <a:pt x="320" y="174"/>
                    <a:pt x="202" y="202"/>
                  </a:cubicBezTo>
                  <a:cubicBezTo>
                    <a:pt x="146" y="230"/>
                    <a:pt x="91" y="258"/>
                    <a:pt x="63" y="292"/>
                  </a:cubicBezTo>
                  <a:cubicBezTo>
                    <a:pt x="28" y="292"/>
                    <a:pt x="28" y="320"/>
                    <a:pt x="0" y="320"/>
                  </a:cubicBezTo>
                  <a:lnTo>
                    <a:pt x="0" y="376"/>
                  </a:lnTo>
                  <a:lnTo>
                    <a:pt x="0" y="466"/>
                  </a:lnTo>
                  <a:cubicBezTo>
                    <a:pt x="28" y="494"/>
                    <a:pt x="63" y="522"/>
                    <a:pt x="118" y="549"/>
                  </a:cubicBezTo>
                  <a:cubicBezTo>
                    <a:pt x="174" y="577"/>
                    <a:pt x="292" y="605"/>
                    <a:pt x="410" y="640"/>
                  </a:cubicBezTo>
                  <a:cubicBezTo>
                    <a:pt x="813" y="723"/>
                    <a:pt x="1417" y="778"/>
                    <a:pt x="2146" y="778"/>
                  </a:cubicBezTo>
                  <a:cubicBezTo>
                    <a:pt x="2722" y="778"/>
                    <a:pt x="3243" y="751"/>
                    <a:pt x="3618" y="695"/>
                  </a:cubicBezTo>
                  <a:cubicBezTo>
                    <a:pt x="3820" y="667"/>
                    <a:pt x="3965" y="605"/>
                    <a:pt x="4083" y="577"/>
                  </a:cubicBezTo>
                  <a:cubicBezTo>
                    <a:pt x="4139" y="549"/>
                    <a:pt x="4195" y="522"/>
                    <a:pt x="4229" y="494"/>
                  </a:cubicBezTo>
                  <a:cubicBezTo>
                    <a:pt x="4257" y="494"/>
                    <a:pt x="4257" y="466"/>
                    <a:pt x="4285" y="466"/>
                  </a:cubicBezTo>
                  <a:lnTo>
                    <a:pt x="4285" y="376"/>
                  </a:lnTo>
                  <a:lnTo>
                    <a:pt x="4285" y="320"/>
                  </a:lnTo>
                  <a:cubicBezTo>
                    <a:pt x="4257" y="292"/>
                    <a:pt x="4229" y="258"/>
                    <a:pt x="4167" y="230"/>
                  </a:cubicBezTo>
                  <a:cubicBezTo>
                    <a:pt x="4111" y="202"/>
                    <a:pt x="3993" y="174"/>
                    <a:pt x="3882" y="147"/>
                  </a:cubicBezTo>
                  <a:cubicBezTo>
                    <a:pt x="3472" y="56"/>
                    <a:pt x="2868" y="1"/>
                    <a:pt x="2146" y="1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520;p17">
              <a:extLst>
                <a:ext uri="{FF2B5EF4-FFF2-40B4-BE49-F238E27FC236}">
                  <a16:creationId xmlns:a16="http://schemas.microsoft.com/office/drawing/2014/main" id="{E15EF9E8-7AEE-4CD3-B95F-5271D87A8844}"/>
                </a:ext>
              </a:extLst>
            </p:cNvPr>
            <p:cNvSpPr/>
            <p:nvPr/>
          </p:nvSpPr>
          <p:spPr>
            <a:xfrm>
              <a:off x="2566051" y="3063710"/>
              <a:ext cx="462268" cy="65047"/>
            </a:xfrm>
            <a:custGeom>
              <a:avLst/>
              <a:gdLst/>
              <a:ahLst/>
              <a:cxnLst/>
              <a:rect l="l" t="t" r="r" b="b"/>
              <a:pathLst>
                <a:path w="3063" h="431" extrusionOk="0">
                  <a:moveTo>
                    <a:pt x="1535" y="0"/>
                  </a:moveTo>
                  <a:cubicBezTo>
                    <a:pt x="695" y="0"/>
                    <a:pt x="0" y="84"/>
                    <a:pt x="0" y="202"/>
                  </a:cubicBezTo>
                  <a:cubicBezTo>
                    <a:pt x="0" y="348"/>
                    <a:pt x="695" y="431"/>
                    <a:pt x="1535" y="431"/>
                  </a:cubicBezTo>
                  <a:cubicBezTo>
                    <a:pt x="2368" y="431"/>
                    <a:pt x="3063" y="348"/>
                    <a:pt x="3063" y="202"/>
                  </a:cubicBezTo>
                  <a:cubicBezTo>
                    <a:pt x="3063" y="84"/>
                    <a:pt x="2368" y="0"/>
                    <a:pt x="1535" y="0"/>
                  </a:cubicBez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521;p17">
              <a:extLst>
                <a:ext uri="{FF2B5EF4-FFF2-40B4-BE49-F238E27FC236}">
                  <a16:creationId xmlns:a16="http://schemas.microsoft.com/office/drawing/2014/main" id="{5735FA4E-A54B-4084-BB01-857457047D5A}"/>
                </a:ext>
              </a:extLst>
            </p:cNvPr>
            <p:cNvSpPr/>
            <p:nvPr/>
          </p:nvSpPr>
          <p:spPr>
            <a:xfrm>
              <a:off x="3138193" y="3692446"/>
              <a:ext cx="629035" cy="122849"/>
            </a:xfrm>
            <a:custGeom>
              <a:avLst/>
              <a:gdLst/>
              <a:ahLst/>
              <a:cxnLst/>
              <a:rect l="l" t="t" r="r" b="b"/>
              <a:pathLst>
                <a:path w="4168" h="814" extrusionOk="0">
                  <a:moveTo>
                    <a:pt x="1" y="1"/>
                  </a:moveTo>
                  <a:lnTo>
                    <a:pt x="1" y="466"/>
                  </a:lnTo>
                  <a:cubicBezTo>
                    <a:pt x="1" y="667"/>
                    <a:pt x="924" y="813"/>
                    <a:pt x="2084" y="813"/>
                  </a:cubicBezTo>
                  <a:cubicBezTo>
                    <a:pt x="3237" y="813"/>
                    <a:pt x="4167" y="667"/>
                    <a:pt x="4167" y="466"/>
                  </a:cubicBezTo>
                  <a:lnTo>
                    <a:pt x="4167" y="1"/>
                  </a:ln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522;p17">
              <a:extLst>
                <a:ext uri="{FF2B5EF4-FFF2-40B4-BE49-F238E27FC236}">
                  <a16:creationId xmlns:a16="http://schemas.microsoft.com/office/drawing/2014/main" id="{6CC9311A-A217-455A-A4DD-7E0E29D8929E}"/>
                </a:ext>
              </a:extLst>
            </p:cNvPr>
            <p:cNvSpPr/>
            <p:nvPr/>
          </p:nvSpPr>
          <p:spPr>
            <a:xfrm>
              <a:off x="3138193" y="3692446"/>
              <a:ext cx="629035" cy="60972"/>
            </a:xfrm>
            <a:custGeom>
              <a:avLst/>
              <a:gdLst/>
              <a:ahLst/>
              <a:cxnLst/>
              <a:rect l="l" t="t" r="r" b="b"/>
              <a:pathLst>
                <a:path w="4168" h="404" extrusionOk="0">
                  <a:moveTo>
                    <a:pt x="1" y="1"/>
                  </a:moveTo>
                  <a:lnTo>
                    <a:pt x="1" y="84"/>
                  </a:lnTo>
                  <a:cubicBezTo>
                    <a:pt x="174" y="258"/>
                    <a:pt x="1042" y="404"/>
                    <a:pt x="2084" y="404"/>
                  </a:cubicBezTo>
                  <a:cubicBezTo>
                    <a:pt x="3126" y="404"/>
                    <a:pt x="3994" y="258"/>
                    <a:pt x="4167" y="84"/>
                  </a:cubicBezTo>
                  <a:lnTo>
                    <a:pt x="4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523;p17">
              <a:extLst>
                <a:ext uri="{FF2B5EF4-FFF2-40B4-BE49-F238E27FC236}">
                  <a16:creationId xmlns:a16="http://schemas.microsoft.com/office/drawing/2014/main" id="{EB39B62C-3BF1-4F50-AEC8-40F51A161818}"/>
                </a:ext>
              </a:extLst>
            </p:cNvPr>
            <p:cNvSpPr/>
            <p:nvPr/>
          </p:nvSpPr>
          <p:spPr>
            <a:xfrm>
              <a:off x="3138193" y="3640077"/>
              <a:ext cx="629035" cy="100815"/>
            </a:xfrm>
            <a:custGeom>
              <a:avLst/>
              <a:gdLst/>
              <a:ahLst/>
              <a:cxnLst/>
              <a:rect l="l" t="t" r="r" b="b"/>
              <a:pathLst>
                <a:path w="4168" h="668" extrusionOk="0">
                  <a:moveTo>
                    <a:pt x="2084" y="1"/>
                  </a:moveTo>
                  <a:cubicBezTo>
                    <a:pt x="924" y="1"/>
                    <a:pt x="1" y="146"/>
                    <a:pt x="1" y="348"/>
                  </a:cubicBezTo>
                  <a:cubicBezTo>
                    <a:pt x="1" y="521"/>
                    <a:pt x="924" y="667"/>
                    <a:pt x="2084" y="667"/>
                  </a:cubicBezTo>
                  <a:cubicBezTo>
                    <a:pt x="3237" y="667"/>
                    <a:pt x="4167" y="521"/>
                    <a:pt x="4167" y="348"/>
                  </a:cubicBezTo>
                  <a:cubicBezTo>
                    <a:pt x="4167" y="146"/>
                    <a:pt x="3237" y="1"/>
                    <a:pt x="2084" y="1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524;p17">
              <a:extLst>
                <a:ext uri="{FF2B5EF4-FFF2-40B4-BE49-F238E27FC236}">
                  <a16:creationId xmlns:a16="http://schemas.microsoft.com/office/drawing/2014/main" id="{A4E87363-E942-4740-AC5C-F3451E199EF8}"/>
                </a:ext>
              </a:extLst>
            </p:cNvPr>
            <p:cNvSpPr/>
            <p:nvPr/>
          </p:nvSpPr>
          <p:spPr>
            <a:xfrm>
              <a:off x="3128836" y="3631776"/>
              <a:ext cx="646692" cy="117416"/>
            </a:xfrm>
            <a:custGeom>
              <a:avLst/>
              <a:gdLst/>
              <a:ahLst/>
              <a:cxnLst/>
              <a:rect l="l" t="t" r="r" b="b"/>
              <a:pathLst>
                <a:path w="4285" h="778" extrusionOk="0">
                  <a:moveTo>
                    <a:pt x="2146" y="111"/>
                  </a:moveTo>
                  <a:cubicBezTo>
                    <a:pt x="2722" y="111"/>
                    <a:pt x="3243" y="139"/>
                    <a:pt x="3618" y="201"/>
                  </a:cubicBezTo>
                  <a:cubicBezTo>
                    <a:pt x="3792" y="229"/>
                    <a:pt x="3938" y="285"/>
                    <a:pt x="4056" y="312"/>
                  </a:cubicBezTo>
                  <a:cubicBezTo>
                    <a:pt x="4111" y="347"/>
                    <a:pt x="4139" y="347"/>
                    <a:pt x="4167" y="375"/>
                  </a:cubicBezTo>
                  <a:lnTo>
                    <a:pt x="4167" y="403"/>
                  </a:lnTo>
                  <a:lnTo>
                    <a:pt x="4139" y="431"/>
                  </a:lnTo>
                  <a:cubicBezTo>
                    <a:pt x="4083" y="458"/>
                    <a:pt x="3993" y="486"/>
                    <a:pt x="3882" y="521"/>
                  </a:cubicBezTo>
                  <a:cubicBezTo>
                    <a:pt x="3535" y="604"/>
                    <a:pt x="2868" y="660"/>
                    <a:pt x="2146" y="660"/>
                  </a:cubicBezTo>
                  <a:cubicBezTo>
                    <a:pt x="1563" y="660"/>
                    <a:pt x="1042" y="632"/>
                    <a:pt x="667" y="576"/>
                  </a:cubicBezTo>
                  <a:cubicBezTo>
                    <a:pt x="493" y="549"/>
                    <a:pt x="348" y="521"/>
                    <a:pt x="236" y="458"/>
                  </a:cubicBezTo>
                  <a:cubicBezTo>
                    <a:pt x="202" y="458"/>
                    <a:pt x="146" y="431"/>
                    <a:pt x="146" y="403"/>
                  </a:cubicBezTo>
                  <a:lnTo>
                    <a:pt x="118" y="403"/>
                  </a:lnTo>
                  <a:cubicBezTo>
                    <a:pt x="118" y="403"/>
                    <a:pt x="118" y="375"/>
                    <a:pt x="146" y="347"/>
                  </a:cubicBezTo>
                  <a:cubicBezTo>
                    <a:pt x="202" y="312"/>
                    <a:pt x="292" y="285"/>
                    <a:pt x="410" y="257"/>
                  </a:cubicBezTo>
                  <a:cubicBezTo>
                    <a:pt x="785" y="174"/>
                    <a:pt x="1417" y="111"/>
                    <a:pt x="2146" y="111"/>
                  </a:cubicBezTo>
                  <a:close/>
                  <a:moveTo>
                    <a:pt x="2146" y="0"/>
                  </a:moveTo>
                  <a:cubicBezTo>
                    <a:pt x="1563" y="0"/>
                    <a:pt x="1042" y="28"/>
                    <a:pt x="667" y="83"/>
                  </a:cubicBezTo>
                  <a:cubicBezTo>
                    <a:pt x="466" y="139"/>
                    <a:pt x="320" y="174"/>
                    <a:pt x="202" y="201"/>
                  </a:cubicBezTo>
                  <a:cubicBezTo>
                    <a:pt x="146" y="229"/>
                    <a:pt x="91" y="257"/>
                    <a:pt x="63" y="285"/>
                  </a:cubicBezTo>
                  <a:cubicBezTo>
                    <a:pt x="28" y="285"/>
                    <a:pt x="28" y="312"/>
                    <a:pt x="28" y="312"/>
                  </a:cubicBezTo>
                  <a:cubicBezTo>
                    <a:pt x="0" y="347"/>
                    <a:pt x="0" y="375"/>
                    <a:pt x="0" y="403"/>
                  </a:cubicBezTo>
                  <a:cubicBezTo>
                    <a:pt x="0" y="403"/>
                    <a:pt x="0" y="431"/>
                    <a:pt x="28" y="458"/>
                  </a:cubicBezTo>
                  <a:cubicBezTo>
                    <a:pt x="28" y="486"/>
                    <a:pt x="63" y="521"/>
                    <a:pt x="118" y="549"/>
                  </a:cubicBezTo>
                  <a:cubicBezTo>
                    <a:pt x="174" y="576"/>
                    <a:pt x="292" y="604"/>
                    <a:pt x="410" y="632"/>
                  </a:cubicBezTo>
                  <a:cubicBezTo>
                    <a:pt x="813" y="722"/>
                    <a:pt x="1417" y="778"/>
                    <a:pt x="2146" y="778"/>
                  </a:cubicBezTo>
                  <a:cubicBezTo>
                    <a:pt x="2722" y="778"/>
                    <a:pt x="3243" y="750"/>
                    <a:pt x="3618" y="694"/>
                  </a:cubicBezTo>
                  <a:cubicBezTo>
                    <a:pt x="3820" y="660"/>
                    <a:pt x="3965" y="604"/>
                    <a:pt x="4083" y="576"/>
                  </a:cubicBezTo>
                  <a:cubicBezTo>
                    <a:pt x="4139" y="549"/>
                    <a:pt x="4195" y="521"/>
                    <a:pt x="4229" y="521"/>
                  </a:cubicBezTo>
                  <a:lnTo>
                    <a:pt x="4285" y="458"/>
                  </a:lnTo>
                  <a:lnTo>
                    <a:pt x="4285" y="403"/>
                  </a:lnTo>
                  <a:lnTo>
                    <a:pt x="4285" y="312"/>
                  </a:lnTo>
                  <a:cubicBezTo>
                    <a:pt x="4257" y="285"/>
                    <a:pt x="4229" y="257"/>
                    <a:pt x="4167" y="257"/>
                  </a:cubicBezTo>
                  <a:cubicBezTo>
                    <a:pt x="4111" y="201"/>
                    <a:pt x="3993" y="174"/>
                    <a:pt x="3882" y="139"/>
                  </a:cubicBezTo>
                  <a:cubicBezTo>
                    <a:pt x="3472" y="56"/>
                    <a:pt x="2868" y="0"/>
                    <a:pt x="2146" y="0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525;p17">
              <a:extLst>
                <a:ext uri="{FF2B5EF4-FFF2-40B4-BE49-F238E27FC236}">
                  <a16:creationId xmlns:a16="http://schemas.microsoft.com/office/drawing/2014/main" id="{0B0F65BB-6A2A-4032-B8F2-F3A02FB5AF1D}"/>
                </a:ext>
              </a:extLst>
            </p:cNvPr>
            <p:cNvSpPr/>
            <p:nvPr/>
          </p:nvSpPr>
          <p:spPr>
            <a:xfrm>
              <a:off x="3221049" y="3657885"/>
              <a:ext cx="462268" cy="69272"/>
            </a:xfrm>
            <a:custGeom>
              <a:avLst/>
              <a:gdLst/>
              <a:ahLst/>
              <a:cxnLst/>
              <a:rect l="l" t="t" r="r" b="b"/>
              <a:pathLst>
                <a:path w="3063" h="459" extrusionOk="0">
                  <a:moveTo>
                    <a:pt x="1535" y="1"/>
                  </a:moveTo>
                  <a:cubicBezTo>
                    <a:pt x="695" y="1"/>
                    <a:pt x="0" y="84"/>
                    <a:pt x="0" y="230"/>
                  </a:cubicBezTo>
                  <a:cubicBezTo>
                    <a:pt x="0" y="348"/>
                    <a:pt x="695" y="459"/>
                    <a:pt x="1535" y="459"/>
                  </a:cubicBezTo>
                  <a:cubicBezTo>
                    <a:pt x="2368" y="459"/>
                    <a:pt x="3063" y="348"/>
                    <a:pt x="3063" y="230"/>
                  </a:cubicBezTo>
                  <a:cubicBezTo>
                    <a:pt x="3063" y="84"/>
                    <a:pt x="2368" y="1"/>
                    <a:pt x="1535" y="1"/>
                  </a:cubicBez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526;p17">
              <a:extLst>
                <a:ext uri="{FF2B5EF4-FFF2-40B4-BE49-F238E27FC236}">
                  <a16:creationId xmlns:a16="http://schemas.microsoft.com/office/drawing/2014/main" id="{1BCF6970-25F3-4F1C-AD34-3CD39B3185C0}"/>
                </a:ext>
              </a:extLst>
            </p:cNvPr>
            <p:cNvSpPr/>
            <p:nvPr/>
          </p:nvSpPr>
          <p:spPr>
            <a:xfrm>
              <a:off x="3138193" y="3569899"/>
              <a:ext cx="629035" cy="126924"/>
            </a:xfrm>
            <a:custGeom>
              <a:avLst/>
              <a:gdLst/>
              <a:ahLst/>
              <a:cxnLst/>
              <a:rect l="l" t="t" r="r" b="b"/>
              <a:pathLst>
                <a:path w="4168" h="841" extrusionOk="0">
                  <a:moveTo>
                    <a:pt x="1" y="0"/>
                  </a:moveTo>
                  <a:lnTo>
                    <a:pt x="1" y="493"/>
                  </a:lnTo>
                  <a:cubicBezTo>
                    <a:pt x="1" y="695"/>
                    <a:pt x="924" y="841"/>
                    <a:pt x="2084" y="841"/>
                  </a:cubicBezTo>
                  <a:cubicBezTo>
                    <a:pt x="3237" y="841"/>
                    <a:pt x="4167" y="695"/>
                    <a:pt x="4167" y="493"/>
                  </a:cubicBezTo>
                  <a:lnTo>
                    <a:pt x="4167" y="0"/>
                  </a:ln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527;p17">
              <a:extLst>
                <a:ext uri="{FF2B5EF4-FFF2-40B4-BE49-F238E27FC236}">
                  <a16:creationId xmlns:a16="http://schemas.microsoft.com/office/drawing/2014/main" id="{748EACB7-AA60-476A-8FEB-0E5A7C6E3824}"/>
                </a:ext>
              </a:extLst>
            </p:cNvPr>
            <p:cNvSpPr/>
            <p:nvPr/>
          </p:nvSpPr>
          <p:spPr>
            <a:xfrm>
              <a:off x="3138193" y="3569899"/>
              <a:ext cx="629035" cy="66103"/>
            </a:xfrm>
            <a:custGeom>
              <a:avLst/>
              <a:gdLst/>
              <a:ahLst/>
              <a:cxnLst/>
              <a:rect l="l" t="t" r="r" b="b"/>
              <a:pathLst>
                <a:path w="4168" h="438" extrusionOk="0">
                  <a:moveTo>
                    <a:pt x="1" y="0"/>
                  </a:moveTo>
                  <a:lnTo>
                    <a:pt x="1" y="118"/>
                  </a:lnTo>
                  <a:cubicBezTo>
                    <a:pt x="174" y="292"/>
                    <a:pt x="1042" y="438"/>
                    <a:pt x="2084" y="438"/>
                  </a:cubicBezTo>
                  <a:cubicBezTo>
                    <a:pt x="3126" y="438"/>
                    <a:pt x="3994" y="292"/>
                    <a:pt x="4167" y="118"/>
                  </a:cubicBezTo>
                  <a:lnTo>
                    <a:pt x="41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528;p17">
              <a:extLst>
                <a:ext uri="{FF2B5EF4-FFF2-40B4-BE49-F238E27FC236}">
                  <a16:creationId xmlns:a16="http://schemas.microsoft.com/office/drawing/2014/main" id="{1AF5EEF0-8C34-4461-A81C-7656F87D0982}"/>
                </a:ext>
              </a:extLst>
            </p:cNvPr>
            <p:cNvSpPr/>
            <p:nvPr/>
          </p:nvSpPr>
          <p:spPr>
            <a:xfrm>
              <a:off x="3138193" y="3521604"/>
              <a:ext cx="629035" cy="100815"/>
            </a:xfrm>
            <a:custGeom>
              <a:avLst/>
              <a:gdLst/>
              <a:ahLst/>
              <a:cxnLst/>
              <a:rect l="l" t="t" r="r" b="b"/>
              <a:pathLst>
                <a:path w="4168" h="668" extrusionOk="0">
                  <a:moveTo>
                    <a:pt x="2084" y="1"/>
                  </a:moveTo>
                  <a:cubicBezTo>
                    <a:pt x="924" y="1"/>
                    <a:pt x="1" y="147"/>
                    <a:pt x="1" y="320"/>
                  </a:cubicBezTo>
                  <a:cubicBezTo>
                    <a:pt x="1" y="522"/>
                    <a:pt x="924" y="668"/>
                    <a:pt x="2084" y="668"/>
                  </a:cubicBezTo>
                  <a:cubicBezTo>
                    <a:pt x="3237" y="668"/>
                    <a:pt x="4167" y="522"/>
                    <a:pt x="4167" y="320"/>
                  </a:cubicBezTo>
                  <a:cubicBezTo>
                    <a:pt x="4167" y="147"/>
                    <a:pt x="3237" y="1"/>
                    <a:pt x="2084" y="1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529;p17">
              <a:extLst>
                <a:ext uri="{FF2B5EF4-FFF2-40B4-BE49-F238E27FC236}">
                  <a16:creationId xmlns:a16="http://schemas.microsoft.com/office/drawing/2014/main" id="{28B23F5D-12F3-4EA7-83ED-4ECB1EACA9CA}"/>
                </a:ext>
              </a:extLst>
            </p:cNvPr>
            <p:cNvSpPr/>
            <p:nvPr/>
          </p:nvSpPr>
          <p:spPr>
            <a:xfrm>
              <a:off x="3128836" y="3513303"/>
              <a:ext cx="646692" cy="118472"/>
            </a:xfrm>
            <a:custGeom>
              <a:avLst/>
              <a:gdLst/>
              <a:ahLst/>
              <a:cxnLst/>
              <a:rect l="l" t="t" r="r" b="b"/>
              <a:pathLst>
                <a:path w="4285" h="785" extrusionOk="0">
                  <a:moveTo>
                    <a:pt x="2146" y="118"/>
                  </a:moveTo>
                  <a:cubicBezTo>
                    <a:pt x="2722" y="118"/>
                    <a:pt x="3243" y="146"/>
                    <a:pt x="3618" y="202"/>
                  </a:cubicBezTo>
                  <a:cubicBezTo>
                    <a:pt x="3792" y="229"/>
                    <a:pt x="3938" y="264"/>
                    <a:pt x="4056" y="320"/>
                  </a:cubicBezTo>
                  <a:cubicBezTo>
                    <a:pt x="4111" y="320"/>
                    <a:pt x="4139" y="348"/>
                    <a:pt x="4167" y="375"/>
                  </a:cubicBezTo>
                  <a:cubicBezTo>
                    <a:pt x="4167" y="375"/>
                    <a:pt x="4167" y="403"/>
                    <a:pt x="4139" y="438"/>
                  </a:cubicBezTo>
                  <a:cubicBezTo>
                    <a:pt x="4083" y="466"/>
                    <a:pt x="3993" y="493"/>
                    <a:pt x="3882" y="521"/>
                  </a:cubicBezTo>
                  <a:cubicBezTo>
                    <a:pt x="3535" y="611"/>
                    <a:pt x="2868" y="667"/>
                    <a:pt x="2146" y="667"/>
                  </a:cubicBezTo>
                  <a:cubicBezTo>
                    <a:pt x="1563" y="667"/>
                    <a:pt x="1042" y="639"/>
                    <a:pt x="667" y="577"/>
                  </a:cubicBezTo>
                  <a:cubicBezTo>
                    <a:pt x="493" y="549"/>
                    <a:pt x="348" y="493"/>
                    <a:pt x="236" y="466"/>
                  </a:cubicBezTo>
                  <a:cubicBezTo>
                    <a:pt x="202" y="438"/>
                    <a:pt x="146" y="438"/>
                    <a:pt x="146" y="403"/>
                  </a:cubicBezTo>
                  <a:lnTo>
                    <a:pt x="118" y="375"/>
                  </a:lnTo>
                  <a:lnTo>
                    <a:pt x="146" y="348"/>
                  </a:lnTo>
                  <a:cubicBezTo>
                    <a:pt x="202" y="320"/>
                    <a:pt x="292" y="292"/>
                    <a:pt x="410" y="264"/>
                  </a:cubicBezTo>
                  <a:cubicBezTo>
                    <a:pt x="785" y="174"/>
                    <a:pt x="1417" y="118"/>
                    <a:pt x="2146" y="118"/>
                  </a:cubicBezTo>
                  <a:close/>
                  <a:moveTo>
                    <a:pt x="2146" y="0"/>
                  </a:moveTo>
                  <a:cubicBezTo>
                    <a:pt x="1563" y="0"/>
                    <a:pt x="1042" y="28"/>
                    <a:pt x="667" y="91"/>
                  </a:cubicBezTo>
                  <a:cubicBezTo>
                    <a:pt x="466" y="118"/>
                    <a:pt x="320" y="174"/>
                    <a:pt x="202" y="202"/>
                  </a:cubicBezTo>
                  <a:cubicBezTo>
                    <a:pt x="146" y="229"/>
                    <a:pt x="91" y="264"/>
                    <a:pt x="63" y="264"/>
                  </a:cubicBezTo>
                  <a:cubicBezTo>
                    <a:pt x="28" y="292"/>
                    <a:pt x="28" y="292"/>
                    <a:pt x="28" y="320"/>
                  </a:cubicBezTo>
                  <a:cubicBezTo>
                    <a:pt x="0" y="348"/>
                    <a:pt x="0" y="375"/>
                    <a:pt x="0" y="375"/>
                  </a:cubicBezTo>
                  <a:cubicBezTo>
                    <a:pt x="0" y="403"/>
                    <a:pt x="0" y="438"/>
                    <a:pt x="28" y="466"/>
                  </a:cubicBezTo>
                  <a:cubicBezTo>
                    <a:pt x="28" y="493"/>
                    <a:pt x="63" y="521"/>
                    <a:pt x="118" y="521"/>
                  </a:cubicBezTo>
                  <a:cubicBezTo>
                    <a:pt x="174" y="577"/>
                    <a:pt x="292" y="611"/>
                    <a:pt x="410" y="639"/>
                  </a:cubicBezTo>
                  <a:cubicBezTo>
                    <a:pt x="813" y="723"/>
                    <a:pt x="1417" y="785"/>
                    <a:pt x="2146" y="785"/>
                  </a:cubicBezTo>
                  <a:cubicBezTo>
                    <a:pt x="2722" y="785"/>
                    <a:pt x="3243" y="750"/>
                    <a:pt x="3618" y="695"/>
                  </a:cubicBezTo>
                  <a:cubicBezTo>
                    <a:pt x="3820" y="639"/>
                    <a:pt x="3965" y="611"/>
                    <a:pt x="4083" y="577"/>
                  </a:cubicBezTo>
                  <a:cubicBezTo>
                    <a:pt x="4139" y="549"/>
                    <a:pt x="4195" y="521"/>
                    <a:pt x="4229" y="493"/>
                  </a:cubicBezTo>
                  <a:cubicBezTo>
                    <a:pt x="4257" y="493"/>
                    <a:pt x="4257" y="466"/>
                    <a:pt x="4285" y="466"/>
                  </a:cubicBezTo>
                  <a:lnTo>
                    <a:pt x="4285" y="375"/>
                  </a:lnTo>
                  <a:lnTo>
                    <a:pt x="4285" y="320"/>
                  </a:lnTo>
                  <a:cubicBezTo>
                    <a:pt x="4257" y="292"/>
                    <a:pt x="4229" y="264"/>
                    <a:pt x="4167" y="229"/>
                  </a:cubicBezTo>
                  <a:cubicBezTo>
                    <a:pt x="4111" y="202"/>
                    <a:pt x="3993" y="174"/>
                    <a:pt x="3882" y="146"/>
                  </a:cubicBezTo>
                  <a:cubicBezTo>
                    <a:pt x="3472" y="56"/>
                    <a:pt x="2868" y="0"/>
                    <a:pt x="2146" y="0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530;p17">
              <a:extLst>
                <a:ext uri="{FF2B5EF4-FFF2-40B4-BE49-F238E27FC236}">
                  <a16:creationId xmlns:a16="http://schemas.microsoft.com/office/drawing/2014/main" id="{329F6A0C-F68D-46EE-8FC1-CC7CF8E8BBBD}"/>
                </a:ext>
              </a:extLst>
            </p:cNvPr>
            <p:cNvSpPr/>
            <p:nvPr/>
          </p:nvSpPr>
          <p:spPr>
            <a:xfrm>
              <a:off x="3221049" y="3535338"/>
              <a:ext cx="462268" cy="70329"/>
            </a:xfrm>
            <a:custGeom>
              <a:avLst/>
              <a:gdLst/>
              <a:ahLst/>
              <a:cxnLst/>
              <a:rect l="l" t="t" r="r" b="b"/>
              <a:pathLst>
                <a:path w="3063" h="466" extrusionOk="0">
                  <a:moveTo>
                    <a:pt x="1535" y="0"/>
                  </a:moveTo>
                  <a:cubicBezTo>
                    <a:pt x="695" y="0"/>
                    <a:pt x="0" y="118"/>
                    <a:pt x="0" y="229"/>
                  </a:cubicBezTo>
                  <a:cubicBezTo>
                    <a:pt x="0" y="375"/>
                    <a:pt x="695" y="465"/>
                    <a:pt x="1535" y="465"/>
                  </a:cubicBezTo>
                  <a:cubicBezTo>
                    <a:pt x="2368" y="465"/>
                    <a:pt x="3063" y="375"/>
                    <a:pt x="3063" y="229"/>
                  </a:cubicBezTo>
                  <a:cubicBezTo>
                    <a:pt x="3063" y="118"/>
                    <a:pt x="2368" y="0"/>
                    <a:pt x="1535" y="0"/>
                  </a:cubicBez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531;p17">
              <a:extLst>
                <a:ext uri="{FF2B5EF4-FFF2-40B4-BE49-F238E27FC236}">
                  <a16:creationId xmlns:a16="http://schemas.microsoft.com/office/drawing/2014/main" id="{68DC24D3-2862-4626-AE77-E141CBDF4F4F}"/>
                </a:ext>
              </a:extLst>
            </p:cNvPr>
            <p:cNvSpPr/>
            <p:nvPr/>
          </p:nvSpPr>
          <p:spPr>
            <a:xfrm>
              <a:off x="3138193" y="3452482"/>
              <a:ext cx="629035" cy="126924"/>
            </a:xfrm>
            <a:custGeom>
              <a:avLst/>
              <a:gdLst/>
              <a:ahLst/>
              <a:cxnLst/>
              <a:rect l="l" t="t" r="r" b="b"/>
              <a:pathLst>
                <a:path w="4168" h="841" extrusionOk="0">
                  <a:moveTo>
                    <a:pt x="1" y="1"/>
                  </a:moveTo>
                  <a:lnTo>
                    <a:pt x="1" y="494"/>
                  </a:lnTo>
                  <a:cubicBezTo>
                    <a:pt x="1" y="667"/>
                    <a:pt x="924" y="841"/>
                    <a:pt x="2084" y="841"/>
                  </a:cubicBezTo>
                  <a:cubicBezTo>
                    <a:pt x="3237" y="841"/>
                    <a:pt x="4167" y="667"/>
                    <a:pt x="4167" y="494"/>
                  </a:cubicBezTo>
                  <a:lnTo>
                    <a:pt x="4167" y="1"/>
                  </a:ln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532;p17">
              <a:extLst>
                <a:ext uri="{FF2B5EF4-FFF2-40B4-BE49-F238E27FC236}">
                  <a16:creationId xmlns:a16="http://schemas.microsoft.com/office/drawing/2014/main" id="{6AA280BD-EB05-47A4-A846-27F925447EDF}"/>
                </a:ext>
              </a:extLst>
            </p:cNvPr>
            <p:cNvSpPr/>
            <p:nvPr/>
          </p:nvSpPr>
          <p:spPr>
            <a:xfrm>
              <a:off x="3138193" y="3452482"/>
              <a:ext cx="629035" cy="60972"/>
            </a:xfrm>
            <a:custGeom>
              <a:avLst/>
              <a:gdLst/>
              <a:ahLst/>
              <a:cxnLst/>
              <a:rect l="l" t="t" r="r" b="b"/>
              <a:pathLst>
                <a:path w="4168" h="404" extrusionOk="0">
                  <a:moveTo>
                    <a:pt x="1" y="1"/>
                  </a:moveTo>
                  <a:lnTo>
                    <a:pt x="1" y="112"/>
                  </a:lnTo>
                  <a:cubicBezTo>
                    <a:pt x="174" y="285"/>
                    <a:pt x="1042" y="403"/>
                    <a:pt x="2084" y="403"/>
                  </a:cubicBezTo>
                  <a:cubicBezTo>
                    <a:pt x="3126" y="403"/>
                    <a:pt x="3994" y="285"/>
                    <a:pt x="4167" y="112"/>
                  </a:cubicBezTo>
                  <a:lnTo>
                    <a:pt x="41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533;p17">
              <a:extLst>
                <a:ext uri="{FF2B5EF4-FFF2-40B4-BE49-F238E27FC236}">
                  <a16:creationId xmlns:a16="http://schemas.microsoft.com/office/drawing/2014/main" id="{F3E5B6A5-66CF-4B4E-A6BE-2058011AEEC1}"/>
                </a:ext>
              </a:extLst>
            </p:cNvPr>
            <p:cNvSpPr/>
            <p:nvPr/>
          </p:nvSpPr>
          <p:spPr>
            <a:xfrm>
              <a:off x="3138193" y="3404338"/>
              <a:ext cx="629035" cy="100664"/>
            </a:xfrm>
            <a:custGeom>
              <a:avLst/>
              <a:gdLst/>
              <a:ahLst/>
              <a:cxnLst/>
              <a:rect l="l" t="t" r="r" b="b"/>
              <a:pathLst>
                <a:path w="4168" h="667" extrusionOk="0">
                  <a:moveTo>
                    <a:pt x="2084" y="0"/>
                  </a:moveTo>
                  <a:cubicBezTo>
                    <a:pt x="924" y="0"/>
                    <a:pt x="1" y="146"/>
                    <a:pt x="1" y="320"/>
                  </a:cubicBezTo>
                  <a:cubicBezTo>
                    <a:pt x="1" y="521"/>
                    <a:pt x="924" y="667"/>
                    <a:pt x="2084" y="667"/>
                  </a:cubicBezTo>
                  <a:cubicBezTo>
                    <a:pt x="3237" y="667"/>
                    <a:pt x="4167" y="521"/>
                    <a:pt x="4167" y="320"/>
                  </a:cubicBezTo>
                  <a:cubicBezTo>
                    <a:pt x="4167" y="146"/>
                    <a:pt x="3237" y="0"/>
                    <a:pt x="2084" y="0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534;p17">
              <a:extLst>
                <a:ext uri="{FF2B5EF4-FFF2-40B4-BE49-F238E27FC236}">
                  <a16:creationId xmlns:a16="http://schemas.microsoft.com/office/drawing/2014/main" id="{47DC260E-B9EA-4A6C-B3AD-9CD654371FA9}"/>
                </a:ext>
              </a:extLst>
            </p:cNvPr>
            <p:cNvSpPr/>
            <p:nvPr/>
          </p:nvSpPr>
          <p:spPr>
            <a:xfrm>
              <a:off x="3128836" y="3395887"/>
              <a:ext cx="646692" cy="117567"/>
            </a:xfrm>
            <a:custGeom>
              <a:avLst/>
              <a:gdLst/>
              <a:ahLst/>
              <a:cxnLst/>
              <a:rect l="l" t="t" r="r" b="b"/>
              <a:pathLst>
                <a:path w="4285" h="779" extrusionOk="0">
                  <a:moveTo>
                    <a:pt x="2146" y="112"/>
                  </a:moveTo>
                  <a:cubicBezTo>
                    <a:pt x="2722" y="112"/>
                    <a:pt x="3243" y="139"/>
                    <a:pt x="3618" y="202"/>
                  </a:cubicBezTo>
                  <a:cubicBezTo>
                    <a:pt x="3792" y="230"/>
                    <a:pt x="3938" y="258"/>
                    <a:pt x="4056" y="313"/>
                  </a:cubicBezTo>
                  <a:cubicBezTo>
                    <a:pt x="4111" y="313"/>
                    <a:pt x="4139" y="348"/>
                    <a:pt x="4167" y="348"/>
                  </a:cubicBezTo>
                  <a:lnTo>
                    <a:pt x="4167" y="376"/>
                  </a:lnTo>
                  <a:cubicBezTo>
                    <a:pt x="4167" y="376"/>
                    <a:pt x="4167" y="403"/>
                    <a:pt x="4139" y="403"/>
                  </a:cubicBezTo>
                  <a:cubicBezTo>
                    <a:pt x="4083" y="431"/>
                    <a:pt x="3993" y="487"/>
                    <a:pt x="3882" y="521"/>
                  </a:cubicBezTo>
                  <a:cubicBezTo>
                    <a:pt x="3535" y="605"/>
                    <a:pt x="2868" y="660"/>
                    <a:pt x="2146" y="660"/>
                  </a:cubicBezTo>
                  <a:cubicBezTo>
                    <a:pt x="1563" y="660"/>
                    <a:pt x="1042" y="605"/>
                    <a:pt x="667" y="549"/>
                  </a:cubicBezTo>
                  <a:cubicBezTo>
                    <a:pt x="493" y="521"/>
                    <a:pt x="348" y="487"/>
                    <a:pt x="236" y="459"/>
                  </a:cubicBezTo>
                  <a:cubicBezTo>
                    <a:pt x="202" y="431"/>
                    <a:pt x="146" y="403"/>
                    <a:pt x="146" y="403"/>
                  </a:cubicBezTo>
                  <a:lnTo>
                    <a:pt x="118" y="376"/>
                  </a:lnTo>
                  <a:lnTo>
                    <a:pt x="146" y="348"/>
                  </a:lnTo>
                  <a:cubicBezTo>
                    <a:pt x="202" y="313"/>
                    <a:pt x="292" y="285"/>
                    <a:pt x="410" y="258"/>
                  </a:cubicBezTo>
                  <a:cubicBezTo>
                    <a:pt x="785" y="174"/>
                    <a:pt x="1417" y="112"/>
                    <a:pt x="2146" y="112"/>
                  </a:cubicBezTo>
                  <a:close/>
                  <a:moveTo>
                    <a:pt x="2146" y="1"/>
                  </a:moveTo>
                  <a:cubicBezTo>
                    <a:pt x="1563" y="1"/>
                    <a:pt x="1042" y="28"/>
                    <a:pt x="667" y="84"/>
                  </a:cubicBezTo>
                  <a:cubicBezTo>
                    <a:pt x="466" y="112"/>
                    <a:pt x="320" y="139"/>
                    <a:pt x="202" y="202"/>
                  </a:cubicBezTo>
                  <a:cubicBezTo>
                    <a:pt x="146" y="230"/>
                    <a:pt x="91" y="230"/>
                    <a:pt x="63" y="258"/>
                  </a:cubicBezTo>
                  <a:cubicBezTo>
                    <a:pt x="28" y="285"/>
                    <a:pt x="28" y="285"/>
                    <a:pt x="28" y="313"/>
                  </a:cubicBezTo>
                  <a:cubicBezTo>
                    <a:pt x="0" y="348"/>
                    <a:pt x="0" y="348"/>
                    <a:pt x="0" y="376"/>
                  </a:cubicBezTo>
                  <a:cubicBezTo>
                    <a:pt x="0" y="403"/>
                    <a:pt x="0" y="431"/>
                    <a:pt x="28" y="431"/>
                  </a:cubicBezTo>
                  <a:cubicBezTo>
                    <a:pt x="28" y="487"/>
                    <a:pt x="63" y="487"/>
                    <a:pt x="118" y="521"/>
                  </a:cubicBezTo>
                  <a:cubicBezTo>
                    <a:pt x="174" y="577"/>
                    <a:pt x="292" y="605"/>
                    <a:pt x="410" y="632"/>
                  </a:cubicBezTo>
                  <a:cubicBezTo>
                    <a:pt x="813" y="723"/>
                    <a:pt x="1417" y="778"/>
                    <a:pt x="2146" y="778"/>
                  </a:cubicBezTo>
                  <a:cubicBezTo>
                    <a:pt x="2722" y="778"/>
                    <a:pt x="3243" y="723"/>
                    <a:pt x="3618" y="660"/>
                  </a:cubicBezTo>
                  <a:cubicBezTo>
                    <a:pt x="3820" y="632"/>
                    <a:pt x="3965" y="605"/>
                    <a:pt x="4083" y="577"/>
                  </a:cubicBezTo>
                  <a:cubicBezTo>
                    <a:pt x="4139" y="549"/>
                    <a:pt x="4195" y="521"/>
                    <a:pt x="4229" y="487"/>
                  </a:cubicBezTo>
                  <a:cubicBezTo>
                    <a:pt x="4257" y="487"/>
                    <a:pt x="4257" y="459"/>
                    <a:pt x="4285" y="431"/>
                  </a:cubicBezTo>
                  <a:lnTo>
                    <a:pt x="4285" y="376"/>
                  </a:lnTo>
                  <a:lnTo>
                    <a:pt x="4285" y="313"/>
                  </a:lnTo>
                  <a:cubicBezTo>
                    <a:pt x="4257" y="285"/>
                    <a:pt x="4229" y="258"/>
                    <a:pt x="4167" y="230"/>
                  </a:cubicBezTo>
                  <a:cubicBezTo>
                    <a:pt x="4111" y="202"/>
                    <a:pt x="3993" y="174"/>
                    <a:pt x="3882" y="139"/>
                  </a:cubicBezTo>
                  <a:cubicBezTo>
                    <a:pt x="3472" y="56"/>
                    <a:pt x="2868" y="1"/>
                    <a:pt x="2146" y="1"/>
                  </a:cubicBezTo>
                  <a:close/>
                </a:path>
              </a:pathLst>
            </a:custGeom>
            <a:solidFill>
              <a:srgbClr val="FED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535;p17">
              <a:extLst>
                <a:ext uri="{FF2B5EF4-FFF2-40B4-BE49-F238E27FC236}">
                  <a16:creationId xmlns:a16="http://schemas.microsoft.com/office/drawing/2014/main" id="{1868A0AE-8ED6-4BE3-857E-7DC4C8F33071}"/>
                </a:ext>
              </a:extLst>
            </p:cNvPr>
            <p:cNvSpPr/>
            <p:nvPr/>
          </p:nvSpPr>
          <p:spPr>
            <a:xfrm>
              <a:off x="3221049" y="3416865"/>
              <a:ext cx="462268" cy="70329"/>
            </a:xfrm>
            <a:custGeom>
              <a:avLst/>
              <a:gdLst/>
              <a:ahLst/>
              <a:cxnLst/>
              <a:rect l="l" t="t" r="r" b="b"/>
              <a:pathLst>
                <a:path w="3063" h="466" extrusionOk="0">
                  <a:moveTo>
                    <a:pt x="1535" y="0"/>
                  </a:moveTo>
                  <a:cubicBezTo>
                    <a:pt x="695" y="0"/>
                    <a:pt x="0" y="119"/>
                    <a:pt x="0" y="237"/>
                  </a:cubicBezTo>
                  <a:cubicBezTo>
                    <a:pt x="0" y="382"/>
                    <a:pt x="695" y="466"/>
                    <a:pt x="1535" y="466"/>
                  </a:cubicBezTo>
                  <a:cubicBezTo>
                    <a:pt x="2368" y="466"/>
                    <a:pt x="3063" y="382"/>
                    <a:pt x="3063" y="237"/>
                  </a:cubicBezTo>
                  <a:cubicBezTo>
                    <a:pt x="3063" y="119"/>
                    <a:pt x="2368" y="0"/>
                    <a:pt x="1535" y="0"/>
                  </a:cubicBezTo>
                  <a:close/>
                </a:path>
              </a:pathLst>
            </a:custGeom>
            <a:solidFill>
              <a:srgbClr val="F6A5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325918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0">
          <a:extLst>
            <a:ext uri="{FF2B5EF4-FFF2-40B4-BE49-F238E27FC236}">
              <a16:creationId xmlns:a16="http://schemas.microsoft.com/office/drawing/2014/main" id="{66A04C50-6945-05F7-59F3-C1277789C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oney bag emoji clipart">
            <a:extLst>
              <a:ext uri="{FF2B5EF4-FFF2-40B4-BE49-F238E27FC236}">
                <a16:creationId xmlns:a16="http://schemas.microsoft.com/office/drawing/2014/main" id="{050E5C0A-0C31-2CD4-766B-A8956C10C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502" y="4010025"/>
            <a:ext cx="2847975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Boy is Questioning clipart">
            <a:extLst>
              <a:ext uri="{FF2B5EF4-FFF2-40B4-BE49-F238E27FC236}">
                <a16:creationId xmlns:a16="http://schemas.microsoft.com/office/drawing/2014/main" id="{30A683D4-A4B9-0967-F43A-6557971C4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50" y="3320549"/>
            <a:ext cx="2847975" cy="353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3D535CC-07D8-4319-8B23-6A48BD1A98FB}"/>
              </a:ext>
            </a:extLst>
          </p:cNvPr>
          <p:cNvGrpSpPr/>
          <p:nvPr/>
        </p:nvGrpSpPr>
        <p:grpSpPr>
          <a:xfrm>
            <a:off x="3261445" y="1886576"/>
            <a:ext cx="7324725" cy="2419057"/>
            <a:chOff x="405624" y="1095668"/>
            <a:chExt cx="10363200" cy="2419057"/>
          </a:xfrm>
        </p:grpSpPr>
        <p:sp>
          <p:nvSpPr>
            <p:cNvPr id="5" name="Cloud 4">
              <a:extLst>
                <a:ext uri="{FF2B5EF4-FFF2-40B4-BE49-F238E27FC236}">
                  <a16:creationId xmlns:a16="http://schemas.microsoft.com/office/drawing/2014/main" id="{3FF322EC-627F-AC41-E616-9BB3CD75EA17}"/>
                </a:ext>
              </a:extLst>
            </p:cNvPr>
            <p:cNvSpPr/>
            <p:nvPr/>
          </p:nvSpPr>
          <p:spPr>
            <a:xfrm>
              <a:off x="405624" y="1095668"/>
              <a:ext cx="10363200" cy="2419057"/>
            </a:xfrm>
            <a:prstGeom prst="cloud">
              <a:avLst/>
            </a:prstGeom>
            <a:solidFill>
              <a:srgbClr val="F4F9F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5B28978-CB23-C7DE-9540-EBC260C6B58D}"/>
                </a:ext>
              </a:extLst>
            </p:cNvPr>
            <p:cNvSpPr txBox="1"/>
            <p:nvPr/>
          </p:nvSpPr>
          <p:spPr>
            <a:xfrm>
              <a:off x="1551843" y="1873026"/>
              <a:ext cx="8070760" cy="864339"/>
            </a:xfrm>
            <a:prstGeom prst="rect">
              <a:avLst/>
            </a:prstGeom>
            <a:solidFill>
              <a:srgbClr val="F4F9F1"/>
            </a:solidFill>
          </p:spPr>
          <p:txBody>
            <a:bodyPr wrap="square" rtlCol="0">
              <a:spAutoFit/>
            </a:bodyPr>
            <a:lstStyle/>
            <a:p>
              <a:pPr marL="0" marR="0"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2200" b="1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Em đã từng sử dụng đồng tiền chưa? </a:t>
              </a:r>
              <a:br>
                <a:rPr lang="nl-NL" sz="2200" b="1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nl-NL" sz="2200" b="1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Nếu có thì trong tình huống nào?</a:t>
              </a:r>
              <a:endParaRPr lang="en-US" sz="2200" b="1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3920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0">
          <a:extLst>
            <a:ext uri="{FF2B5EF4-FFF2-40B4-BE49-F238E27FC236}">
              <a16:creationId xmlns:a16="http://schemas.microsoft.com/office/drawing/2014/main" id="{39F25C59-A18E-6E99-F3CC-53F4E274C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oney bag emoji clipart">
            <a:extLst>
              <a:ext uri="{FF2B5EF4-FFF2-40B4-BE49-F238E27FC236}">
                <a16:creationId xmlns:a16="http://schemas.microsoft.com/office/drawing/2014/main" id="{4FF7BB39-2BFA-B27B-B544-CCA048600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502" y="4010025"/>
            <a:ext cx="2847975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Boy is Questioning clipart">
            <a:extLst>
              <a:ext uri="{FF2B5EF4-FFF2-40B4-BE49-F238E27FC236}">
                <a16:creationId xmlns:a16="http://schemas.microsoft.com/office/drawing/2014/main" id="{5CA5906C-9C99-5B01-2319-3FC9F813D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50" y="3320549"/>
            <a:ext cx="2847975" cy="353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AAB4B9B-93F8-192F-B849-B53667537101}"/>
              </a:ext>
            </a:extLst>
          </p:cNvPr>
          <p:cNvGrpSpPr/>
          <p:nvPr/>
        </p:nvGrpSpPr>
        <p:grpSpPr>
          <a:xfrm>
            <a:off x="3261445" y="1886576"/>
            <a:ext cx="7324725" cy="2419057"/>
            <a:chOff x="405624" y="1095668"/>
            <a:chExt cx="10363200" cy="2419057"/>
          </a:xfrm>
        </p:grpSpPr>
        <p:sp>
          <p:nvSpPr>
            <p:cNvPr id="5" name="Cloud 4">
              <a:extLst>
                <a:ext uri="{FF2B5EF4-FFF2-40B4-BE49-F238E27FC236}">
                  <a16:creationId xmlns:a16="http://schemas.microsoft.com/office/drawing/2014/main" id="{2C23305D-C123-F4BA-46B7-FEC73B0DEC83}"/>
                </a:ext>
              </a:extLst>
            </p:cNvPr>
            <p:cNvSpPr/>
            <p:nvPr/>
          </p:nvSpPr>
          <p:spPr>
            <a:xfrm>
              <a:off x="405624" y="1095668"/>
              <a:ext cx="10363200" cy="2419057"/>
            </a:xfrm>
            <a:prstGeom prst="cloud">
              <a:avLst/>
            </a:prstGeom>
            <a:solidFill>
              <a:srgbClr val="F4F9F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BFDF724-CFD5-AC72-1953-81815B537E3E}"/>
                </a:ext>
              </a:extLst>
            </p:cNvPr>
            <p:cNvSpPr txBox="1"/>
            <p:nvPr/>
          </p:nvSpPr>
          <p:spPr>
            <a:xfrm>
              <a:off x="1838004" y="1837952"/>
              <a:ext cx="7498439" cy="934487"/>
            </a:xfrm>
            <a:prstGeom prst="rect">
              <a:avLst/>
            </a:prstGeom>
            <a:solidFill>
              <a:srgbClr val="F4F9F1"/>
            </a:solidFill>
          </p:spPr>
          <p:txBody>
            <a:bodyPr wrap="square" rtlCol="0">
              <a:spAutoFit/>
            </a:bodyPr>
            <a:lstStyle/>
            <a:p>
              <a:pPr marL="0" marR="0"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2400" b="1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Hãy kể tên các mệnh giá tiền </a:t>
              </a:r>
              <a:br>
                <a:rPr lang="nl-NL" sz="2400" b="1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nl-NL" sz="2400" b="1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Việt Nam mà em biết.</a:t>
              </a:r>
              <a:endParaRPr lang="en-US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10989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5000 đồng (tiền Việt) – Wikipedia tiếng Việt">
            <a:extLst>
              <a:ext uri="{FF2B5EF4-FFF2-40B4-BE49-F238E27FC236}">
                <a16:creationId xmlns:a16="http://schemas.microsoft.com/office/drawing/2014/main" id="{FD7362A8-CC67-4873-8B86-2320E52A2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41" y="5119713"/>
            <a:ext cx="3325391" cy="162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1000 đồng (tiền Việt) – Wikipedia tiếng Việt">
            <a:extLst>
              <a:ext uri="{FF2B5EF4-FFF2-40B4-BE49-F238E27FC236}">
                <a16:creationId xmlns:a16="http://schemas.microsoft.com/office/drawing/2014/main" id="{DF21E9A1-E318-4B88-9042-703DA5D9B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766" y="5119713"/>
            <a:ext cx="3181291" cy="157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Vietnam 2000 Dong 1988 banknotes">
            <a:extLst>
              <a:ext uri="{FF2B5EF4-FFF2-40B4-BE49-F238E27FC236}">
                <a16:creationId xmlns:a16="http://schemas.microsoft.com/office/drawing/2014/main" id="{3508E257-0B26-4D54-802B-5DB6ABDAF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7903" y="5164511"/>
            <a:ext cx="3181292" cy="1584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Giải Mã Giấc Mơ Khi Thấy Tiền 10 Nghìn Thì Đánh Con Gì Trúng Lớn?">
            <a:extLst>
              <a:ext uri="{FF2B5EF4-FFF2-40B4-BE49-F238E27FC236}">
                <a16:creationId xmlns:a16="http://schemas.microsoft.com/office/drawing/2014/main" id="{925CECCD-17E8-4761-BD40-C88803410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766" y="3429000"/>
            <a:ext cx="3292497" cy="152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ow much money should you bring along for your Vietnam trip? | Indochina  Voyages">
            <a:extLst>
              <a:ext uri="{FF2B5EF4-FFF2-40B4-BE49-F238E27FC236}">
                <a16:creationId xmlns:a16="http://schemas.microsoft.com/office/drawing/2014/main" id="{A285E41F-78C7-4CCE-AC5E-661319B3F6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4379538" y="3358580"/>
            <a:ext cx="3317064" cy="164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Nằm mơ thấy tiền 50 nghìn đánh số mấy? điềm báo gì?">
            <a:extLst>
              <a:ext uri="{FF2B5EF4-FFF2-40B4-BE49-F238E27FC236}">
                <a16:creationId xmlns:a16="http://schemas.microsoft.com/office/drawing/2014/main" id="{295F0DDD-1C47-44EE-AB39-06FE1E6D2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07" y="3334730"/>
            <a:ext cx="3590924" cy="168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Cách nhận biết tiền 500 nghìn polymer thật giả">
            <a:extLst>
              <a:ext uri="{FF2B5EF4-FFF2-40B4-BE49-F238E27FC236}">
                <a16:creationId xmlns:a16="http://schemas.microsoft.com/office/drawing/2014/main" id="{5E05FD25-840D-4716-97B2-1978A308C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07" y="1588221"/>
            <a:ext cx="3847608" cy="164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Vietnam polymer 200,000 Dong banknotes">
            <a:extLst>
              <a:ext uri="{FF2B5EF4-FFF2-40B4-BE49-F238E27FC236}">
                <a16:creationId xmlns:a16="http://schemas.microsoft.com/office/drawing/2014/main" id="{FA4703F8-45C0-4C66-9580-2694F24D0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251" y="1585715"/>
            <a:ext cx="3663696" cy="165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 descr="Nằm Mơ Thấy Tiền 100 Nghìn Thì Đánh Con Gì Sẽ Trúng Chắc?">
            <a:extLst>
              <a:ext uri="{FF2B5EF4-FFF2-40B4-BE49-F238E27FC236}">
                <a16:creationId xmlns:a16="http://schemas.microsoft.com/office/drawing/2014/main" id="{FA371E13-DEEB-46B6-904A-B23C29C38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913" y="1635851"/>
            <a:ext cx="3181291" cy="1588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55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3">
          <a:extLst>
            <a:ext uri="{FF2B5EF4-FFF2-40B4-BE49-F238E27FC236}">
              <a16:creationId xmlns:a16="http://schemas.microsoft.com/office/drawing/2014/main" id="{474FCAEC-8E25-A31B-AB13-5EA17EDA1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>
            <a:extLst>
              <a:ext uri="{FF2B5EF4-FFF2-40B4-BE49-F238E27FC236}">
                <a16:creationId xmlns:a16="http://schemas.microsoft.com/office/drawing/2014/main" id="{822A0678-3383-876E-C631-683D1D568C2E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2278583" y="2433435"/>
            <a:ext cx="7051675" cy="652463"/>
          </a:xfrm>
          <a:prstGeom prst="rect">
            <a:avLst/>
          </a:prstGeom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pPr algn="ctr"/>
            <a:r>
              <a:rPr lang="en" sz="6000" b="1" dirty="0">
                <a:latin typeface="UTM Avo" panose="02040603050506020204" pitchFamily="18" charset="0"/>
                <a:cs typeface="Arial" panose="020B0604020202020204" pitchFamily="34" charset="0"/>
              </a:rPr>
              <a:t>02.</a:t>
            </a:r>
            <a:endParaRPr sz="60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5" name="Google Shape;135;p25">
            <a:extLst>
              <a:ext uri="{FF2B5EF4-FFF2-40B4-BE49-F238E27FC236}">
                <a16:creationId xmlns:a16="http://schemas.microsoft.com/office/drawing/2014/main" id="{521AC380-3660-9288-4020-FA2E233C17B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61861" y="3535839"/>
            <a:ext cx="10485120" cy="11776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" sz="5000" b="1" dirty="0">
                <a:latin typeface="UTM Avo" panose="02040603050506020204" pitchFamily="18" charset="0"/>
                <a:cs typeface="Arial" panose="020B0604020202020204" pitchFamily="34" charset="0"/>
              </a:rPr>
              <a:t>TRÒ CHƠI BÁN HÀNG</a:t>
            </a:r>
            <a:endParaRPr sz="50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624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Person has an idea clipart">
            <a:extLst>
              <a:ext uri="{FF2B5EF4-FFF2-40B4-BE49-F238E27FC236}">
                <a16:creationId xmlns:a16="http://schemas.microsoft.com/office/drawing/2014/main" id="{ECBB82AE-6C83-4D92-8A12-BC8608742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337" y="3744451"/>
            <a:ext cx="3978461" cy="311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E63AAE1-1766-D058-1AE7-803102F87EF7}"/>
              </a:ext>
            </a:extLst>
          </p:cNvPr>
          <p:cNvGrpSpPr/>
          <p:nvPr/>
        </p:nvGrpSpPr>
        <p:grpSpPr>
          <a:xfrm>
            <a:off x="477813" y="1962496"/>
            <a:ext cx="8337755" cy="2302105"/>
            <a:chOff x="224425" y="1962496"/>
            <a:chExt cx="8337755" cy="2302105"/>
          </a:xfrm>
        </p:grpSpPr>
        <p:sp>
          <p:nvSpPr>
            <p:cNvPr id="10" name="Cloud 9">
              <a:extLst>
                <a:ext uri="{FF2B5EF4-FFF2-40B4-BE49-F238E27FC236}">
                  <a16:creationId xmlns:a16="http://schemas.microsoft.com/office/drawing/2014/main" id="{EC88EF7A-53F4-4C10-A680-7429A0C61B06}"/>
                </a:ext>
              </a:extLst>
            </p:cNvPr>
            <p:cNvSpPr/>
            <p:nvPr/>
          </p:nvSpPr>
          <p:spPr>
            <a:xfrm>
              <a:off x="224425" y="1962496"/>
              <a:ext cx="8337755" cy="2302105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CCF6188-2943-4DDA-D0E1-0873E8177F57}"/>
                </a:ext>
              </a:extLst>
            </p:cNvPr>
            <p:cNvSpPr/>
            <p:nvPr/>
          </p:nvSpPr>
          <p:spPr>
            <a:xfrm>
              <a:off x="6410187" y="2908453"/>
              <a:ext cx="903384" cy="42965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1BB0B0A-26B2-47F5-B04B-302C327BFF4C}"/>
                </a:ext>
              </a:extLst>
            </p:cNvPr>
            <p:cNvSpPr txBox="1"/>
            <p:nvPr/>
          </p:nvSpPr>
          <p:spPr>
            <a:xfrm>
              <a:off x="1337414" y="2424705"/>
              <a:ext cx="6111775" cy="1377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lnSpc>
                  <a:spcPct val="120000"/>
                </a:lnSpc>
                <a:spcBef>
                  <a:spcPts val="0"/>
                </a:spcBef>
              </a:pPr>
              <a:r>
                <a:rPr lang="en-US" sz="24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 </a:t>
              </a:r>
              <a:r>
                <a:rPr lang="en-US" sz="24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biết</a:t>
              </a:r>
              <a:r>
                <a:rPr lang="en-US" sz="24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trò</a:t>
              </a:r>
              <a:r>
                <a:rPr lang="en-US" sz="24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chơi</a:t>
              </a:r>
              <a:r>
                <a:rPr lang="en-US" sz="24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bán</a:t>
              </a:r>
              <a:r>
                <a:rPr lang="en-US" sz="24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hàng</a:t>
              </a:r>
              <a:r>
                <a:rPr lang="en-US" sz="24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4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 </a:t>
              </a:r>
              <a:br>
                <a:rPr lang="en-US" sz="2400" b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nl-NL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Hãy kể lại các hoạt động chính của </a:t>
              </a:r>
              <a:br>
                <a:rPr lang="nl-NL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nl-NL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trò chơi bán hàng!</a:t>
              </a:r>
              <a:endParaRPr lang="en-US" sz="2400" b="1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8239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0271888-EB64-4ED7-80CF-1CFDA44340CF}"/>
              </a:ext>
            </a:extLst>
          </p:cNvPr>
          <p:cNvSpPr/>
          <p:nvPr/>
        </p:nvSpPr>
        <p:spPr>
          <a:xfrm>
            <a:off x="1637665" y="2676194"/>
            <a:ext cx="9400617" cy="2481917"/>
          </a:xfrm>
          <a:prstGeom prst="roundRect">
            <a:avLst>
              <a:gd name="adj" fmla="val 5058"/>
            </a:avLst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A56657-2107-4753-BB6D-FF31A4043B0E}"/>
              </a:ext>
            </a:extLst>
          </p:cNvPr>
          <p:cNvSpPr txBox="1"/>
          <p:nvPr/>
        </p:nvSpPr>
        <p:spPr>
          <a:xfrm>
            <a:off x="2736267" y="2793029"/>
            <a:ext cx="57916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6B0DA8-7F4F-4504-B2D4-5FBEAE2F41AC}"/>
              </a:ext>
            </a:extLst>
          </p:cNvPr>
          <p:cNvSpPr txBox="1"/>
          <p:nvPr/>
        </p:nvSpPr>
        <p:spPr>
          <a:xfrm>
            <a:off x="1904365" y="3917152"/>
            <a:ext cx="9049927" cy="937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nl-NL" sz="2400" dirty="0">
                <a:ea typeface="Calibri" panose="020F0502020204030204" pitchFamily="34" charset="0"/>
                <a:cs typeface="Arial" panose="020B0604020202020204" pitchFamily="34" charset="0"/>
              </a:rPr>
              <a:t>Cùng nhau làm phiếu mua hàng và trang trí quầy hàng để tham gia trò chơi đi chợ!</a:t>
            </a:r>
            <a:endParaRPr lang="en-US" sz="24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74E58704-2A6C-46F7-AA73-C4F829BEEB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58" y="1667487"/>
            <a:ext cx="2017413" cy="201741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C6EB1711-8181-4C68-AE9C-21A56C8AC048}"/>
              </a:ext>
            </a:extLst>
          </p:cNvPr>
          <p:cNvSpPr/>
          <p:nvPr/>
        </p:nvSpPr>
        <p:spPr>
          <a:xfrm>
            <a:off x="8527921" y="2858056"/>
            <a:ext cx="1781666" cy="61694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cs typeface="Arial" panose="020B0604020202020204" pitchFamily="34" charset="0"/>
              </a:rPr>
              <a:t>5 </a:t>
            </a:r>
            <a:r>
              <a:rPr lang="en-US" sz="2000" b="1" dirty="0" err="1">
                <a:solidFill>
                  <a:schemeClr val="tx1"/>
                </a:solidFill>
                <a:cs typeface="Arial" panose="020B0604020202020204" pitchFamily="34" charset="0"/>
              </a:rPr>
              <a:t>phút</a:t>
            </a:r>
            <a:endParaRPr lang="en-US" sz="20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4B6CD78-AE8B-48F4-9C19-0DE08ABFD083}"/>
              </a:ext>
            </a:extLst>
          </p:cNvPr>
          <p:cNvGrpSpPr/>
          <p:nvPr/>
        </p:nvGrpSpPr>
        <p:grpSpPr>
          <a:xfrm>
            <a:off x="748861" y="2638286"/>
            <a:ext cx="3079422" cy="1824086"/>
            <a:chOff x="593890" y="1685039"/>
            <a:chExt cx="3079422" cy="1824086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5" name="Cloud 4">
              <a:extLst>
                <a:ext uri="{FF2B5EF4-FFF2-40B4-BE49-F238E27FC236}">
                  <a16:creationId xmlns:a16="http://schemas.microsoft.com/office/drawing/2014/main" id="{AE3DC66F-F8C9-48B2-AE34-806A2E2381BE}"/>
                </a:ext>
              </a:extLst>
            </p:cNvPr>
            <p:cNvSpPr/>
            <p:nvPr/>
          </p:nvSpPr>
          <p:spPr>
            <a:xfrm>
              <a:off x="593890" y="1685039"/>
              <a:ext cx="3079422" cy="1824086"/>
            </a:xfrm>
            <a:prstGeom prst="cloud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F54B8A7-0C27-498D-AB67-452EE73B0C45}"/>
                </a:ext>
              </a:extLst>
            </p:cNvPr>
            <p:cNvSpPr txBox="1"/>
            <p:nvPr/>
          </p:nvSpPr>
          <p:spPr>
            <a:xfrm>
              <a:off x="1104901" y="2012034"/>
              <a:ext cx="2130458" cy="90794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400" b="1" dirty="0" err="1">
                  <a:cs typeface="Arial" panose="020B0604020202020204" pitchFamily="34" charset="0"/>
                </a:rPr>
                <a:t>Năm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</a:p>
            <a:p>
              <a:pPr algn="ctr">
                <a:spcBef>
                  <a:spcPts val="600"/>
                </a:spcBef>
              </a:pPr>
              <a:r>
                <a:rPr lang="en-US" sz="2400" b="1" dirty="0" err="1">
                  <a:cs typeface="Arial" panose="020B0604020202020204" pitchFamily="34" charset="0"/>
                </a:rPr>
                <a:t>nghìn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đồng</a:t>
              </a:r>
              <a:endParaRPr lang="en-US" sz="2400" b="1" dirty="0"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6C1FAE6-8AAE-40E2-A1E2-C96802601B4A}"/>
              </a:ext>
            </a:extLst>
          </p:cNvPr>
          <p:cNvGrpSpPr/>
          <p:nvPr/>
        </p:nvGrpSpPr>
        <p:grpSpPr>
          <a:xfrm>
            <a:off x="4437845" y="2781488"/>
            <a:ext cx="2686640" cy="1310325"/>
            <a:chOff x="4733827" y="2040907"/>
            <a:chExt cx="2686640" cy="1310325"/>
          </a:xfrm>
        </p:grpSpPr>
        <p:sp>
          <p:nvSpPr>
            <p:cNvPr id="8" name="Flowchart: Terminator 7">
              <a:extLst>
                <a:ext uri="{FF2B5EF4-FFF2-40B4-BE49-F238E27FC236}">
                  <a16:creationId xmlns:a16="http://schemas.microsoft.com/office/drawing/2014/main" id="{5FEC5A70-B894-4D6B-BA0F-8527FDB8C8D4}"/>
                </a:ext>
              </a:extLst>
            </p:cNvPr>
            <p:cNvSpPr/>
            <p:nvPr/>
          </p:nvSpPr>
          <p:spPr>
            <a:xfrm>
              <a:off x="4733827" y="2040907"/>
              <a:ext cx="2686640" cy="1310325"/>
            </a:xfrm>
            <a:prstGeom prst="flowChartTerminator">
              <a:avLst/>
            </a:prstGeom>
            <a:solidFill>
              <a:srgbClr val="E7FFFA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FB5F16A-F17C-4C4F-B1F1-55AE44AC605F}"/>
                </a:ext>
              </a:extLst>
            </p:cNvPr>
            <p:cNvSpPr txBox="1"/>
            <p:nvPr/>
          </p:nvSpPr>
          <p:spPr>
            <a:xfrm>
              <a:off x="5040596" y="2280570"/>
              <a:ext cx="21304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400" b="1" dirty="0">
                  <a:cs typeface="Arial" panose="020B0604020202020204" pitchFamily="34" charset="0"/>
                </a:rPr>
                <a:t>Hai </a:t>
              </a:r>
              <a:r>
                <a:rPr lang="en-US" sz="2400" b="1" dirty="0" err="1">
                  <a:cs typeface="Arial" panose="020B0604020202020204" pitchFamily="34" charset="0"/>
                </a:rPr>
                <a:t>mươi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nghìn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đồng</a:t>
              </a:r>
              <a:endParaRPr lang="en-US" sz="2400" b="1" dirty="0"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BE0075-0131-45CC-BB90-FACC84478CAE}"/>
              </a:ext>
            </a:extLst>
          </p:cNvPr>
          <p:cNvGrpSpPr/>
          <p:nvPr/>
        </p:nvGrpSpPr>
        <p:grpSpPr>
          <a:xfrm>
            <a:off x="7978198" y="2673630"/>
            <a:ext cx="2331562" cy="1899954"/>
            <a:chOff x="8568966" y="1571822"/>
            <a:chExt cx="2331562" cy="1899954"/>
          </a:xfrm>
        </p:grpSpPr>
        <p:sp>
          <p:nvSpPr>
            <p:cNvPr id="11" name="Hexagon 10">
              <a:extLst>
                <a:ext uri="{FF2B5EF4-FFF2-40B4-BE49-F238E27FC236}">
                  <a16:creationId xmlns:a16="http://schemas.microsoft.com/office/drawing/2014/main" id="{E6366796-3FB7-4EE2-86C3-FFB325C6A7BA}"/>
                </a:ext>
              </a:extLst>
            </p:cNvPr>
            <p:cNvSpPr/>
            <p:nvPr/>
          </p:nvSpPr>
          <p:spPr>
            <a:xfrm>
              <a:off x="8568966" y="1571822"/>
              <a:ext cx="2331562" cy="1899954"/>
            </a:xfrm>
            <a:prstGeom prst="hexagon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B402833-7252-400E-8440-0A58883D6C3A}"/>
                </a:ext>
              </a:extLst>
            </p:cNvPr>
            <p:cNvSpPr txBox="1"/>
            <p:nvPr/>
          </p:nvSpPr>
          <p:spPr>
            <a:xfrm>
              <a:off x="8654977" y="2020254"/>
              <a:ext cx="2130458" cy="9344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US" sz="2400" b="1" dirty="0">
                  <a:cs typeface="Arial" panose="020B0604020202020204" pitchFamily="34" charset="0"/>
                </a:rPr>
                <a:t>Hai </a:t>
              </a:r>
              <a:r>
                <a:rPr lang="en-US" sz="2400" b="1" dirty="0" err="1">
                  <a:cs typeface="Arial" panose="020B0604020202020204" pitchFamily="34" charset="0"/>
                </a:rPr>
                <a:t>nghìn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đồng</a:t>
              </a:r>
              <a:endParaRPr lang="en-US" sz="2400" b="1" dirty="0"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6CA5303-52C2-43D2-80C9-AB47B492B993}"/>
              </a:ext>
            </a:extLst>
          </p:cNvPr>
          <p:cNvGrpSpPr/>
          <p:nvPr/>
        </p:nvGrpSpPr>
        <p:grpSpPr>
          <a:xfrm>
            <a:off x="3125787" y="4291488"/>
            <a:ext cx="2396369" cy="2396369"/>
            <a:chOff x="2726705" y="4029959"/>
            <a:chExt cx="2498103" cy="249810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D2A665E-ADA0-4716-A46E-50A8D85BE78B}"/>
                </a:ext>
              </a:extLst>
            </p:cNvPr>
            <p:cNvSpPr/>
            <p:nvPr/>
          </p:nvSpPr>
          <p:spPr>
            <a:xfrm>
              <a:off x="2726705" y="4029959"/>
              <a:ext cx="2498103" cy="2498103"/>
            </a:xfrm>
            <a:prstGeom prst="ellipse">
              <a:avLst/>
            </a:prstGeom>
            <a:solidFill>
              <a:srgbClr val="D9D5FF"/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F4F2AC9-2B8B-46F0-BA4E-289553A2D672}"/>
                </a:ext>
              </a:extLst>
            </p:cNvPr>
            <p:cNvSpPr txBox="1"/>
            <p:nvPr/>
          </p:nvSpPr>
          <p:spPr>
            <a:xfrm>
              <a:off x="2726705" y="4805766"/>
              <a:ext cx="2498103" cy="946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400" b="1" dirty="0" err="1">
                  <a:cs typeface="Arial" panose="020B0604020202020204" pitchFamily="34" charset="0"/>
                </a:rPr>
                <a:t>Một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</a:p>
            <a:p>
              <a:pPr algn="ctr">
                <a:spcBef>
                  <a:spcPts val="600"/>
                </a:spcBef>
              </a:pPr>
              <a:r>
                <a:rPr lang="en-US" sz="2400" b="1" dirty="0" err="1">
                  <a:cs typeface="Arial" panose="020B0604020202020204" pitchFamily="34" charset="0"/>
                </a:rPr>
                <a:t>nghìn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đồng</a:t>
              </a:r>
              <a:endParaRPr lang="en-US" sz="2400" b="1" dirty="0"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2097CB-06EA-41DA-B8A0-179BF6020AC6}"/>
              </a:ext>
            </a:extLst>
          </p:cNvPr>
          <p:cNvGrpSpPr/>
          <p:nvPr/>
        </p:nvGrpSpPr>
        <p:grpSpPr>
          <a:xfrm>
            <a:off x="7124485" y="4783376"/>
            <a:ext cx="2960013" cy="1725105"/>
            <a:chOff x="6746847" y="4197293"/>
            <a:chExt cx="2960013" cy="1725105"/>
          </a:xfrm>
        </p:grpSpPr>
        <p:sp>
          <p:nvSpPr>
            <p:cNvPr id="17" name="Wave 16">
              <a:extLst>
                <a:ext uri="{FF2B5EF4-FFF2-40B4-BE49-F238E27FC236}">
                  <a16:creationId xmlns:a16="http://schemas.microsoft.com/office/drawing/2014/main" id="{C7943722-011C-47CF-B9B4-4C72EDC3096A}"/>
                </a:ext>
              </a:extLst>
            </p:cNvPr>
            <p:cNvSpPr/>
            <p:nvPr/>
          </p:nvSpPr>
          <p:spPr>
            <a:xfrm>
              <a:off x="6746847" y="4197293"/>
              <a:ext cx="2960013" cy="1725105"/>
            </a:xfrm>
            <a:prstGeom prst="wave">
              <a:avLst>
                <a:gd name="adj1" fmla="val 8675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AA21D2-FD0A-40C0-8EB5-D61A323C1867}"/>
                </a:ext>
              </a:extLst>
            </p:cNvPr>
            <p:cNvSpPr txBox="1"/>
            <p:nvPr/>
          </p:nvSpPr>
          <p:spPr>
            <a:xfrm>
              <a:off x="7161624" y="4605874"/>
              <a:ext cx="2130458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2400" b="1" dirty="0" err="1">
                  <a:cs typeface="Arial" panose="020B0604020202020204" pitchFamily="34" charset="0"/>
                </a:rPr>
                <a:t>Một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</a:p>
            <a:p>
              <a:pPr algn="ctr">
                <a:spcBef>
                  <a:spcPts val="600"/>
                </a:spcBef>
              </a:pPr>
              <a:r>
                <a:rPr lang="en-US" sz="2400" b="1" dirty="0" err="1">
                  <a:cs typeface="Arial" panose="020B0604020202020204" pitchFamily="34" charset="0"/>
                </a:rPr>
                <a:t>nghìn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đồng</a:t>
              </a:r>
              <a:endParaRPr lang="en-US" sz="2400" b="1" dirty="0">
                <a:cs typeface="Arial" panose="020B0604020202020204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91C7A1B-A0FE-4AE0-BD99-76270F11A32B}"/>
              </a:ext>
            </a:extLst>
          </p:cNvPr>
          <p:cNvSpPr txBox="1"/>
          <p:nvPr/>
        </p:nvSpPr>
        <p:spPr>
          <a:xfrm>
            <a:off x="1806804" y="1653963"/>
            <a:ext cx="857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cs typeface="Arial" panose="020B0604020202020204" pitchFamily="34" charset="0"/>
              </a:rPr>
              <a:t>LÀM PHIẾU MUA HÀNG</a:t>
            </a:r>
          </a:p>
        </p:txBody>
      </p:sp>
    </p:spTree>
    <p:extLst>
      <p:ext uri="{BB962C8B-B14F-4D97-AF65-F5344CB8AC3E}">
        <p14:creationId xmlns:p14="http://schemas.microsoft.com/office/powerpoint/2010/main" val="446577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arket sign ceiling decor clipart">
            <a:extLst>
              <a:ext uri="{FF2B5EF4-FFF2-40B4-BE49-F238E27FC236}">
                <a16:creationId xmlns:a16="http://schemas.microsoft.com/office/drawing/2014/main" id="{6C7CFC89-0762-4944-8B0D-B272DCDA7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093" y="1604057"/>
            <a:ext cx="1482717" cy="185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Market clipart">
            <a:extLst>
              <a:ext uri="{FF2B5EF4-FFF2-40B4-BE49-F238E27FC236}">
                <a16:creationId xmlns:a16="http://schemas.microsoft.com/office/drawing/2014/main" id="{F8DC72A5-E340-4D99-A09F-06413425E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778" y="1089164"/>
            <a:ext cx="3989628" cy="343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Market clipart">
            <a:extLst>
              <a:ext uri="{FF2B5EF4-FFF2-40B4-BE49-F238E27FC236}">
                <a16:creationId xmlns:a16="http://schemas.microsoft.com/office/drawing/2014/main" id="{B7BFFD8B-126E-4CA8-90D6-767B7E26F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570" y="1089164"/>
            <a:ext cx="3955136" cy="343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51264FC-E503-4458-B220-254FA6FF5F15}"/>
              </a:ext>
            </a:extLst>
          </p:cNvPr>
          <p:cNvGrpSpPr/>
          <p:nvPr/>
        </p:nvGrpSpPr>
        <p:grpSpPr>
          <a:xfrm>
            <a:off x="329718" y="4680765"/>
            <a:ext cx="9915525" cy="2010642"/>
            <a:chOff x="1338262" y="4210050"/>
            <a:chExt cx="9915525" cy="201064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DE42153A-77B3-41DE-B1DE-07972CB67F79}"/>
                </a:ext>
              </a:extLst>
            </p:cNvPr>
            <p:cNvSpPr/>
            <p:nvPr/>
          </p:nvSpPr>
          <p:spPr>
            <a:xfrm>
              <a:off x="1338262" y="4210050"/>
              <a:ext cx="9915525" cy="2010642"/>
            </a:xfrm>
            <a:prstGeom prst="roundRect">
              <a:avLst/>
            </a:prstGeom>
            <a:solidFill>
              <a:srgbClr val="FFF3F9"/>
            </a:solidFill>
            <a:ln w="19050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35BF19A-9172-44A6-A489-86960B9D6B9D}"/>
                </a:ext>
              </a:extLst>
            </p:cNvPr>
            <p:cNvSpPr txBox="1"/>
            <p:nvPr/>
          </p:nvSpPr>
          <p:spPr>
            <a:xfrm>
              <a:off x="1495423" y="5451287"/>
              <a:ext cx="9601201" cy="4847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marR="0" indent="-457200" algn="just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nl-NL" sz="2400" dirty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</a:t>
              </a:r>
              <a:r>
                <a:rPr lang="nl-NL" sz="24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ùng phiếu đã làm để đi mua hàng của các nhóm khác. </a:t>
              </a:r>
              <a:endPara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5DBC4BA-96CC-47CD-8806-BC224D26413E}"/>
                </a:ext>
              </a:extLst>
            </p:cNvPr>
            <p:cNvSpPr txBox="1"/>
            <p:nvPr/>
          </p:nvSpPr>
          <p:spPr>
            <a:xfrm>
              <a:off x="1447801" y="4457600"/>
              <a:ext cx="9601200" cy="9279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7200" marR="0" indent="-457200" algn="just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nl-NL" sz="24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Tổ chức, trang trí, sắp xếp hàng hóa tại các quầy hàng của từng nhóm. </a:t>
              </a:r>
              <a:endPara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1693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62AF5A8-5B5C-4325-BC7C-CC74B46BFCD3}"/>
              </a:ext>
            </a:extLst>
          </p:cNvPr>
          <p:cNvGrpSpPr/>
          <p:nvPr/>
        </p:nvGrpSpPr>
        <p:grpSpPr>
          <a:xfrm>
            <a:off x="623027" y="1840994"/>
            <a:ext cx="10363200" cy="3176011"/>
            <a:chOff x="419100" y="1246128"/>
            <a:chExt cx="10363200" cy="3176011"/>
          </a:xfrm>
        </p:grpSpPr>
        <p:sp>
          <p:nvSpPr>
            <p:cNvPr id="4" name="Cloud 3">
              <a:extLst>
                <a:ext uri="{FF2B5EF4-FFF2-40B4-BE49-F238E27FC236}">
                  <a16:creationId xmlns:a16="http://schemas.microsoft.com/office/drawing/2014/main" id="{B6325FC9-8180-4F37-8037-F107D59407FB}"/>
                </a:ext>
              </a:extLst>
            </p:cNvPr>
            <p:cNvSpPr/>
            <p:nvPr/>
          </p:nvSpPr>
          <p:spPr>
            <a:xfrm>
              <a:off x="419100" y="1246128"/>
              <a:ext cx="10363200" cy="3176011"/>
            </a:xfrm>
            <a:prstGeom prst="cloud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A29D0F2-574B-4E16-9B39-D81689909D3F}"/>
                </a:ext>
              </a:extLst>
            </p:cNvPr>
            <p:cNvSpPr txBox="1"/>
            <p:nvPr/>
          </p:nvSpPr>
          <p:spPr>
            <a:xfrm>
              <a:off x="1438275" y="2269940"/>
              <a:ext cx="8324850" cy="1128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cs typeface="Arial" panose="020B0604020202020204" pitchFamily="34" charset="0"/>
                </a:rPr>
                <a:t>Thông qua </a:t>
              </a:r>
              <a:r>
                <a:rPr lang="en-US" sz="2400" b="1" dirty="0" err="1">
                  <a:cs typeface="Arial" panose="020B0604020202020204" pitchFamily="34" charset="0"/>
                </a:rPr>
                <a:t>trò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chơi</a:t>
              </a:r>
              <a:r>
                <a:rPr lang="en-US" sz="2400" b="1" dirty="0"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cs typeface="Arial" panose="020B0604020202020204" pitchFamily="34" charset="0"/>
                </a:rPr>
                <a:t>em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cảm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thấy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như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thế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nào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br>
                <a:rPr lang="en-US" sz="2400" b="1" dirty="0">
                  <a:cs typeface="Arial" panose="020B0604020202020204" pitchFamily="34" charset="0"/>
                </a:rPr>
              </a:br>
              <a:r>
                <a:rPr lang="en-US" sz="2400" b="1" dirty="0" err="1">
                  <a:cs typeface="Arial" panose="020B0604020202020204" pitchFamily="34" charset="0"/>
                </a:rPr>
                <a:t>về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việc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đi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mua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sắm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hàng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hóa</a:t>
              </a:r>
              <a:r>
                <a:rPr lang="en-US" sz="2400" b="1" dirty="0"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810F7E6F-524C-47CB-8AD2-6EB025316B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530" y="4751629"/>
            <a:ext cx="1289188" cy="128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4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Market sign ceiling decor clipart">
            <a:extLst>
              <a:ext uri="{FF2B5EF4-FFF2-40B4-BE49-F238E27FC236}">
                <a16:creationId xmlns:a16="http://schemas.microsoft.com/office/drawing/2014/main" id="{1AC3EBA3-F45C-4031-9EBB-E07328CE6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016" y="621719"/>
            <a:ext cx="2519914" cy="314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5F57A6F-4ABD-49E9-B5B8-C8B9F1402C9A}"/>
              </a:ext>
            </a:extLst>
          </p:cNvPr>
          <p:cNvGrpSpPr/>
          <p:nvPr/>
        </p:nvGrpSpPr>
        <p:grpSpPr>
          <a:xfrm>
            <a:off x="656130" y="3600739"/>
            <a:ext cx="6906562" cy="2495549"/>
            <a:chOff x="4487953" y="1896399"/>
            <a:chExt cx="6906562" cy="2495549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74AC4EE-3521-47AF-B089-DC1A96D70910}"/>
                </a:ext>
              </a:extLst>
            </p:cNvPr>
            <p:cNvSpPr/>
            <p:nvPr/>
          </p:nvSpPr>
          <p:spPr>
            <a:xfrm>
              <a:off x="4487953" y="1896399"/>
              <a:ext cx="6906562" cy="2495549"/>
            </a:xfrm>
            <a:prstGeom prst="round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27E9BC8-3C1E-47B3-B81D-C208C2216EA7}"/>
                </a:ext>
              </a:extLst>
            </p:cNvPr>
            <p:cNvSpPr txBox="1"/>
            <p:nvPr/>
          </p:nvSpPr>
          <p:spPr>
            <a:xfrm>
              <a:off x="4744327" y="2237001"/>
              <a:ext cx="6393810" cy="18143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just">
                <a:lnSpc>
                  <a:spcPct val="120000"/>
                </a:lnSpc>
                <a:spcBef>
                  <a:spcPts val="700"/>
                </a:spcBef>
                <a:spcAft>
                  <a:spcPts val="700"/>
                </a:spcAft>
              </a:pPr>
              <a:r>
                <a:rPr lang="nl-NL" sz="240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Thông qua trò chơi, các em đã có </a:t>
              </a:r>
              <a:br>
                <a:rPr lang="nl-NL" sz="240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nl-NL" sz="240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những hiểu biết về cách thức mua sắm, trao đổi hàng hóa. Đồng thời, có sự </a:t>
              </a:r>
              <a:br>
                <a:rPr lang="nl-NL" sz="240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nl-NL" sz="2400" dirty="0"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gắn bó, đoàn kết với nhau hơn. </a:t>
              </a:r>
              <a:endPara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C308579-4E5F-454D-A409-A2A31417AEC8}"/>
              </a:ext>
            </a:extLst>
          </p:cNvPr>
          <p:cNvGrpSpPr/>
          <p:nvPr/>
        </p:nvGrpSpPr>
        <p:grpSpPr>
          <a:xfrm>
            <a:off x="2894973" y="2150055"/>
            <a:ext cx="2428875" cy="940351"/>
            <a:chOff x="6664884" y="703727"/>
            <a:chExt cx="2428875" cy="940351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4D1099D-9EBB-4703-995B-4D28CD2A5815}"/>
                </a:ext>
              </a:extLst>
            </p:cNvPr>
            <p:cNvSpPr/>
            <p:nvPr/>
          </p:nvSpPr>
          <p:spPr>
            <a:xfrm>
              <a:off x="6664884" y="703727"/>
              <a:ext cx="2428875" cy="940351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D67BE07-48C8-452D-91DA-E82FEEFFBEA0}"/>
                </a:ext>
              </a:extLst>
            </p:cNvPr>
            <p:cNvSpPr txBox="1"/>
            <p:nvPr/>
          </p:nvSpPr>
          <p:spPr>
            <a:xfrm>
              <a:off x="6826808" y="943069"/>
              <a:ext cx="21050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cs typeface="Arial" panose="020B0604020202020204" pitchFamily="34" charset="0"/>
                </a:rPr>
                <a:t>KẾT LUẬN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800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8E519FE-E4FB-497A-98B2-DDB73AF1A466}"/>
              </a:ext>
            </a:extLst>
          </p:cNvPr>
          <p:cNvGrpSpPr/>
          <p:nvPr/>
        </p:nvGrpSpPr>
        <p:grpSpPr>
          <a:xfrm>
            <a:off x="7990671" y="2302524"/>
            <a:ext cx="3724275" cy="4313893"/>
            <a:chOff x="8081865" y="2004699"/>
            <a:chExt cx="3899273" cy="4409088"/>
          </a:xfrm>
        </p:grpSpPr>
        <p:pic>
          <p:nvPicPr>
            <p:cNvPr id="10" name="Picture 2" descr="Cute dinosaur clipart">
              <a:extLst>
                <a:ext uri="{FF2B5EF4-FFF2-40B4-BE49-F238E27FC236}">
                  <a16:creationId xmlns:a16="http://schemas.microsoft.com/office/drawing/2014/main" id="{3BEE28E5-6933-48EC-AD5C-4A04F38EA2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9278" y="2004699"/>
              <a:ext cx="2861860" cy="3704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Basket clipart">
              <a:extLst>
                <a:ext uri="{FF2B5EF4-FFF2-40B4-BE49-F238E27FC236}">
                  <a16:creationId xmlns:a16="http://schemas.microsoft.com/office/drawing/2014/main" id="{9689D27D-46DD-4790-9147-19BD07925F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33091">
              <a:off x="8081865" y="3938601"/>
              <a:ext cx="2541649" cy="24751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0A3DF80-9DF4-48AE-9DF8-2AF3E84A08F0}"/>
              </a:ext>
            </a:extLst>
          </p:cNvPr>
          <p:cNvGrpSpPr/>
          <p:nvPr/>
        </p:nvGrpSpPr>
        <p:grpSpPr>
          <a:xfrm>
            <a:off x="957658" y="1662112"/>
            <a:ext cx="6182016" cy="3533775"/>
            <a:chOff x="942356" y="952500"/>
            <a:chExt cx="6182016" cy="3533775"/>
          </a:xfrm>
        </p:grpSpPr>
        <p:sp>
          <p:nvSpPr>
            <p:cNvPr id="12" name="Thought Bubble: Cloud 11">
              <a:extLst>
                <a:ext uri="{FF2B5EF4-FFF2-40B4-BE49-F238E27FC236}">
                  <a16:creationId xmlns:a16="http://schemas.microsoft.com/office/drawing/2014/main" id="{F3C02125-F19B-4725-B9EF-374078DA69F2}"/>
                </a:ext>
              </a:extLst>
            </p:cNvPr>
            <p:cNvSpPr/>
            <p:nvPr/>
          </p:nvSpPr>
          <p:spPr>
            <a:xfrm>
              <a:off x="942356" y="952500"/>
              <a:ext cx="6182016" cy="3533775"/>
            </a:xfrm>
            <a:prstGeom prst="cloudCallout">
              <a:avLst>
                <a:gd name="adj1" fmla="val 60210"/>
                <a:gd name="adj2" fmla="val 3673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560FF68-B5DA-463E-9D76-F3587FCFD4BD}"/>
                </a:ext>
              </a:extLst>
            </p:cNvPr>
            <p:cNvSpPr txBox="1"/>
            <p:nvPr/>
          </p:nvSpPr>
          <p:spPr>
            <a:xfrm>
              <a:off x="1028372" y="1860967"/>
              <a:ext cx="6096000" cy="1355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CÁC BẠN ƠI! </a:t>
              </a:r>
            </a:p>
            <a:p>
              <a:pPr algn="ctr">
                <a:lnSpc>
                  <a:spcPct val="120000"/>
                </a:lnSpc>
              </a:pPr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rPr>
                <a:t>HÃY GIÚP TỚ ĐI CHỢ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60972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A6037E3-9DCA-4AB9-B19C-7AFC5FC4230B}"/>
              </a:ext>
            </a:extLst>
          </p:cNvPr>
          <p:cNvGrpSpPr/>
          <p:nvPr/>
        </p:nvGrpSpPr>
        <p:grpSpPr>
          <a:xfrm>
            <a:off x="7866283" y="2048618"/>
            <a:ext cx="3899273" cy="4409088"/>
            <a:chOff x="8081865" y="2004699"/>
            <a:chExt cx="3899273" cy="4409088"/>
          </a:xfrm>
        </p:grpSpPr>
        <p:pic>
          <p:nvPicPr>
            <p:cNvPr id="4" name="Picture 2" descr="Cute dinosaur clipart">
              <a:extLst>
                <a:ext uri="{FF2B5EF4-FFF2-40B4-BE49-F238E27FC236}">
                  <a16:creationId xmlns:a16="http://schemas.microsoft.com/office/drawing/2014/main" id="{69416617-3B18-4271-A3D0-7576FEBA1B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9278" y="2004699"/>
              <a:ext cx="2861860" cy="3704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6" descr="Basket clipart">
              <a:extLst>
                <a:ext uri="{FF2B5EF4-FFF2-40B4-BE49-F238E27FC236}">
                  <a16:creationId xmlns:a16="http://schemas.microsoft.com/office/drawing/2014/main" id="{278B1277-888A-4FC9-B16A-9BBA62DDC0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33091">
              <a:off x="8081865" y="3938601"/>
              <a:ext cx="2541649" cy="24751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9AC1F3B-A7D0-4C43-BC1E-DD4135994086}"/>
              </a:ext>
            </a:extLst>
          </p:cNvPr>
          <p:cNvGrpSpPr/>
          <p:nvPr/>
        </p:nvGrpSpPr>
        <p:grpSpPr>
          <a:xfrm>
            <a:off x="790348" y="1761354"/>
            <a:ext cx="6138813" cy="3553905"/>
            <a:chOff x="723900" y="1028633"/>
            <a:chExt cx="6138813" cy="355390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A6A810D-854F-4B7E-ACCB-ADCBEFE841FF}"/>
                </a:ext>
              </a:extLst>
            </p:cNvPr>
            <p:cNvGrpSpPr/>
            <p:nvPr/>
          </p:nvGrpSpPr>
          <p:grpSpPr>
            <a:xfrm>
              <a:off x="723900" y="1028633"/>
              <a:ext cx="6138813" cy="3553905"/>
              <a:chOff x="480765" y="1409633"/>
              <a:chExt cx="6862713" cy="3553905"/>
            </a:xfrm>
          </p:grpSpPr>
          <p:sp>
            <p:nvSpPr>
              <p:cNvPr id="7" name="Speech Bubble: Oval 6">
                <a:extLst>
                  <a:ext uri="{FF2B5EF4-FFF2-40B4-BE49-F238E27FC236}">
                    <a16:creationId xmlns:a16="http://schemas.microsoft.com/office/drawing/2014/main" id="{4EAB0048-BBB9-4949-8710-9AE0ACB34163}"/>
                  </a:ext>
                </a:extLst>
              </p:cNvPr>
              <p:cNvSpPr/>
              <p:nvPr/>
            </p:nvSpPr>
            <p:spPr>
              <a:xfrm>
                <a:off x="480765" y="1409633"/>
                <a:ext cx="6862713" cy="3553905"/>
              </a:xfrm>
              <a:prstGeom prst="wedgeEllipseCallout">
                <a:avLst>
                  <a:gd name="adj1" fmla="val 70307"/>
                  <a:gd name="adj2" fmla="val -8720"/>
                </a:avLst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DDF240F-0FB2-4C50-BE0B-A9C3C0646F90}"/>
                  </a:ext>
                </a:extLst>
              </p:cNvPr>
              <p:cNvSpPr txBox="1"/>
              <p:nvPr/>
            </p:nvSpPr>
            <p:spPr>
              <a:xfrm>
                <a:off x="480765" y="2167306"/>
                <a:ext cx="6763733" cy="830164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67F191A-B864-4743-A2DD-711814097C57}"/>
                </a:ext>
              </a:extLst>
            </p:cNvPr>
            <p:cNvSpPr txBox="1"/>
            <p:nvPr/>
          </p:nvSpPr>
          <p:spPr>
            <a:xfrm>
              <a:off x="904553" y="1756644"/>
              <a:ext cx="5777505" cy="2097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Mình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mẹ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cho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5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nghìn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đồng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viên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kẹo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giá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b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</a:b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nghìn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đồng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mình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thể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b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</a:b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mua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viên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kẹo</a:t>
              </a:r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52CDDB33-7A88-4094-B2C6-93D2437A61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659" y="1229839"/>
            <a:ext cx="1289188" cy="1289188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6D0FB7E5-DC75-4924-BC69-BAB366B3E9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22354">
            <a:off x="8214326" y="4592967"/>
            <a:ext cx="862476" cy="862476"/>
          </a:xfrm>
          <a:prstGeom prst="rect">
            <a:avLst/>
          </a:prstGeom>
        </p:spPr>
      </p:pic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E616D14A-B12B-4662-B169-539E9DFCB1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22354">
            <a:off x="8461828" y="4711851"/>
            <a:ext cx="862476" cy="862476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5EFF4F12-E51F-4C77-A15A-A41DA2A6D3E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22354">
            <a:off x="8742608" y="4788875"/>
            <a:ext cx="862476" cy="862476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11F96442-39D7-4E53-A0FB-ADBA0B78C9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22354">
            <a:off x="9023388" y="4865899"/>
            <a:ext cx="862476" cy="862476"/>
          </a:xfrm>
          <a:prstGeom prst="rect">
            <a:avLst/>
          </a:prstGeom>
        </p:spPr>
      </p:pic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FC288A29-F3B2-4470-9EEC-14887C3679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22354">
            <a:off x="9304168" y="4942923"/>
            <a:ext cx="862476" cy="86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0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553CD3A-0773-4868-B76B-ED2D6AE1ADAE}"/>
              </a:ext>
            </a:extLst>
          </p:cNvPr>
          <p:cNvGrpSpPr/>
          <p:nvPr/>
        </p:nvGrpSpPr>
        <p:grpSpPr>
          <a:xfrm>
            <a:off x="745702" y="2240599"/>
            <a:ext cx="6448425" cy="3214083"/>
            <a:chOff x="1085850" y="733425"/>
            <a:chExt cx="6448425" cy="3214083"/>
          </a:xfrm>
        </p:grpSpPr>
        <p:sp>
          <p:nvSpPr>
            <p:cNvPr id="21" name="Cloud 20">
              <a:extLst>
                <a:ext uri="{FF2B5EF4-FFF2-40B4-BE49-F238E27FC236}">
                  <a16:creationId xmlns:a16="http://schemas.microsoft.com/office/drawing/2014/main" id="{75EF0DB9-8680-46C5-9CB1-AF4CA51ADB23}"/>
                </a:ext>
              </a:extLst>
            </p:cNvPr>
            <p:cNvSpPr/>
            <p:nvPr/>
          </p:nvSpPr>
          <p:spPr>
            <a:xfrm>
              <a:off x="1085850" y="733425"/>
              <a:ext cx="6448425" cy="3214083"/>
            </a:xfrm>
            <a:prstGeom prst="cloud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CFA03D7-1669-4B54-A015-68FC2CA3C35C}"/>
                </a:ext>
              </a:extLst>
            </p:cNvPr>
            <p:cNvSpPr txBox="1"/>
            <p:nvPr/>
          </p:nvSpPr>
          <p:spPr>
            <a:xfrm>
              <a:off x="1966912" y="1051984"/>
              <a:ext cx="4686300" cy="1301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b="1" dirty="0">
                  <a:cs typeface="Arial" panose="020B0604020202020204" pitchFamily="34" charset="0"/>
                </a:rPr>
                <a:t>A! </a:t>
              </a:r>
              <a:r>
                <a:rPr lang="en-US" sz="2800" b="1" dirty="0" err="1">
                  <a:cs typeface="Arial" panose="020B0604020202020204" pitchFamily="34" charset="0"/>
                </a:rPr>
                <a:t>Mình</a:t>
              </a:r>
              <a:r>
                <a:rPr lang="en-US" sz="2800" b="1" dirty="0"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cs typeface="Arial" panose="020B0604020202020204" pitchFamily="34" charset="0"/>
                </a:rPr>
                <a:t>mua</a:t>
              </a:r>
              <a:r>
                <a:rPr lang="en-US" sz="2800" b="1" dirty="0"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cs typeface="Arial" panose="020B0604020202020204" pitchFamily="34" charset="0"/>
                </a:rPr>
                <a:t>được</a:t>
              </a:r>
              <a:r>
                <a:rPr lang="en-US" sz="2800" b="1" dirty="0"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cs typeface="Arial" panose="020B0604020202020204" pitchFamily="34" charset="0"/>
                </a:rPr>
                <a:t>tận</a:t>
              </a:r>
              <a:r>
                <a:rPr lang="en-US" sz="2800" b="1" dirty="0">
                  <a:cs typeface="Arial" panose="020B0604020202020204" pitchFamily="34" charset="0"/>
                </a:rPr>
                <a:t> </a:t>
              </a:r>
              <a:br>
                <a:rPr lang="en-US" sz="2800" b="1" dirty="0">
                  <a:cs typeface="Arial" panose="020B0604020202020204" pitchFamily="34" charset="0"/>
                </a:rPr>
              </a:br>
              <a:r>
                <a:rPr lang="en-US" sz="2800" b="1" dirty="0">
                  <a:cs typeface="Arial" panose="020B0604020202020204" pitchFamily="34" charset="0"/>
                </a:rPr>
                <a:t>5 </a:t>
              </a:r>
              <a:r>
                <a:rPr lang="en-US" sz="2800" b="1" dirty="0" err="1">
                  <a:cs typeface="Arial" panose="020B0604020202020204" pitchFamily="34" charset="0"/>
                </a:rPr>
                <a:t>viên</a:t>
              </a:r>
              <a:r>
                <a:rPr lang="en-US" sz="2800" b="1" dirty="0"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cs typeface="Arial" panose="020B0604020202020204" pitchFamily="34" charset="0"/>
                </a:rPr>
                <a:t>kẹo</a:t>
              </a:r>
              <a:r>
                <a:rPr lang="en-US" sz="2800" b="1" dirty="0"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cs typeface="Arial" panose="020B0604020202020204" pitchFamily="34" charset="0"/>
                </a:rPr>
                <a:t>này</a:t>
              </a:r>
              <a:r>
                <a:rPr lang="en-US" sz="2800" b="1" dirty="0">
                  <a:cs typeface="Arial" panose="020B0604020202020204" pitchFamily="34" charset="0"/>
                </a:rPr>
                <a:t>!</a:t>
              </a:r>
            </a:p>
          </p:txBody>
        </p:sp>
        <p:pic>
          <p:nvPicPr>
            <p:cNvPr id="23" name="Picture 22" descr="Icon&#10;&#10;Description automatically generated">
              <a:extLst>
                <a:ext uri="{FF2B5EF4-FFF2-40B4-BE49-F238E27FC236}">
                  <a16:creationId xmlns:a16="http://schemas.microsoft.com/office/drawing/2014/main" id="{C88B5781-D5E8-43A4-B02E-794082450C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22354">
              <a:off x="1879133" y="2325017"/>
              <a:ext cx="862476" cy="862476"/>
            </a:xfrm>
            <a:prstGeom prst="rect">
              <a:avLst/>
            </a:prstGeom>
          </p:spPr>
        </p:pic>
        <p:pic>
          <p:nvPicPr>
            <p:cNvPr id="24" name="Picture 23" descr="Icon&#10;&#10;Description automatically generated">
              <a:extLst>
                <a:ext uri="{FF2B5EF4-FFF2-40B4-BE49-F238E27FC236}">
                  <a16:creationId xmlns:a16="http://schemas.microsoft.com/office/drawing/2014/main" id="{9092908A-2A47-4CA0-8491-2002F850C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22354">
              <a:off x="2666803" y="2568841"/>
              <a:ext cx="862476" cy="862476"/>
            </a:xfrm>
            <a:prstGeom prst="rect">
              <a:avLst/>
            </a:prstGeom>
          </p:spPr>
        </p:pic>
        <p:pic>
          <p:nvPicPr>
            <p:cNvPr id="25" name="Picture 24" descr="Icon&#10;&#10;Description automatically generated">
              <a:extLst>
                <a:ext uri="{FF2B5EF4-FFF2-40B4-BE49-F238E27FC236}">
                  <a16:creationId xmlns:a16="http://schemas.microsoft.com/office/drawing/2014/main" id="{BEC6C700-6DCC-4798-A66D-04B5AFB97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22354">
              <a:off x="3507028" y="2585183"/>
              <a:ext cx="862476" cy="862476"/>
            </a:xfrm>
            <a:prstGeom prst="rect">
              <a:avLst/>
            </a:prstGeom>
          </p:spPr>
        </p:pic>
        <p:pic>
          <p:nvPicPr>
            <p:cNvPr id="26" name="Picture 25" descr="Icon&#10;&#10;Description automatically generated">
              <a:extLst>
                <a:ext uri="{FF2B5EF4-FFF2-40B4-BE49-F238E27FC236}">
                  <a16:creationId xmlns:a16="http://schemas.microsoft.com/office/drawing/2014/main" id="{E6EC13EA-0D25-46E2-A355-3D37C6D16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22354">
              <a:off x="4340900" y="2662562"/>
              <a:ext cx="862476" cy="862476"/>
            </a:xfrm>
            <a:prstGeom prst="rect">
              <a:avLst/>
            </a:prstGeom>
          </p:spPr>
        </p:pic>
        <p:pic>
          <p:nvPicPr>
            <p:cNvPr id="27" name="Picture 26" descr="Icon&#10;&#10;Description automatically generated">
              <a:extLst>
                <a:ext uri="{FF2B5EF4-FFF2-40B4-BE49-F238E27FC236}">
                  <a16:creationId xmlns:a16="http://schemas.microsoft.com/office/drawing/2014/main" id="{DD0099F3-21BE-463B-B799-7B38648FE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22354">
              <a:off x="5351954" y="2451363"/>
              <a:ext cx="862476" cy="862476"/>
            </a:xfrm>
            <a:prstGeom prst="rect">
              <a:avLst/>
            </a:prstGeom>
          </p:spPr>
        </p:pic>
      </p:grpSp>
      <p:pic>
        <p:nvPicPr>
          <p:cNvPr id="28" name="Picture 2" descr="Dinosaur with eye mask clipart">
            <a:extLst>
              <a:ext uri="{FF2B5EF4-FFF2-40B4-BE49-F238E27FC236}">
                <a16:creationId xmlns:a16="http://schemas.microsoft.com/office/drawing/2014/main" id="{FA8304F8-2816-4084-BA85-4590C3912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278" y="2145535"/>
            <a:ext cx="3440642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4678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ute dinosaur clipart">
            <a:extLst>
              <a:ext uri="{FF2B5EF4-FFF2-40B4-BE49-F238E27FC236}">
                <a16:creationId xmlns:a16="http://schemas.microsoft.com/office/drawing/2014/main" id="{69416617-3B18-4271-A3D0-7576FEBA1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780" y="2595204"/>
            <a:ext cx="2861860" cy="370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9AC1F3B-A7D0-4C43-BC1E-DD4135994086}"/>
              </a:ext>
            </a:extLst>
          </p:cNvPr>
          <p:cNvGrpSpPr/>
          <p:nvPr/>
        </p:nvGrpSpPr>
        <p:grpSpPr>
          <a:xfrm>
            <a:off x="685235" y="1807770"/>
            <a:ext cx="6138813" cy="4210117"/>
            <a:chOff x="723900" y="1028633"/>
            <a:chExt cx="6138813" cy="355390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A6A810D-854F-4B7E-ACCB-ADCBEFE841FF}"/>
                </a:ext>
              </a:extLst>
            </p:cNvPr>
            <p:cNvGrpSpPr/>
            <p:nvPr/>
          </p:nvGrpSpPr>
          <p:grpSpPr>
            <a:xfrm>
              <a:off x="723900" y="1028633"/>
              <a:ext cx="6138813" cy="3553905"/>
              <a:chOff x="480765" y="1409633"/>
              <a:chExt cx="6862713" cy="3553905"/>
            </a:xfrm>
          </p:grpSpPr>
          <p:sp>
            <p:nvSpPr>
              <p:cNvPr id="7" name="Speech Bubble: Oval 6">
                <a:extLst>
                  <a:ext uri="{FF2B5EF4-FFF2-40B4-BE49-F238E27FC236}">
                    <a16:creationId xmlns:a16="http://schemas.microsoft.com/office/drawing/2014/main" id="{4EAB0048-BBB9-4949-8710-9AE0ACB34163}"/>
                  </a:ext>
                </a:extLst>
              </p:cNvPr>
              <p:cNvSpPr/>
              <p:nvPr/>
            </p:nvSpPr>
            <p:spPr>
              <a:xfrm>
                <a:off x="480765" y="1409633"/>
                <a:ext cx="6862713" cy="3553905"/>
              </a:xfrm>
              <a:prstGeom prst="wedgeEllipseCallout">
                <a:avLst>
                  <a:gd name="adj1" fmla="val 70307"/>
                  <a:gd name="adj2" fmla="val -8720"/>
                </a:avLst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DDF240F-0FB2-4C50-BE0B-A9C3C0646F90}"/>
                  </a:ext>
                </a:extLst>
              </p:cNvPr>
              <p:cNvSpPr txBox="1"/>
              <p:nvPr/>
            </p:nvSpPr>
            <p:spPr>
              <a:xfrm>
                <a:off x="480765" y="2167306"/>
                <a:ext cx="6763733" cy="35863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67F191A-B864-4743-A2DD-711814097C57}"/>
                </a:ext>
              </a:extLst>
            </p:cNvPr>
            <p:cNvSpPr txBox="1"/>
            <p:nvPr/>
          </p:nvSpPr>
          <p:spPr>
            <a:xfrm>
              <a:off x="853747" y="1879327"/>
              <a:ext cx="5879118" cy="1852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sz="2000" b="1" dirty="0" err="1">
                  <a:cs typeface="Arial" panose="020B0604020202020204" pitchFamily="34" charset="0"/>
                </a:rPr>
                <a:t>Mẹ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nhờ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mình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đi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chợ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mua</a:t>
              </a:r>
              <a:r>
                <a:rPr lang="en-US" sz="2000" b="1" dirty="0">
                  <a:cs typeface="Arial" panose="020B0604020202020204" pitchFamily="34" charset="0"/>
                </a:rPr>
                <a:t> 1 </a:t>
              </a:r>
              <a:r>
                <a:rPr lang="en-US" sz="2000" b="1" dirty="0" err="1">
                  <a:cs typeface="Arial" panose="020B0604020202020204" pitchFamily="34" charset="0"/>
                </a:rPr>
                <a:t>bó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rau</a:t>
              </a:r>
              <a:r>
                <a:rPr lang="en-US" sz="2000" b="1" dirty="0">
                  <a:cs typeface="Arial" panose="020B0604020202020204" pitchFamily="34" charset="0"/>
                </a:rPr>
                <a:t>, </a:t>
              </a:r>
              <a:br>
                <a:rPr lang="en-US" sz="2000" b="1" dirty="0">
                  <a:cs typeface="Arial" panose="020B0604020202020204" pitchFamily="34" charset="0"/>
                </a:rPr>
              </a:br>
              <a:r>
                <a:rPr lang="en-US" sz="2000" b="1" dirty="0" err="1">
                  <a:cs typeface="Arial" panose="020B0604020202020204" pitchFamily="34" charset="0"/>
                </a:rPr>
                <a:t>một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bó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rau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giá</a:t>
              </a:r>
              <a:r>
                <a:rPr lang="en-US" sz="2000" b="1" dirty="0">
                  <a:cs typeface="Arial" panose="020B0604020202020204" pitchFamily="34" charset="0"/>
                </a:rPr>
                <a:t> 8 </a:t>
              </a:r>
              <a:r>
                <a:rPr lang="en-US" sz="2000" b="1" dirty="0" err="1">
                  <a:cs typeface="Arial" panose="020B0604020202020204" pitchFamily="34" charset="0"/>
                </a:rPr>
                <a:t>nghìn</a:t>
              </a:r>
              <a:r>
                <a:rPr lang="en-US" sz="2000" b="1" dirty="0">
                  <a:cs typeface="Arial" panose="020B0604020202020204" pitchFamily="34" charset="0"/>
                </a:rPr>
                <a:t>.</a:t>
              </a:r>
            </a:p>
            <a:p>
              <a:pPr algn="ctr">
                <a:lnSpc>
                  <a:spcPct val="140000"/>
                </a:lnSpc>
              </a:pPr>
              <a:r>
                <a:rPr lang="en-US" sz="2000" b="1" dirty="0" err="1">
                  <a:cs typeface="Arial" panose="020B0604020202020204" pitchFamily="34" charset="0"/>
                </a:rPr>
                <a:t>Như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vậy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mình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sẽ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sử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dụng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những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tờ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tiền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nào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để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thể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mua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được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bó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rau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mà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không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cần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cô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bán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hàng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trả</a:t>
              </a:r>
              <a:r>
                <a:rPr lang="en-US" sz="2000" b="1" dirty="0"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cs typeface="Arial" panose="020B0604020202020204" pitchFamily="34" charset="0"/>
                </a:rPr>
                <a:t>lại</a:t>
              </a:r>
              <a:r>
                <a:rPr lang="en-US" sz="2000" b="1" dirty="0"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52CDDB33-7A88-4094-B2C6-93D2437A61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727" y="1416156"/>
            <a:ext cx="1289188" cy="1289188"/>
          </a:xfrm>
          <a:prstGeom prst="rect">
            <a:avLst/>
          </a:prstGeom>
        </p:spPr>
      </p:pic>
      <p:pic>
        <p:nvPicPr>
          <p:cNvPr id="5122" name="Picture 2" descr="Full Shopping Basket clipart">
            <a:extLst>
              <a:ext uri="{FF2B5EF4-FFF2-40B4-BE49-F238E27FC236}">
                <a16:creationId xmlns:a16="http://schemas.microsoft.com/office/drawing/2014/main" id="{7F337E85-514C-4785-9923-A9E6C0A71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5893">
            <a:off x="7805345" y="4195816"/>
            <a:ext cx="2706611" cy="255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95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553CD3A-0773-4868-B76B-ED2D6AE1ADAE}"/>
              </a:ext>
            </a:extLst>
          </p:cNvPr>
          <p:cNvGrpSpPr/>
          <p:nvPr/>
        </p:nvGrpSpPr>
        <p:grpSpPr>
          <a:xfrm>
            <a:off x="1682749" y="1530028"/>
            <a:ext cx="5822893" cy="2902300"/>
            <a:chOff x="1085850" y="1118055"/>
            <a:chExt cx="6448425" cy="3214083"/>
          </a:xfrm>
        </p:grpSpPr>
        <p:sp>
          <p:nvSpPr>
            <p:cNvPr id="21" name="Cloud 20">
              <a:extLst>
                <a:ext uri="{FF2B5EF4-FFF2-40B4-BE49-F238E27FC236}">
                  <a16:creationId xmlns:a16="http://schemas.microsoft.com/office/drawing/2014/main" id="{75EF0DB9-8680-46C5-9CB1-AF4CA51ADB23}"/>
                </a:ext>
              </a:extLst>
            </p:cNvPr>
            <p:cNvSpPr/>
            <p:nvPr/>
          </p:nvSpPr>
          <p:spPr>
            <a:xfrm>
              <a:off x="1085850" y="1118055"/>
              <a:ext cx="6448425" cy="3214083"/>
            </a:xfrm>
            <a:prstGeom prst="cloud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CFA03D7-1669-4B54-A015-68FC2CA3C35C}"/>
                </a:ext>
              </a:extLst>
            </p:cNvPr>
            <p:cNvSpPr txBox="1"/>
            <p:nvPr/>
          </p:nvSpPr>
          <p:spPr>
            <a:xfrm>
              <a:off x="1567685" y="1751399"/>
              <a:ext cx="5253309" cy="16823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cs typeface="Arial" panose="020B0604020202020204" pitchFamily="34" charset="0"/>
                </a:rPr>
                <a:t>Mình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sẽ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tờ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tiền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br>
                <a:rPr lang="en-US" sz="2400" b="1" dirty="0">
                  <a:cs typeface="Arial" panose="020B0604020202020204" pitchFamily="34" charset="0"/>
                </a:rPr>
              </a:br>
              <a:r>
                <a:rPr lang="en-US" sz="2400" b="1" dirty="0">
                  <a:cs typeface="Arial" panose="020B0604020202020204" pitchFamily="34" charset="0"/>
                </a:rPr>
                <a:t>5 </a:t>
              </a:r>
              <a:r>
                <a:rPr lang="en-US" sz="2400" b="1" dirty="0" err="1">
                  <a:cs typeface="Arial" panose="020B0604020202020204" pitchFamily="34" charset="0"/>
                </a:rPr>
                <a:t>nghìn</a:t>
              </a:r>
              <a:r>
                <a:rPr lang="en-US" sz="2400" b="1" dirty="0">
                  <a:cs typeface="Arial" panose="020B0604020202020204" pitchFamily="34" charset="0"/>
                </a:rPr>
                <a:t>, 2 </a:t>
              </a:r>
              <a:r>
                <a:rPr lang="en-US" sz="2400" b="1" dirty="0" err="1">
                  <a:cs typeface="Arial" panose="020B0604020202020204" pitchFamily="34" charset="0"/>
                </a:rPr>
                <a:t>nghìn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và</a:t>
              </a:r>
              <a:r>
                <a:rPr lang="en-US" sz="2400" b="1" dirty="0">
                  <a:cs typeface="Arial" panose="020B0604020202020204" pitchFamily="34" charset="0"/>
                </a:rPr>
                <a:t> 1 </a:t>
              </a:r>
              <a:r>
                <a:rPr lang="en-US" sz="2400" b="1" dirty="0" err="1">
                  <a:cs typeface="Arial" panose="020B0604020202020204" pitchFamily="34" charset="0"/>
                </a:rPr>
                <a:t>nghìn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br>
                <a:rPr lang="en-US" sz="2400" b="1" dirty="0">
                  <a:cs typeface="Arial" panose="020B0604020202020204" pitchFamily="34" charset="0"/>
                </a:rPr>
              </a:br>
              <a:r>
                <a:rPr lang="en-US" sz="2400" b="1" dirty="0" err="1">
                  <a:cs typeface="Arial" panose="020B0604020202020204" pitchFamily="34" charset="0"/>
                </a:rPr>
                <a:t>để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trả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tiền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bó</a:t>
              </a:r>
              <a:r>
                <a:rPr lang="en-US" sz="2400" b="1" dirty="0"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cs typeface="Arial" panose="020B0604020202020204" pitchFamily="34" charset="0"/>
                </a:rPr>
                <a:t>rau</a:t>
              </a:r>
              <a:r>
                <a:rPr lang="en-US" sz="2400" b="1" dirty="0"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28" name="Picture 2" descr="Dinosaur with eye mask clipart">
            <a:extLst>
              <a:ext uri="{FF2B5EF4-FFF2-40B4-BE49-F238E27FC236}">
                <a16:creationId xmlns:a16="http://schemas.microsoft.com/office/drawing/2014/main" id="{FA8304F8-2816-4084-BA85-4590C3912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988" y="2201897"/>
            <a:ext cx="3098469" cy="411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5000 đồng (tiền Việt) – Wikipedia tiếng Việt">
            <a:extLst>
              <a:ext uri="{FF2B5EF4-FFF2-40B4-BE49-F238E27FC236}">
                <a16:creationId xmlns:a16="http://schemas.microsoft.com/office/drawing/2014/main" id="{8109F831-1688-4D62-A6FD-6BA9A4239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0" y="4560262"/>
            <a:ext cx="28575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1000 đồng (tiền Việt) – Wikipedia tiếng Việt">
            <a:extLst>
              <a:ext uri="{FF2B5EF4-FFF2-40B4-BE49-F238E27FC236}">
                <a16:creationId xmlns:a16="http://schemas.microsoft.com/office/drawing/2014/main" id="{0810A9D0-87FE-48DF-8127-5A309D50B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5438270"/>
            <a:ext cx="2733675" cy="135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Vietnam 2000 Dong 1988 banknotes">
            <a:extLst>
              <a:ext uri="{FF2B5EF4-FFF2-40B4-BE49-F238E27FC236}">
                <a16:creationId xmlns:a16="http://schemas.microsoft.com/office/drawing/2014/main" id="{B5564EB6-BFFB-424C-ADCC-EF34786FC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999" y="5371472"/>
            <a:ext cx="2857501" cy="1423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815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ute dinosaur clipart">
            <a:extLst>
              <a:ext uri="{FF2B5EF4-FFF2-40B4-BE49-F238E27FC236}">
                <a16:creationId xmlns:a16="http://schemas.microsoft.com/office/drawing/2014/main" id="{69416617-3B18-4271-A3D0-7576FEBA1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941" y="2659754"/>
            <a:ext cx="2861860" cy="370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C9AC1F3B-A7D0-4C43-BC1E-DD4135994086}"/>
              </a:ext>
            </a:extLst>
          </p:cNvPr>
          <p:cNvGrpSpPr/>
          <p:nvPr/>
        </p:nvGrpSpPr>
        <p:grpSpPr>
          <a:xfrm>
            <a:off x="774015" y="1964170"/>
            <a:ext cx="6138813" cy="4210117"/>
            <a:chOff x="723900" y="1028633"/>
            <a:chExt cx="6138813" cy="355390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A6A810D-854F-4B7E-ACCB-ADCBEFE841FF}"/>
                </a:ext>
              </a:extLst>
            </p:cNvPr>
            <p:cNvGrpSpPr/>
            <p:nvPr/>
          </p:nvGrpSpPr>
          <p:grpSpPr>
            <a:xfrm>
              <a:off x="723900" y="1028633"/>
              <a:ext cx="6138813" cy="3553905"/>
              <a:chOff x="480765" y="1409633"/>
              <a:chExt cx="6862713" cy="3553905"/>
            </a:xfrm>
          </p:grpSpPr>
          <p:sp>
            <p:nvSpPr>
              <p:cNvPr id="7" name="Speech Bubble: Oval 6">
                <a:extLst>
                  <a:ext uri="{FF2B5EF4-FFF2-40B4-BE49-F238E27FC236}">
                    <a16:creationId xmlns:a16="http://schemas.microsoft.com/office/drawing/2014/main" id="{4EAB0048-BBB9-4949-8710-9AE0ACB34163}"/>
                  </a:ext>
                </a:extLst>
              </p:cNvPr>
              <p:cNvSpPr/>
              <p:nvPr/>
            </p:nvSpPr>
            <p:spPr>
              <a:xfrm>
                <a:off x="480765" y="1409633"/>
                <a:ext cx="6862713" cy="3553905"/>
              </a:xfrm>
              <a:prstGeom prst="wedgeEllipseCallout">
                <a:avLst>
                  <a:gd name="adj1" fmla="val 70307"/>
                  <a:gd name="adj2" fmla="val -8720"/>
                </a:avLst>
              </a:prstGeom>
              <a:noFill/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DDF240F-0FB2-4C50-BE0B-A9C3C0646F90}"/>
                  </a:ext>
                </a:extLst>
              </p:cNvPr>
              <p:cNvSpPr txBox="1"/>
              <p:nvPr/>
            </p:nvSpPr>
            <p:spPr>
              <a:xfrm>
                <a:off x="480765" y="2167306"/>
                <a:ext cx="6763733" cy="824015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endParaRPr 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67F191A-B864-4743-A2DD-711814097C57}"/>
                </a:ext>
              </a:extLst>
            </p:cNvPr>
            <p:cNvSpPr txBox="1"/>
            <p:nvPr/>
          </p:nvSpPr>
          <p:spPr>
            <a:xfrm>
              <a:off x="1414063" y="1853286"/>
              <a:ext cx="4993505" cy="19759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Mình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đang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đi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chợ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cùng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mẹ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thấy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một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món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chơi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đắt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tiền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rất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muốn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mua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hãy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cho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mình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lời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khuyên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nên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hay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không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nên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xin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mẹ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mua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món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chơi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này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52CDDB33-7A88-4094-B2C6-93D2437A61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202" y="1521487"/>
            <a:ext cx="1289188" cy="1289188"/>
          </a:xfrm>
          <a:prstGeom prst="rect">
            <a:avLst/>
          </a:prstGeom>
        </p:spPr>
      </p:pic>
      <p:pic>
        <p:nvPicPr>
          <p:cNvPr id="13" name="Picture 6" descr="Basket clipart">
            <a:extLst>
              <a:ext uri="{FF2B5EF4-FFF2-40B4-BE49-F238E27FC236}">
                <a16:creationId xmlns:a16="http://schemas.microsoft.com/office/drawing/2014/main" id="{3EBABB4A-9AA1-4599-AA9A-33A0AF874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3091">
            <a:off x="7829527" y="4087418"/>
            <a:ext cx="2541649" cy="247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36E84B94-3785-429E-BCA7-A598ADE395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4273">
            <a:off x="8509952" y="4772336"/>
            <a:ext cx="1180795" cy="118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089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51100B-A50B-456D-B83C-996E6748C5FF}"/>
              </a:ext>
            </a:extLst>
          </p:cNvPr>
          <p:cNvSpPr/>
          <p:nvPr/>
        </p:nvSpPr>
        <p:spPr>
          <a:xfrm>
            <a:off x="1589854" y="2860780"/>
            <a:ext cx="9695335" cy="2699792"/>
          </a:xfrm>
          <a:prstGeom prst="roundRect">
            <a:avLst>
              <a:gd name="adj" fmla="val 5058"/>
            </a:avLst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068DD1-9E98-484B-9731-3489A79D47FE}"/>
              </a:ext>
            </a:extLst>
          </p:cNvPr>
          <p:cNvSpPr txBox="1"/>
          <p:nvPr/>
        </p:nvSpPr>
        <p:spPr>
          <a:xfrm>
            <a:off x="2629766" y="3032100"/>
            <a:ext cx="6145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239559-BAE1-4AE6-8E7B-5D78C720FB2E}"/>
              </a:ext>
            </a:extLst>
          </p:cNvPr>
          <p:cNvSpPr txBox="1"/>
          <p:nvPr/>
        </p:nvSpPr>
        <p:spPr>
          <a:xfrm>
            <a:off x="4774837" y="3925999"/>
            <a:ext cx="6410226" cy="1371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nl-NL" sz="2400" dirty="0">
                <a:ea typeface="Calibri" panose="020F0502020204030204" pitchFamily="34" charset="0"/>
                <a:cs typeface="Arial" panose="020B0604020202020204" pitchFamily="34" charset="0"/>
              </a:rPr>
              <a:t>Lên ý tưởng trang trí quầy hàng và </a:t>
            </a:r>
            <a:br>
              <a:rPr lang="nl-NL" sz="2400" dirty="0"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400" dirty="0">
                <a:ea typeface="Calibri" panose="020F0502020204030204" pitchFamily="34" charset="0"/>
                <a:cs typeface="Arial" panose="020B0604020202020204" pitchFamily="34" charset="0"/>
              </a:rPr>
              <a:t>chuẩn bị hàng hóa để tham gia </a:t>
            </a:r>
            <a:br>
              <a:rPr lang="nl-NL" sz="2400" dirty="0"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400" dirty="0">
                <a:ea typeface="Calibri" panose="020F0502020204030204" pitchFamily="34" charset="0"/>
                <a:cs typeface="Arial" panose="020B0604020202020204" pitchFamily="34" charset="0"/>
              </a:rPr>
              <a:t>Hội chợ xuân của lớp.</a:t>
            </a:r>
            <a:endParaRPr lang="en-US" sz="2400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B9474B90-2D81-43D2-B045-F6C049E65C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53" y="1852073"/>
            <a:ext cx="2017413" cy="2017413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3E20E13-3359-473A-808B-6155D71633CB}"/>
              </a:ext>
            </a:extLst>
          </p:cNvPr>
          <p:cNvCxnSpPr/>
          <p:nvPr/>
        </p:nvCxnSpPr>
        <p:spPr>
          <a:xfrm>
            <a:off x="4611864" y="3902952"/>
            <a:ext cx="0" cy="14062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CC37277-EF8E-4F03-8919-2CEF155BA5C8}"/>
              </a:ext>
            </a:extLst>
          </p:cNvPr>
          <p:cNvSpPr txBox="1"/>
          <p:nvPr/>
        </p:nvSpPr>
        <p:spPr>
          <a:xfrm>
            <a:off x="1752827" y="4219136"/>
            <a:ext cx="2696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cs typeface="Arial" panose="020B0604020202020204" pitchFamily="34" charset="0"/>
              </a:rPr>
              <a:t>4 – 6 BẠN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FBC5F4D-DFBF-40FF-88E2-3255AFD98759}"/>
              </a:ext>
            </a:extLst>
          </p:cNvPr>
          <p:cNvSpPr/>
          <p:nvPr/>
        </p:nvSpPr>
        <p:spPr>
          <a:xfrm>
            <a:off x="8671401" y="3084915"/>
            <a:ext cx="1781666" cy="61694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cs typeface="Arial" panose="020B0604020202020204" pitchFamily="34" charset="0"/>
              </a:rPr>
              <a:t>5 </a:t>
            </a:r>
            <a:r>
              <a:rPr lang="en-US" sz="2000" b="1" dirty="0" err="1">
                <a:solidFill>
                  <a:schemeClr val="tx1"/>
                </a:solidFill>
                <a:cs typeface="Arial" panose="020B0604020202020204" pitchFamily="34" charset="0"/>
              </a:rPr>
              <a:t>phút</a:t>
            </a:r>
            <a:endParaRPr lang="en-US" sz="20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7B347E2-79CE-2E5D-45F5-2A08DBDFB00B}"/>
              </a:ext>
            </a:extLst>
          </p:cNvPr>
          <p:cNvGrpSpPr/>
          <p:nvPr/>
        </p:nvGrpSpPr>
        <p:grpSpPr>
          <a:xfrm>
            <a:off x="4727728" y="3079169"/>
            <a:ext cx="2736543" cy="1755093"/>
            <a:chOff x="608051" y="961374"/>
            <a:chExt cx="2878585" cy="175509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B2F20FD9-43A6-BF82-F80D-3030504489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326833" y="1408875"/>
              <a:ext cx="1441020" cy="130759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94000B-550C-DE0E-6BEA-45CA234F5C43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125A25-80C7-F1E7-B2DF-7916B3A53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183" y="1571545"/>
            <a:ext cx="7309633" cy="515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A357B79-9DAD-8B38-7D61-AA8C06037C9F}"/>
              </a:ext>
            </a:extLst>
          </p:cNvPr>
          <p:cNvGrpSpPr/>
          <p:nvPr/>
        </p:nvGrpSpPr>
        <p:grpSpPr>
          <a:xfrm>
            <a:off x="4727728" y="3145271"/>
            <a:ext cx="2736543" cy="1832211"/>
            <a:chOff x="608051" y="961374"/>
            <a:chExt cx="2878585" cy="1832211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22DE7B24-847C-E0A0-B529-35378EC91D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326833" y="1485993"/>
              <a:ext cx="1441020" cy="1307592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1264C3-AF32-ADF7-8F61-ED54AA1063AC}"/>
                </a:ext>
              </a:extLst>
            </p:cNvPr>
            <p:cNvSpPr txBox="1"/>
            <p:nvPr/>
          </p:nvSpPr>
          <p:spPr>
            <a:xfrm>
              <a:off x="608051" y="961374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A62871-A21D-B568-6B18-AD4EC6BF1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 l="1727" r="3313"/>
          <a:stretch/>
        </p:blipFill>
        <p:spPr>
          <a:xfrm>
            <a:off x="598583" y="2063338"/>
            <a:ext cx="10994834" cy="1608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0F9B9D-F984-A9E2-ABDE-C1763CA5ED9F}"/>
              </a:ext>
            </a:extLst>
          </p:cNvPr>
          <p:cNvSpPr txBox="1"/>
          <p:nvPr/>
        </p:nvSpPr>
        <p:spPr>
          <a:xfrm>
            <a:off x="3656330" y="1489710"/>
            <a:ext cx="492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HƯỚNG DẪN VỀ NHÀ</a:t>
            </a: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084713B7-05BB-23D9-1B0A-7F7BF73BA765}"/>
              </a:ext>
            </a:extLst>
          </p:cNvPr>
          <p:cNvSpPr/>
          <p:nvPr/>
        </p:nvSpPr>
        <p:spPr>
          <a:xfrm>
            <a:off x="1558290" y="2628900"/>
            <a:ext cx="4023360" cy="320802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</a:rPr>
              <a:t>Ôn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tập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bài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 err="1">
                <a:solidFill>
                  <a:schemeClr val="tx1"/>
                </a:solidFill>
              </a:rPr>
              <a:t>đã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học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C7A4537F-2745-4A7C-928F-1E3A24C4562D}"/>
              </a:ext>
            </a:extLst>
          </p:cNvPr>
          <p:cNvSpPr/>
          <p:nvPr/>
        </p:nvSpPr>
        <p:spPr>
          <a:xfrm>
            <a:off x="6282690" y="2628900"/>
            <a:ext cx="4442460" cy="3208020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</a:rPr>
              <a:t>Chuẩn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bị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cho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 err="1">
                <a:solidFill>
                  <a:schemeClr val="tx1"/>
                </a:solidFill>
              </a:rPr>
              <a:t>tiết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sinh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hoạt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lớp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theo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hướng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dẫn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của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giáo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viên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2196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188</TotalTime>
  <Words>533</Words>
  <Application>Microsoft Office PowerPoint</Application>
  <PresentationFormat>Widescreen</PresentationFormat>
  <Paragraphs>52</Paragraphs>
  <Slides>33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UTM Avo</vt:lpstr>
      <vt:lpstr>Arial</vt:lpstr>
      <vt:lpstr>Calibri</vt:lpstr>
      <vt:lpstr>Wingdings</vt:lpstr>
      <vt:lpstr>Times New Roman</vt:lpstr>
      <vt:lpstr>Calibri Light</vt:lpstr>
      <vt:lpstr>Office Theme</vt:lpstr>
      <vt:lpstr>Theme1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01.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02.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nt Hoa</cp:lastModifiedBy>
  <cp:revision>12</cp:revision>
  <dcterms:created xsi:type="dcterms:W3CDTF">2023-05-08T02:27:45Z</dcterms:created>
  <dcterms:modified xsi:type="dcterms:W3CDTF">2024-12-19T07:31:45Z</dcterms:modified>
</cp:coreProperties>
</file>