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3" r:id="rId2"/>
    <p:sldMasterId id="2147483685" r:id="rId3"/>
    <p:sldMasterId id="2147483697" r:id="rId4"/>
  </p:sldMasterIdLst>
  <p:notesMasterIdLst>
    <p:notesMasterId r:id="rId31"/>
  </p:notesMasterIdLst>
  <p:sldIdLst>
    <p:sldId id="257" r:id="rId5"/>
    <p:sldId id="256" r:id="rId6"/>
    <p:sldId id="267" r:id="rId7"/>
    <p:sldId id="260" r:id="rId8"/>
    <p:sldId id="262" r:id="rId9"/>
    <p:sldId id="365" r:id="rId10"/>
    <p:sldId id="366" r:id="rId11"/>
    <p:sldId id="367" r:id="rId12"/>
    <p:sldId id="368" r:id="rId13"/>
    <p:sldId id="369" r:id="rId14"/>
    <p:sldId id="370" r:id="rId15"/>
    <p:sldId id="371" r:id="rId16"/>
    <p:sldId id="261" r:id="rId17"/>
    <p:sldId id="374" r:id="rId18"/>
    <p:sldId id="259" r:id="rId19"/>
    <p:sldId id="263" r:id="rId20"/>
    <p:sldId id="379" r:id="rId21"/>
    <p:sldId id="380" r:id="rId22"/>
    <p:sldId id="382" r:id="rId23"/>
    <p:sldId id="384" r:id="rId24"/>
    <p:sldId id="381" r:id="rId25"/>
    <p:sldId id="265" r:id="rId26"/>
    <p:sldId id="383" r:id="rId27"/>
    <p:sldId id="364" r:id="rId28"/>
    <p:sldId id="385" r:id="rId29"/>
    <p:sldId id="269" r:id="rId30"/>
  </p:sldIdLst>
  <p:sldSz cx="12192000" cy="6858000"/>
  <p:notesSz cx="6858000" cy="9144000"/>
  <p:embeddedFontLst>
    <p:embeddedFont>
      <p:font typeface="UTM Avo" panose="02040603050506020204" pitchFamily="18"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Lst>
        </p14:section>
        <p14:section name="Sinh hoạt dưới cờ" id="{6883FF74-4500-40CE-9A00-E61B6F61929D}">
          <p14:sldIdLst>
            <p14:sldId id="256"/>
            <p14:sldId id="267"/>
          </p14:sldIdLst>
        </p14:section>
        <p14:section name="HĐ GD theo Chủ đề" id="{8E330746-F22F-416C-890D-C385F09B691D}">
          <p14:sldIdLst>
            <p14:sldId id="260"/>
            <p14:sldId id="262"/>
            <p14:sldId id="365"/>
            <p14:sldId id="366"/>
            <p14:sldId id="367"/>
            <p14:sldId id="368"/>
            <p14:sldId id="369"/>
            <p14:sldId id="370"/>
            <p14:sldId id="371"/>
          </p14:sldIdLst>
        </p14:section>
        <p14:section name="HĐ nối tiếp" id="{3ADF448C-8E95-45D1-860C-1D3CE70BC927}">
          <p14:sldIdLst>
            <p14:sldId id="261"/>
            <p14:sldId id="374"/>
          </p14:sldIdLst>
        </p14:section>
        <p14:section name="SHL" id="{A13DB347-C564-4436-BE85-EF03CBD32C2D}">
          <p14:sldIdLst>
            <p14:sldId id="259"/>
            <p14:sldId id="263"/>
          </p14:sldIdLst>
        </p14:section>
        <p14:section name="Tự đánh giá" id="{7E3EA2DB-4ECA-46C4-AE99-1BDB6E5D3586}">
          <p14:sldIdLst>
            <p14:sldId id="379"/>
            <p14:sldId id="380"/>
            <p14:sldId id="382"/>
            <p14:sldId id="384"/>
            <p14:sldId id="381"/>
            <p14:sldId id="265"/>
            <p14:sldId id="383"/>
          </p14:sldIdLst>
        </p14:section>
        <p14:section name="END" id="{09D271F4-F85F-46E8-ACF3-54DB7682D3DB}">
          <p14:sldIdLst>
            <p14:sldId id="364"/>
            <p14:sldId id="385"/>
            <p14:sldId id="2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iczac" initials="Z" lastIdx="6" clrIdx="0">
    <p:extLst>
      <p:ext uri="{19B8F6BF-5375-455C-9EA6-DF929625EA0E}">
        <p15:presenceInfo xmlns:p15="http://schemas.microsoft.com/office/powerpoint/2012/main" userId="Zicza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52" autoAdjust="0"/>
    <p:restoredTop sz="94660"/>
  </p:normalViewPr>
  <p:slideViewPr>
    <p:cSldViewPr snapToGrid="0">
      <p:cViewPr varScale="1">
        <p:scale>
          <a:sx n="83" d="100"/>
          <a:sy n="83" d="100"/>
        </p:scale>
        <p:origin x="11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56001E-FD66-401D-9A54-C7C57D4361A3}" type="datetimeFigureOut">
              <a:rPr lang="en-US" smtClean="0"/>
              <a:t>12/19/2024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866F18-5B37-4F97-ABCF-34407D31C0FE}" type="slidenum">
              <a:rPr lang="en-US" smtClean="0"/>
              <a:t>‹#›</a:t>
            </a:fld>
            <a:endParaRPr lang="en-US"/>
          </a:p>
        </p:txBody>
      </p:sp>
    </p:spTree>
    <p:extLst>
      <p:ext uri="{BB962C8B-B14F-4D97-AF65-F5344CB8AC3E}">
        <p14:creationId xmlns:p14="http://schemas.microsoft.com/office/powerpoint/2010/main" val="1167562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16C9-B856-B7D3-8227-15036A38CE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1AF6A-AE4A-8654-2339-E9B74E5D01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DFC9C-6B19-4DCE-E378-DE049490E8B5}"/>
              </a:ext>
            </a:extLst>
          </p:cNvPr>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a:extLst>
              <a:ext uri="{FF2B5EF4-FFF2-40B4-BE49-F238E27FC236}">
                <a16:creationId xmlns:a16="http://schemas.microsoft.com/office/drawing/2014/main" id="{2F0A86E8-6DD1-9A15-ABF3-022090DB9AB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115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C7988-1D64-7371-FDB0-B4AE8649A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39814C-0C90-F907-79BF-34A750F6F1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66254D-CD6D-472D-74DC-742216A5E9E2}"/>
              </a:ext>
            </a:extLst>
          </p:cNvPr>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a:extLst>
              <a:ext uri="{FF2B5EF4-FFF2-40B4-BE49-F238E27FC236}">
                <a16:creationId xmlns:a16="http://schemas.microsoft.com/office/drawing/2014/main" id="{67480EEA-2547-09B1-55DC-5C186923B47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8824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198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03C2A-15AB-2717-FB73-DF256F260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FB37E5-8DED-A349-AE70-E9CCE489C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0028B-2218-1720-44C6-CB3BB8A31D98}"/>
              </a:ext>
            </a:extLst>
          </p:cNvPr>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a:extLst>
              <a:ext uri="{FF2B5EF4-FFF2-40B4-BE49-F238E27FC236}">
                <a16:creationId xmlns:a16="http://schemas.microsoft.com/office/drawing/2014/main" id="{D18A36E6-CFC9-9B7B-BA12-CB3504C1C50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186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7278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AC589BD1-7B02-404A-570E-2A2DF82D200D}"/>
            </a:ext>
          </a:extLst>
        </p:cNvPr>
        <p:cNvGrpSpPr/>
        <p:nvPr/>
      </p:nvGrpSpPr>
      <p:grpSpPr>
        <a:xfrm>
          <a:off x="0" y="0"/>
          <a:ext cx="0" cy="0"/>
          <a:chOff x="0" y="0"/>
          <a:chExt cx="0" cy="0"/>
        </a:xfrm>
      </p:grpSpPr>
      <p:sp>
        <p:nvSpPr>
          <p:cNvPr id="127" name="Google Shape;127;p12:notes">
            <a:extLst>
              <a:ext uri="{FF2B5EF4-FFF2-40B4-BE49-F238E27FC236}">
                <a16:creationId xmlns:a16="http://schemas.microsoft.com/office/drawing/2014/main" id="{F5BFC1D9-6D1A-868F-BE5B-06AE9D32CA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a:extLst>
              <a:ext uri="{FF2B5EF4-FFF2-40B4-BE49-F238E27FC236}">
                <a16:creationId xmlns:a16="http://schemas.microsoft.com/office/drawing/2014/main" id="{23188737-B2B2-46D3-1262-281F12AE9A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86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12/19/2024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12/19/2024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12/19/2024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12/19/2024</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1C43-8C97-4787-9E67-6FEE1D84B4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585F07-951E-439A-A7DB-15EAAACEFB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F62ED7-EB9D-47A9-BF9F-E8FBF1E305B5}"/>
              </a:ext>
            </a:extLst>
          </p:cNvPr>
          <p:cNvSpPr>
            <a:spLocks noGrp="1"/>
          </p:cNvSpPr>
          <p:nvPr>
            <p:ph type="dt" sz="half" idx="10"/>
          </p:nvPr>
        </p:nvSpPr>
        <p:spPr/>
        <p:txBody>
          <a:bodyPr/>
          <a:lstStyle/>
          <a:p>
            <a:fld id="{2BFA6248-9075-44F6-BABA-ACCDFFA54742}" type="datetimeFigureOut">
              <a:rPr lang="en-US" smtClean="0"/>
              <a:t>12/19/2024</a:t>
            </a:fld>
            <a:endParaRPr lang="en-US"/>
          </a:p>
        </p:txBody>
      </p:sp>
      <p:sp>
        <p:nvSpPr>
          <p:cNvPr id="5" name="Footer Placeholder 4">
            <a:extLst>
              <a:ext uri="{FF2B5EF4-FFF2-40B4-BE49-F238E27FC236}">
                <a16:creationId xmlns:a16="http://schemas.microsoft.com/office/drawing/2014/main" id="{E934A0AA-8FD5-4C86-8F31-3D31ABD0CD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3F7E8D-06E8-4965-9227-B2B540DF3CF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524129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F411-3DEF-46D1-B675-C48FED3905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C91509-E546-43FB-98D6-6B6565906F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402C0-5D64-4FA8-B7A1-2DC509FE273B}"/>
              </a:ext>
            </a:extLst>
          </p:cNvPr>
          <p:cNvSpPr>
            <a:spLocks noGrp="1"/>
          </p:cNvSpPr>
          <p:nvPr>
            <p:ph type="dt" sz="half" idx="10"/>
          </p:nvPr>
        </p:nvSpPr>
        <p:spPr/>
        <p:txBody>
          <a:bodyPr/>
          <a:lstStyle/>
          <a:p>
            <a:fld id="{2BFA6248-9075-44F6-BABA-ACCDFFA54742}" type="datetimeFigureOut">
              <a:rPr lang="en-US" smtClean="0"/>
              <a:t>12/19/2024</a:t>
            </a:fld>
            <a:endParaRPr lang="en-US"/>
          </a:p>
        </p:txBody>
      </p:sp>
      <p:sp>
        <p:nvSpPr>
          <p:cNvPr id="5" name="Footer Placeholder 4">
            <a:extLst>
              <a:ext uri="{FF2B5EF4-FFF2-40B4-BE49-F238E27FC236}">
                <a16:creationId xmlns:a16="http://schemas.microsoft.com/office/drawing/2014/main" id="{5A69DC95-C7B6-475F-8785-3B9FAAAC70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BDFA22-6D49-4339-B627-2EBBCC0B6E3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4890209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47905-26D5-4AAD-B9AA-0768E6AC45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004625-889A-4B5E-91DF-886F4BF9A1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2DD92D-CB11-4825-A48A-651A8410EE3A}"/>
              </a:ext>
            </a:extLst>
          </p:cNvPr>
          <p:cNvSpPr>
            <a:spLocks noGrp="1"/>
          </p:cNvSpPr>
          <p:nvPr>
            <p:ph type="dt" sz="half" idx="10"/>
          </p:nvPr>
        </p:nvSpPr>
        <p:spPr/>
        <p:txBody>
          <a:bodyPr/>
          <a:lstStyle/>
          <a:p>
            <a:fld id="{2BFA6248-9075-44F6-BABA-ACCDFFA54742}" type="datetimeFigureOut">
              <a:rPr lang="en-US" smtClean="0"/>
              <a:t>12/19/2024</a:t>
            </a:fld>
            <a:endParaRPr lang="en-US"/>
          </a:p>
        </p:txBody>
      </p:sp>
      <p:sp>
        <p:nvSpPr>
          <p:cNvPr id="5" name="Footer Placeholder 4">
            <a:extLst>
              <a:ext uri="{FF2B5EF4-FFF2-40B4-BE49-F238E27FC236}">
                <a16:creationId xmlns:a16="http://schemas.microsoft.com/office/drawing/2014/main" id="{C2B2DDC4-A3D2-4682-8945-C0DA250DA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8F52F-B27B-49CB-A3E9-CD723026A9E5}"/>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898394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D51D3-81D0-47D0-AFBB-001ADDD333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CBC757-CD1E-4576-A47C-CB261696FB3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8A03A0-58CF-4752-9C67-37DF396D574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38A83D-B1BD-46AF-9B04-690C8CE8E267}"/>
              </a:ext>
            </a:extLst>
          </p:cNvPr>
          <p:cNvSpPr>
            <a:spLocks noGrp="1"/>
          </p:cNvSpPr>
          <p:nvPr>
            <p:ph type="dt" sz="half" idx="10"/>
          </p:nvPr>
        </p:nvSpPr>
        <p:spPr/>
        <p:txBody>
          <a:bodyPr/>
          <a:lstStyle/>
          <a:p>
            <a:fld id="{2BFA6248-9075-44F6-BABA-ACCDFFA54742}" type="datetimeFigureOut">
              <a:rPr lang="en-US" smtClean="0"/>
              <a:t>12/19/2024</a:t>
            </a:fld>
            <a:endParaRPr lang="en-US"/>
          </a:p>
        </p:txBody>
      </p:sp>
      <p:sp>
        <p:nvSpPr>
          <p:cNvPr id="6" name="Footer Placeholder 5">
            <a:extLst>
              <a:ext uri="{FF2B5EF4-FFF2-40B4-BE49-F238E27FC236}">
                <a16:creationId xmlns:a16="http://schemas.microsoft.com/office/drawing/2014/main" id="{68369FEE-1515-4398-953A-3B8604E0B6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5AF395-FE11-4E4D-8D74-BFCA29B70917}"/>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2033771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58389-E235-40B6-936E-696FC89440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4DAA47-EFF5-4C2F-9FDC-F931255CB5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C21C54-9AE0-411F-9D51-FEFD85BFDA1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FFB7A6-68BD-4C89-BA50-7D80DB0757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EDE108A-A856-441A-966E-3E2BB71882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5D45AB-AD0C-43BD-9C71-577057BE2CC5}"/>
              </a:ext>
            </a:extLst>
          </p:cNvPr>
          <p:cNvSpPr>
            <a:spLocks noGrp="1"/>
          </p:cNvSpPr>
          <p:nvPr>
            <p:ph type="dt" sz="half" idx="10"/>
          </p:nvPr>
        </p:nvSpPr>
        <p:spPr/>
        <p:txBody>
          <a:bodyPr/>
          <a:lstStyle/>
          <a:p>
            <a:fld id="{2BFA6248-9075-44F6-BABA-ACCDFFA54742}" type="datetimeFigureOut">
              <a:rPr lang="en-US" smtClean="0"/>
              <a:t>12/19/2024</a:t>
            </a:fld>
            <a:endParaRPr lang="en-US"/>
          </a:p>
        </p:txBody>
      </p:sp>
      <p:sp>
        <p:nvSpPr>
          <p:cNvPr id="8" name="Footer Placeholder 7">
            <a:extLst>
              <a:ext uri="{FF2B5EF4-FFF2-40B4-BE49-F238E27FC236}">
                <a16:creationId xmlns:a16="http://schemas.microsoft.com/office/drawing/2014/main" id="{D1C994C8-55A9-4DE7-A292-E46EFB6164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0AFCDF-7718-40FD-9C0C-F867AE621CFA}"/>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458882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30F2-0C34-4AAF-BD4B-54C04629B3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8AC8DE-6E65-40FA-970C-7DD78403A350}"/>
              </a:ext>
            </a:extLst>
          </p:cNvPr>
          <p:cNvSpPr>
            <a:spLocks noGrp="1"/>
          </p:cNvSpPr>
          <p:nvPr>
            <p:ph type="dt" sz="half" idx="10"/>
          </p:nvPr>
        </p:nvSpPr>
        <p:spPr/>
        <p:txBody>
          <a:bodyPr/>
          <a:lstStyle/>
          <a:p>
            <a:fld id="{2BFA6248-9075-44F6-BABA-ACCDFFA54742}" type="datetimeFigureOut">
              <a:rPr lang="en-US" smtClean="0"/>
              <a:t>12/19/2024</a:t>
            </a:fld>
            <a:endParaRPr lang="en-US"/>
          </a:p>
        </p:txBody>
      </p:sp>
      <p:sp>
        <p:nvSpPr>
          <p:cNvPr id="4" name="Footer Placeholder 3">
            <a:extLst>
              <a:ext uri="{FF2B5EF4-FFF2-40B4-BE49-F238E27FC236}">
                <a16:creationId xmlns:a16="http://schemas.microsoft.com/office/drawing/2014/main" id="{F96379B1-A738-45D1-9C4D-7A96F3D6F1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3EE0E8-8B6F-4941-AE51-E8A78DF2CDB1}"/>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8584357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7FD9B6-FCA8-493A-8121-06350FF8D4C4}"/>
              </a:ext>
            </a:extLst>
          </p:cNvPr>
          <p:cNvSpPr>
            <a:spLocks noGrp="1"/>
          </p:cNvSpPr>
          <p:nvPr>
            <p:ph type="dt" sz="half" idx="10"/>
          </p:nvPr>
        </p:nvSpPr>
        <p:spPr/>
        <p:txBody>
          <a:bodyPr/>
          <a:lstStyle/>
          <a:p>
            <a:fld id="{2BFA6248-9075-44F6-BABA-ACCDFFA54742}" type="datetimeFigureOut">
              <a:rPr lang="en-US" smtClean="0"/>
              <a:t>12/19/2024</a:t>
            </a:fld>
            <a:endParaRPr lang="en-US"/>
          </a:p>
        </p:txBody>
      </p:sp>
      <p:sp>
        <p:nvSpPr>
          <p:cNvPr id="3" name="Footer Placeholder 2">
            <a:extLst>
              <a:ext uri="{FF2B5EF4-FFF2-40B4-BE49-F238E27FC236}">
                <a16:creationId xmlns:a16="http://schemas.microsoft.com/office/drawing/2014/main" id="{06BAF242-37ED-4A7C-8CB1-E0E053739C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786D51-30FA-4C5E-AA2C-4F456027D5F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9545207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A13A2-0F07-409B-831B-72D749F7D2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5E48B1-9887-47FC-8B33-EFB7917546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22928A-5C9B-4E0E-ACA5-DAC8E8FE67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0497BF-46D2-4ED7-92A6-A0DF26DB8C02}"/>
              </a:ext>
            </a:extLst>
          </p:cNvPr>
          <p:cNvSpPr>
            <a:spLocks noGrp="1"/>
          </p:cNvSpPr>
          <p:nvPr>
            <p:ph type="dt" sz="half" idx="10"/>
          </p:nvPr>
        </p:nvSpPr>
        <p:spPr/>
        <p:txBody>
          <a:bodyPr/>
          <a:lstStyle/>
          <a:p>
            <a:fld id="{2BFA6248-9075-44F6-BABA-ACCDFFA54742}" type="datetimeFigureOut">
              <a:rPr lang="en-US" smtClean="0"/>
              <a:t>12/19/2024</a:t>
            </a:fld>
            <a:endParaRPr lang="en-US"/>
          </a:p>
        </p:txBody>
      </p:sp>
      <p:sp>
        <p:nvSpPr>
          <p:cNvPr id="6" name="Footer Placeholder 5">
            <a:extLst>
              <a:ext uri="{FF2B5EF4-FFF2-40B4-BE49-F238E27FC236}">
                <a16:creationId xmlns:a16="http://schemas.microsoft.com/office/drawing/2014/main" id="{9FC497B6-F20A-41CF-BF5E-E84D9A71A7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0B5738-71BB-4769-8CEA-5E666A5EBF21}"/>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8705220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FE272-8DF8-4794-AC33-8E0DC53546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5D5AD1-1ACC-41B3-9D01-029208B9BC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274EE8-8D24-4E30-85CE-3EAE8BCBF0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6C8062-9A78-4204-B41B-1281F0529629}"/>
              </a:ext>
            </a:extLst>
          </p:cNvPr>
          <p:cNvSpPr>
            <a:spLocks noGrp="1"/>
          </p:cNvSpPr>
          <p:nvPr>
            <p:ph type="dt" sz="half" idx="10"/>
          </p:nvPr>
        </p:nvSpPr>
        <p:spPr/>
        <p:txBody>
          <a:bodyPr/>
          <a:lstStyle/>
          <a:p>
            <a:fld id="{2BFA6248-9075-44F6-BABA-ACCDFFA54742}" type="datetimeFigureOut">
              <a:rPr lang="en-US" smtClean="0"/>
              <a:t>12/19/2024</a:t>
            </a:fld>
            <a:endParaRPr lang="en-US"/>
          </a:p>
        </p:txBody>
      </p:sp>
      <p:sp>
        <p:nvSpPr>
          <p:cNvPr id="6" name="Footer Placeholder 5">
            <a:extLst>
              <a:ext uri="{FF2B5EF4-FFF2-40B4-BE49-F238E27FC236}">
                <a16:creationId xmlns:a16="http://schemas.microsoft.com/office/drawing/2014/main" id="{AB8CE470-79B5-4EC6-A8D6-3CDD3BC8D0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23C154-4DC8-4458-89AB-A8E9B3F9139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2423937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62CCB-63AE-4BC5-882D-1818C3CE31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D9169F-AF3E-40B1-BC18-85A4C7B106B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11AE00-ACD7-4A15-B185-BC11A1F04849}"/>
              </a:ext>
            </a:extLst>
          </p:cNvPr>
          <p:cNvSpPr>
            <a:spLocks noGrp="1"/>
          </p:cNvSpPr>
          <p:nvPr>
            <p:ph type="dt" sz="half" idx="10"/>
          </p:nvPr>
        </p:nvSpPr>
        <p:spPr/>
        <p:txBody>
          <a:bodyPr/>
          <a:lstStyle/>
          <a:p>
            <a:fld id="{2BFA6248-9075-44F6-BABA-ACCDFFA54742}" type="datetimeFigureOut">
              <a:rPr lang="en-US" smtClean="0"/>
              <a:t>12/19/2024</a:t>
            </a:fld>
            <a:endParaRPr lang="en-US"/>
          </a:p>
        </p:txBody>
      </p:sp>
      <p:sp>
        <p:nvSpPr>
          <p:cNvPr id="5" name="Footer Placeholder 4">
            <a:extLst>
              <a:ext uri="{FF2B5EF4-FFF2-40B4-BE49-F238E27FC236}">
                <a16:creationId xmlns:a16="http://schemas.microsoft.com/office/drawing/2014/main" id="{CA037F78-7CCD-411A-9584-8030271C41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E8F386-8401-4BD2-A118-F02C56B887F6}"/>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21733336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4702B4-D98D-4F11-BE96-F1FF275EA9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53901C-0C8D-4F10-9997-6AE651BBC89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6520DE-DAA5-40CC-A3CE-E592942F43FB}"/>
              </a:ext>
            </a:extLst>
          </p:cNvPr>
          <p:cNvSpPr>
            <a:spLocks noGrp="1"/>
          </p:cNvSpPr>
          <p:nvPr>
            <p:ph type="dt" sz="half" idx="10"/>
          </p:nvPr>
        </p:nvSpPr>
        <p:spPr/>
        <p:txBody>
          <a:bodyPr/>
          <a:lstStyle/>
          <a:p>
            <a:fld id="{2BFA6248-9075-44F6-BABA-ACCDFFA54742}" type="datetimeFigureOut">
              <a:rPr lang="en-US" smtClean="0"/>
              <a:t>12/19/2024</a:t>
            </a:fld>
            <a:endParaRPr lang="en-US"/>
          </a:p>
        </p:txBody>
      </p:sp>
      <p:sp>
        <p:nvSpPr>
          <p:cNvPr id="5" name="Footer Placeholder 4">
            <a:extLst>
              <a:ext uri="{FF2B5EF4-FFF2-40B4-BE49-F238E27FC236}">
                <a16:creationId xmlns:a16="http://schemas.microsoft.com/office/drawing/2014/main" id="{8667F7B6-A811-4FA8-B655-68D93BFD54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D84E9-52C2-4612-8A21-06EFD27EAC46}"/>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34424135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12/19/2024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65863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12/19/2024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74462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12/19/2024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235677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12/19/2024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189080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12/19/2024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459619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12/19/2024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847260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12/19/2024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25055291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12/19/2024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342164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12/19/2024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764386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12/19/2024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7851500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12/19/2024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572439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169974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6489810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497938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7869755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9246898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8160243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5733253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2564066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5026648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9761836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635336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ags" Target="../tags/tag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12/19/2024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A2E02D-E0E2-4A80-8F57-8FE31FB5DB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E03057-A137-4B19-865C-2FC72969C7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FA37F-7CDF-4AA6-93AE-94B3FA4F4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FA6248-9075-44F6-BABA-ACCDFFA54742}" type="datetimeFigureOut">
              <a:rPr lang="en-US" smtClean="0"/>
              <a:t>12/19/2024</a:t>
            </a:fld>
            <a:endParaRPr lang="en-US"/>
          </a:p>
        </p:txBody>
      </p:sp>
      <p:sp>
        <p:nvSpPr>
          <p:cNvPr id="5" name="Footer Placeholder 4">
            <a:extLst>
              <a:ext uri="{FF2B5EF4-FFF2-40B4-BE49-F238E27FC236}">
                <a16:creationId xmlns:a16="http://schemas.microsoft.com/office/drawing/2014/main" id="{391D6ECB-C279-47B4-8FA3-DE1ADCE708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248301-85C3-4A8E-BC22-25CE7E8FE5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D0A7C2-3364-4B6C-B187-A7ABF31AEE8C}" type="slidenum">
              <a:rPr lang="en-US" smtClean="0"/>
              <a:t>‹#›</a:t>
            </a:fld>
            <a:endParaRPr lang="en-US"/>
          </a:p>
        </p:txBody>
      </p:sp>
    </p:spTree>
    <p:extLst>
      <p:ext uri="{BB962C8B-B14F-4D97-AF65-F5344CB8AC3E}">
        <p14:creationId xmlns:p14="http://schemas.microsoft.com/office/powerpoint/2010/main" val="295076848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12/19/2024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21891388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65700338"/>
      </p:ext>
    </p:extLst>
  </p:cSld>
  <p:clrMap bg1="lt1" tx1="dk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3/1/136/53/" TargetMode="External"/><Relationship Id="rId2" Type="http://schemas.openxmlformats.org/officeDocument/2006/relationships/image" Target="../media/image4.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3/1/136/53/" TargetMode="External"/><Relationship Id="rId2" Type="http://schemas.openxmlformats.org/officeDocument/2006/relationships/image" Target="../media/image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3/1/136/54/" TargetMode="External"/><Relationship Id="rId2" Type="http://schemas.openxmlformats.org/officeDocument/2006/relationships/image" Target="../media/image1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3/1/136/54/" TargetMode="External"/><Relationship Id="rId2" Type="http://schemas.openxmlformats.org/officeDocument/2006/relationships/image" Target="../media/image2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 Id="rId5" Type="http://schemas.openxmlformats.org/officeDocument/2006/relationships/image" Target="../media/image38.sv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6.xml"/><Relationship Id="rId1" Type="http://schemas.openxmlformats.org/officeDocument/2006/relationships/slideLayout" Target="../slideLayouts/slideLayout30.xml"/><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a:t>
            </a:r>
            <a:r>
              <a:rPr lang="vi-VN" sz="5200" b="1" dirty="0">
                <a:solidFill>
                  <a:srgbClr val="002060"/>
                </a:solidFill>
                <a:latin typeface="UTM Avo" panose="02040603050506020204" pitchFamily="18" charset="0"/>
              </a:rPr>
              <a:t>5</a:t>
            </a:r>
            <a:r>
              <a:rPr lang="en-US" sz="5200" b="1" dirty="0">
                <a:solidFill>
                  <a:srgbClr val="002060"/>
                </a:solidFill>
                <a:latin typeface="UTM Avo" panose="02040603050506020204" pitchFamily="18" charset="0"/>
              </a:rPr>
              <a:t>:</a:t>
            </a:r>
          </a:p>
          <a:p>
            <a:pPr>
              <a:lnSpc>
                <a:spcPct val="150000"/>
              </a:lnSpc>
            </a:pPr>
            <a:r>
              <a:rPr lang="vi-VN" sz="5200" b="1" dirty="0">
                <a:solidFill>
                  <a:srgbClr val="002060"/>
                </a:solidFill>
                <a:latin typeface="UTM Avo" panose="02040603050506020204" pitchFamily="18" charset="0"/>
              </a:rPr>
              <a:t>Nghề em yêu thích</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a:t>
            </a:r>
            <a:r>
              <a:rPr lang="vi-VN" sz="6000" b="1" dirty="0">
                <a:solidFill>
                  <a:srgbClr val="FF0000"/>
                </a:solidFill>
                <a:latin typeface="UTM Avo" panose="02040603050506020204" pitchFamily="18" charset="0"/>
              </a:rPr>
              <a:t>9</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2953872"/>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F49412-2A11-4349-8660-319BB671ED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671" y="1693676"/>
            <a:ext cx="13003341" cy="4604518"/>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3092769"/>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25;p47">
            <a:extLst>
              <a:ext uri="{FF2B5EF4-FFF2-40B4-BE49-F238E27FC236}">
                <a16:creationId xmlns:a16="http://schemas.microsoft.com/office/drawing/2014/main" id="{346518AC-578F-4CA2-928F-7523DDDA4929}"/>
              </a:ext>
            </a:extLst>
          </p:cNvPr>
          <p:cNvSpPr txBox="1">
            <a:spLocks/>
          </p:cNvSpPr>
          <p:nvPr/>
        </p:nvSpPr>
        <p:spPr>
          <a:xfrm>
            <a:off x="2162900" y="1647618"/>
            <a:ext cx="7713600" cy="572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600" b="1" dirty="0">
                <a:latin typeface="UTM Avo" panose="02040603050506020204" pitchFamily="18" charset="0"/>
                <a:ea typeface="Montserrat SemiBold"/>
                <a:cs typeface="Montserrat SemiBold"/>
                <a:sym typeface="Montserrat SemiBold"/>
              </a:rPr>
              <a:t>I. </a:t>
            </a:r>
            <a:r>
              <a:rPr lang="en-US" sz="2600" b="1" dirty="0" err="1">
                <a:latin typeface="UTM Avo" panose="02040603050506020204" pitchFamily="18" charset="0"/>
                <a:ea typeface="Montserrat SemiBold"/>
                <a:cs typeface="Montserrat SemiBold"/>
                <a:sym typeface="Montserrat SemiBold"/>
              </a:rPr>
              <a:t>Cùng</a:t>
            </a:r>
            <a:r>
              <a:rPr lang="en-US" sz="2600" b="1" dirty="0">
                <a:latin typeface="UTM Avo" panose="02040603050506020204" pitchFamily="18" charset="0"/>
                <a:ea typeface="Montserrat SemiBold"/>
                <a:cs typeface="Montserrat SemiBold"/>
                <a:sym typeface="Montserrat SemiBold"/>
              </a:rPr>
              <a:t> </a:t>
            </a:r>
            <a:r>
              <a:rPr lang="en-US" sz="2600" b="1" dirty="0" err="1">
                <a:latin typeface="UTM Avo" panose="02040603050506020204" pitchFamily="18" charset="0"/>
                <a:ea typeface="Montserrat SemiBold"/>
                <a:cs typeface="Montserrat SemiBold"/>
                <a:sym typeface="Montserrat SemiBold"/>
              </a:rPr>
              <a:t>chơi</a:t>
            </a:r>
            <a:r>
              <a:rPr lang="en-US" sz="2600" b="1" dirty="0">
                <a:latin typeface="UTM Avo" panose="02040603050506020204" pitchFamily="18" charset="0"/>
                <a:ea typeface="Montserrat SemiBold"/>
                <a:cs typeface="Montserrat SemiBold"/>
                <a:sym typeface="Montserrat SemiBold"/>
              </a:rPr>
              <a:t> Mua </a:t>
            </a:r>
            <a:r>
              <a:rPr lang="en-US" sz="2600" b="1" dirty="0" err="1">
                <a:latin typeface="UTM Avo" panose="02040603050506020204" pitchFamily="18" charset="0"/>
                <a:ea typeface="Montserrat SemiBold"/>
                <a:cs typeface="Montserrat SemiBold"/>
                <a:sym typeface="Montserrat SemiBold"/>
              </a:rPr>
              <a:t>sắm</a:t>
            </a:r>
            <a:endParaRPr lang="en-US" sz="2600" b="1" dirty="0">
              <a:latin typeface="UTM Avo" panose="02040603050506020204" pitchFamily="18" charset="0"/>
              <a:ea typeface="Montserrat SemiBold"/>
              <a:cs typeface="Montserrat SemiBold"/>
              <a:sym typeface="Montserrat SemiBold"/>
            </a:endParaRPr>
          </a:p>
        </p:txBody>
      </p:sp>
      <p:sp>
        <p:nvSpPr>
          <p:cNvPr id="3" name="Rounded Rectangular Callout 4">
            <a:extLst>
              <a:ext uri="{FF2B5EF4-FFF2-40B4-BE49-F238E27FC236}">
                <a16:creationId xmlns:a16="http://schemas.microsoft.com/office/drawing/2014/main" id="{E496C19E-B987-4E72-B9F1-778640B43F03}"/>
              </a:ext>
            </a:extLst>
          </p:cNvPr>
          <p:cNvSpPr/>
          <p:nvPr/>
        </p:nvSpPr>
        <p:spPr>
          <a:xfrm>
            <a:off x="2081514" y="2505823"/>
            <a:ext cx="8688498" cy="1066974"/>
          </a:xfrm>
          <a:prstGeom prst="wedgeRoundRectCallout">
            <a:avLst>
              <a:gd name="adj1" fmla="val -55833"/>
              <a:gd name="adj2" fmla="val 41926"/>
              <a:gd name="adj3" fmla="val 16667"/>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0" indent="0" algn="just">
              <a:lnSpc>
                <a:spcPct val="150000"/>
              </a:lnSpc>
            </a:pPr>
            <a:r>
              <a:rPr lang="en-US" sz="2400" dirty="0" err="1">
                <a:solidFill>
                  <a:schemeClr val="tx1"/>
                </a:solidFill>
                <a:latin typeface="UTM Avo" panose="02040603050506020204" pitchFamily="18" charset="0"/>
                <a:cs typeface="Arial" panose="020B0604020202020204" pitchFamily="34" charset="0"/>
                <a:sym typeface="+mn-ea"/>
              </a:rPr>
              <a:t>Mỗi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đội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sẽ</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được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cấp</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một</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số</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phiếu</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hàng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với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các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mệnh</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giá</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khác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nhau</a:t>
            </a:r>
            <a:r>
              <a:rPr lang="en-US" sz="2400" dirty="0">
                <a:solidFill>
                  <a:schemeClr val="tx1"/>
                </a:solidFill>
                <a:latin typeface="UTM Avo" panose="02040603050506020204" pitchFamily="18" charset="0"/>
                <a:cs typeface="Arial" panose="020B0604020202020204" pitchFamily="34" charset="0"/>
                <a:sym typeface="+mn-ea"/>
              </a:rPr>
              <a:t>. </a:t>
            </a:r>
          </a:p>
        </p:txBody>
      </p:sp>
      <p:sp>
        <p:nvSpPr>
          <p:cNvPr id="4" name="Rounded Rectangular Callout 1">
            <a:extLst>
              <a:ext uri="{FF2B5EF4-FFF2-40B4-BE49-F238E27FC236}">
                <a16:creationId xmlns:a16="http://schemas.microsoft.com/office/drawing/2014/main" id="{DCB5326E-DD14-4C33-BCE4-C132EBF19187}"/>
              </a:ext>
            </a:extLst>
          </p:cNvPr>
          <p:cNvSpPr/>
          <p:nvPr/>
        </p:nvSpPr>
        <p:spPr>
          <a:xfrm>
            <a:off x="2071989" y="3972790"/>
            <a:ext cx="8698023" cy="1066975"/>
          </a:xfrm>
          <a:prstGeom prst="wedgeRoundRectCallout">
            <a:avLst>
              <a:gd name="adj1" fmla="val -55833"/>
              <a:gd name="adj2" fmla="val 41926"/>
              <a:gd name="adj3" fmla="val 16667"/>
            </a:avLst>
          </a:prstGeom>
          <a:solidFill>
            <a:schemeClr val="accent4">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marL="0" indent="0" algn="just">
              <a:lnSpc>
                <a:spcPct val="150000"/>
              </a:lnSpc>
            </a:pPr>
            <a:r>
              <a:rPr lang="en-US" sz="2400" dirty="0" err="1">
                <a:solidFill>
                  <a:schemeClr val="tx1"/>
                </a:solidFill>
                <a:latin typeface="UTM Avo" panose="02040603050506020204" pitchFamily="18" charset="0"/>
                <a:cs typeface="Arial" panose="020B0604020202020204" pitchFamily="34" charset="0"/>
                <a:sym typeface="+mn-ea"/>
              </a:rPr>
              <a:t>Các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đội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chơi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sẽ</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lựa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chọn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các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sản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phẩm</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liên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quan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tới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chủ</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đề</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đồ</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dùng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học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tập</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theo</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hình</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thức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tiếp</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sức</a:t>
            </a:r>
            <a:endParaRPr lang="en-US" sz="2400" dirty="0">
              <a:solidFill>
                <a:schemeClr val="tx1"/>
              </a:solidFill>
              <a:latin typeface="UTM Avo" panose="02040603050506020204" pitchFamily="18" charset="0"/>
              <a:cs typeface="Arial" panose="020B0604020202020204" pitchFamily="34" charset="0"/>
              <a:sym typeface="+mn-ea"/>
            </a:endParaRPr>
          </a:p>
        </p:txBody>
      </p:sp>
      <p:sp>
        <p:nvSpPr>
          <p:cNvPr id="5" name="Rounded Rectangular Callout 2">
            <a:extLst>
              <a:ext uri="{FF2B5EF4-FFF2-40B4-BE49-F238E27FC236}">
                <a16:creationId xmlns:a16="http://schemas.microsoft.com/office/drawing/2014/main" id="{26E09730-5A6C-43C7-90A9-6C4293FF0F5F}"/>
              </a:ext>
            </a:extLst>
          </p:cNvPr>
          <p:cNvSpPr/>
          <p:nvPr/>
        </p:nvSpPr>
        <p:spPr>
          <a:xfrm>
            <a:off x="2071989" y="5439758"/>
            <a:ext cx="8744585" cy="1066976"/>
          </a:xfrm>
          <a:prstGeom prst="wedgeRoundRectCallout">
            <a:avLst>
              <a:gd name="adj1" fmla="val -55833"/>
              <a:gd name="adj2" fmla="val 41926"/>
              <a:gd name="adj3" fmla="val 16667"/>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rtlCol="0" anchor="ctr"/>
          <a:lstStyle/>
          <a:p>
            <a:pPr marL="0" indent="0" algn="just">
              <a:lnSpc>
                <a:spcPct val="150000"/>
              </a:lnSpc>
            </a:pPr>
            <a:r>
              <a:rPr lang="en-US" sz="2400" dirty="0" err="1">
                <a:solidFill>
                  <a:schemeClr val="tx1"/>
                </a:solidFill>
                <a:latin typeface="UTM Avo" panose="02040603050506020204" pitchFamily="18" charset="0"/>
                <a:cs typeface="Arial" panose="020B0604020202020204" pitchFamily="34" charset="0"/>
                <a:sym typeface="+mn-ea"/>
              </a:rPr>
              <a:t>Đội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được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nhiều</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sản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phẩm</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theo</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đúng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chủ</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đề</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và</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trong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giới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hạn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số</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phiếu</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hàng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cho</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phép</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là</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thắng</a:t>
            </a:r>
            <a:endParaRPr lang="en-US" sz="2400" dirty="0">
              <a:solidFill>
                <a:schemeClr val="tx1"/>
              </a:solidFill>
              <a:latin typeface="UTM Avo" panose="02040603050506020204" pitchFamily="18" charset="0"/>
              <a:cs typeface="Arial" panose="020B0604020202020204" pitchFamily="34" charset="0"/>
              <a:sym typeface="+mn-ea"/>
            </a:endParaRPr>
          </a:p>
        </p:txBody>
      </p:sp>
      <p:grpSp>
        <p:nvGrpSpPr>
          <p:cNvPr id="6" name="Google Shape;561;p49">
            <a:extLst>
              <a:ext uri="{FF2B5EF4-FFF2-40B4-BE49-F238E27FC236}">
                <a16:creationId xmlns:a16="http://schemas.microsoft.com/office/drawing/2014/main" id="{304060CD-3019-4240-8901-E71AE35923E7}"/>
              </a:ext>
            </a:extLst>
          </p:cNvPr>
          <p:cNvGrpSpPr/>
          <p:nvPr/>
        </p:nvGrpSpPr>
        <p:grpSpPr>
          <a:xfrm rot="-596402">
            <a:off x="954480" y="2990502"/>
            <a:ext cx="534670" cy="612140"/>
            <a:chOff x="1020500" y="3115575"/>
            <a:chExt cx="761750" cy="787350"/>
          </a:xfrm>
        </p:grpSpPr>
        <p:sp>
          <p:nvSpPr>
            <p:cNvPr id="7" name="Google Shape;562;p49">
              <a:extLst>
                <a:ext uri="{FF2B5EF4-FFF2-40B4-BE49-F238E27FC236}">
                  <a16:creationId xmlns:a16="http://schemas.microsoft.com/office/drawing/2014/main" id="{0818E494-FF83-4E23-929D-043076C38DD4}"/>
                </a:ext>
              </a:extLst>
            </p:cNvPr>
            <p:cNvSpPr/>
            <p:nvPr/>
          </p:nvSpPr>
          <p:spPr>
            <a:xfrm>
              <a:off x="1020500" y="3115575"/>
              <a:ext cx="761750" cy="787350"/>
            </a:xfrm>
            <a:custGeom>
              <a:avLst/>
              <a:gdLst/>
              <a:ahLst/>
              <a:cxnLst/>
              <a:rect l="l" t="t" r="r" b="b"/>
              <a:pathLst>
                <a:path w="30470" h="31494" extrusionOk="0">
                  <a:moveTo>
                    <a:pt x="13217" y="0"/>
                  </a:moveTo>
                  <a:cubicBezTo>
                    <a:pt x="12598" y="0"/>
                    <a:pt x="11976" y="191"/>
                    <a:pt x="11443" y="579"/>
                  </a:cubicBezTo>
                  <a:cubicBezTo>
                    <a:pt x="10248" y="1488"/>
                    <a:pt x="10161" y="3106"/>
                    <a:pt x="9987" y="4475"/>
                  </a:cubicBezTo>
                  <a:cubicBezTo>
                    <a:pt x="9701" y="6578"/>
                    <a:pt x="9726" y="8719"/>
                    <a:pt x="10062" y="10822"/>
                  </a:cubicBezTo>
                  <a:lnTo>
                    <a:pt x="10062" y="11083"/>
                  </a:lnTo>
                  <a:cubicBezTo>
                    <a:pt x="8170" y="10486"/>
                    <a:pt x="6266" y="9901"/>
                    <a:pt x="4362" y="9341"/>
                  </a:cubicBezTo>
                  <a:cubicBezTo>
                    <a:pt x="4151" y="9280"/>
                    <a:pt x="3938" y="9252"/>
                    <a:pt x="3726" y="9252"/>
                  </a:cubicBezTo>
                  <a:cubicBezTo>
                    <a:pt x="1817" y="9252"/>
                    <a:pt x="0" y="11565"/>
                    <a:pt x="1300" y="13324"/>
                  </a:cubicBezTo>
                  <a:cubicBezTo>
                    <a:pt x="2868" y="15427"/>
                    <a:pt x="4834" y="16933"/>
                    <a:pt x="7012" y="18252"/>
                  </a:cubicBezTo>
                  <a:cubicBezTo>
                    <a:pt x="5780" y="21637"/>
                    <a:pt x="5158" y="25221"/>
                    <a:pt x="5183" y="28831"/>
                  </a:cubicBezTo>
                  <a:cubicBezTo>
                    <a:pt x="5191" y="30447"/>
                    <a:pt x="6540" y="31493"/>
                    <a:pt x="7935" y="31493"/>
                  </a:cubicBezTo>
                  <a:cubicBezTo>
                    <a:pt x="8591" y="31493"/>
                    <a:pt x="9258" y="31261"/>
                    <a:pt x="9800" y="30747"/>
                  </a:cubicBezTo>
                  <a:cubicBezTo>
                    <a:pt x="12202" y="28445"/>
                    <a:pt x="14380" y="25931"/>
                    <a:pt x="16334" y="23243"/>
                  </a:cubicBezTo>
                  <a:cubicBezTo>
                    <a:pt x="18562" y="25172"/>
                    <a:pt x="21026" y="26814"/>
                    <a:pt x="23652" y="28134"/>
                  </a:cubicBezTo>
                  <a:cubicBezTo>
                    <a:pt x="24118" y="28369"/>
                    <a:pt x="24576" y="28474"/>
                    <a:pt x="25007" y="28474"/>
                  </a:cubicBezTo>
                  <a:cubicBezTo>
                    <a:pt x="26902" y="28474"/>
                    <a:pt x="28261" y="26435"/>
                    <a:pt x="27348" y="24437"/>
                  </a:cubicBezTo>
                  <a:cubicBezTo>
                    <a:pt x="26627" y="22832"/>
                    <a:pt x="25780" y="21276"/>
                    <a:pt x="24847" y="19770"/>
                  </a:cubicBezTo>
                  <a:cubicBezTo>
                    <a:pt x="24424" y="19098"/>
                    <a:pt x="23988" y="18439"/>
                    <a:pt x="23528" y="17804"/>
                  </a:cubicBezTo>
                  <a:cubicBezTo>
                    <a:pt x="23291" y="17468"/>
                    <a:pt x="23042" y="17157"/>
                    <a:pt x="22806" y="16833"/>
                  </a:cubicBezTo>
                  <a:lnTo>
                    <a:pt x="23142" y="16597"/>
                  </a:lnTo>
                  <a:lnTo>
                    <a:pt x="24610" y="15551"/>
                  </a:lnTo>
                  <a:lnTo>
                    <a:pt x="28058" y="13099"/>
                  </a:lnTo>
                  <a:cubicBezTo>
                    <a:pt x="30469" y="11390"/>
                    <a:pt x="29192" y="8118"/>
                    <a:pt x="26495" y="8118"/>
                  </a:cubicBezTo>
                  <a:cubicBezTo>
                    <a:pt x="26325" y="8118"/>
                    <a:pt x="26148" y="8131"/>
                    <a:pt x="25967" y="8159"/>
                  </a:cubicBezTo>
                  <a:lnTo>
                    <a:pt x="21387" y="8868"/>
                  </a:lnTo>
                  <a:cubicBezTo>
                    <a:pt x="20827" y="8955"/>
                    <a:pt x="19545" y="8918"/>
                    <a:pt x="19097" y="9229"/>
                  </a:cubicBezTo>
                  <a:cubicBezTo>
                    <a:pt x="18525" y="7785"/>
                    <a:pt x="17977" y="6329"/>
                    <a:pt x="17417" y="4885"/>
                  </a:cubicBezTo>
                  <a:cubicBezTo>
                    <a:pt x="16869" y="3516"/>
                    <a:pt x="16421" y="1911"/>
                    <a:pt x="15326" y="866"/>
                  </a:cubicBezTo>
                  <a:cubicBezTo>
                    <a:pt x="14747" y="293"/>
                    <a:pt x="13985" y="0"/>
                    <a:pt x="132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8" name="Google Shape;563;p49">
              <a:extLst>
                <a:ext uri="{FF2B5EF4-FFF2-40B4-BE49-F238E27FC236}">
                  <a16:creationId xmlns:a16="http://schemas.microsoft.com/office/drawing/2014/main" id="{EBBFB80D-5863-4018-8965-CAFDE383210A}"/>
                </a:ext>
              </a:extLst>
            </p:cNvPr>
            <p:cNvSpPr/>
            <p:nvPr/>
          </p:nvSpPr>
          <p:spPr>
            <a:xfrm>
              <a:off x="1199850" y="3405950"/>
              <a:ext cx="206300" cy="148750"/>
            </a:xfrm>
            <a:custGeom>
              <a:avLst/>
              <a:gdLst/>
              <a:ahLst/>
              <a:cxnLst/>
              <a:rect l="l" t="t" r="r" b="b"/>
              <a:pathLst>
                <a:path w="8252" h="5950" extrusionOk="0">
                  <a:moveTo>
                    <a:pt x="4026" y="0"/>
                  </a:moveTo>
                  <a:cubicBezTo>
                    <a:pt x="3522" y="0"/>
                    <a:pt x="3018" y="321"/>
                    <a:pt x="3024" y="962"/>
                  </a:cubicBezTo>
                  <a:lnTo>
                    <a:pt x="3024" y="1447"/>
                  </a:lnTo>
                  <a:cubicBezTo>
                    <a:pt x="2303" y="1509"/>
                    <a:pt x="1581" y="1559"/>
                    <a:pt x="871" y="1609"/>
                  </a:cubicBezTo>
                  <a:cubicBezTo>
                    <a:pt x="0" y="1671"/>
                    <a:pt x="0" y="2953"/>
                    <a:pt x="871" y="3003"/>
                  </a:cubicBezTo>
                  <a:cubicBezTo>
                    <a:pt x="1606" y="3053"/>
                    <a:pt x="2340" y="3115"/>
                    <a:pt x="3087" y="3165"/>
                  </a:cubicBezTo>
                  <a:cubicBezTo>
                    <a:pt x="3112" y="3924"/>
                    <a:pt x="3199" y="4671"/>
                    <a:pt x="3311" y="5417"/>
                  </a:cubicBezTo>
                  <a:cubicBezTo>
                    <a:pt x="3373" y="5772"/>
                    <a:pt x="3697" y="5949"/>
                    <a:pt x="4020" y="5949"/>
                  </a:cubicBezTo>
                  <a:cubicBezTo>
                    <a:pt x="4344" y="5949"/>
                    <a:pt x="4667" y="5772"/>
                    <a:pt x="4730" y="5417"/>
                  </a:cubicBezTo>
                  <a:cubicBezTo>
                    <a:pt x="4842" y="4708"/>
                    <a:pt x="4916" y="3998"/>
                    <a:pt x="4954" y="3277"/>
                  </a:cubicBezTo>
                  <a:cubicBezTo>
                    <a:pt x="5446" y="3295"/>
                    <a:pt x="5931" y="3306"/>
                    <a:pt x="6414" y="3306"/>
                  </a:cubicBezTo>
                  <a:cubicBezTo>
                    <a:pt x="6591" y="3306"/>
                    <a:pt x="6768" y="3305"/>
                    <a:pt x="6945" y="3302"/>
                  </a:cubicBezTo>
                  <a:cubicBezTo>
                    <a:pt x="8252" y="3289"/>
                    <a:pt x="8252" y="1335"/>
                    <a:pt x="6957" y="1310"/>
                  </a:cubicBezTo>
                  <a:cubicBezTo>
                    <a:pt x="6787" y="1307"/>
                    <a:pt x="6616" y="1305"/>
                    <a:pt x="6445" y="1305"/>
                  </a:cubicBezTo>
                  <a:cubicBezTo>
                    <a:pt x="5976" y="1305"/>
                    <a:pt x="5502" y="1317"/>
                    <a:pt x="5028" y="1335"/>
                  </a:cubicBezTo>
                  <a:lnTo>
                    <a:pt x="5028" y="962"/>
                  </a:lnTo>
                  <a:cubicBezTo>
                    <a:pt x="5034" y="321"/>
                    <a:pt x="4530" y="0"/>
                    <a:pt x="40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9" name="Google Shape;564;p49">
              <a:extLst>
                <a:ext uri="{FF2B5EF4-FFF2-40B4-BE49-F238E27FC236}">
                  <a16:creationId xmlns:a16="http://schemas.microsoft.com/office/drawing/2014/main" id="{5145CEF0-BE33-4E3B-8C8E-2D9D1CF3F78A}"/>
                </a:ext>
              </a:extLst>
            </p:cNvPr>
            <p:cNvSpPr/>
            <p:nvPr/>
          </p:nvSpPr>
          <p:spPr>
            <a:xfrm>
              <a:off x="1445650" y="3364800"/>
              <a:ext cx="221550" cy="143575"/>
            </a:xfrm>
            <a:custGeom>
              <a:avLst/>
              <a:gdLst/>
              <a:ahLst/>
              <a:cxnLst/>
              <a:rect l="l" t="t" r="r" b="b"/>
              <a:pathLst>
                <a:path w="8862" h="5743" extrusionOk="0">
                  <a:moveTo>
                    <a:pt x="3597" y="0"/>
                  </a:moveTo>
                  <a:cubicBezTo>
                    <a:pt x="3242" y="0"/>
                    <a:pt x="2888" y="206"/>
                    <a:pt x="2763" y="616"/>
                  </a:cubicBezTo>
                  <a:cubicBezTo>
                    <a:pt x="2664" y="953"/>
                    <a:pt x="2614" y="1301"/>
                    <a:pt x="2626" y="1649"/>
                  </a:cubicBezTo>
                  <a:cubicBezTo>
                    <a:pt x="2054" y="1674"/>
                    <a:pt x="1469" y="1712"/>
                    <a:pt x="884" y="1749"/>
                  </a:cubicBezTo>
                  <a:cubicBezTo>
                    <a:pt x="25" y="1811"/>
                    <a:pt x="0" y="3106"/>
                    <a:pt x="884" y="3118"/>
                  </a:cubicBezTo>
                  <a:cubicBezTo>
                    <a:pt x="1469" y="3118"/>
                    <a:pt x="2054" y="3118"/>
                    <a:pt x="2639" y="3106"/>
                  </a:cubicBezTo>
                  <a:lnTo>
                    <a:pt x="2639" y="3106"/>
                  </a:lnTo>
                  <a:cubicBezTo>
                    <a:pt x="2589" y="3778"/>
                    <a:pt x="2489" y="4437"/>
                    <a:pt x="2464" y="5109"/>
                  </a:cubicBezTo>
                  <a:cubicBezTo>
                    <a:pt x="2449" y="5489"/>
                    <a:pt x="2804" y="5743"/>
                    <a:pt x="3141" y="5743"/>
                  </a:cubicBezTo>
                  <a:cubicBezTo>
                    <a:pt x="3346" y="5743"/>
                    <a:pt x="3543" y="5649"/>
                    <a:pt x="3647" y="5433"/>
                  </a:cubicBezTo>
                  <a:cubicBezTo>
                    <a:pt x="3970" y="4686"/>
                    <a:pt x="4194" y="3890"/>
                    <a:pt x="4306" y="3081"/>
                  </a:cubicBezTo>
                  <a:cubicBezTo>
                    <a:pt x="5402" y="3081"/>
                    <a:pt x="6509" y="3106"/>
                    <a:pt x="7592" y="3205"/>
                  </a:cubicBezTo>
                  <a:cubicBezTo>
                    <a:pt x="7627" y="3208"/>
                    <a:pt x="7661" y="3210"/>
                    <a:pt x="7694" y="3210"/>
                  </a:cubicBezTo>
                  <a:cubicBezTo>
                    <a:pt x="8862" y="3210"/>
                    <a:pt x="8839" y="1223"/>
                    <a:pt x="7535" y="1223"/>
                  </a:cubicBezTo>
                  <a:cubicBezTo>
                    <a:pt x="7470" y="1223"/>
                    <a:pt x="7402" y="1228"/>
                    <a:pt x="7331" y="1239"/>
                  </a:cubicBezTo>
                  <a:cubicBezTo>
                    <a:pt x="6410" y="1401"/>
                    <a:pt x="5476" y="1475"/>
                    <a:pt x="4543" y="1537"/>
                  </a:cubicBezTo>
                  <a:cubicBezTo>
                    <a:pt x="4568" y="1226"/>
                    <a:pt x="4530" y="915"/>
                    <a:pt x="4431" y="616"/>
                  </a:cubicBezTo>
                  <a:cubicBezTo>
                    <a:pt x="4306" y="206"/>
                    <a:pt x="3952" y="0"/>
                    <a:pt x="35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0" name="Google Shape;565;p49">
              <a:extLst>
                <a:ext uri="{FF2B5EF4-FFF2-40B4-BE49-F238E27FC236}">
                  <a16:creationId xmlns:a16="http://schemas.microsoft.com/office/drawing/2014/main" id="{D391FA62-FB8D-4CE4-ADCF-FD7ECC3FE389}"/>
                </a:ext>
              </a:extLst>
            </p:cNvPr>
            <p:cNvSpPr/>
            <p:nvPr/>
          </p:nvSpPr>
          <p:spPr>
            <a:xfrm>
              <a:off x="1422300" y="3519900"/>
              <a:ext cx="58525" cy="45450"/>
            </a:xfrm>
            <a:custGeom>
              <a:avLst/>
              <a:gdLst/>
              <a:ahLst/>
              <a:cxnLst/>
              <a:rect l="l" t="t" r="r" b="b"/>
              <a:pathLst>
                <a:path w="2341" h="1818" extrusionOk="0">
                  <a:moveTo>
                    <a:pt x="1171" y="1"/>
                  </a:moveTo>
                  <a:cubicBezTo>
                    <a:pt x="1" y="1"/>
                    <a:pt x="1" y="1818"/>
                    <a:pt x="1171" y="1818"/>
                  </a:cubicBezTo>
                  <a:cubicBezTo>
                    <a:pt x="2341" y="1818"/>
                    <a:pt x="2341" y="1"/>
                    <a:pt x="11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grpSp>
        <p:nvGrpSpPr>
          <p:cNvPr id="11" name="Google Shape;566;p49">
            <a:extLst>
              <a:ext uri="{FF2B5EF4-FFF2-40B4-BE49-F238E27FC236}">
                <a16:creationId xmlns:a16="http://schemas.microsoft.com/office/drawing/2014/main" id="{A9D50FC6-ACC0-4CBA-9BFD-8213E8004F2B}"/>
              </a:ext>
            </a:extLst>
          </p:cNvPr>
          <p:cNvGrpSpPr/>
          <p:nvPr/>
        </p:nvGrpSpPr>
        <p:grpSpPr>
          <a:xfrm>
            <a:off x="852805" y="4843744"/>
            <a:ext cx="685165" cy="658495"/>
            <a:chOff x="1054350" y="2305000"/>
            <a:chExt cx="1484525" cy="1635950"/>
          </a:xfrm>
        </p:grpSpPr>
        <p:sp>
          <p:nvSpPr>
            <p:cNvPr id="12" name="Google Shape;567;p49">
              <a:extLst>
                <a:ext uri="{FF2B5EF4-FFF2-40B4-BE49-F238E27FC236}">
                  <a16:creationId xmlns:a16="http://schemas.microsoft.com/office/drawing/2014/main" id="{7DD3489B-338C-4E3F-9B63-F2CF7025280B}"/>
                </a:ext>
              </a:extLst>
            </p:cNvPr>
            <p:cNvSpPr/>
            <p:nvPr/>
          </p:nvSpPr>
          <p:spPr>
            <a:xfrm>
              <a:off x="1054350" y="2305000"/>
              <a:ext cx="1484525" cy="1635950"/>
            </a:xfrm>
            <a:custGeom>
              <a:avLst/>
              <a:gdLst/>
              <a:ahLst/>
              <a:cxnLst/>
              <a:rect l="l" t="t" r="r" b="b"/>
              <a:pathLst>
                <a:path w="59381" h="65438" extrusionOk="0">
                  <a:moveTo>
                    <a:pt x="28981" y="0"/>
                  </a:moveTo>
                  <a:cubicBezTo>
                    <a:pt x="27798" y="0"/>
                    <a:pt x="26511" y="688"/>
                    <a:pt x="26293" y="1952"/>
                  </a:cubicBezTo>
                  <a:cubicBezTo>
                    <a:pt x="25244" y="8029"/>
                    <a:pt x="24253" y="14609"/>
                    <a:pt x="25977" y="20572"/>
                  </a:cubicBezTo>
                  <a:cubicBezTo>
                    <a:pt x="25761" y="20687"/>
                    <a:pt x="25546" y="20802"/>
                    <a:pt x="25330" y="20931"/>
                  </a:cubicBezTo>
                  <a:cubicBezTo>
                    <a:pt x="24181" y="21621"/>
                    <a:pt x="23175" y="22511"/>
                    <a:pt x="22356" y="23546"/>
                  </a:cubicBezTo>
                  <a:cubicBezTo>
                    <a:pt x="20000" y="22066"/>
                    <a:pt x="17989" y="20112"/>
                    <a:pt x="16451" y="17785"/>
                  </a:cubicBezTo>
                  <a:cubicBezTo>
                    <a:pt x="15915" y="16966"/>
                    <a:pt x="15009" y="16464"/>
                    <a:pt x="14073" y="16464"/>
                  </a:cubicBezTo>
                  <a:cubicBezTo>
                    <a:pt x="13629" y="16464"/>
                    <a:pt x="13179" y="16577"/>
                    <a:pt x="12759" y="16822"/>
                  </a:cubicBezTo>
                  <a:cubicBezTo>
                    <a:pt x="11552" y="17526"/>
                    <a:pt x="10992" y="19293"/>
                    <a:pt x="11796" y="20514"/>
                  </a:cubicBezTo>
                  <a:cubicBezTo>
                    <a:pt x="13865" y="23675"/>
                    <a:pt x="16609" y="26347"/>
                    <a:pt x="19842" y="28316"/>
                  </a:cubicBezTo>
                  <a:cubicBezTo>
                    <a:pt x="19655" y="28862"/>
                    <a:pt x="19497" y="29408"/>
                    <a:pt x="19368" y="29968"/>
                  </a:cubicBezTo>
                  <a:cubicBezTo>
                    <a:pt x="19109" y="31046"/>
                    <a:pt x="18922" y="32152"/>
                    <a:pt x="18764" y="33244"/>
                  </a:cubicBezTo>
                  <a:cubicBezTo>
                    <a:pt x="13721" y="32956"/>
                    <a:pt x="8822" y="31477"/>
                    <a:pt x="4440" y="28948"/>
                  </a:cubicBezTo>
                  <a:cubicBezTo>
                    <a:pt x="4015" y="28699"/>
                    <a:pt x="3548" y="28581"/>
                    <a:pt x="3087" y="28581"/>
                  </a:cubicBezTo>
                  <a:cubicBezTo>
                    <a:pt x="2163" y="28581"/>
                    <a:pt x="1261" y="29057"/>
                    <a:pt x="762" y="29910"/>
                  </a:cubicBezTo>
                  <a:cubicBezTo>
                    <a:pt x="1" y="31204"/>
                    <a:pt x="446" y="32841"/>
                    <a:pt x="1725" y="33603"/>
                  </a:cubicBezTo>
                  <a:cubicBezTo>
                    <a:pt x="6796" y="36519"/>
                    <a:pt x="12471" y="38229"/>
                    <a:pt x="18319" y="38617"/>
                  </a:cubicBezTo>
                  <a:cubicBezTo>
                    <a:pt x="18348" y="39608"/>
                    <a:pt x="18534" y="40585"/>
                    <a:pt x="18879" y="41505"/>
                  </a:cubicBezTo>
                  <a:cubicBezTo>
                    <a:pt x="19023" y="41893"/>
                    <a:pt x="19195" y="42266"/>
                    <a:pt x="19396" y="42625"/>
                  </a:cubicBezTo>
                  <a:cubicBezTo>
                    <a:pt x="17945" y="43976"/>
                    <a:pt x="16652" y="45499"/>
                    <a:pt x="15560" y="47137"/>
                  </a:cubicBezTo>
                  <a:cubicBezTo>
                    <a:pt x="14742" y="48344"/>
                    <a:pt x="15316" y="50125"/>
                    <a:pt x="16523" y="50829"/>
                  </a:cubicBezTo>
                  <a:cubicBezTo>
                    <a:pt x="16948" y="51079"/>
                    <a:pt x="17397" y="51193"/>
                    <a:pt x="17838" y="51193"/>
                  </a:cubicBezTo>
                  <a:cubicBezTo>
                    <a:pt x="18766" y="51193"/>
                    <a:pt x="19655" y="50685"/>
                    <a:pt x="20201" y="49867"/>
                  </a:cubicBezTo>
                  <a:cubicBezTo>
                    <a:pt x="20919" y="48789"/>
                    <a:pt x="21738" y="47798"/>
                    <a:pt x="22672" y="46907"/>
                  </a:cubicBezTo>
                  <a:cubicBezTo>
                    <a:pt x="22787" y="46792"/>
                    <a:pt x="22916" y="46663"/>
                    <a:pt x="23046" y="46548"/>
                  </a:cubicBezTo>
                  <a:cubicBezTo>
                    <a:pt x="24296" y="47367"/>
                    <a:pt x="25675" y="47956"/>
                    <a:pt x="27140" y="48286"/>
                  </a:cubicBezTo>
                  <a:cubicBezTo>
                    <a:pt x="27844" y="48459"/>
                    <a:pt x="28563" y="48588"/>
                    <a:pt x="29281" y="48674"/>
                  </a:cubicBezTo>
                  <a:cubicBezTo>
                    <a:pt x="29396" y="49996"/>
                    <a:pt x="29425" y="51332"/>
                    <a:pt x="29353" y="52668"/>
                  </a:cubicBezTo>
                  <a:cubicBezTo>
                    <a:pt x="29296" y="54205"/>
                    <a:pt x="29094" y="55743"/>
                    <a:pt x="28750" y="57237"/>
                  </a:cubicBezTo>
                  <a:cubicBezTo>
                    <a:pt x="28376" y="58875"/>
                    <a:pt x="27859" y="60484"/>
                    <a:pt x="27227" y="62050"/>
                  </a:cubicBezTo>
                  <a:cubicBezTo>
                    <a:pt x="26695" y="63357"/>
                    <a:pt x="27801" y="65067"/>
                    <a:pt x="29109" y="65354"/>
                  </a:cubicBezTo>
                  <a:cubicBezTo>
                    <a:pt x="29355" y="65411"/>
                    <a:pt x="29591" y="65438"/>
                    <a:pt x="29817" y="65438"/>
                  </a:cubicBezTo>
                  <a:cubicBezTo>
                    <a:pt x="31030" y="65438"/>
                    <a:pt x="31943" y="64659"/>
                    <a:pt x="32428" y="63472"/>
                  </a:cubicBezTo>
                  <a:cubicBezTo>
                    <a:pt x="34310" y="58774"/>
                    <a:pt x="35071" y="53717"/>
                    <a:pt x="34669" y="48674"/>
                  </a:cubicBezTo>
                  <a:cubicBezTo>
                    <a:pt x="35876" y="48516"/>
                    <a:pt x="37054" y="48214"/>
                    <a:pt x="38189" y="47783"/>
                  </a:cubicBezTo>
                  <a:cubicBezTo>
                    <a:pt x="38878" y="47510"/>
                    <a:pt x="39525" y="47180"/>
                    <a:pt x="40143" y="46792"/>
                  </a:cubicBezTo>
                  <a:cubicBezTo>
                    <a:pt x="44683" y="49550"/>
                    <a:pt x="49726" y="51361"/>
                    <a:pt x="54970" y="52122"/>
                  </a:cubicBezTo>
                  <a:cubicBezTo>
                    <a:pt x="55156" y="52149"/>
                    <a:pt x="55346" y="52163"/>
                    <a:pt x="55536" y="52163"/>
                  </a:cubicBezTo>
                  <a:cubicBezTo>
                    <a:pt x="56764" y="52163"/>
                    <a:pt x="57990" y="51584"/>
                    <a:pt x="58289" y="50240"/>
                  </a:cubicBezTo>
                  <a:cubicBezTo>
                    <a:pt x="58576" y="48976"/>
                    <a:pt x="57901" y="47137"/>
                    <a:pt x="56406" y="46936"/>
                  </a:cubicBezTo>
                  <a:cubicBezTo>
                    <a:pt x="52053" y="46347"/>
                    <a:pt x="47844" y="44953"/>
                    <a:pt x="43993" y="42812"/>
                  </a:cubicBezTo>
                  <a:cubicBezTo>
                    <a:pt x="44496" y="41979"/>
                    <a:pt x="44913" y="41117"/>
                    <a:pt x="45229" y="40212"/>
                  </a:cubicBezTo>
                  <a:cubicBezTo>
                    <a:pt x="46852" y="40456"/>
                    <a:pt x="48418" y="41002"/>
                    <a:pt x="49826" y="41850"/>
                  </a:cubicBezTo>
                  <a:cubicBezTo>
                    <a:pt x="50252" y="42098"/>
                    <a:pt x="50718" y="42216"/>
                    <a:pt x="51179" y="42216"/>
                  </a:cubicBezTo>
                  <a:cubicBezTo>
                    <a:pt x="52104" y="42216"/>
                    <a:pt x="53006" y="41740"/>
                    <a:pt x="53504" y="40887"/>
                  </a:cubicBezTo>
                  <a:cubicBezTo>
                    <a:pt x="54266" y="39594"/>
                    <a:pt x="53835" y="37956"/>
                    <a:pt x="52542" y="37195"/>
                  </a:cubicBezTo>
                  <a:cubicBezTo>
                    <a:pt x="50645" y="36088"/>
                    <a:pt x="48562" y="35327"/>
                    <a:pt x="46393" y="34939"/>
                  </a:cubicBezTo>
                  <a:cubicBezTo>
                    <a:pt x="46507" y="33675"/>
                    <a:pt x="46493" y="32410"/>
                    <a:pt x="46335" y="31160"/>
                  </a:cubicBezTo>
                  <a:cubicBezTo>
                    <a:pt x="48073" y="30442"/>
                    <a:pt x="49683" y="29465"/>
                    <a:pt x="51119" y="28244"/>
                  </a:cubicBezTo>
                  <a:cubicBezTo>
                    <a:pt x="54338" y="25557"/>
                    <a:pt x="56550" y="21822"/>
                    <a:pt x="58662" y="18244"/>
                  </a:cubicBezTo>
                  <a:cubicBezTo>
                    <a:pt x="59381" y="16966"/>
                    <a:pt x="58935" y="15342"/>
                    <a:pt x="57671" y="14609"/>
                  </a:cubicBezTo>
                  <a:cubicBezTo>
                    <a:pt x="57245" y="14358"/>
                    <a:pt x="56776" y="14238"/>
                    <a:pt x="56313" y="14238"/>
                  </a:cubicBezTo>
                  <a:cubicBezTo>
                    <a:pt x="55402" y="14238"/>
                    <a:pt x="54512" y="14700"/>
                    <a:pt x="54007" y="15529"/>
                  </a:cubicBezTo>
                  <a:cubicBezTo>
                    <a:pt x="52197" y="18603"/>
                    <a:pt x="50530" y="21491"/>
                    <a:pt x="47973" y="23862"/>
                  </a:cubicBezTo>
                  <a:cubicBezTo>
                    <a:pt x="46938" y="24781"/>
                    <a:pt x="45789" y="25543"/>
                    <a:pt x="44554" y="26132"/>
                  </a:cubicBezTo>
                  <a:cubicBezTo>
                    <a:pt x="43490" y="24336"/>
                    <a:pt x="41953" y="22856"/>
                    <a:pt x="40100" y="21865"/>
                  </a:cubicBezTo>
                  <a:cubicBezTo>
                    <a:pt x="41551" y="19164"/>
                    <a:pt x="42686" y="16305"/>
                    <a:pt x="43490" y="13331"/>
                  </a:cubicBezTo>
                  <a:cubicBezTo>
                    <a:pt x="43850" y="11980"/>
                    <a:pt x="43031" y="10342"/>
                    <a:pt x="41608" y="10026"/>
                  </a:cubicBezTo>
                  <a:cubicBezTo>
                    <a:pt x="41384" y="9974"/>
                    <a:pt x="41159" y="9949"/>
                    <a:pt x="40936" y="9949"/>
                  </a:cubicBezTo>
                  <a:cubicBezTo>
                    <a:pt x="39743" y="9949"/>
                    <a:pt x="38631" y="10674"/>
                    <a:pt x="38304" y="11908"/>
                  </a:cubicBezTo>
                  <a:cubicBezTo>
                    <a:pt x="37600" y="14451"/>
                    <a:pt x="36637" y="16937"/>
                    <a:pt x="35402" y="19279"/>
                  </a:cubicBezTo>
                  <a:cubicBezTo>
                    <a:pt x="34646" y="19224"/>
                    <a:pt x="33887" y="19199"/>
                    <a:pt x="33128" y="19199"/>
                  </a:cubicBezTo>
                  <a:cubicBezTo>
                    <a:pt x="32486" y="19199"/>
                    <a:pt x="31845" y="19217"/>
                    <a:pt x="31206" y="19250"/>
                  </a:cubicBezTo>
                  <a:cubicBezTo>
                    <a:pt x="31163" y="19121"/>
                    <a:pt x="31120" y="18977"/>
                    <a:pt x="31077" y="18833"/>
                  </a:cubicBezTo>
                  <a:cubicBezTo>
                    <a:pt x="30876" y="18058"/>
                    <a:pt x="30704" y="17267"/>
                    <a:pt x="30574" y="16477"/>
                  </a:cubicBezTo>
                  <a:cubicBezTo>
                    <a:pt x="30574" y="16420"/>
                    <a:pt x="30560" y="16377"/>
                    <a:pt x="30560" y="16362"/>
                  </a:cubicBezTo>
                  <a:cubicBezTo>
                    <a:pt x="30545" y="16333"/>
                    <a:pt x="30560" y="16319"/>
                    <a:pt x="30560" y="16290"/>
                  </a:cubicBezTo>
                  <a:cubicBezTo>
                    <a:pt x="30531" y="16089"/>
                    <a:pt x="30517" y="15888"/>
                    <a:pt x="30488" y="15687"/>
                  </a:cubicBezTo>
                  <a:cubicBezTo>
                    <a:pt x="30445" y="15242"/>
                    <a:pt x="30416" y="14782"/>
                    <a:pt x="30402" y="14336"/>
                  </a:cubicBezTo>
                  <a:cubicBezTo>
                    <a:pt x="30244" y="10587"/>
                    <a:pt x="30862" y="7024"/>
                    <a:pt x="31494" y="3374"/>
                  </a:cubicBezTo>
                  <a:cubicBezTo>
                    <a:pt x="31724" y="1995"/>
                    <a:pt x="31120" y="415"/>
                    <a:pt x="29612" y="70"/>
                  </a:cubicBezTo>
                  <a:cubicBezTo>
                    <a:pt x="29410" y="23"/>
                    <a:pt x="29197" y="0"/>
                    <a:pt x="289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3" name="Google Shape;568;p49">
              <a:extLst>
                <a:ext uri="{FF2B5EF4-FFF2-40B4-BE49-F238E27FC236}">
                  <a16:creationId xmlns:a16="http://schemas.microsoft.com/office/drawing/2014/main" id="{D21667A9-F168-47AE-BE1E-1B7FC0241914}"/>
                </a:ext>
              </a:extLst>
            </p:cNvPr>
            <p:cNvSpPr/>
            <p:nvPr/>
          </p:nvSpPr>
          <p:spPr>
            <a:xfrm>
              <a:off x="1700525" y="2990250"/>
              <a:ext cx="155900" cy="121075"/>
            </a:xfrm>
            <a:custGeom>
              <a:avLst/>
              <a:gdLst/>
              <a:ahLst/>
              <a:cxnLst/>
              <a:rect l="l" t="t" r="r" b="b"/>
              <a:pathLst>
                <a:path w="6236" h="4843" extrusionOk="0">
                  <a:moveTo>
                    <a:pt x="3118" y="1"/>
                  </a:moveTo>
                  <a:cubicBezTo>
                    <a:pt x="0" y="1"/>
                    <a:pt x="0" y="4842"/>
                    <a:pt x="3118" y="4842"/>
                  </a:cubicBezTo>
                  <a:cubicBezTo>
                    <a:pt x="6236" y="4842"/>
                    <a:pt x="6236" y="1"/>
                    <a:pt x="3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4" name="Google Shape;569;p49">
              <a:extLst>
                <a:ext uri="{FF2B5EF4-FFF2-40B4-BE49-F238E27FC236}">
                  <a16:creationId xmlns:a16="http://schemas.microsoft.com/office/drawing/2014/main" id="{45461C24-9772-4F7E-AB7D-9FFB33529F24}"/>
                </a:ext>
              </a:extLst>
            </p:cNvPr>
            <p:cNvSpPr/>
            <p:nvPr/>
          </p:nvSpPr>
          <p:spPr>
            <a:xfrm>
              <a:off x="1726375" y="3016125"/>
              <a:ext cx="90175" cy="69700"/>
            </a:xfrm>
            <a:custGeom>
              <a:avLst/>
              <a:gdLst/>
              <a:ahLst/>
              <a:cxnLst/>
              <a:rect l="l" t="t" r="r" b="b"/>
              <a:pathLst>
                <a:path w="3607" h="2788" extrusionOk="0">
                  <a:moveTo>
                    <a:pt x="1797" y="0"/>
                  </a:moveTo>
                  <a:cubicBezTo>
                    <a:pt x="1" y="0"/>
                    <a:pt x="1" y="2787"/>
                    <a:pt x="1797" y="2787"/>
                  </a:cubicBezTo>
                  <a:cubicBezTo>
                    <a:pt x="3593" y="2787"/>
                    <a:pt x="3607" y="0"/>
                    <a:pt x="17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5" name="Google Shape;570;p49">
              <a:extLst>
                <a:ext uri="{FF2B5EF4-FFF2-40B4-BE49-F238E27FC236}">
                  <a16:creationId xmlns:a16="http://schemas.microsoft.com/office/drawing/2014/main" id="{884A2933-1BEB-413E-9103-A53B091A3D90}"/>
                </a:ext>
              </a:extLst>
            </p:cNvPr>
            <p:cNvSpPr/>
            <p:nvPr/>
          </p:nvSpPr>
          <p:spPr>
            <a:xfrm>
              <a:off x="1900575" y="2978400"/>
              <a:ext cx="155925" cy="121075"/>
            </a:xfrm>
            <a:custGeom>
              <a:avLst/>
              <a:gdLst/>
              <a:ahLst/>
              <a:cxnLst/>
              <a:rect l="l" t="t" r="r" b="b"/>
              <a:pathLst>
                <a:path w="6237" h="4843" extrusionOk="0">
                  <a:moveTo>
                    <a:pt x="3119" y="0"/>
                  </a:moveTo>
                  <a:cubicBezTo>
                    <a:pt x="1" y="0"/>
                    <a:pt x="1" y="4842"/>
                    <a:pt x="3119" y="4842"/>
                  </a:cubicBezTo>
                  <a:cubicBezTo>
                    <a:pt x="6236" y="4842"/>
                    <a:pt x="6236" y="0"/>
                    <a:pt x="31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6" name="Google Shape;571;p49">
              <a:extLst>
                <a:ext uri="{FF2B5EF4-FFF2-40B4-BE49-F238E27FC236}">
                  <a16:creationId xmlns:a16="http://schemas.microsoft.com/office/drawing/2014/main" id="{539FE4C5-3953-4DFF-BFFB-4491A0CF8E87}"/>
                </a:ext>
              </a:extLst>
            </p:cNvPr>
            <p:cNvSpPr/>
            <p:nvPr/>
          </p:nvSpPr>
          <p:spPr>
            <a:xfrm>
              <a:off x="1933625" y="3004250"/>
              <a:ext cx="89825" cy="69725"/>
            </a:xfrm>
            <a:custGeom>
              <a:avLst/>
              <a:gdLst/>
              <a:ahLst/>
              <a:cxnLst/>
              <a:rect l="l" t="t" r="r" b="b"/>
              <a:pathLst>
                <a:path w="3593" h="2789" extrusionOk="0">
                  <a:moveTo>
                    <a:pt x="1797" y="1"/>
                  </a:moveTo>
                  <a:cubicBezTo>
                    <a:pt x="1" y="1"/>
                    <a:pt x="1" y="2788"/>
                    <a:pt x="1797" y="2788"/>
                  </a:cubicBezTo>
                  <a:cubicBezTo>
                    <a:pt x="3593" y="2788"/>
                    <a:pt x="3593" y="1"/>
                    <a:pt x="17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7" name="Google Shape;572;p49">
              <a:extLst>
                <a:ext uri="{FF2B5EF4-FFF2-40B4-BE49-F238E27FC236}">
                  <a16:creationId xmlns:a16="http://schemas.microsoft.com/office/drawing/2014/main" id="{CC20FA0A-FF1C-4855-A8C1-E7BBB158FA27}"/>
                </a:ext>
              </a:extLst>
            </p:cNvPr>
            <p:cNvSpPr/>
            <p:nvPr/>
          </p:nvSpPr>
          <p:spPr>
            <a:xfrm>
              <a:off x="1709500" y="3206100"/>
              <a:ext cx="357350" cy="121325"/>
            </a:xfrm>
            <a:custGeom>
              <a:avLst/>
              <a:gdLst/>
              <a:ahLst/>
              <a:cxnLst/>
              <a:rect l="l" t="t" r="r" b="b"/>
              <a:pathLst>
                <a:path w="14294" h="4853" extrusionOk="0">
                  <a:moveTo>
                    <a:pt x="9494" y="0"/>
                  </a:moveTo>
                  <a:cubicBezTo>
                    <a:pt x="9219" y="0"/>
                    <a:pt x="8946" y="156"/>
                    <a:pt x="8822" y="447"/>
                  </a:cubicBezTo>
                  <a:cubicBezTo>
                    <a:pt x="8592" y="1007"/>
                    <a:pt x="8362" y="1567"/>
                    <a:pt x="8132" y="2128"/>
                  </a:cubicBezTo>
                  <a:cubicBezTo>
                    <a:pt x="8089" y="2243"/>
                    <a:pt x="7946" y="2688"/>
                    <a:pt x="7816" y="3033"/>
                  </a:cubicBezTo>
                  <a:cubicBezTo>
                    <a:pt x="7242" y="2271"/>
                    <a:pt x="6624" y="1539"/>
                    <a:pt x="5977" y="849"/>
                  </a:cubicBezTo>
                  <a:cubicBezTo>
                    <a:pt x="5829" y="670"/>
                    <a:pt x="5620" y="584"/>
                    <a:pt x="5413" y="584"/>
                  </a:cubicBezTo>
                  <a:cubicBezTo>
                    <a:pt x="5139" y="584"/>
                    <a:pt x="4871" y="735"/>
                    <a:pt x="4756" y="1021"/>
                  </a:cubicBezTo>
                  <a:cubicBezTo>
                    <a:pt x="4440" y="1625"/>
                    <a:pt x="4110" y="2199"/>
                    <a:pt x="3765" y="2774"/>
                  </a:cubicBezTo>
                  <a:lnTo>
                    <a:pt x="2213" y="806"/>
                  </a:lnTo>
                  <a:cubicBezTo>
                    <a:pt x="2067" y="630"/>
                    <a:pt x="1865" y="546"/>
                    <a:pt x="1665" y="546"/>
                  </a:cubicBezTo>
                  <a:cubicBezTo>
                    <a:pt x="1392" y="546"/>
                    <a:pt x="1122" y="702"/>
                    <a:pt x="1006" y="993"/>
                  </a:cubicBezTo>
                  <a:cubicBezTo>
                    <a:pt x="590" y="1970"/>
                    <a:pt x="274" y="2990"/>
                    <a:pt x="58" y="4038"/>
                  </a:cubicBezTo>
                  <a:cubicBezTo>
                    <a:pt x="1" y="4335"/>
                    <a:pt x="267" y="4542"/>
                    <a:pt x="524" y="4542"/>
                  </a:cubicBezTo>
                  <a:cubicBezTo>
                    <a:pt x="654" y="4542"/>
                    <a:pt x="781" y="4489"/>
                    <a:pt x="863" y="4369"/>
                  </a:cubicBezTo>
                  <a:cubicBezTo>
                    <a:pt x="1236" y="3794"/>
                    <a:pt x="1552" y="3205"/>
                    <a:pt x="1840" y="2602"/>
                  </a:cubicBezTo>
                  <a:lnTo>
                    <a:pt x="3276" y="4441"/>
                  </a:lnTo>
                  <a:cubicBezTo>
                    <a:pt x="3408" y="4609"/>
                    <a:pt x="3630" y="4703"/>
                    <a:pt x="3850" y="4703"/>
                  </a:cubicBezTo>
                  <a:cubicBezTo>
                    <a:pt x="4061" y="4703"/>
                    <a:pt x="4270" y="4616"/>
                    <a:pt x="4397" y="4426"/>
                  </a:cubicBezTo>
                  <a:cubicBezTo>
                    <a:pt x="4799" y="3794"/>
                    <a:pt x="5187" y="3162"/>
                    <a:pt x="5546" y="2501"/>
                  </a:cubicBezTo>
                  <a:cubicBezTo>
                    <a:pt x="6135" y="3162"/>
                    <a:pt x="6667" y="3866"/>
                    <a:pt x="7170" y="4584"/>
                  </a:cubicBezTo>
                  <a:cubicBezTo>
                    <a:pt x="7304" y="4755"/>
                    <a:pt x="7509" y="4853"/>
                    <a:pt x="7718" y="4853"/>
                  </a:cubicBezTo>
                  <a:cubicBezTo>
                    <a:pt x="7755" y="4853"/>
                    <a:pt x="7793" y="4850"/>
                    <a:pt x="7831" y="4843"/>
                  </a:cubicBezTo>
                  <a:cubicBezTo>
                    <a:pt x="8492" y="4685"/>
                    <a:pt x="8779" y="4254"/>
                    <a:pt x="9038" y="3651"/>
                  </a:cubicBezTo>
                  <a:cubicBezTo>
                    <a:pt x="9253" y="3133"/>
                    <a:pt x="9469" y="2631"/>
                    <a:pt x="9670" y="2113"/>
                  </a:cubicBezTo>
                  <a:cubicBezTo>
                    <a:pt x="10316" y="2918"/>
                    <a:pt x="10948" y="3737"/>
                    <a:pt x="11566" y="4570"/>
                  </a:cubicBezTo>
                  <a:cubicBezTo>
                    <a:pt x="11690" y="4744"/>
                    <a:pt x="11912" y="4838"/>
                    <a:pt x="12133" y="4838"/>
                  </a:cubicBezTo>
                  <a:cubicBezTo>
                    <a:pt x="12350" y="4838"/>
                    <a:pt x="12566" y="4748"/>
                    <a:pt x="12687" y="4556"/>
                  </a:cubicBezTo>
                  <a:cubicBezTo>
                    <a:pt x="13333" y="3507"/>
                    <a:pt x="13822" y="2372"/>
                    <a:pt x="14138" y="1194"/>
                  </a:cubicBezTo>
                  <a:cubicBezTo>
                    <a:pt x="14293" y="636"/>
                    <a:pt x="13814" y="217"/>
                    <a:pt x="13382" y="217"/>
                  </a:cubicBezTo>
                  <a:cubicBezTo>
                    <a:pt x="13136" y="217"/>
                    <a:pt x="12905" y="353"/>
                    <a:pt x="12816" y="677"/>
                  </a:cubicBezTo>
                  <a:cubicBezTo>
                    <a:pt x="12629" y="1409"/>
                    <a:pt x="12356" y="2128"/>
                    <a:pt x="12026" y="2817"/>
                  </a:cubicBezTo>
                  <a:cubicBezTo>
                    <a:pt x="11379" y="1955"/>
                    <a:pt x="10719" y="1108"/>
                    <a:pt x="10043" y="260"/>
                  </a:cubicBezTo>
                  <a:cubicBezTo>
                    <a:pt x="9898" y="84"/>
                    <a:pt x="9695" y="0"/>
                    <a:pt x="94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grpSp>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ppt_y</p:attrName>
                                        </p:attrNameLst>
                                      </p:cBhvr>
                                      <p:tavLst>
                                        <p:tav tm="0">
                                          <p:val>
                                            <p:strVal val="#ppt_y+#ppt_h*1.125000"/>
                                          </p:val>
                                        </p:tav>
                                        <p:tav tm="100000">
                                          <p:val>
                                            <p:strVal val="#ppt_y"/>
                                          </p:val>
                                        </p:tav>
                                      </p:tavLst>
                                    </p:anim>
                                    <p:animEffect transition="in" filter="wipe(up)">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ppt_y</p:attrName>
                                        </p:attrNameLst>
                                      </p:cBhvr>
                                      <p:tavLst>
                                        <p:tav tm="0">
                                          <p:val>
                                            <p:strVal val="#ppt_y+#ppt_h*1.125000"/>
                                          </p:val>
                                        </p:tav>
                                        <p:tav tm="100000">
                                          <p:val>
                                            <p:strVal val="#ppt_y"/>
                                          </p:val>
                                        </p:tav>
                                      </p:tavLst>
                                    </p:anim>
                                    <p:animEffect transition="in" filter="wipe(up)">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E96A0A-228E-417B-8480-F161F8834D8B}"/>
              </a:ext>
            </a:extLst>
          </p:cNvPr>
          <p:cNvPicPr/>
          <p:nvPr/>
        </p:nvPicPr>
        <p:blipFill>
          <a:blip r:embed="rId3">
            <a:clrChange>
              <a:clrFrom>
                <a:srgbClr val="FEFEFE">
                  <a:alpha val="100000"/>
                </a:srgbClr>
              </a:clrFrom>
              <a:clrTo>
                <a:srgbClr val="FEFEFE">
                  <a:alpha val="100000"/>
                  <a:alpha val="0"/>
                </a:srgbClr>
              </a:clrTo>
            </a:clrChange>
          </a:blip>
          <a:stretch>
            <a:fillRect/>
          </a:stretch>
        </p:blipFill>
        <p:spPr>
          <a:xfrm>
            <a:off x="5298759" y="1755783"/>
            <a:ext cx="5506085" cy="2929890"/>
          </a:xfrm>
          <a:prstGeom prst="rect">
            <a:avLst/>
          </a:prstGeom>
          <a:noFill/>
          <a:ln w="9525">
            <a:noFill/>
          </a:ln>
        </p:spPr>
      </p:pic>
      <p:pic>
        <p:nvPicPr>
          <p:cNvPr id="3" name="Picture 2">
            <a:extLst>
              <a:ext uri="{FF2B5EF4-FFF2-40B4-BE49-F238E27FC236}">
                <a16:creationId xmlns:a16="http://schemas.microsoft.com/office/drawing/2014/main" id="{2FA12740-819A-4E3B-81CE-DF4971B58EED}"/>
              </a:ext>
            </a:extLst>
          </p:cNvPr>
          <p:cNvPicPr/>
          <p:nvPr/>
        </p:nvPicPr>
        <p:blipFill>
          <a:blip r:embed="rId4"/>
          <a:stretch>
            <a:fillRect/>
          </a:stretch>
        </p:blipFill>
        <p:spPr>
          <a:xfrm>
            <a:off x="6036629" y="4685673"/>
            <a:ext cx="1697355" cy="957580"/>
          </a:xfrm>
          <a:prstGeom prst="rect">
            <a:avLst/>
          </a:prstGeom>
          <a:noFill/>
          <a:ln w="9525">
            <a:noFill/>
          </a:ln>
        </p:spPr>
      </p:pic>
      <p:pic>
        <p:nvPicPr>
          <p:cNvPr id="4" name="Picture 3">
            <a:extLst>
              <a:ext uri="{FF2B5EF4-FFF2-40B4-BE49-F238E27FC236}">
                <a16:creationId xmlns:a16="http://schemas.microsoft.com/office/drawing/2014/main" id="{66E42955-4A45-46BE-B06F-C79CED04245F}"/>
              </a:ext>
            </a:extLst>
          </p:cNvPr>
          <p:cNvPicPr/>
          <p:nvPr/>
        </p:nvPicPr>
        <p:blipFill>
          <a:blip r:embed="rId5"/>
          <a:stretch>
            <a:fillRect/>
          </a:stretch>
        </p:blipFill>
        <p:spPr>
          <a:xfrm>
            <a:off x="6036629" y="5765173"/>
            <a:ext cx="1697355" cy="835660"/>
          </a:xfrm>
          <a:prstGeom prst="rect">
            <a:avLst/>
          </a:prstGeom>
          <a:noFill/>
          <a:ln w="9525">
            <a:noFill/>
          </a:ln>
        </p:spPr>
      </p:pic>
      <p:pic>
        <p:nvPicPr>
          <p:cNvPr id="5" name="Picture 4">
            <a:extLst>
              <a:ext uri="{FF2B5EF4-FFF2-40B4-BE49-F238E27FC236}">
                <a16:creationId xmlns:a16="http://schemas.microsoft.com/office/drawing/2014/main" id="{2CC67663-EEA0-4450-BB03-47FDB8F5B828}"/>
              </a:ext>
            </a:extLst>
          </p:cNvPr>
          <p:cNvPicPr/>
          <p:nvPr/>
        </p:nvPicPr>
        <p:blipFill>
          <a:blip r:embed="rId6"/>
          <a:stretch>
            <a:fillRect/>
          </a:stretch>
        </p:blipFill>
        <p:spPr>
          <a:xfrm>
            <a:off x="7850824" y="4685673"/>
            <a:ext cx="1956435" cy="1915795"/>
          </a:xfrm>
          <a:prstGeom prst="rect">
            <a:avLst/>
          </a:prstGeom>
          <a:noFill/>
          <a:ln w="9525">
            <a:noFill/>
          </a:ln>
        </p:spPr>
      </p:pic>
      <p:sp>
        <p:nvSpPr>
          <p:cNvPr id="6" name="Rounded Rectangular Callout 4">
            <a:extLst>
              <a:ext uri="{FF2B5EF4-FFF2-40B4-BE49-F238E27FC236}">
                <a16:creationId xmlns:a16="http://schemas.microsoft.com/office/drawing/2014/main" id="{8FE81E17-F94E-4988-ADBB-B73A3EEA0572}"/>
              </a:ext>
            </a:extLst>
          </p:cNvPr>
          <p:cNvSpPr/>
          <p:nvPr/>
        </p:nvSpPr>
        <p:spPr>
          <a:xfrm>
            <a:off x="919696" y="3053755"/>
            <a:ext cx="3976394" cy="2514600"/>
          </a:xfrm>
          <a:prstGeom prst="wedgeRoundRectCallout">
            <a:avLst>
              <a:gd name="adj1" fmla="val -55833"/>
              <a:gd name="adj2" fmla="val 41926"/>
              <a:gd name="adj3" fmla="val 16667"/>
            </a:avLst>
          </a:prstGeom>
          <a:solidFill>
            <a:srgbClr val="FBE3DE"/>
          </a:solidFill>
        </p:spPr>
        <p:style>
          <a:lnRef idx="1">
            <a:schemeClr val="accent3"/>
          </a:lnRef>
          <a:fillRef idx="2">
            <a:schemeClr val="accent3"/>
          </a:fillRef>
          <a:effectRef idx="1">
            <a:schemeClr val="accent3"/>
          </a:effectRef>
          <a:fontRef idx="minor">
            <a:schemeClr val="dk1"/>
          </a:fontRef>
        </p:style>
        <p:txBody>
          <a:bodyPr rtlCol="0" anchor="ctr"/>
          <a:lstStyle/>
          <a:p>
            <a:pPr marL="0" indent="0" algn="just">
              <a:lnSpc>
                <a:spcPct val="150000"/>
              </a:lnSpc>
            </a:pPr>
            <a:r>
              <a:rPr lang="en-US" sz="2400" dirty="0" err="1">
                <a:solidFill>
                  <a:schemeClr val="tx1"/>
                </a:solidFill>
                <a:latin typeface="UTM Avo" panose="02040603050506020204" pitchFamily="18" charset="0"/>
                <a:cs typeface="Arial" panose="020B0604020202020204" pitchFamily="34" charset="0"/>
                <a:sym typeface="+mn-ea"/>
              </a:rPr>
              <a:t>Mỗi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đội</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sẽ</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được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cấp</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một</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số</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phiếu</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hàng</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để</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thực</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hiện</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mua</a:t>
            </a:r>
            <a:r>
              <a:rPr lang="en-US" sz="2400" dirty="0">
                <a:solidFill>
                  <a:schemeClr val="tx1"/>
                </a:solidFill>
                <a:latin typeface="UTM Avo" panose="02040603050506020204" pitchFamily="18" charset="0"/>
                <a:cs typeface="Arial" panose="020B0604020202020204" pitchFamily="34" charset="0"/>
                <a:sym typeface="+mn-ea"/>
              </a:rPr>
              <a:t> </a:t>
            </a:r>
            <a:r>
              <a:rPr lang="en-US" sz="2400" dirty="0" err="1">
                <a:solidFill>
                  <a:schemeClr val="tx1"/>
                </a:solidFill>
                <a:latin typeface="UTM Avo" panose="02040603050506020204" pitchFamily="18" charset="0"/>
                <a:cs typeface="Arial" panose="020B0604020202020204" pitchFamily="34" charset="0"/>
                <a:sym typeface="+mn-ea"/>
              </a:rPr>
              <a:t>sắm</a:t>
            </a:r>
            <a:r>
              <a:rPr lang="en-US" sz="2400" dirty="0">
                <a:solidFill>
                  <a:schemeClr val="tx1"/>
                </a:solidFill>
                <a:latin typeface="UTM Avo" panose="02040603050506020204" pitchFamily="18" charset="0"/>
                <a:cs typeface="Arial" panose="020B0604020202020204" pitchFamily="34" charset="0"/>
                <a:sym typeface="+mn-ea"/>
              </a:rPr>
              <a:t>.</a:t>
            </a:r>
          </a:p>
        </p:txBody>
      </p:sp>
    </p:spTree>
    <p:extLst>
      <p:ext uri="{BB962C8B-B14F-4D97-AF65-F5344CB8AC3E}">
        <p14:creationId xmlns:p14="http://schemas.microsoft.com/office/powerpoint/2010/main" val="300885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Google Shape;525;p47">
            <a:extLst>
              <a:ext uri="{FF2B5EF4-FFF2-40B4-BE49-F238E27FC236}">
                <a16:creationId xmlns:a16="http://schemas.microsoft.com/office/drawing/2014/main" id="{9E809608-6278-4BF7-95BD-9148DEC79946}"/>
              </a:ext>
            </a:extLst>
          </p:cNvPr>
          <p:cNvSpPr txBox="1">
            <a:spLocks/>
          </p:cNvSpPr>
          <p:nvPr/>
        </p:nvSpPr>
        <p:spPr>
          <a:xfrm>
            <a:off x="1935570" y="1524884"/>
            <a:ext cx="7713600" cy="5727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600" b="1" dirty="0">
                <a:latin typeface="UTM Avo" panose="02040603050506020204" pitchFamily="18" charset="0"/>
                <a:ea typeface="Montserrat SemiBold"/>
                <a:cs typeface="Montserrat SemiBold"/>
                <a:sym typeface="Montserrat SemiBold"/>
              </a:rPr>
              <a:t>II. </a:t>
            </a:r>
            <a:r>
              <a:rPr lang="en-US" sz="2600" b="1" dirty="0" err="1">
                <a:latin typeface="UTM Avo" panose="02040603050506020204" pitchFamily="18" charset="0"/>
                <a:ea typeface="Montserrat SemiBold"/>
                <a:cs typeface="Montserrat SemiBold"/>
                <a:sym typeface="Montserrat SemiBold"/>
              </a:rPr>
              <a:t>Xử</a:t>
            </a:r>
            <a:r>
              <a:rPr lang="en-US" sz="2600" b="1" dirty="0">
                <a:latin typeface="UTM Avo" panose="02040603050506020204" pitchFamily="18" charset="0"/>
                <a:ea typeface="Montserrat SemiBold"/>
                <a:cs typeface="Montserrat SemiBold"/>
                <a:sym typeface="Montserrat SemiBold"/>
              </a:rPr>
              <a:t> </a:t>
            </a:r>
            <a:r>
              <a:rPr lang="en-US" sz="2600" b="1" dirty="0" err="1">
                <a:latin typeface="UTM Avo" panose="02040603050506020204" pitchFamily="18" charset="0"/>
                <a:ea typeface="Montserrat SemiBold"/>
                <a:cs typeface="Montserrat SemiBold"/>
                <a:sym typeface="Montserrat SemiBold"/>
              </a:rPr>
              <a:t>lý</a:t>
            </a:r>
            <a:r>
              <a:rPr lang="en-US" sz="2600" b="1" dirty="0">
                <a:latin typeface="UTM Avo" panose="02040603050506020204" pitchFamily="18" charset="0"/>
                <a:ea typeface="Montserrat SemiBold"/>
                <a:cs typeface="Montserrat SemiBold"/>
                <a:sym typeface="Montserrat SemiBold"/>
              </a:rPr>
              <a:t> </a:t>
            </a:r>
            <a:r>
              <a:rPr lang="en-US" sz="2600" b="1" dirty="0" err="1">
                <a:latin typeface="UTM Avo" panose="02040603050506020204" pitchFamily="18" charset="0"/>
                <a:ea typeface="Montserrat SemiBold"/>
                <a:cs typeface="Montserrat SemiBold"/>
                <a:sym typeface="Montserrat SemiBold"/>
              </a:rPr>
              <a:t>tình</a:t>
            </a:r>
            <a:r>
              <a:rPr lang="en-US" sz="2600" b="1" dirty="0">
                <a:latin typeface="UTM Avo" panose="02040603050506020204" pitchFamily="18" charset="0"/>
                <a:ea typeface="Montserrat SemiBold"/>
                <a:cs typeface="Montserrat SemiBold"/>
                <a:sym typeface="Montserrat SemiBold"/>
              </a:rPr>
              <a:t> </a:t>
            </a:r>
            <a:r>
              <a:rPr lang="en-US" sz="2600" b="1" dirty="0" err="1">
                <a:latin typeface="UTM Avo" panose="02040603050506020204" pitchFamily="18" charset="0"/>
                <a:ea typeface="Montserrat SemiBold"/>
                <a:cs typeface="Montserrat SemiBold"/>
                <a:sym typeface="Montserrat SemiBold"/>
              </a:rPr>
              <a:t>huống</a:t>
            </a:r>
            <a:endParaRPr lang="en-US" sz="2600" b="1" dirty="0">
              <a:latin typeface="UTM Avo" panose="02040603050506020204" pitchFamily="18" charset="0"/>
              <a:ea typeface="Montserrat SemiBold"/>
              <a:cs typeface="Montserrat SemiBold"/>
              <a:sym typeface="Montserrat SemiBold"/>
            </a:endParaRPr>
          </a:p>
        </p:txBody>
      </p:sp>
      <p:pic>
        <p:nvPicPr>
          <p:cNvPr id="22" name="Picture 21">
            <a:extLst>
              <a:ext uri="{FF2B5EF4-FFF2-40B4-BE49-F238E27FC236}">
                <a16:creationId xmlns:a16="http://schemas.microsoft.com/office/drawing/2014/main" id="{EC0EFC91-635B-45BF-B435-DF057A1423EE}"/>
              </a:ext>
            </a:extLst>
          </p:cNvPr>
          <p:cNvPicPr>
            <a:picLocks noChangeAspect="1"/>
          </p:cNvPicPr>
          <p:nvPr/>
        </p:nvPicPr>
        <p:blipFill>
          <a:blip r:embed="rId3"/>
          <a:stretch>
            <a:fillRect/>
          </a:stretch>
        </p:blipFill>
        <p:spPr>
          <a:xfrm>
            <a:off x="6662622" y="5929478"/>
            <a:ext cx="1648055" cy="1190791"/>
          </a:xfrm>
          <a:prstGeom prst="rect">
            <a:avLst/>
          </a:prstGeom>
        </p:spPr>
      </p:pic>
      <p:grpSp>
        <p:nvGrpSpPr>
          <p:cNvPr id="20" name="Group 19">
            <a:extLst>
              <a:ext uri="{FF2B5EF4-FFF2-40B4-BE49-F238E27FC236}">
                <a16:creationId xmlns:a16="http://schemas.microsoft.com/office/drawing/2014/main" id="{F0A5FE9E-CB22-4DBC-A31A-DA1579AFD2D4}"/>
              </a:ext>
            </a:extLst>
          </p:cNvPr>
          <p:cNvGrpSpPr/>
          <p:nvPr/>
        </p:nvGrpSpPr>
        <p:grpSpPr>
          <a:xfrm>
            <a:off x="2106892" y="5990217"/>
            <a:ext cx="7370956" cy="618970"/>
            <a:chOff x="2067478" y="5298903"/>
            <a:chExt cx="7370956" cy="662570"/>
          </a:xfrm>
        </p:grpSpPr>
        <p:sp>
          <p:nvSpPr>
            <p:cNvPr id="17" name="Google Shape;741;p59">
              <a:extLst>
                <a:ext uri="{FF2B5EF4-FFF2-40B4-BE49-F238E27FC236}">
                  <a16:creationId xmlns:a16="http://schemas.microsoft.com/office/drawing/2014/main" id="{B67C0BF7-AFA1-4905-A533-378F76318B7F}"/>
                </a:ext>
              </a:extLst>
            </p:cNvPr>
            <p:cNvSpPr/>
            <p:nvPr/>
          </p:nvSpPr>
          <p:spPr>
            <a:xfrm>
              <a:off x="2118447" y="5348434"/>
              <a:ext cx="7319987" cy="613039"/>
            </a:xfrm>
            <a:prstGeom prst="rect">
              <a:avLst/>
            </a:prstGeom>
            <a:noFill/>
            <a:ln w="28575"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UTM Avo" panose="02040603050506020204" pitchFamily="18" charset="0"/>
              </a:endParaRPr>
            </a:p>
          </p:txBody>
        </p:sp>
        <p:sp>
          <p:nvSpPr>
            <p:cNvPr id="19" name="Text Box 318">
              <a:extLst>
                <a:ext uri="{FF2B5EF4-FFF2-40B4-BE49-F238E27FC236}">
                  <a16:creationId xmlns:a16="http://schemas.microsoft.com/office/drawing/2014/main" id="{74C28CC9-C93E-4436-925C-1E28518B6F13}"/>
                </a:ext>
              </a:extLst>
            </p:cNvPr>
            <p:cNvSpPr txBox="1"/>
            <p:nvPr/>
          </p:nvSpPr>
          <p:spPr>
            <a:xfrm>
              <a:off x="2067478" y="5298903"/>
              <a:ext cx="7355626" cy="607847"/>
            </a:xfrm>
            <a:prstGeom prst="rect">
              <a:avLst/>
            </a:prstGeom>
            <a:noFill/>
            <a:ln w="9525">
              <a:noFill/>
            </a:ln>
          </p:spPr>
          <p:txBody>
            <a:bodyPr wrap="square">
              <a:spAutoFit/>
            </a:bodyPr>
            <a:lstStyle/>
            <a:p>
              <a:pPr marL="0" indent="0" algn="ctr">
                <a:lnSpc>
                  <a:spcPct val="150000"/>
                </a:lnSpc>
              </a:pPr>
              <a:r>
                <a:rPr lang="en-US" sz="2400" dirty="0">
                  <a:latin typeface="UTM Avo" panose="02040603050506020204" pitchFamily="18" charset="0"/>
                  <a:cs typeface="Arial" panose="020B0604020202020204" pitchFamily="34" charset="0"/>
                </a:rPr>
                <a:t>Quan </a:t>
              </a:r>
              <a:r>
                <a:rPr lang="en-US" sz="2400" dirty="0" err="1">
                  <a:latin typeface="UTM Avo" panose="02040603050506020204" pitchFamily="18" charset="0"/>
                  <a:cs typeface="Arial" panose="020B0604020202020204" pitchFamily="34" charset="0"/>
                </a:rPr>
                <a:t>sát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tranh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nêu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nội</a:t>
              </a:r>
              <a:r>
                <a:rPr lang="en-US" sz="2400" dirty="0">
                  <a:latin typeface="UTM Avo" panose="02040603050506020204" pitchFamily="18" charset="0"/>
                  <a:cs typeface="Arial" panose="020B0604020202020204" pitchFamily="34" charset="0"/>
                </a:rPr>
                <a:t> dung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tình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huống</a:t>
              </a:r>
              <a:endParaRPr lang="en-US" sz="2400" dirty="0">
                <a:latin typeface="UTM Avo" panose="02040603050506020204" pitchFamily="18" charset="0"/>
                <a:cs typeface="Arial" panose="020B0604020202020204" pitchFamily="34" charset="0"/>
              </a:endParaRPr>
            </a:p>
          </p:txBody>
        </p:sp>
      </p:grpSp>
      <p:grpSp>
        <p:nvGrpSpPr>
          <p:cNvPr id="6" name="Group 5">
            <a:extLst>
              <a:ext uri="{FF2B5EF4-FFF2-40B4-BE49-F238E27FC236}">
                <a16:creationId xmlns:a16="http://schemas.microsoft.com/office/drawing/2014/main" id="{24F1D429-ADA2-8AD1-D452-67EDC84E0E2B}"/>
              </a:ext>
            </a:extLst>
          </p:cNvPr>
          <p:cNvGrpSpPr/>
          <p:nvPr/>
        </p:nvGrpSpPr>
        <p:grpSpPr>
          <a:xfrm>
            <a:off x="2383274" y="2066377"/>
            <a:ext cx="7079244" cy="3840505"/>
            <a:chOff x="3406877" y="2058442"/>
            <a:chExt cx="7079244" cy="3840505"/>
          </a:xfrm>
        </p:grpSpPr>
        <p:pic>
          <p:nvPicPr>
            <p:cNvPr id="3" name="Picture 2">
              <a:extLst>
                <a:ext uri="{FF2B5EF4-FFF2-40B4-BE49-F238E27FC236}">
                  <a16:creationId xmlns:a16="http://schemas.microsoft.com/office/drawing/2014/main" id="{E3BD3FB0-3807-BB6B-2062-9DDD4EE5041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301" r="14382"/>
            <a:stretch/>
          </p:blipFill>
          <p:spPr>
            <a:xfrm>
              <a:off x="6929050" y="2058442"/>
              <a:ext cx="3557071" cy="3840505"/>
            </a:xfrm>
            <a:prstGeom prst="rect">
              <a:avLst/>
            </a:prstGeom>
          </p:spPr>
        </p:pic>
        <p:pic>
          <p:nvPicPr>
            <p:cNvPr id="5" name="Picture 4">
              <a:extLst>
                <a:ext uri="{FF2B5EF4-FFF2-40B4-BE49-F238E27FC236}">
                  <a16:creationId xmlns:a16="http://schemas.microsoft.com/office/drawing/2014/main" id="{95C94D20-1EDF-AECA-C55C-6A28E5F54D3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383" r="16638"/>
            <a:stretch/>
          </p:blipFill>
          <p:spPr>
            <a:xfrm>
              <a:off x="3406877" y="2061518"/>
              <a:ext cx="3406879" cy="3808697"/>
            </a:xfrm>
            <a:prstGeom prst="rect">
              <a:avLst/>
            </a:prstGeom>
          </p:spPr>
        </p:pic>
      </p:grpSp>
    </p:spTree>
    <p:extLst>
      <p:ext uri="{BB962C8B-B14F-4D97-AF65-F5344CB8AC3E}">
        <p14:creationId xmlns:p14="http://schemas.microsoft.com/office/powerpoint/2010/main" val="268270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78B9FA4-59B1-4AFB-8861-845A97DF33DA}"/>
              </a:ext>
            </a:extLst>
          </p:cNvPr>
          <p:cNvSpPr/>
          <p:nvPr/>
        </p:nvSpPr>
        <p:spPr>
          <a:xfrm>
            <a:off x="4479579" y="2631936"/>
            <a:ext cx="6392545" cy="2229841"/>
          </a:xfrm>
          <a:prstGeom prst="rect">
            <a:avLst/>
          </a:prstGeom>
        </p:spPr>
        <p:txBody>
          <a:bodyPr wrap="square">
            <a:spAutoFit/>
          </a:bodyPr>
          <a:lstStyle/>
          <a:p>
            <a:pPr algn="just">
              <a:lnSpc>
                <a:spcPct val="150000"/>
              </a:lnSpc>
            </a:pPr>
            <a:r>
              <a:rPr lang="vi-VN" sz="2400" dirty="0"/>
              <a:t>Hoa đi nhà sách, thấy trên kệ hàng có một mẫu hộp bút mới rất đẹp. Hoa muốn mua lắm nhưng hộp bút đang dùng vẫn còn tốt. Nếu là Hoa, em sẽ làm gì? </a:t>
            </a:r>
          </a:p>
        </p:txBody>
      </p:sp>
      <p:sp>
        <p:nvSpPr>
          <p:cNvPr id="12" name="Google Shape;525;p47">
            <a:extLst>
              <a:ext uri="{FF2B5EF4-FFF2-40B4-BE49-F238E27FC236}">
                <a16:creationId xmlns:a16="http://schemas.microsoft.com/office/drawing/2014/main" id="{A23A4154-6155-4A38-B8F6-5457E069ABB6}"/>
              </a:ext>
            </a:extLst>
          </p:cNvPr>
          <p:cNvSpPr txBox="1">
            <a:spLocks/>
          </p:cNvSpPr>
          <p:nvPr/>
        </p:nvSpPr>
        <p:spPr>
          <a:xfrm>
            <a:off x="2034194" y="1869421"/>
            <a:ext cx="7713345" cy="5969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3200" b="1" dirty="0" err="1">
                <a:latin typeface="UTM Avo" panose="02040603050506020204" pitchFamily="18" charset="0"/>
                <a:ea typeface="Montserrat SemiBold"/>
                <a:cs typeface="Montserrat SemiBold"/>
                <a:sym typeface="Montserrat SemiBold"/>
              </a:rPr>
              <a:t>Nhóm</a:t>
            </a:r>
            <a:r>
              <a:rPr lang="en-US" sz="3200" b="1" dirty="0">
                <a:latin typeface="UTM Avo" panose="02040603050506020204" pitchFamily="18" charset="0"/>
                <a:ea typeface="Montserrat SemiBold"/>
                <a:cs typeface="Montserrat SemiBold"/>
                <a:sym typeface="Montserrat SemiBold"/>
              </a:rPr>
              <a:t> 1</a:t>
            </a:r>
          </a:p>
        </p:txBody>
      </p:sp>
      <p:pic>
        <p:nvPicPr>
          <p:cNvPr id="2" name="Picture 1">
            <a:extLst>
              <a:ext uri="{FF2B5EF4-FFF2-40B4-BE49-F238E27FC236}">
                <a16:creationId xmlns:a16="http://schemas.microsoft.com/office/drawing/2014/main" id="{F085C9D2-56A4-9176-7602-3C4846AD01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383" r="16638"/>
          <a:stretch/>
        </p:blipFill>
        <p:spPr>
          <a:xfrm>
            <a:off x="534080" y="2177890"/>
            <a:ext cx="3406879" cy="3808697"/>
          </a:xfrm>
          <a:prstGeom prst="rect">
            <a:avLst/>
          </a:prstGeom>
        </p:spPr>
      </p:pic>
    </p:spTree>
    <p:extLst>
      <p:ext uri="{BB962C8B-B14F-4D97-AF65-F5344CB8AC3E}">
        <p14:creationId xmlns:p14="http://schemas.microsoft.com/office/powerpoint/2010/main" val="122325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591;p51">
            <a:extLst>
              <a:ext uri="{FF2B5EF4-FFF2-40B4-BE49-F238E27FC236}">
                <a16:creationId xmlns:a16="http://schemas.microsoft.com/office/drawing/2014/main" id="{9257BC8F-DE1C-460B-987A-C5DA4602FA3E}"/>
              </a:ext>
            </a:extLst>
          </p:cNvPr>
          <p:cNvGrpSpPr/>
          <p:nvPr/>
        </p:nvGrpSpPr>
        <p:grpSpPr>
          <a:xfrm rot="863813">
            <a:off x="10881789" y="1543376"/>
            <a:ext cx="1127125" cy="1099185"/>
            <a:chOff x="6152200" y="1762750"/>
            <a:chExt cx="2047725" cy="2056900"/>
          </a:xfrm>
        </p:grpSpPr>
        <p:sp>
          <p:nvSpPr>
            <p:cNvPr id="3" name="Google Shape;592;p51">
              <a:extLst>
                <a:ext uri="{FF2B5EF4-FFF2-40B4-BE49-F238E27FC236}">
                  <a16:creationId xmlns:a16="http://schemas.microsoft.com/office/drawing/2014/main" id="{C4576497-0F08-46D5-880E-02ECBF152531}"/>
                </a:ext>
              </a:extLst>
            </p:cNvPr>
            <p:cNvSpPr/>
            <p:nvPr/>
          </p:nvSpPr>
          <p:spPr>
            <a:xfrm>
              <a:off x="6152200" y="1762750"/>
              <a:ext cx="2047725" cy="2056900"/>
            </a:xfrm>
            <a:custGeom>
              <a:avLst/>
              <a:gdLst/>
              <a:ahLst/>
              <a:cxnLst/>
              <a:rect l="l" t="t" r="r" b="b"/>
              <a:pathLst>
                <a:path w="81909" h="82276" extrusionOk="0">
                  <a:moveTo>
                    <a:pt x="38408" y="1"/>
                  </a:moveTo>
                  <a:cubicBezTo>
                    <a:pt x="35261" y="1"/>
                    <a:pt x="32118" y="290"/>
                    <a:pt x="29023" y="870"/>
                  </a:cubicBezTo>
                  <a:cubicBezTo>
                    <a:pt x="27586" y="1128"/>
                    <a:pt x="26781" y="2867"/>
                    <a:pt x="27141" y="4189"/>
                  </a:cubicBezTo>
                  <a:cubicBezTo>
                    <a:pt x="27498" y="5468"/>
                    <a:pt x="28624" y="6126"/>
                    <a:pt x="29842" y="6126"/>
                  </a:cubicBezTo>
                  <a:cubicBezTo>
                    <a:pt x="30047" y="6126"/>
                    <a:pt x="30253" y="6108"/>
                    <a:pt x="30459" y="6071"/>
                  </a:cubicBezTo>
                  <a:cubicBezTo>
                    <a:pt x="31135" y="5941"/>
                    <a:pt x="31810" y="5841"/>
                    <a:pt x="32500" y="5755"/>
                  </a:cubicBezTo>
                  <a:cubicBezTo>
                    <a:pt x="32744" y="9289"/>
                    <a:pt x="32816" y="12823"/>
                    <a:pt x="32715" y="16372"/>
                  </a:cubicBezTo>
                  <a:cubicBezTo>
                    <a:pt x="32399" y="16530"/>
                    <a:pt x="32097" y="16703"/>
                    <a:pt x="31796" y="16875"/>
                  </a:cubicBezTo>
                  <a:lnTo>
                    <a:pt x="31451" y="17076"/>
                  </a:lnTo>
                  <a:cubicBezTo>
                    <a:pt x="30948" y="17234"/>
                    <a:pt x="30459" y="17406"/>
                    <a:pt x="29985" y="17593"/>
                  </a:cubicBezTo>
                  <a:cubicBezTo>
                    <a:pt x="27859" y="18427"/>
                    <a:pt x="25833" y="19490"/>
                    <a:pt x="23951" y="20768"/>
                  </a:cubicBezTo>
                  <a:cubicBezTo>
                    <a:pt x="21839" y="18484"/>
                    <a:pt x="19856" y="16070"/>
                    <a:pt x="18017" y="13556"/>
                  </a:cubicBezTo>
                  <a:cubicBezTo>
                    <a:pt x="19253" y="13024"/>
                    <a:pt x="20029" y="11717"/>
                    <a:pt x="19655" y="10338"/>
                  </a:cubicBezTo>
                  <a:cubicBezTo>
                    <a:pt x="19345" y="9229"/>
                    <a:pt x="18214" y="8338"/>
                    <a:pt x="17050" y="8338"/>
                  </a:cubicBezTo>
                  <a:cubicBezTo>
                    <a:pt x="16811" y="8338"/>
                    <a:pt x="16571" y="8375"/>
                    <a:pt x="16336" y="8456"/>
                  </a:cubicBezTo>
                  <a:cubicBezTo>
                    <a:pt x="13894" y="9275"/>
                    <a:pt x="11667" y="10611"/>
                    <a:pt x="9785" y="12364"/>
                  </a:cubicBezTo>
                  <a:cubicBezTo>
                    <a:pt x="8707" y="13355"/>
                    <a:pt x="8779" y="15165"/>
                    <a:pt x="9785" y="16171"/>
                  </a:cubicBezTo>
                  <a:cubicBezTo>
                    <a:pt x="10314" y="16684"/>
                    <a:pt x="11002" y="16944"/>
                    <a:pt x="11691" y="16944"/>
                  </a:cubicBezTo>
                  <a:cubicBezTo>
                    <a:pt x="12293" y="16944"/>
                    <a:pt x="12895" y="16746"/>
                    <a:pt x="13391" y="16343"/>
                  </a:cubicBezTo>
                  <a:cubicBezTo>
                    <a:pt x="15388" y="19087"/>
                    <a:pt x="17529" y="21731"/>
                    <a:pt x="19828" y="24245"/>
                  </a:cubicBezTo>
                  <a:cubicBezTo>
                    <a:pt x="17155" y="27076"/>
                    <a:pt x="15187" y="30481"/>
                    <a:pt x="14081" y="34216"/>
                  </a:cubicBezTo>
                  <a:lnTo>
                    <a:pt x="7012" y="33139"/>
                  </a:lnTo>
                  <a:cubicBezTo>
                    <a:pt x="7472" y="31960"/>
                    <a:pt x="6926" y="30495"/>
                    <a:pt x="5834" y="29863"/>
                  </a:cubicBezTo>
                  <a:cubicBezTo>
                    <a:pt x="5411" y="29616"/>
                    <a:pt x="4959" y="29502"/>
                    <a:pt x="4514" y="29502"/>
                  </a:cubicBezTo>
                  <a:cubicBezTo>
                    <a:pt x="3586" y="29502"/>
                    <a:pt x="2690" y="30000"/>
                    <a:pt x="2156" y="30825"/>
                  </a:cubicBezTo>
                  <a:cubicBezTo>
                    <a:pt x="461" y="33440"/>
                    <a:pt x="1" y="36601"/>
                    <a:pt x="691" y="39618"/>
                  </a:cubicBezTo>
                  <a:cubicBezTo>
                    <a:pt x="956" y="40811"/>
                    <a:pt x="2150" y="41589"/>
                    <a:pt x="3325" y="41589"/>
                  </a:cubicBezTo>
                  <a:cubicBezTo>
                    <a:pt x="3552" y="41589"/>
                    <a:pt x="3777" y="41561"/>
                    <a:pt x="3995" y="41500"/>
                  </a:cubicBezTo>
                  <a:cubicBezTo>
                    <a:pt x="5389" y="41112"/>
                    <a:pt x="6136" y="39748"/>
                    <a:pt x="5920" y="38383"/>
                  </a:cubicBezTo>
                  <a:lnTo>
                    <a:pt x="5920" y="38383"/>
                  </a:lnTo>
                  <a:lnTo>
                    <a:pt x="13104" y="39475"/>
                  </a:lnTo>
                  <a:cubicBezTo>
                    <a:pt x="13018" y="40236"/>
                    <a:pt x="12960" y="40997"/>
                    <a:pt x="12946" y="41759"/>
                  </a:cubicBezTo>
                  <a:cubicBezTo>
                    <a:pt x="12931" y="43497"/>
                    <a:pt x="13176" y="45250"/>
                    <a:pt x="13463" y="46960"/>
                  </a:cubicBezTo>
                  <a:cubicBezTo>
                    <a:pt x="13707" y="48411"/>
                    <a:pt x="14095" y="49819"/>
                    <a:pt x="14627" y="51184"/>
                  </a:cubicBezTo>
                  <a:cubicBezTo>
                    <a:pt x="11998" y="52419"/>
                    <a:pt x="9354" y="53540"/>
                    <a:pt x="6624" y="54560"/>
                  </a:cubicBezTo>
                  <a:cubicBezTo>
                    <a:pt x="6495" y="54330"/>
                    <a:pt x="6380" y="54086"/>
                    <a:pt x="6265" y="53856"/>
                  </a:cubicBezTo>
                  <a:cubicBezTo>
                    <a:pt x="6179" y="53669"/>
                    <a:pt x="6078" y="53497"/>
                    <a:pt x="6006" y="53310"/>
                  </a:cubicBezTo>
                  <a:cubicBezTo>
                    <a:pt x="5925" y="53120"/>
                    <a:pt x="5884" y="53027"/>
                    <a:pt x="5882" y="53027"/>
                  </a:cubicBezTo>
                  <a:lnTo>
                    <a:pt x="5882" y="53027"/>
                  </a:lnTo>
                  <a:cubicBezTo>
                    <a:pt x="5881" y="53027"/>
                    <a:pt x="5887" y="53042"/>
                    <a:pt x="5898" y="53070"/>
                  </a:cubicBezTo>
                  <a:lnTo>
                    <a:pt x="5898" y="53070"/>
                  </a:lnTo>
                  <a:cubicBezTo>
                    <a:pt x="5433" y="51965"/>
                    <a:pt x="4492" y="51142"/>
                    <a:pt x="3318" y="51142"/>
                  </a:cubicBezTo>
                  <a:cubicBezTo>
                    <a:pt x="3087" y="51142"/>
                    <a:pt x="2848" y="51174"/>
                    <a:pt x="2601" y="51241"/>
                  </a:cubicBezTo>
                  <a:cubicBezTo>
                    <a:pt x="1337" y="51600"/>
                    <a:pt x="173" y="53195"/>
                    <a:pt x="719" y="54560"/>
                  </a:cubicBezTo>
                  <a:cubicBezTo>
                    <a:pt x="2027" y="57721"/>
                    <a:pt x="3808" y="60551"/>
                    <a:pt x="6222" y="62994"/>
                  </a:cubicBezTo>
                  <a:cubicBezTo>
                    <a:pt x="6746" y="63518"/>
                    <a:pt x="7436" y="63780"/>
                    <a:pt x="8126" y="63780"/>
                  </a:cubicBezTo>
                  <a:cubicBezTo>
                    <a:pt x="8815" y="63780"/>
                    <a:pt x="9505" y="63518"/>
                    <a:pt x="10029" y="62994"/>
                  </a:cubicBezTo>
                  <a:cubicBezTo>
                    <a:pt x="11092" y="61945"/>
                    <a:pt x="11092" y="60235"/>
                    <a:pt x="10029" y="59186"/>
                  </a:cubicBezTo>
                  <a:lnTo>
                    <a:pt x="9900" y="59057"/>
                  </a:lnTo>
                  <a:cubicBezTo>
                    <a:pt x="12328" y="58109"/>
                    <a:pt x="14713" y="57089"/>
                    <a:pt x="17055" y="55983"/>
                  </a:cubicBezTo>
                  <a:cubicBezTo>
                    <a:pt x="19109" y="59172"/>
                    <a:pt x="21825" y="61902"/>
                    <a:pt x="25000" y="63956"/>
                  </a:cubicBezTo>
                  <a:cubicBezTo>
                    <a:pt x="24813" y="64775"/>
                    <a:pt x="24540" y="65580"/>
                    <a:pt x="24181" y="66341"/>
                  </a:cubicBezTo>
                  <a:cubicBezTo>
                    <a:pt x="23477" y="67879"/>
                    <a:pt x="22687" y="69373"/>
                    <a:pt x="21911" y="70867"/>
                  </a:cubicBezTo>
                  <a:cubicBezTo>
                    <a:pt x="21563" y="70718"/>
                    <a:pt x="21194" y="70644"/>
                    <a:pt x="20827" y="70644"/>
                  </a:cubicBezTo>
                  <a:cubicBezTo>
                    <a:pt x="20136" y="70644"/>
                    <a:pt x="19453" y="70906"/>
                    <a:pt x="18937" y="71413"/>
                  </a:cubicBezTo>
                  <a:cubicBezTo>
                    <a:pt x="17917" y="72419"/>
                    <a:pt x="17888" y="74200"/>
                    <a:pt x="18937" y="75220"/>
                  </a:cubicBezTo>
                  <a:cubicBezTo>
                    <a:pt x="20819" y="77059"/>
                    <a:pt x="23161" y="78338"/>
                    <a:pt x="25718" y="78956"/>
                  </a:cubicBezTo>
                  <a:cubicBezTo>
                    <a:pt x="25929" y="79004"/>
                    <a:pt x="26145" y="79027"/>
                    <a:pt x="26360" y="79027"/>
                  </a:cubicBezTo>
                  <a:cubicBezTo>
                    <a:pt x="27559" y="79027"/>
                    <a:pt x="28757" y="78303"/>
                    <a:pt x="29037" y="77074"/>
                  </a:cubicBezTo>
                  <a:cubicBezTo>
                    <a:pt x="29353" y="75694"/>
                    <a:pt x="28620" y="74100"/>
                    <a:pt x="27155" y="73755"/>
                  </a:cubicBezTo>
                  <a:cubicBezTo>
                    <a:pt x="26954" y="73712"/>
                    <a:pt x="26753" y="73654"/>
                    <a:pt x="26552" y="73597"/>
                  </a:cubicBezTo>
                  <a:cubicBezTo>
                    <a:pt x="27758" y="71284"/>
                    <a:pt x="29123" y="68899"/>
                    <a:pt x="29928" y="66384"/>
                  </a:cubicBezTo>
                  <a:cubicBezTo>
                    <a:pt x="30603" y="66657"/>
                    <a:pt x="31307" y="66902"/>
                    <a:pt x="32011" y="67117"/>
                  </a:cubicBezTo>
                  <a:cubicBezTo>
                    <a:pt x="33692" y="67606"/>
                    <a:pt x="35459" y="67821"/>
                    <a:pt x="37198" y="68008"/>
                  </a:cubicBezTo>
                  <a:cubicBezTo>
                    <a:pt x="38078" y="68095"/>
                    <a:pt x="38962" y="68139"/>
                    <a:pt x="39845" y="68139"/>
                  </a:cubicBezTo>
                  <a:cubicBezTo>
                    <a:pt x="41009" y="68139"/>
                    <a:pt x="42173" y="68062"/>
                    <a:pt x="43333" y="67907"/>
                  </a:cubicBezTo>
                  <a:cubicBezTo>
                    <a:pt x="45200" y="70565"/>
                    <a:pt x="46608" y="73539"/>
                    <a:pt x="47470" y="76686"/>
                  </a:cubicBezTo>
                  <a:lnTo>
                    <a:pt x="46436" y="76987"/>
                  </a:lnTo>
                  <a:cubicBezTo>
                    <a:pt x="45028" y="77404"/>
                    <a:pt x="44195" y="78869"/>
                    <a:pt x="44554" y="80292"/>
                  </a:cubicBezTo>
                  <a:cubicBezTo>
                    <a:pt x="44877" y="81454"/>
                    <a:pt x="45999" y="82276"/>
                    <a:pt x="47171" y="82276"/>
                  </a:cubicBezTo>
                  <a:cubicBezTo>
                    <a:pt x="47405" y="82276"/>
                    <a:pt x="47641" y="82243"/>
                    <a:pt x="47873" y="82174"/>
                  </a:cubicBezTo>
                  <a:lnTo>
                    <a:pt x="55674" y="79890"/>
                  </a:lnTo>
                  <a:cubicBezTo>
                    <a:pt x="57082" y="79473"/>
                    <a:pt x="57915" y="78007"/>
                    <a:pt x="57556" y="76585"/>
                  </a:cubicBezTo>
                  <a:cubicBezTo>
                    <a:pt x="57233" y="75423"/>
                    <a:pt x="56120" y="74601"/>
                    <a:pt x="54944" y="74601"/>
                  </a:cubicBezTo>
                  <a:cubicBezTo>
                    <a:pt x="54709" y="74601"/>
                    <a:pt x="54471" y="74634"/>
                    <a:pt x="54237" y="74703"/>
                  </a:cubicBezTo>
                  <a:lnTo>
                    <a:pt x="52643" y="75163"/>
                  </a:lnTo>
                  <a:cubicBezTo>
                    <a:pt x="51824" y="72217"/>
                    <a:pt x="50602" y="69401"/>
                    <a:pt x="49008" y="66787"/>
                  </a:cubicBezTo>
                  <a:cubicBezTo>
                    <a:pt x="50947" y="66169"/>
                    <a:pt x="52844" y="65451"/>
                    <a:pt x="54683" y="64617"/>
                  </a:cubicBezTo>
                  <a:cubicBezTo>
                    <a:pt x="57269" y="63497"/>
                    <a:pt x="59654" y="61945"/>
                    <a:pt x="61723" y="60034"/>
                  </a:cubicBezTo>
                  <a:cubicBezTo>
                    <a:pt x="62901" y="58928"/>
                    <a:pt x="63892" y="57663"/>
                    <a:pt x="64682" y="56255"/>
                  </a:cubicBezTo>
                  <a:cubicBezTo>
                    <a:pt x="67599" y="57204"/>
                    <a:pt x="70501" y="58238"/>
                    <a:pt x="73374" y="59359"/>
                  </a:cubicBezTo>
                  <a:cubicBezTo>
                    <a:pt x="73044" y="59833"/>
                    <a:pt x="72699" y="60307"/>
                    <a:pt x="72455" y="60623"/>
                  </a:cubicBezTo>
                  <a:cubicBezTo>
                    <a:pt x="71535" y="61758"/>
                    <a:pt x="71334" y="63324"/>
                    <a:pt x="72455" y="64430"/>
                  </a:cubicBezTo>
                  <a:cubicBezTo>
                    <a:pt x="72944" y="64927"/>
                    <a:pt x="73713" y="65219"/>
                    <a:pt x="74467" y="65219"/>
                  </a:cubicBezTo>
                  <a:cubicBezTo>
                    <a:pt x="75152" y="65219"/>
                    <a:pt x="75824" y="64978"/>
                    <a:pt x="76262" y="64430"/>
                  </a:cubicBezTo>
                  <a:cubicBezTo>
                    <a:pt x="78561" y="61586"/>
                    <a:pt x="80343" y="58353"/>
                    <a:pt x="81492" y="54876"/>
                  </a:cubicBezTo>
                  <a:cubicBezTo>
                    <a:pt x="81909" y="53554"/>
                    <a:pt x="80960" y="51888"/>
                    <a:pt x="79581" y="51572"/>
                  </a:cubicBezTo>
                  <a:cubicBezTo>
                    <a:pt x="79358" y="51515"/>
                    <a:pt x="79133" y="51488"/>
                    <a:pt x="78912" y="51488"/>
                  </a:cubicBezTo>
                  <a:cubicBezTo>
                    <a:pt x="77724" y="51488"/>
                    <a:pt x="76628" y="52267"/>
                    <a:pt x="76277" y="53454"/>
                  </a:cubicBezTo>
                  <a:cubicBezTo>
                    <a:pt x="76133" y="53871"/>
                    <a:pt x="76004" y="54244"/>
                    <a:pt x="75874" y="54603"/>
                  </a:cubicBezTo>
                  <a:cubicBezTo>
                    <a:pt x="72814" y="53382"/>
                    <a:pt x="69711" y="52261"/>
                    <a:pt x="66579" y="51241"/>
                  </a:cubicBezTo>
                  <a:cubicBezTo>
                    <a:pt x="67225" y="48497"/>
                    <a:pt x="67369" y="45609"/>
                    <a:pt x="67168" y="42793"/>
                  </a:cubicBezTo>
                  <a:cubicBezTo>
                    <a:pt x="66909" y="39230"/>
                    <a:pt x="66320" y="35653"/>
                    <a:pt x="65185" y="32262"/>
                  </a:cubicBezTo>
                  <a:cubicBezTo>
                    <a:pt x="67714" y="31271"/>
                    <a:pt x="70171" y="30121"/>
                    <a:pt x="72541" y="28800"/>
                  </a:cubicBezTo>
                  <a:cubicBezTo>
                    <a:pt x="72642" y="28986"/>
                    <a:pt x="72728" y="29159"/>
                    <a:pt x="72828" y="29346"/>
                  </a:cubicBezTo>
                  <a:cubicBezTo>
                    <a:pt x="73287" y="30206"/>
                    <a:pt x="74229" y="30665"/>
                    <a:pt x="75168" y="30665"/>
                  </a:cubicBezTo>
                  <a:cubicBezTo>
                    <a:pt x="75640" y="30665"/>
                    <a:pt x="76112" y="30549"/>
                    <a:pt x="76521" y="30308"/>
                  </a:cubicBezTo>
                  <a:cubicBezTo>
                    <a:pt x="77814" y="29547"/>
                    <a:pt x="78173" y="27923"/>
                    <a:pt x="77483" y="26630"/>
                  </a:cubicBezTo>
                  <a:cubicBezTo>
                    <a:pt x="76392" y="24561"/>
                    <a:pt x="75156" y="22550"/>
                    <a:pt x="73805" y="20639"/>
                  </a:cubicBezTo>
                  <a:cubicBezTo>
                    <a:pt x="73238" y="19828"/>
                    <a:pt x="72352" y="19316"/>
                    <a:pt x="71427" y="19316"/>
                  </a:cubicBezTo>
                  <a:cubicBezTo>
                    <a:pt x="70993" y="19316"/>
                    <a:pt x="70550" y="19429"/>
                    <a:pt x="70127" y="19677"/>
                  </a:cubicBezTo>
                  <a:cubicBezTo>
                    <a:pt x="68949" y="20366"/>
                    <a:pt x="68317" y="22162"/>
                    <a:pt x="69150" y="23355"/>
                  </a:cubicBezTo>
                  <a:cubicBezTo>
                    <a:pt x="69352" y="23642"/>
                    <a:pt x="69538" y="23915"/>
                    <a:pt x="69740" y="24188"/>
                  </a:cubicBezTo>
                  <a:cubicBezTo>
                    <a:pt x="67584" y="25395"/>
                    <a:pt x="65358" y="26443"/>
                    <a:pt x="63059" y="27334"/>
                  </a:cubicBezTo>
                  <a:cubicBezTo>
                    <a:pt x="62886" y="27018"/>
                    <a:pt x="62714" y="26702"/>
                    <a:pt x="62527" y="26400"/>
                  </a:cubicBezTo>
                  <a:cubicBezTo>
                    <a:pt x="60717" y="23369"/>
                    <a:pt x="58318" y="20754"/>
                    <a:pt x="55444" y="18700"/>
                  </a:cubicBezTo>
                  <a:cubicBezTo>
                    <a:pt x="57427" y="16243"/>
                    <a:pt x="59309" y="13700"/>
                    <a:pt x="61090" y="11099"/>
                  </a:cubicBezTo>
                  <a:cubicBezTo>
                    <a:pt x="61148" y="11171"/>
                    <a:pt x="61205" y="11229"/>
                    <a:pt x="61263" y="11300"/>
                  </a:cubicBezTo>
                  <a:cubicBezTo>
                    <a:pt x="61210" y="11224"/>
                    <a:pt x="61183" y="11186"/>
                    <a:pt x="61184" y="11186"/>
                  </a:cubicBezTo>
                  <a:lnTo>
                    <a:pt x="61184" y="11186"/>
                  </a:lnTo>
                  <a:cubicBezTo>
                    <a:pt x="61184" y="11186"/>
                    <a:pt x="61239" y="11263"/>
                    <a:pt x="61349" y="11415"/>
                  </a:cubicBezTo>
                  <a:cubicBezTo>
                    <a:pt x="61939" y="12212"/>
                    <a:pt x="62812" y="12739"/>
                    <a:pt x="63737" y="12739"/>
                  </a:cubicBezTo>
                  <a:cubicBezTo>
                    <a:pt x="64163" y="12739"/>
                    <a:pt x="64601" y="12627"/>
                    <a:pt x="65027" y="12378"/>
                  </a:cubicBezTo>
                  <a:cubicBezTo>
                    <a:pt x="66191" y="11703"/>
                    <a:pt x="66866" y="9878"/>
                    <a:pt x="66004" y="8686"/>
                  </a:cubicBezTo>
                  <a:cubicBezTo>
                    <a:pt x="63662" y="5496"/>
                    <a:pt x="60329" y="3154"/>
                    <a:pt x="56392" y="2450"/>
                  </a:cubicBezTo>
                  <a:cubicBezTo>
                    <a:pt x="56192" y="2413"/>
                    <a:pt x="55987" y="2394"/>
                    <a:pt x="55782" y="2394"/>
                  </a:cubicBezTo>
                  <a:cubicBezTo>
                    <a:pt x="54576" y="2394"/>
                    <a:pt x="53368" y="3043"/>
                    <a:pt x="53074" y="4332"/>
                  </a:cubicBezTo>
                  <a:cubicBezTo>
                    <a:pt x="52772" y="5640"/>
                    <a:pt x="53476" y="7378"/>
                    <a:pt x="54956" y="7637"/>
                  </a:cubicBezTo>
                  <a:cubicBezTo>
                    <a:pt x="55530" y="7752"/>
                    <a:pt x="56091" y="7895"/>
                    <a:pt x="56651" y="8068"/>
                  </a:cubicBezTo>
                  <a:cubicBezTo>
                    <a:pt x="54783" y="10812"/>
                    <a:pt x="52829" y="13456"/>
                    <a:pt x="50732" y="15999"/>
                  </a:cubicBezTo>
                  <a:cubicBezTo>
                    <a:pt x="50157" y="15754"/>
                    <a:pt x="49568" y="15510"/>
                    <a:pt x="48964" y="15280"/>
                  </a:cubicBezTo>
                  <a:cubicBezTo>
                    <a:pt x="46757" y="14505"/>
                    <a:pt x="44446" y="14112"/>
                    <a:pt x="42130" y="14112"/>
                  </a:cubicBezTo>
                  <a:cubicBezTo>
                    <a:pt x="40797" y="14112"/>
                    <a:pt x="39463" y="14242"/>
                    <a:pt x="38146" y="14504"/>
                  </a:cubicBezTo>
                  <a:cubicBezTo>
                    <a:pt x="38175" y="11458"/>
                    <a:pt x="38074" y="8427"/>
                    <a:pt x="37873" y="5395"/>
                  </a:cubicBezTo>
                  <a:lnTo>
                    <a:pt x="39267" y="5395"/>
                  </a:lnTo>
                  <a:cubicBezTo>
                    <a:pt x="39282" y="5396"/>
                    <a:pt x="39298" y="5396"/>
                    <a:pt x="39313" y="5396"/>
                  </a:cubicBezTo>
                  <a:cubicBezTo>
                    <a:pt x="40704" y="5396"/>
                    <a:pt x="42024" y="4130"/>
                    <a:pt x="41968" y="2709"/>
                  </a:cubicBezTo>
                  <a:cubicBezTo>
                    <a:pt x="41896" y="1215"/>
                    <a:pt x="40775" y="51"/>
                    <a:pt x="39267" y="8"/>
                  </a:cubicBezTo>
                  <a:cubicBezTo>
                    <a:pt x="38980" y="3"/>
                    <a:pt x="38694" y="1"/>
                    <a:pt x="384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593;p51">
              <a:extLst>
                <a:ext uri="{FF2B5EF4-FFF2-40B4-BE49-F238E27FC236}">
                  <a16:creationId xmlns:a16="http://schemas.microsoft.com/office/drawing/2014/main" id="{863A87C9-0F1C-4B2F-A18E-85A134A2E67C}"/>
                </a:ext>
              </a:extLst>
            </p:cNvPr>
            <p:cNvSpPr/>
            <p:nvPr/>
          </p:nvSpPr>
          <p:spPr>
            <a:xfrm>
              <a:off x="6722950" y="2567500"/>
              <a:ext cx="313600" cy="243175"/>
            </a:xfrm>
            <a:custGeom>
              <a:avLst/>
              <a:gdLst/>
              <a:ahLst/>
              <a:cxnLst/>
              <a:rect l="l" t="t" r="r" b="b"/>
              <a:pathLst>
                <a:path w="12544" h="9727" extrusionOk="0">
                  <a:moveTo>
                    <a:pt x="6265" y="0"/>
                  </a:moveTo>
                  <a:cubicBezTo>
                    <a:pt x="15" y="0"/>
                    <a:pt x="0" y="9727"/>
                    <a:pt x="6265" y="9727"/>
                  </a:cubicBezTo>
                  <a:cubicBezTo>
                    <a:pt x="12543" y="9727"/>
                    <a:pt x="12543" y="0"/>
                    <a:pt x="626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594;p51">
              <a:extLst>
                <a:ext uri="{FF2B5EF4-FFF2-40B4-BE49-F238E27FC236}">
                  <a16:creationId xmlns:a16="http://schemas.microsoft.com/office/drawing/2014/main" id="{F588B2B7-0EC7-4319-9133-F6C75B556D32}"/>
                </a:ext>
              </a:extLst>
            </p:cNvPr>
            <p:cNvSpPr/>
            <p:nvPr/>
          </p:nvSpPr>
          <p:spPr>
            <a:xfrm>
              <a:off x="6775025" y="2619225"/>
              <a:ext cx="181050" cy="140450"/>
            </a:xfrm>
            <a:custGeom>
              <a:avLst/>
              <a:gdLst/>
              <a:ahLst/>
              <a:cxnLst/>
              <a:rect l="l" t="t" r="r" b="b"/>
              <a:pathLst>
                <a:path w="7242" h="5618" extrusionOk="0">
                  <a:moveTo>
                    <a:pt x="3621" y="0"/>
                  </a:moveTo>
                  <a:cubicBezTo>
                    <a:pt x="1" y="0"/>
                    <a:pt x="1" y="5618"/>
                    <a:pt x="3621" y="5618"/>
                  </a:cubicBezTo>
                  <a:cubicBezTo>
                    <a:pt x="7242" y="5618"/>
                    <a:pt x="7242"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95;p51">
              <a:extLst>
                <a:ext uri="{FF2B5EF4-FFF2-40B4-BE49-F238E27FC236}">
                  <a16:creationId xmlns:a16="http://schemas.microsoft.com/office/drawing/2014/main" id="{0338737B-371F-46BE-83C4-4C7FC76AE485}"/>
                </a:ext>
              </a:extLst>
            </p:cNvPr>
            <p:cNvSpPr/>
            <p:nvPr/>
          </p:nvSpPr>
          <p:spPr>
            <a:xfrm>
              <a:off x="7189175" y="2542000"/>
              <a:ext cx="320400" cy="248575"/>
            </a:xfrm>
            <a:custGeom>
              <a:avLst/>
              <a:gdLst/>
              <a:ahLst/>
              <a:cxnLst/>
              <a:rect l="l" t="t" r="r" b="b"/>
              <a:pathLst>
                <a:path w="12816" h="9943" extrusionOk="0">
                  <a:moveTo>
                    <a:pt x="6408" y="0"/>
                  </a:moveTo>
                  <a:cubicBezTo>
                    <a:pt x="0" y="0"/>
                    <a:pt x="0" y="9942"/>
                    <a:pt x="6408" y="9942"/>
                  </a:cubicBezTo>
                  <a:cubicBezTo>
                    <a:pt x="12816" y="9942"/>
                    <a:pt x="12816" y="0"/>
                    <a:pt x="64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96;p51">
              <a:extLst>
                <a:ext uri="{FF2B5EF4-FFF2-40B4-BE49-F238E27FC236}">
                  <a16:creationId xmlns:a16="http://schemas.microsoft.com/office/drawing/2014/main" id="{2E4BF942-E4C4-4518-9957-C97FE0AD5E70}"/>
                </a:ext>
              </a:extLst>
            </p:cNvPr>
            <p:cNvSpPr/>
            <p:nvPr/>
          </p:nvSpPr>
          <p:spPr>
            <a:xfrm>
              <a:off x="7256700" y="2594425"/>
              <a:ext cx="185350" cy="143700"/>
            </a:xfrm>
            <a:custGeom>
              <a:avLst/>
              <a:gdLst/>
              <a:ahLst/>
              <a:cxnLst/>
              <a:rect l="l" t="t" r="r" b="b"/>
              <a:pathLst>
                <a:path w="7414" h="5748" extrusionOk="0">
                  <a:moveTo>
                    <a:pt x="3707" y="1"/>
                  </a:moveTo>
                  <a:cubicBezTo>
                    <a:pt x="15" y="1"/>
                    <a:pt x="0" y="5748"/>
                    <a:pt x="3707" y="5748"/>
                  </a:cubicBezTo>
                  <a:cubicBezTo>
                    <a:pt x="7414" y="5748"/>
                    <a:pt x="7414" y="1"/>
                    <a:pt x="37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97;p51">
              <a:extLst>
                <a:ext uri="{FF2B5EF4-FFF2-40B4-BE49-F238E27FC236}">
                  <a16:creationId xmlns:a16="http://schemas.microsoft.com/office/drawing/2014/main" id="{41F2368B-C351-46D6-AE68-5E422F47FA36}"/>
                </a:ext>
              </a:extLst>
            </p:cNvPr>
            <p:cNvSpPr/>
            <p:nvPr/>
          </p:nvSpPr>
          <p:spPr>
            <a:xfrm>
              <a:off x="6926025" y="3025475"/>
              <a:ext cx="436625" cy="200625"/>
            </a:xfrm>
            <a:custGeom>
              <a:avLst/>
              <a:gdLst/>
              <a:ahLst/>
              <a:cxnLst/>
              <a:rect l="l" t="t" r="r" b="b"/>
              <a:pathLst>
                <a:path w="17465" h="8025" extrusionOk="0">
                  <a:moveTo>
                    <a:pt x="1410" y="0"/>
                  </a:moveTo>
                  <a:cubicBezTo>
                    <a:pt x="683" y="0"/>
                    <a:pt x="0" y="618"/>
                    <a:pt x="196" y="1551"/>
                  </a:cubicBezTo>
                  <a:cubicBezTo>
                    <a:pt x="1100" y="5820"/>
                    <a:pt x="4904" y="8024"/>
                    <a:pt x="8740" y="8024"/>
                  </a:cubicBezTo>
                  <a:cubicBezTo>
                    <a:pt x="11914" y="8024"/>
                    <a:pt x="15110" y="6515"/>
                    <a:pt x="16704" y="3419"/>
                  </a:cubicBezTo>
                  <a:cubicBezTo>
                    <a:pt x="17464" y="1931"/>
                    <a:pt x="16151" y="180"/>
                    <a:pt x="14778" y="180"/>
                  </a:cubicBezTo>
                  <a:cubicBezTo>
                    <a:pt x="14308" y="180"/>
                    <a:pt x="13831" y="385"/>
                    <a:pt x="13428" y="876"/>
                  </a:cubicBezTo>
                  <a:cubicBezTo>
                    <a:pt x="11804" y="2876"/>
                    <a:pt x="9876" y="3906"/>
                    <a:pt x="7965" y="3906"/>
                  </a:cubicBezTo>
                  <a:cubicBezTo>
                    <a:pt x="6006" y="3906"/>
                    <a:pt x="4066" y="2822"/>
                    <a:pt x="2495" y="589"/>
                  </a:cubicBezTo>
                  <a:cubicBezTo>
                    <a:pt x="2208" y="181"/>
                    <a:pt x="1802" y="0"/>
                    <a:pt x="1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 name="Picture 9">
            <a:extLst>
              <a:ext uri="{FF2B5EF4-FFF2-40B4-BE49-F238E27FC236}">
                <a16:creationId xmlns:a16="http://schemas.microsoft.com/office/drawing/2014/main" id="{6867198B-DC3C-4274-B771-C0BCF35392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839" y="5647516"/>
            <a:ext cx="1474653" cy="1442124"/>
          </a:xfrm>
          <a:prstGeom prst="rect">
            <a:avLst/>
          </a:prstGeom>
        </p:spPr>
      </p:pic>
      <p:sp>
        <p:nvSpPr>
          <p:cNvPr id="12" name="Rectangle 11">
            <a:extLst>
              <a:ext uri="{FF2B5EF4-FFF2-40B4-BE49-F238E27FC236}">
                <a16:creationId xmlns:a16="http://schemas.microsoft.com/office/drawing/2014/main" id="{CFC94A53-89D0-42DD-B2F0-C7FAF16181C7}"/>
              </a:ext>
            </a:extLst>
          </p:cNvPr>
          <p:cNvSpPr/>
          <p:nvPr/>
        </p:nvSpPr>
        <p:spPr>
          <a:xfrm>
            <a:off x="4745217" y="2632981"/>
            <a:ext cx="6263332" cy="2783839"/>
          </a:xfrm>
          <a:prstGeom prst="rect">
            <a:avLst/>
          </a:prstGeom>
        </p:spPr>
        <p:txBody>
          <a:bodyPr wrap="square">
            <a:spAutoFit/>
          </a:bodyPr>
          <a:lstStyle/>
          <a:p>
            <a:pPr algn="just">
              <a:lnSpc>
                <a:spcPct val="150000"/>
              </a:lnSpc>
            </a:pPr>
            <a:r>
              <a:rPr lang="vi-VN" sz="2400" dirty="0"/>
              <a:t>Hùng và em Mi đi mua sắm cùng mẹ tại siêu thị. Em Mi đòi mẹ mua rất nhiều </a:t>
            </a:r>
            <a:br>
              <a:rPr lang="en-US" sz="2400" dirty="0"/>
            </a:br>
            <a:r>
              <a:rPr lang="vi-VN" sz="2400" dirty="0"/>
              <a:t>đồ chơi mới mặc dù ở nhà em có nhiều đồ chơi rồi. Nếu là Hùng, em sẽ khuyên em gái thế nào? </a:t>
            </a:r>
          </a:p>
        </p:txBody>
      </p:sp>
      <p:sp>
        <p:nvSpPr>
          <p:cNvPr id="13" name="Google Shape;525;p47">
            <a:extLst>
              <a:ext uri="{FF2B5EF4-FFF2-40B4-BE49-F238E27FC236}">
                <a16:creationId xmlns:a16="http://schemas.microsoft.com/office/drawing/2014/main" id="{40B9E9C4-2D67-4C70-82B6-5E27DF033538}"/>
              </a:ext>
            </a:extLst>
          </p:cNvPr>
          <p:cNvSpPr txBox="1">
            <a:spLocks/>
          </p:cNvSpPr>
          <p:nvPr/>
        </p:nvSpPr>
        <p:spPr>
          <a:xfrm>
            <a:off x="2016034" y="1730707"/>
            <a:ext cx="7713345" cy="5969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800" b="1" dirty="0" err="1">
                <a:latin typeface="+mn-lt"/>
                <a:ea typeface="Montserrat SemiBold"/>
                <a:cs typeface="Montserrat SemiBold"/>
                <a:sym typeface="Montserrat SemiBold"/>
              </a:rPr>
              <a:t>Nhóm</a:t>
            </a:r>
            <a:r>
              <a:rPr lang="en-US" sz="2800" b="1" dirty="0">
                <a:latin typeface="+mn-lt"/>
                <a:ea typeface="Montserrat SemiBold"/>
                <a:cs typeface="Montserrat SemiBold"/>
                <a:sym typeface="Montserrat SemiBold"/>
              </a:rPr>
              <a:t> 2</a:t>
            </a:r>
          </a:p>
        </p:txBody>
      </p:sp>
      <p:pic>
        <p:nvPicPr>
          <p:cNvPr id="9" name="Picture 8">
            <a:extLst>
              <a:ext uri="{FF2B5EF4-FFF2-40B4-BE49-F238E27FC236}">
                <a16:creationId xmlns:a16="http://schemas.microsoft.com/office/drawing/2014/main" id="{B2B31052-55CB-92EF-C12A-8406AD2C2F9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301" r="14382"/>
          <a:stretch/>
        </p:blipFill>
        <p:spPr>
          <a:xfrm>
            <a:off x="942434" y="2204536"/>
            <a:ext cx="3557071" cy="3840505"/>
          </a:xfrm>
          <a:prstGeom prst="rect">
            <a:avLst/>
          </a:prstGeom>
        </p:spPr>
      </p:pic>
    </p:spTree>
    <p:extLst>
      <p:ext uri="{BB962C8B-B14F-4D97-AF65-F5344CB8AC3E}">
        <p14:creationId xmlns:p14="http://schemas.microsoft.com/office/powerpoint/2010/main" val="258005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8F5F437-F45D-4E2D-A3F8-FA6CA1C993D2}"/>
              </a:ext>
            </a:extLst>
          </p:cNvPr>
          <p:cNvSpPr/>
          <p:nvPr/>
        </p:nvSpPr>
        <p:spPr>
          <a:xfrm>
            <a:off x="3990031" y="3289221"/>
            <a:ext cx="7737337" cy="1121846"/>
          </a:xfrm>
          <a:prstGeom prst="rect">
            <a:avLst/>
          </a:prstGeom>
        </p:spPr>
        <p:txBody>
          <a:bodyPr wrap="square">
            <a:spAutoFit/>
          </a:bodyPr>
          <a:lstStyle/>
          <a:p>
            <a:pPr algn="just">
              <a:lnSpc>
                <a:spcPct val="150000"/>
              </a:lnSpc>
            </a:pPr>
            <a:r>
              <a:rPr lang="vi-VN" sz="2400" dirty="0"/>
              <a:t>Nếu là Hoa, </a:t>
            </a:r>
            <a:r>
              <a:rPr lang="en-US" altLang="vi-VN" sz="2400" dirty="0"/>
              <a:t>mình</a:t>
            </a:r>
            <a:r>
              <a:rPr lang="vi-VN" sz="2400" dirty="0"/>
              <a:t> sẽ không mua thêm hộp bút mới để tiết kiệm tiền dùng vào việc khác.</a:t>
            </a:r>
          </a:p>
        </p:txBody>
      </p:sp>
      <p:sp>
        <p:nvSpPr>
          <p:cNvPr id="12" name="Google Shape;525;p47">
            <a:extLst>
              <a:ext uri="{FF2B5EF4-FFF2-40B4-BE49-F238E27FC236}">
                <a16:creationId xmlns:a16="http://schemas.microsoft.com/office/drawing/2014/main" id="{1B8DC906-7F89-4F66-BD8E-BF45EC6FDC36}"/>
              </a:ext>
            </a:extLst>
          </p:cNvPr>
          <p:cNvSpPr txBox="1">
            <a:spLocks/>
          </p:cNvSpPr>
          <p:nvPr/>
        </p:nvSpPr>
        <p:spPr>
          <a:xfrm>
            <a:off x="3683871" y="2410957"/>
            <a:ext cx="2365830" cy="5969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3200" b="1">
                <a:latin typeface="+mn-lt"/>
                <a:ea typeface="Montserrat SemiBold"/>
                <a:cs typeface="Montserrat SemiBold"/>
                <a:sym typeface="Montserrat SemiBold"/>
              </a:rPr>
              <a:t>Đáp án</a:t>
            </a:r>
            <a:endParaRPr lang="en-US" sz="3200" b="1" dirty="0">
              <a:latin typeface="+mn-lt"/>
              <a:ea typeface="Montserrat SemiBold"/>
              <a:cs typeface="Montserrat SemiBold"/>
              <a:sym typeface="Montserrat SemiBold"/>
            </a:endParaRPr>
          </a:p>
        </p:txBody>
      </p:sp>
      <p:pic>
        <p:nvPicPr>
          <p:cNvPr id="2" name="Picture 1">
            <a:extLst>
              <a:ext uri="{FF2B5EF4-FFF2-40B4-BE49-F238E27FC236}">
                <a16:creationId xmlns:a16="http://schemas.microsoft.com/office/drawing/2014/main" id="{3F04822F-883E-FB11-30A5-A2FF435CFEB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383" r="16638"/>
          <a:stretch/>
        </p:blipFill>
        <p:spPr>
          <a:xfrm>
            <a:off x="464632" y="2085293"/>
            <a:ext cx="3406879" cy="3808697"/>
          </a:xfrm>
          <a:prstGeom prst="rect">
            <a:avLst/>
          </a:prstGeom>
        </p:spPr>
      </p:pic>
    </p:spTree>
    <p:extLst>
      <p:ext uri="{BB962C8B-B14F-4D97-AF65-F5344CB8AC3E}">
        <p14:creationId xmlns:p14="http://schemas.microsoft.com/office/powerpoint/2010/main" val="175505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591;p51">
            <a:extLst>
              <a:ext uri="{FF2B5EF4-FFF2-40B4-BE49-F238E27FC236}">
                <a16:creationId xmlns:a16="http://schemas.microsoft.com/office/drawing/2014/main" id="{71C9FF78-F0B1-4B27-A841-E4C40F4B26B1}"/>
              </a:ext>
            </a:extLst>
          </p:cNvPr>
          <p:cNvGrpSpPr/>
          <p:nvPr/>
        </p:nvGrpSpPr>
        <p:grpSpPr>
          <a:xfrm rot="863813">
            <a:off x="11091545" y="1642517"/>
            <a:ext cx="1127125" cy="1099185"/>
            <a:chOff x="6152200" y="1762750"/>
            <a:chExt cx="2047725" cy="2056900"/>
          </a:xfrm>
        </p:grpSpPr>
        <p:sp>
          <p:nvSpPr>
            <p:cNvPr id="3" name="Google Shape;592;p51">
              <a:extLst>
                <a:ext uri="{FF2B5EF4-FFF2-40B4-BE49-F238E27FC236}">
                  <a16:creationId xmlns:a16="http://schemas.microsoft.com/office/drawing/2014/main" id="{18583240-F9CE-4B19-B6D0-E1723AEF11D5}"/>
                </a:ext>
              </a:extLst>
            </p:cNvPr>
            <p:cNvSpPr/>
            <p:nvPr/>
          </p:nvSpPr>
          <p:spPr>
            <a:xfrm>
              <a:off x="6152200" y="1762750"/>
              <a:ext cx="2047725" cy="2056900"/>
            </a:xfrm>
            <a:custGeom>
              <a:avLst/>
              <a:gdLst/>
              <a:ahLst/>
              <a:cxnLst/>
              <a:rect l="l" t="t" r="r" b="b"/>
              <a:pathLst>
                <a:path w="81909" h="82276" extrusionOk="0">
                  <a:moveTo>
                    <a:pt x="38408" y="1"/>
                  </a:moveTo>
                  <a:cubicBezTo>
                    <a:pt x="35261" y="1"/>
                    <a:pt x="32118" y="290"/>
                    <a:pt x="29023" y="870"/>
                  </a:cubicBezTo>
                  <a:cubicBezTo>
                    <a:pt x="27586" y="1128"/>
                    <a:pt x="26781" y="2867"/>
                    <a:pt x="27141" y="4189"/>
                  </a:cubicBezTo>
                  <a:cubicBezTo>
                    <a:pt x="27498" y="5468"/>
                    <a:pt x="28624" y="6126"/>
                    <a:pt x="29842" y="6126"/>
                  </a:cubicBezTo>
                  <a:cubicBezTo>
                    <a:pt x="30047" y="6126"/>
                    <a:pt x="30253" y="6108"/>
                    <a:pt x="30459" y="6071"/>
                  </a:cubicBezTo>
                  <a:cubicBezTo>
                    <a:pt x="31135" y="5941"/>
                    <a:pt x="31810" y="5841"/>
                    <a:pt x="32500" y="5755"/>
                  </a:cubicBezTo>
                  <a:cubicBezTo>
                    <a:pt x="32744" y="9289"/>
                    <a:pt x="32816" y="12823"/>
                    <a:pt x="32715" y="16372"/>
                  </a:cubicBezTo>
                  <a:cubicBezTo>
                    <a:pt x="32399" y="16530"/>
                    <a:pt x="32097" y="16703"/>
                    <a:pt x="31796" y="16875"/>
                  </a:cubicBezTo>
                  <a:lnTo>
                    <a:pt x="31451" y="17076"/>
                  </a:lnTo>
                  <a:cubicBezTo>
                    <a:pt x="30948" y="17234"/>
                    <a:pt x="30459" y="17406"/>
                    <a:pt x="29985" y="17593"/>
                  </a:cubicBezTo>
                  <a:cubicBezTo>
                    <a:pt x="27859" y="18427"/>
                    <a:pt x="25833" y="19490"/>
                    <a:pt x="23951" y="20768"/>
                  </a:cubicBezTo>
                  <a:cubicBezTo>
                    <a:pt x="21839" y="18484"/>
                    <a:pt x="19856" y="16070"/>
                    <a:pt x="18017" y="13556"/>
                  </a:cubicBezTo>
                  <a:cubicBezTo>
                    <a:pt x="19253" y="13024"/>
                    <a:pt x="20029" y="11717"/>
                    <a:pt x="19655" y="10338"/>
                  </a:cubicBezTo>
                  <a:cubicBezTo>
                    <a:pt x="19345" y="9229"/>
                    <a:pt x="18214" y="8338"/>
                    <a:pt x="17050" y="8338"/>
                  </a:cubicBezTo>
                  <a:cubicBezTo>
                    <a:pt x="16811" y="8338"/>
                    <a:pt x="16571" y="8375"/>
                    <a:pt x="16336" y="8456"/>
                  </a:cubicBezTo>
                  <a:cubicBezTo>
                    <a:pt x="13894" y="9275"/>
                    <a:pt x="11667" y="10611"/>
                    <a:pt x="9785" y="12364"/>
                  </a:cubicBezTo>
                  <a:cubicBezTo>
                    <a:pt x="8707" y="13355"/>
                    <a:pt x="8779" y="15165"/>
                    <a:pt x="9785" y="16171"/>
                  </a:cubicBezTo>
                  <a:cubicBezTo>
                    <a:pt x="10314" y="16684"/>
                    <a:pt x="11002" y="16944"/>
                    <a:pt x="11691" y="16944"/>
                  </a:cubicBezTo>
                  <a:cubicBezTo>
                    <a:pt x="12293" y="16944"/>
                    <a:pt x="12895" y="16746"/>
                    <a:pt x="13391" y="16343"/>
                  </a:cubicBezTo>
                  <a:cubicBezTo>
                    <a:pt x="15388" y="19087"/>
                    <a:pt x="17529" y="21731"/>
                    <a:pt x="19828" y="24245"/>
                  </a:cubicBezTo>
                  <a:cubicBezTo>
                    <a:pt x="17155" y="27076"/>
                    <a:pt x="15187" y="30481"/>
                    <a:pt x="14081" y="34216"/>
                  </a:cubicBezTo>
                  <a:lnTo>
                    <a:pt x="7012" y="33139"/>
                  </a:lnTo>
                  <a:cubicBezTo>
                    <a:pt x="7472" y="31960"/>
                    <a:pt x="6926" y="30495"/>
                    <a:pt x="5834" y="29863"/>
                  </a:cubicBezTo>
                  <a:cubicBezTo>
                    <a:pt x="5411" y="29616"/>
                    <a:pt x="4959" y="29502"/>
                    <a:pt x="4514" y="29502"/>
                  </a:cubicBezTo>
                  <a:cubicBezTo>
                    <a:pt x="3586" y="29502"/>
                    <a:pt x="2690" y="30000"/>
                    <a:pt x="2156" y="30825"/>
                  </a:cubicBezTo>
                  <a:cubicBezTo>
                    <a:pt x="461" y="33440"/>
                    <a:pt x="1" y="36601"/>
                    <a:pt x="691" y="39618"/>
                  </a:cubicBezTo>
                  <a:cubicBezTo>
                    <a:pt x="956" y="40811"/>
                    <a:pt x="2150" y="41589"/>
                    <a:pt x="3325" y="41589"/>
                  </a:cubicBezTo>
                  <a:cubicBezTo>
                    <a:pt x="3552" y="41589"/>
                    <a:pt x="3777" y="41561"/>
                    <a:pt x="3995" y="41500"/>
                  </a:cubicBezTo>
                  <a:cubicBezTo>
                    <a:pt x="5389" y="41112"/>
                    <a:pt x="6136" y="39748"/>
                    <a:pt x="5920" y="38383"/>
                  </a:cubicBezTo>
                  <a:lnTo>
                    <a:pt x="5920" y="38383"/>
                  </a:lnTo>
                  <a:lnTo>
                    <a:pt x="13104" y="39475"/>
                  </a:lnTo>
                  <a:cubicBezTo>
                    <a:pt x="13018" y="40236"/>
                    <a:pt x="12960" y="40997"/>
                    <a:pt x="12946" y="41759"/>
                  </a:cubicBezTo>
                  <a:cubicBezTo>
                    <a:pt x="12931" y="43497"/>
                    <a:pt x="13176" y="45250"/>
                    <a:pt x="13463" y="46960"/>
                  </a:cubicBezTo>
                  <a:cubicBezTo>
                    <a:pt x="13707" y="48411"/>
                    <a:pt x="14095" y="49819"/>
                    <a:pt x="14627" y="51184"/>
                  </a:cubicBezTo>
                  <a:cubicBezTo>
                    <a:pt x="11998" y="52419"/>
                    <a:pt x="9354" y="53540"/>
                    <a:pt x="6624" y="54560"/>
                  </a:cubicBezTo>
                  <a:cubicBezTo>
                    <a:pt x="6495" y="54330"/>
                    <a:pt x="6380" y="54086"/>
                    <a:pt x="6265" y="53856"/>
                  </a:cubicBezTo>
                  <a:cubicBezTo>
                    <a:pt x="6179" y="53669"/>
                    <a:pt x="6078" y="53497"/>
                    <a:pt x="6006" y="53310"/>
                  </a:cubicBezTo>
                  <a:cubicBezTo>
                    <a:pt x="5925" y="53120"/>
                    <a:pt x="5884" y="53027"/>
                    <a:pt x="5882" y="53027"/>
                  </a:cubicBezTo>
                  <a:lnTo>
                    <a:pt x="5882" y="53027"/>
                  </a:lnTo>
                  <a:cubicBezTo>
                    <a:pt x="5881" y="53027"/>
                    <a:pt x="5887" y="53042"/>
                    <a:pt x="5898" y="53070"/>
                  </a:cubicBezTo>
                  <a:lnTo>
                    <a:pt x="5898" y="53070"/>
                  </a:lnTo>
                  <a:cubicBezTo>
                    <a:pt x="5433" y="51965"/>
                    <a:pt x="4492" y="51142"/>
                    <a:pt x="3318" y="51142"/>
                  </a:cubicBezTo>
                  <a:cubicBezTo>
                    <a:pt x="3087" y="51142"/>
                    <a:pt x="2848" y="51174"/>
                    <a:pt x="2601" y="51241"/>
                  </a:cubicBezTo>
                  <a:cubicBezTo>
                    <a:pt x="1337" y="51600"/>
                    <a:pt x="173" y="53195"/>
                    <a:pt x="719" y="54560"/>
                  </a:cubicBezTo>
                  <a:cubicBezTo>
                    <a:pt x="2027" y="57721"/>
                    <a:pt x="3808" y="60551"/>
                    <a:pt x="6222" y="62994"/>
                  </a:cubicBezTo>
                  <a:cubicBezTo>
                    <a:pt x="6746" y="63518"/>
                    <a:pt x="7436" y="63780"/>
                    <a:pt x="8126" y="63780"/>
                  </a:cubicBezTo>
                  <a:cubicBezTo>
                    <a:pt x="8815" y="63780"/>
                    <a:pt x="9505" y="63518"/>
                    <a:pt x="10029" y="62994"/>
                  </a:cubicBezTo>
                  <a:cubicBezTo>
                    <a:pt x="11092" y="61945"/>
                    <a:pt x="11092" y="60235"/>
                    <a:pt x="10029" y="59186"/>
                  </a:cubicBezTo>
                  <a:lnTo>
                    <a:pt x="9900" y="59057"/>
                  </a:lnTo>
                  <a:cubicBezTo>
                    <a:pt x="12328" y="58109"/>
                    <a:pt x="14713" y="57089"/>
                    <a:pt x="17055" y="55983"/>
                  </a:cubicBezTo>
                  <a:cubicBezTo>
                    <a:pt x="19109" y="59172"/>
                    <a:pt x="21825" y="61902"/>
                    <a:pt x="25000" y="63956"/>
                  </a:cubicBezTo>
                  <a:cubicBezTo>
                    <a:pt x="24813" y="64775"/>
                    <a:pt x="24540" y="65580"/>
                    <a:pt x="24181" y="66341"/>
                  </a:cubicBezTo>
                  <a:cubicBezTo>
                    <a:pt x="23477" y="67879"/>
                    <a:pt x="22687" y="69373"/>
                    <a:pt x="21911" y="70867"/>
                  </a:cubicBezTo>
                  <a:cubicBezTo>
                    <a:pt x="21563" y="70718"/>
                    <a:pt x="21194" y="70644"/>
                    <a:pt x="20827" y="70644"/>
                  </a:cubicBezTo>
                  <a:cubicBezTo>
                    <a:pt x="20136" y="70644"/>
                    <a:pt x="19453" y="70906"/>
                    <a:pt x="18937" y="71413"/>
                  </a:cubicBezTo>
                  <a:cubicBezTo>
                    <a:pt x="17917" y="72419"/>
                    <a:pt x="17888" y="74200"/>
                    <a:pt x="18937" y="75220"/>
                  </a:cubicBezTo>
                  <a:cubicBezTo>
                    <a:pt x="20819" y="77059"/>
                    <a:pt x="23161" y="78338"/>
                    <a:pt x="25718" y="78956"/>
                  </a:cubicBezTo>
                  <a:cubicBezTo>
                    <a:pt x="25929" y="79004"/>
                    <a:pt x="26145" y="79027"/>
                    <a:pt x="26360" y="79027"/>
                  </a:cubicBezTo>
                  <a:cubicBezTo>
                    <a:pt x="27559" y="79027"/>
                    <a:pt x="28757" y="78303"/>
                    <a:pt x="29037" y="77074"/>
                  </a:cubicBezTo>
                  <a:cubicBezTo>
                    <a:pt x="29353" y="75694"/>
                    <a:pt x="28620" y="74100"/>
                    <a:pt x="27155" y="73755"/>
                  </a:cubicBezTo>
                  <a:cubicBezTo>
                    <a:pt x="26954" y="73712"/>
                    <a:pt x="26753" y="73654"/>
                    <a:pt x="26552" y="73597"/>
                  </a:cubicBezTo>
                  <a:cubicBezTo>
                    <a:pt x="27758" y="71284"/>
                    <a:pt x="29123" y="68899"/>
                    <a:pt x="29928" y="66384"/>
                  </a:cubicBezTo>
                  <a:cubicBezTo>
                    <a:pt x="30603" y="66657"/>
                    <a:pt x="31307" y="66902"/>
                    <a:pt x="32011" y="67117"/>
                  </a:cubicBezTo>
                  <a:cubicBezTo>
                    <a:pt x="33692" y="67606"/>
                    <a:pt x="35459" y="67821"/>
                    <a:pt x="37198" y="68008"/>
                  </a:cubicBezTo>
                  <a:cubicBezTo>
                    <a:pt x="38078" y="68095"/>
                    <a:pt x="38962" y="68139"/>
                    <a:pt x="39845" y="68139"/>
                  </a:cubicBezTo>
                  <a:cubicBezTo>
                    <a:pt x="41009" y="68139"/>
                    <a:pt x="42173" y="68062"/>
                    <a:pt x="43333" y="67907"/>
                  </a:cubicBezTo>
                  <a:cubicBezTo>
                    <a:pt x="45200" y="70565"/>
                    <a:pt x="46608" y="73539"/>
                    <a:pt x="47470" y="76686"/>
                  </a:cubicBezTo>
                  <a:lnTo>
                    <a:pt x="46436" y="76987"/>
                  </a:lnTo>
                  <a:cubicBezTo>
                    <a:pt x="45028" y="77404"/>
                    <a:pt x="44195" y="78869"/>
                    <a:pt x="44554" y="80292"/>
                  </a:cubicBezTo>
                  <a:cubicBezTo>
                    <a:pt x="44877" y="81454"/>
                    <a:pt x="45999" y="82276"/>
                    <a:pt x="47171" y="82276"/>
                  </a:cubicBezTo>
                  <a:cubicBezTo>
                    <a:pt x="47405" y="82276"/>
                    <a:pt x="47641" y="82243"/>
                    <a:pt x="47873" y="82174"/>
                  </a:cubicBezTo>
                  <a:lnTo>
                    <a:pt x="55674" y="79890"/>
                  </a:lnTo>
                  <a:cubicBezTo>
                    <a:pt x="57082" y="79473"/>
                    <a:pt x="57915" y="78007"/>
                    <a:pt x="57556" y="76585"/>
                  </a:cubicBezTo>
                  <a:cubicBezTo>
                    <a:pt x="57233" y="75423"/>
                    <a:pt x="56120" y="74601"/>
                    <a:pt x="54944" y="74601"/>
                  </a:cubicBezTo>
                  <a:cubicBezTo>
                    <a:pt x="54709" y="74601"/>
                    <a:pt x="54471" y="74634"/>
                    <a:pt x="54237" y="74703"/>
                  </a:cubicBezTo>
                  <a:lnTo>
                    <a:pt x="52643" y="75163"/>
                  </a:lnTo>
                  <a:cubicBezTo>
                    <a:pt x="51824" y="72217"/>
                    <a:pt x="50602" y="69401"/>
                    <a:pt x="49008" y="66787"/>
                  </a:cubicBezTo>
                  <a:cubicBezTo>
                    <a:pt x="50947" y="66169"/>
                    <a:pt x="52844" y="65451"/>
                    <a:pt x="54683" y="64617"/>
                  </a:cubicBezTo>
                  <a:cubicBezTo>
                    <a:pt x="57269" y="63497"/>
                    <a:pt x="59654" y="61945"/>
                    <a:pt x="61723" y="60034"/>
                  </a:cubicBezTo>
                  <a:cubicBezTo>
                    <a:pt x="62901" y="58928"/>
                    <a:pt x="63892" y="57663"/>
                    <a:pt x="64682" y="56255"/>
                  </a:cubicBezTo>
                  <a:cubicBezTo>
                    <a:pt x="67599" y="57204"/>
                    <a:pt x="70501" y="58238"/>
                    <a:pt x="73374" y="59359"/>
                  </a:cubicBezTo>
                  <a:cubicBezTo>
                    <a:pt x="73044" y="59833"/>
                    <a:pt x="72699" y="60307"/>
                    <a:pt x="72455" y="60623"/>
                  </a:cubicBezTo>
                  <a:cubicBezTo>
                    <a:pt x="71535" y="61758"/>
                    <a:pt x="71334" y="63324"/>
                    <a:pt x="72455" y="64430"/>
                  </a:cubicBezTo>
                  <a:cubicBezTo>
                    <a:pt x="72944" y="64927"/>
                    <a:pt x="73713" y="65219"/>
                    <a:pt x="74467" y="65219"/>
                  </a:cubicBezTo>
                  <a:cubicBezTo>
                    <a:pt x="75152" y="65219"/>
                    <a:pt x="75824" y="64978"/>
                    <a:pt x="76262" y="64430"/>
                  </a:cubicBezTo>
                  <a:cubicBezTo>
                    <a:pt x="78561" y="61586"/>
                    <a:pt x="80343" y="58353"/>
                    <a:pt x="81492" y="54876"/>
                  </a:cubicBezTo>
                  <a:cubicBezTo>
                    <a:pt x="81909" y="53554"/>
                    <a:pt x="80960" y="51888"/>
                    <a:pt x="79581" y="51572"/>
                  </a:cubicBezTo>
                  <a:cubicBezTo>
                    <a:pt x="79358" y="51515"/>
                    <a:pt x="79133" y="51488"/>
                    <a:pt x="78912" y="51488"/>
                  </a:cubicBezTo>
                  <a:cubicBezTo>
                    <a:pt x="77724" y="51488"/>
                    <a:pt x="76628" y="52267"/>
                    <a:pt x="76277" y="53454"/>
                  </a:cubicBezTo>
                  <a:cubicBezTo>
                    <a:pt x="76133" y="53871"/>
                    <a:pt x="76004" y="54244"/>
                    <a:pt x="75874" y="54603"/>
                  </a:cubicBezTo>
                  <a:cubicBezTo>
                    <a:pt x="72814" y="53382"/>
                    <a:pt x="69711" y="52261"/>
                    <a:pt x="66579" y="51241"/>
                  </a:cubicBezTo>
                  <a:cubicBezTo>
                    <a:pt x="67225" y="48497"/>
                    <a:pt x="67369" y="45609"/>
                    <a:pt x="67168" y="42793"/>
                  </a:cubicBezTo>
                  <a:cubicBezTo>
                    <a:pt x="66909" y="39230"/>
                    <a:pt x="66320" y="35653"/>
                    <a:pt x="65185" y="32262"/>
                  </a:cubicBezTo>
                  <a:cubicBezTo>
                    <a:pt x="67714" y="31271"/>
                    <a:pt x="70171" y="30121"/>
                    <a:pt x="72541" y="28800"/>
                  </a:cubicBezTo>
                  <a:cubicBezTo>
                    <a:pt x="72642" y="28986"/>
                    <a:pt x="72728" y="29159"/>
                    <a:pt x="72828" y="29346"/>
                  </a:cubicBezTo>
                  <a:cubicBezTo>
                    <a:pt x="73287" y="30206"/>
                    <a:pt x="74229" y="30665"/>
                    <a:pt x="75168" y="30665"/>
                  </a:cubicBezTo>
                  <a:cubicBezTo>
                    <a:pt x="75640" y="30665"/>
                    <a:pt x="76112" y="30549"/>
                    <a:pt x="76521" y="30308"/>
                  </a:cubicBezTo>
                  <a:cubicBezTo>
                    <a:pt x="77814" y="29547"/>
                    <a:pt x="78173" y="27923"/>
                    <a:pt x="77483" y="26630"/>
                  </a:cubicBezTo>
                  <a:cubicBezTo>
                    <a:pt x="76392" y="24561"/>
                    <a:pt x="75156" y="22550"/>
                    <a:pt x="73805" y="20639"/>
                  </a:cubicBezTo>
                  <a:cubicBezTo>
                    <a:pt x="73238" y="19828"/>
                    <a:pt x="72352" y="19316"/>
                    <a:pt x="71427" y="19316"/>
                  </a:cubicBezTo>
                  <a:cubicBezTo>
                    <a:pt x="70993" y="19316"/>
                    <a:pt x="70550" y="19429"/>
                    <a:pt x="70127" y="19677"/>
                  </a:cubicBezTo>
                  <a:cubicBezTo>
                    <a:pt x="68949" y="20366"/>
                    <a:pt x="68317" y="22162"/>
                    <a:pt x="69150" y="23355"/>
                  </a:cubicBezTo>
                  <a:cubicBezTo>
                    <a:pt x="69352" y="23642"/>
                    <a:pt x="69538" y="23915"/>
                    <a:pt x="69740" y="24188"/>
                  </a:cubicBezTo>
                  <a:cubicBezTo>
                    <a:pt x="67584" y="25395"/>
                    <a:pt x="65358" y="26443"/>
                    <a:pt x="63059" y="27334"/>
                  </a:cubicBezTo>
                  <a:cubicBezTo>
                    <a:pt x="62886" y="27018"/>
                    <a:pt x="62714" y="26702"/>
                    <a:pt x="62527" y="26400"/>
                  </a:cubicBezTo>
                  <a:cubicBezTo>
                    <a:pt x="60717" y="23369"/>
                    <a:pt x="58318" y="20754"/>
                    <a:pt x="55444" y="18700"/>
                  </a:cubicBezTo>
                  <a:cubicBezTo>
                    <a:pt x="57427" y="16243"/>
                    <a:pt x="59309" y="13700"/>
                    <a:pt x="61090" y="11099"/>
                  </a:cubicBezTo>
                  <a:cubicBezTo>
                    <a:pt x="61148" y="11171"/>
                    <a:pt x="61205" y="11229"/>
                    <a:pt x="61263" y="11300"/>
                  </a:cubicBezTo>
                  <a:cubicBezTo>
                    <a:pt x="61210" y="11224"/>
                    <a:pt x="61183" y="11186"/>
                    <a:pt x="61184" y="11186"/>
                  </a:cubicBezTo>
                  <a:lnTo>
                    <a:pt x="61184" y="11186"/>
                  </a:lnTo>
                  <a:cubicBezTo>
                    <a:pt x="61184" y="11186"/>
                    <a:pt x="61239" y="11263"/>
                    <a:pt x="61349" y="11415"/>
                  </a:cubicBezTo>
                  <a:cubicBezTo>
                    <a:pt x="61939" y="12212"/>
                    <a:pt x="62812" y="12739"/>
                    <a:pt x="63737" y="12739"/>
                  </a:cubicBezTo>
                  <a:cubicBezTo>
                    <a:pt x="64163" y="12739"/>
                    <a:pt x="64601" y="12627"/>
                    <a:pt x="65027" y="12378"/>
                  </a:cubicBezTo>
                  <a:cubicBezTo>
                    <a:pt x="66191" y="11703"/>
                    <a:pt x="66866" y="9878"/>
                    <a:pt x="66004" y="8686"/>
                  </a:cubicBezTo>
                  <a:cubicBezTo>
                    <a:pt x="63662" y="5496"/>
                    <a:pt x="60329" y="3154"/>
                    <a:pt x="56392" y="2450"/>
                  </a:cubicBezTo>
                  <a:cubicBezTo>
                    <a:pt x="56192" y="2413"/>
                    <a:pt x="55987" y="2394"/>
                    <a:pt x="55782" y="2394"/>
                  </a:cubicBezTo>
                  <a:cubicBezTo>
                    <a:pt x="54576" y="2394"/>
                    <a:pt x="53368" y="3043"/>
                    <a:pt x="53074" y="4332"/>
                  </a:cubicBezTo>
                  <a:cubicBezTo>
                    <a:pt x="52772" y="5640"/>
                    <a:pt x="53476" y="7378"/>
                    <a:pt x="54956" y="7637"/>
                  </a:cubicBezTo>
                  <a:cubicBezTo>
                    <a:pt x="55530" y="7752"/>
                    <a:pt x="56091" y="7895"/>
                    <a:pt x="56651" y="8068"/>
                  </a:cubicBezTo>
                  <a:cubicBezTo>
                    <a:pt x="54783" y="10812"/>
                    <a:pt x="52829" y="13456"/>
                    <a:pt x="50732" y="15999"/>
                  </a:cubicBezTo>
                  <a:cubicBezTo>
                    <a:pt x="50157" y="15754"/>
                    <a:pt x="49568" y="15510"/>
                    <a:pt x="48964" y="15280"/>
                  </a:cubicBezTo>
                  <a:cubicBezTo>
                    <a:pt x="46757" y="14505"/>
                    <a:pt x="44446" y="14112"/>
                    <a:pt x="42130" y="14112"/>
                  </a:cubicBezTo>
                  <a:cubicBezTo>
                    <a:pt x="40797" y="14112"/>
                    <a:pt x="39463" y="14242"/>
                    <a:pt x="38146" y="14504"/>
                  </a:cubicBezTo>
                  <a:cubicBezTo>
                    <a:pt x="38175" y="11458"/>
                    <a:pt x="38074" y="8427"/>
                    <a:pt x="37873" y="5395"/>
                  </a:cubicBezTo>
                  <a:lnTo>
                    <a:pt x="39267" y="5395"/>
                  </a:lnTo>
                  <a:cubicBezTo>
                    <a:pt x="39282" y="5396"/>
                    <a:pt x="39298" y="5396"/>
                    <a:pt x="39313" y="5396"/>
                  </a:cubicBezTo>
                  <a:cubicBezTo>
                    <a:pt x="40704" y="5396"/>
                    <a:pt x="42024" y="4130"/>
                    <a:pt x="41968" y="2709"/>
                  </a:cubicBezTo>
                  <a:cubicBezTo>
                    <a:pt x="41896" y="1215"/>
                    <a:pt x="40775" y="51"/>
                    <a:pt x="39267" y="8"/>
                  </a:cubicBezTo>
                  <a:cubicBezTo>
                    <a:pt x="38980" y="3"/>
                    <a:pt x="38694" y="1"/>
                    <a:pt x="384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593;p51">
              <a:extLst>
                <a:ext uri="{FF2B5EF4-FFF2-40B4-BE49-F238E27FC236}">
                  <a16:creationId xmlns:a16="http://schemas.microsoft.com/office/drawing/2014/main" id="{C91DE2A9-7DDF-4672-8AF4-C2D3521CA17B}"/>
                </a:ext>
              </a:extLst>
            </p:cNvPr>
            <p:cNvSpPr/>
            <p:nvPr/>
          </p:nvSpPr>
          <p:spPr>
            <a:xfrm>
              <a:off x="6722950" y="2567500"/>
              <a:ext cx="313600" cy="243175"/>
            </a:xfrm>
            <a:custGeom>
              <a:avLst/>
              <a:gdLst/>
              <a:ahLst/>
              <a:cxnLst/>
              <a:rect l="l" t="t" r="r" b="b"/>
              <a:pathLst>
                <a:path w="12544" h="9727" extrusionOk="0">
                  <a:moveTo>
                    <a:pt x="6265" y="0"/>
                  </a:moveTo>
                  <a:cubicBezTo>
                    <a:pt x="15" y="0"/>
                    <a:pt x="0" y="9727"/>
                    <a:pt x="6265" y="9727"/>
                  </a:cubicBezTo>
                  <a:cubicBezTo>
                    <a:pt x="12543" y="9727"/>
                    <a:pt x="12543" y="0"/>
                    <a:pt x="626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594;p51">
              <a:extLst>
                <a:ext uri="{FF2B5EF4-FFF2-40B4-BE49-F238E27FC236}">
                  <a16:creationId xmlns:a16="http://schemas.microsoft.com/office/drawing/2014/main" id="{EC0FE166-BD39-4F8A-BF77-3B4185E774D9}"/>
                </a:ext>
              </a:extLst>
            </p:cNvPr>
            <p:cNvSpPr/>
            <p:nvPr/>
          </p:nvSpPr>
          <p:spPr>
            <a:xfrm>
              <a:off x="6775025" y="2619225"/>
              <a:ext cx="181050" cy="140450"/>
            </a:xfrm>
            <a:custGeom>
              <a:avLst/>
              <a:gdLst/>
              <a:ahLst/>
              <a:cxnLst/>
              <a:rect l="l" t="t" r="r" b="b"/>
              <a:pathLst>
                <a:path w="7242" h="5618" extrusionOk="0">
                  <a:moveTo>
                    <a:pt x="3621" y="0"/>
                  </a:moveTo>
                  <a:cubicBezTo>
                    <a:pt x="1" y="0"/>
                    <a:pt x="1" y="5618"/>
                    <a:pt x="3621" y="5618"/>
                  </a:cubicBezTo>
                  <a:cubicBezTo>
                    <a:pt x="7242" y="5618"/>
                    <a:pt x="7242" y="0"/>
                    <a:pt x="36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95;p51">
              <a:extLst>
                <a:ext uri="{FF2B5EF4-FFF2-40B4-BE49-F238E27FC236}">
                  <a16:creationId xmlns:a16="http://schemas.microsoft.com/office/drawing/2014/main" id="{A801DF6F-E405-4063-A51C-D7A67B7E7F9C}"/>
                </a:ext>
              </a:extLst>
            </p:cNvPr>
            <p:cNvSpPr/>
            <p:nvPr/>
          </p:nvSpPr>
          <p:spPr>
            <a:xfrm>
              <a:off x="7189175" y="2542000"/>
              <a:ext cx="320400" cy="248575"/>
            </a:xfrm>
            <a:custGeom>
              <a:avLst/>
              <a:gdLst/>
              <a:ahLst/>
              <a:cxnLst/>
              <a:rect l="l" t="t" r="r" b="b"/>
              <a:pathLst>
                <a:path w="12816" h="9943" extrusionOk="0">
                  <a:moveTo>
                    <a:pt x="6408" y="0"/>
                  </a:moveTo>
                  <a:cubicBezTo>
                    <a:pt x="0" y="0"/>
                    <a:pt x="0" y="9942"/>
                    <a:pt x="6408" y="9942"/>
                  </a:cubicBezTo>
                  <a:cubicBezTo>
                    <a:pt x="12816" y="9942"/>
                    <a:pt x="12816" y="0"/>
                    <a:pt x="64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96;p51">
              <a:extLst>
                <a:ext uri="{FF2B5EF4-FFF2-40B4-BE49-F238E27FC236}">
                  <a16:creationId xmlns:a16="http://schemas.microsoft.com/office/drawing/2014/main" id="{AB50045A-4D68-4336-9A35-433A58CCAD3C}"/>
                </a:ext>
              </a:extLst>
            </p:cNvPr>
            <p:cNvSpPr/>
            <p:nvPr/>
          </p:nvSpPr>
          <p:spPr>
            <a:xfrm>
              <a:off x="7256700" y="2594425"/>
              <a:ext cx="185350" cy="143700"/>
            </a:xfrm>
            <a:custGeom>
              <a:avLst/>
              <a:gdLst/>
              <a:ahLst/>
              <a:cxnLst/>
              <a:rect l="l" t="t" r="r" b="b"/>
              <a:pathLst>
                <a:path w="7414" h="5748" extrusionOk="0">
                  <a:moveTo>
                    <a:pt x="3707" y="1"/>
                  </a:moveTo>
                  <a:cubicBezTo>
                    <a:pt x="15" y="1"/>
                    <a:pt x="0" y="5748"/>
                    <a:pt x="3707" y="5748"/>
                  </a:cubicBezTo>
                  <a:cubicBezTo>
                    <a:pt x="7414" y="5748"/>
                    <a:pt x="7414" y="1"/>
                    <a:pt x="37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97;p51">
              <a:extLst>
                <a:ext uri="{FF2B5EF4-FFF2-40B4-BE49-F238E27FC236}">
                  <a16:creationId xmlns:a16="http://schemas.microsoft.com/office/drawing/2014/main" id="{5F5AD701-0497-4552-B36E-5EA469FC318C}"/>
                </a:ext>
              </a:extLst>
            </p:cNvPr>
            <p:cNvSpPr/>
            <p:nvPr/>
          </p:nvSpPr>
          <p:spPr>
            <a:xfrm>
              <a:off x="6926025" y="3025475"/>
              <a:ext cx="436625" cy="200625"/>
            </a:xfrm>
            <a:custGeom>
              <a:avLst/>
              <a:gdLst/>
              <a:ahLst/>
              <a:cxnLst/>
              <a:rect l="l" t="t" r="r" b="b"/>
              <a:pathLst>
                <a:path w="17465" h="8025" extrusionOk="0">
                  <a:moveTo>
                    <a:pt x="1410" y="0"/>
                  </a:moveTo>
                  <a:cubicBezTo>
                    <a:pt x="683" y="0"/>
                    <a:pt x="0" y="618"/>
                    <a:pt x="196" y="1551"/>
                  </a:cubicBezTo>
                  <a:cubicBezTo>
                    <a:pt x="1100" y="5820"/>
                    <a:pt x="4904" y="8024"/>
                    <a:pt x="8740" y="8024"/>
                  </a:cubicBezTo>
                  <a:cubicBezTo>
                    <a:pt x="11914" y="8024"/>
                    <a:pt x="15110" y="6515"/>
                    <a:pt x="16704" y="3419"/>
                  </a:cubicBezTo>
                  <a:cubicBezTo>
                    <a:pt x="17464" y="1931"/>
                    <a:pt x="16151" y="180"/>
                    <a:pt x="14778" y="180"/>
                  </a:cubicBezTo>
                  <a:cubicBezTo>
                    <a:pt x="14308" y="180"/>
                    <a:pt x="13831" y="385"/>
                    <a:pt x="13428" y="876"/>
                  </a:cubicBezTo>
                  <a:cubicBezTo>
                    <a:pt x="11804" y="2876"/>
                    <a:pt x="9876" y="3906"/>
                    <a:pt x="7965" y="3906"/>
                  </a:cubicBezTo>
                  <a:cubicBezTo>
                    <a:pt x="6006" y="3906"/>
                    <a:pt x="4066" y="2822"/>
                    <a:pt x="2495" y="589"/>
                  </a:cubicBezTo>
                  <a:cubicBezTo>
                    <a:pt x="2208" y="181"/>
                    <a:pt x="1802" y="0"/>
                    <a:pt x="1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 name="Picture 9">
            <a:extLst>
              <a:ext uri="{FF2B5EF4-FFF2-40B4-BE49-F238E27FC236}">
                <a16:creationId xmlns:a16="http://schemas.microsoft.com/office/drawing/2014/main" id="{8C1DCB27-9A43-4FAE-BDD0-792EA06CA9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 y="5569487"/>
            <a:ext cx="1474653" cy="1442124"/>
          </a:xfrm>
          <a:prstGeom prst="rect">
            <a:avLst/>
          </a:prstGeom>
        </p:spPr>
      </p:pic>
      <p:sp>
        <p:nvSpPr>
          <p:cNvPr id="12" name="Rectangle 11">
            <a:extLst>
              <a:ext uri="{FF2B5EF4-FFF2-40B4-BE49-F238E27FC236}">
                <a16:creationId xmlns:a16="http://schemas.microsoft.com/office/drawing/2014/main" id="{886D1E8F-4162-4CCD-A83A-30A4A970C5FB}"/>
              </a:ext>
            </a:extLst>
          </p:cNvPr>
          <p:cNvSpPr/>
          <p:nvPr/>
        </p:nvSpPr>
        <p:spPr>
          <a:xfrm>
            <a:off x="4360609" y="3155513"/>
            <a:ext cx="6885062" cy="1675843"/>
          </a:xfrm>
          <a:prstGeom prst="rect">
            <a:avLst/>
          </a:prstGeom>
        </p:spPr>
        <p:txBody>
          <a:bodyPr wrap="square">
            <a:spAutoFit/>
          </a:bodyPr>
          <a:lstStyle/>
          <a:p>
            <a:pPr algn="just">
              <a:lnSpc>
                <a:spcPct val="150000"/>
              </a:lnSpc>
            </a:pPr>
            <a:r>
              <a:rPr lang="vi-VN" sz="2400" dirty="0"/>
              <a:t>Nếu là anh của Mi, </a:t>
            </a:r>
            <a:r>
              <a:rPr lang="en-US" altLang="vi-VN" sz="2400" dirty="0"/>
              <a:t>mình</a:t>
            </a:r>
            <a:r>
              <a:rPr lang="vi-VN" sz="2400" dirty="0"/>
              <a:t> sẽ nói với Mi rằng em đã có rất nhiều đồ chơi ở nhà, khuyên Mi không nên đòi mẹ mua nhiều như vậy nữa. </a:t>
            </a:r>
          </a:p>
        </p:txBody>
      </p:sp>
      <p:sp>
        <p:nvSpPr>
          <p:cNvPr id="13" name="Google Shape;525;p47">
            <a:extLst>
              <a:ext uri="{FF2B5EF4-FFF2-40B4-BE49-F238E27FC236}">
                <a16:creationId xmlns:a16="http://schemas.microsoft.com/office/drawing/2014/main" id="{9AE5505A-CCE5-4CF0-BA34-2323A3C78B05}"/>
              </a:ext>
            </a:extLst>
          </p:cNvPr>
          <p:cNvSpPr txBox="1">
            <a:spLocks/>
          </p:cNvSpPr>
          <p:nvPr/>
        </p:nvSpPr>
        <p:spPr>
          <a:xfrm>
            <a:off x="4253793" y="2413140"/>
            <a:ext cx="2228121" cy="59690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3200" b="1" dirty="0" err="1">
                <a:latin typeface="+mn-lt"/>
                <a:ea typeface="Montserrat SemiBold"/>
                <a:cs typeface="Montserrat SemiBold"/>
                <a:sym typeface="Montserrat SemiBold"/>
              </a:rPr>
              <a:t>Đáp</a:t>
            </a:r>
            <a:r>
              <a:rPr lang="en-US" sz="3200" b="1" dirty="0">
                <a:latin typeface="+mn-lt"/>
                <a:ea typeface="Montserrat SemiBold"/>
                <a:cs typeface="Montserrat SemiBold"/>
                <a:sym typeface="Montserrat SemiBold"/>
              </a:rPr>
              <a:t> </a:t>
            </a:r>
            <a:r>
              <a:rPr lang="en-US" sz="3200" b="1" dirty="0" err="1">
                <a:latin typeface="+mn-lt"/>
                <a:ea typeface="Montserrat SemiBold"/>
                <a:cs typeface="Montserrat SemiBold"/>
                <a:sym typeface="Montserrat SemiBold"/>
              </a:rPr>
              <a:t>án</a:t>
            </a:r>
            <a:endParaRPr lang="en-US" sz="3200" b="1" dirty="0">
              <a:latin typeface="+mn-lt"/>
              <a:ea typeface="Montserrat SemiBold"/>
              <a:cs typeface="Montserrat SemiBold"/>
              <a:sym typeface="Montserrat SemiBold"/>
            </a:endParaRPr>
          </a:p>
        </p:txBody>
      </p:sp>
      <p:pic>
        <p:nvPicPr>
          <p:cNvPr id="9" name="Picture 8">
            <a:extLst>
              <a:ext uri="{FF2B5EF4-FFF2-40B4-BE49-F238E27FC236}">
                <a16:creationId xmlns:a16="http://schemas.microsoft.com/office/drawing/2014/main" id="{ED45CB4E-8809-3C2A-C593-B0BE73E6FE5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301" r="14382"/>
          <a:stretch/>
        </p:blipFill>
        <p:spPr>
          <a:xfrm>
            <a:off x="696722" y="1929569"/>
            <a:ext cx="3557071" cy="3840505"/>
          </a:xfrm>
          <a:prstGeom prst="rect">
            <a:avLst/>
          </a:prstGeom>
        </p:spPr>
      </p:pic>
    </p:spTree>
    <p:extLst>
      <p:ext uri="{BB962C8B-B14F-4D97-AF65-F5344CB8AC3E}">
        <p14:creationId xmlns:p14="http://schemas.microsoft.com/office/powerpoint/2010/main" val="122068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05BE332-98E4-432E-956A-89ABA870ABBE}"/>
              </a:ext>
            </a:extLst>
          </p:cNvPr>
          <p:cNvSpPr/>
          <p:nvPr/>
        </p:nvSpPr>
        <p:spPr>
          <a:xfrm>
            <a:off x="2121269" y="2138970"/>
            <a:ext cx="8358424" cy="3807460"/>
          </a:xfrm>
          <a:prstGeom prst="rect">
            <a:avLst/>
          </a:prstGeom>
          <a:solidFill>
            <a:schemeClr val="accent4">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oogle Shape;887;p64">
            <a:extLst>
              <a:ext uri="{FF2B5EF4-FFF2-40B4-BE49-F238E27FC236}">
                <a16:creationId xmlns:a16="http://schemas.microsoft.com/office/drawing/2014/main" id="{1D217BDF-F1D5-43EC-92DC-65BCFB50BA90}"/>
              </a:ext>
            </a:extLst>
          </p:cNvPr>
          <p:cNvGrpSpPr/>
          <p:nvPr/>
        </p:nvGrpSpPr>
        <p:grpSpPr>
          <a:xfrm rot="449204" flipH="1">
            <a:off x="1830059" y="1899068"/>
            <a:ext cx="491738" cy="1079566"/>
            <a:chOff x="2955150" y="997425"/>
            <a:chExt cx="1119850" cy="2035875"/>
          </a:xfrm>
        </p:grpSpPr>
        <p:sp>
          <p:nvSpPr>
            <p:cNvPr id="5" name="Google Shape;888;p64">
              <a:extLst>
                <a:ext uri="{FF2B5EF4-FFF2-40B4-BE49-F238E27FC236}">
                  <a16:creationId xmlns:a16="http://schemas.microsoft.com/office/drawing/2014/main" id="{EB0D1CD2-E0DD-455E-8EBE-6F32CDF2A36D}"/>
                </a:ext>
              </a:extLst>
            </p:cNvPr>
            <p:cNvSpPr/>
            <p:nvPr/>
          </p:nvSpPr>
          <p:spPr>
            <a:xfrm>
              <a:off x="2955150" y="997425"/>
              <a:ext cx="1119850" cy="2035875"/>
            </a:xfrm>
            <a:custGeom>
              <a:avLst/>
              <a:gdLst/>
              <a:ahLst/>
              <a:cxnLst/>
              <a:rect l="l" t="t" r="r" b="b"/>
              <a:pathLst>
                <a:path w="44794" h="81435" extrusionOk="0">
                  <a:moveTo>
                    <a:pt x="23507" y="1"/>
                  </a:moveTo>
                  <a:cubicBezTo>
                    <a:pt x="22623" y="1"/>
                    <a:pt x="21689" y="978"/>
                    <a:pt x="22212" y="2044"/>
                  </a:cubicBezTo>
                  <a:cubicBezTo>
                    <a:pt x="22945" y="3553"/>
                    <a:pt x="22499" y="5320"/>
                    <a:pt x="22183" y="6857"/>
                  </a:cubicBezTo>
                  <a:cubicBezTo>
                    <a:pt x="22025" y="7676"/>
                    <a:pt x="21896" y="8481"/>
                    <a:pt x="21781" y="9300"/>
                  </a:cubicBezTo>
                  <a:cubicBezTo>
                    <a:pt x="21292" y="9429"/>
                    <a:pt x="20818" y="9602"/>
                    <a:pt x="20359" y="9831"/>
                  </a:cubicBezTo>
                  <a:cubicBezTo>
                    <a:pt x="19683" y="10061"/>
                    <a:pt x="19051" y="10449"/>
                    <a:pt x="18548" y="10952"/>
                  </a:cubicBezTo>
                  <a:cubicBezTo>
                    <a:pt x="18333" y="10420"/>
                    <a:pt x="18146" y="9889"/>
                    <a:pt x="17988" y="9343"/>
                  </a:cubicBezTo>
                  <a:cubicBezTo>
                    <a:pt x="17543" y="7806"/>
                    <a:pt x="17126" y="6240"/>
                    <a:pt x="16192" y="4903"/>
                  </a:cubicBezTo>
                  <a:cubicBezTo>
                    <a:pt x="15892" y="4488"/>
                    <a:pt x="15474" y="4315"/>
                    <a:pt x="15062" y="4315"/>
                  </a:cubicBezTo>
                  <a:cubicBezTo>
                    <a:pt x="14094" y="4315"/>
                    <a:pt x="13159" y="5270"/>
                    <a:pt x="13865" y="6268"/>
                  </a:cubicBezTo>
                  <a:cubicBezTo>
                    <a:pt x="14885" y="7719"/>
                    <a:pt x="15143" y="9458"/>
                    <a:pt x="15732" y="11096"/>
                  </a:cubicBezTo>
                  <a:cubicBezTo>
                    <a:pt x="15977" y="11814"/>
                    <a:pt x="16307" y="12504"/>
                    <a:pt x="16709" y="13150"/>
                  </a:cubicBezTo>
                  <a:cubicBezTo>
                    <a:pt x="16451" y="13567"/>
                    <a:pt x="16221" y="14012"/>
                    <a:pt x="16048" y="14486"/>
                  </a:cubicBezTo>
                  <a:cubicBezTo>
                    <a:pt x="15790" y="14989"/>
                    <a:pt x="15560" y="15506"/>
                    <a:pt x="15344" y="16038"/>
                  </a:cubicBezTo>
                  <a:cubicBezTo>
                    <a:pt x="14856" y="15794"/>
                    <a:pt x="14396" y="15521"/>
                    <a:pt x="13936" y="15219"/>
                  </a:cubicBezTo>
                  <a:cubicBezTo>
                    <a:pt x="12897" y="14490"/>
                    <a:pt x="11759" y="13913"/>
                    <a:pt x="10576" y="13913"/>
                  </a:cubicBezTo>
                  <a:cubicBezTo>
                    <a:pt x="10009" y="13913"/>
                    <a:pt x="9432" y="14045"/>
                    <a:pt x="8850" y="14357"/>
                  </a:cubicBezTo>
                  <a:cubicBezTo>
                    <a:pt x="7553" y="15067"/>
                    <a:pt x="8352" y="16862"/>
                    <a:pt x="9559" y="16862"/>
                  </a:cubicBezTo>
                  <a:cubicBezTo>
                    <a:pt x="9768" y="16862"/>
                    <a:pt x="9990" y="16808"/>
                    <a:pt x="10215" y="16685"/>
                  </a:cubicBezTo>
                  <a:cubicBezTo>
                    <a:pt x="10358" y="16608"/>
                    <a:pt x="10506" y="16576"/>
                    <a:pt x="10656" y="16576"/>
                  </a:cubicBezTo>
                  <a:cubicBezTo>
                    <a:pt x="11126" y="16576"/>
                    <a:pt x="11612" y="16890"/>
                    <a:pt x="11982" y="17130"/>
                  </a:cubicBezTo>
                  <a:cubicBezTo>
                    <a:pt x="12686" y="17590"/>
                    <a:pt x="13347" y="18093"/>
                    <a:pt x="14109" y="18480"/>
                  </a:cubicBezTo>
                  <a:cubicBezTo>
                    <a:pt x="14252" y="18567"/>
                    <a:pt x="14410" y="18639"/>
                    <a:pt x="14554" y="18710"/>
                  </a:cubicBezTo>
                  <a:cubicBezTo>
                    <a:pt x="14296" y="19888"/>
                    <a:pt x="14123" y="21095"/>
                    <a:pt x="14066" y="22317"/>
                  </a:cubicBezTo>
                  <a:cubicBezTo>
                    <a:pt x="13948" y="22307"/>
                    <a:pt x="13830" y="22302"/>
                    <a:pt x="13713" y="22302"/>
                  </a:cubicBezTo>
                  <a:cubicBezTo>
                    <a:pt x="13300" y="22302"/>
                    <a:pt x="12891" y="22360"/>
                    <a:pt x="12500" y="22460"/>
                  </a:cubicBezTo>
                  <a:cubicBezTo>
                    <a:pt x="11573" y="22706"/>
                    <a:pt x="10803" y="22939"/>
                    <a:pt x="9970" y="22939"/>
                  </a:cubicBezTo>
                  <a:cubicBezTo>
                    <a:pt x="9538" y="22939"/>
                    <a:pt x="9088" y="22876"/>
                    <a:pt x="8592" y="22719"/>
                  </a:cubicBezTo>
                  <a:cubicBezTo>
                    <a:pt x="8442" y="22672"/>
                    <a:pt x="8301" y="22651"/>
                    <a:pt x="8168" y="22651"/>
                  </a:cubicBezTo>
                  <a:cubicBezTo>
                    <a:pt x="6818" y="22651"/>
                    <a:pt x="6369" y="24848"/>
                    <a:pt x="7873" y="25319"/>
                  </a:cubicBezTo>
                  <a:cubicBezTo>
                    <a:pt x="8602" y="25560"/>
                    <a:pt x="9364" y="25679"/>
                    <a:pt x="10130" y="25679"/>
                  </a:cubicBezTo>
                  <a:cubicBezTo>
                    <a:pt x="10784" y="25679"/>
                    <a:pt x="11441" y="25592"/>
                    <a:pt x="12083" y="25420"/>
                  </a:cubicBezTo>
                  <a:cubicBezTo>
                    <a:pt x="12629" y="25262"/>
                    <a:pt x="13175" y="24989"/>
                    <a:pt x="13764" y="24974"/>
                  </a:cubicBezTo>
                  <a:cubicBezTo>
                    <a:pt x="13793" y="24970"/>
                    <a:pt x="13821" y="24968"/>
                    <a:pt x="13850" y="24968"/>
                  </a:cubicBezTo>
                  <a:cubicBezTo>
                    <a:pt x="13908" y="24968"/>
                    <a:pt x="13965" y="24974"/>
                    <a:pt x="14023" y="24974"/>
                  </a:cubicBezTo>
                  <a:cubicBezTo>
                    <a:pt x="14066" y="26325"/>
                    <a:pt x="14166" y="27676"/>
                    <a:pt x="14238" y="29026"/>
                  </a:cubicBezTo>
                  <a:lnTo>
                    <a:pt x="14195" y="29026"/>
                  </a:lnTo>
                  <a:cubicBezTo>
                    <a:pt x="13450" y="29138"/>
                    <a:pt x="12747" y="29443"/>
                    <a:pt x="11991" y="29443"/>
                  </a:cubicBezTo>
                  <a:cubicBezTo>
                    <a:pt x="11974" y="29443"/>
                    <a:pt x="11956" y="29443"/>
                    <a:pt x="11939" y="29443"/>
                  </a:cubicBezTo>
                  <a:cubicBezTo>
                    <a:pt x="11163" y="29428"/>
                    <a:pt x="10402" y="29198"/>
                    <a:pt x="9669" y="28997"/>
                  </a:cubicBezTo>
                  <a:cubicBezTo>
                    <a:pt x="9538" y="28962"/>
                    <a:pt x="9412" y="28946"/>
                    <a:pt x="9293" y="28946"/>
                  </a:cubicBezTo>
                  <a:cubicBezTo>
                    <a:pt x="7890" y="28946"/>
                    <a:pt x="7402" y="31187"/>
                    <a:pt x="8951" y="31598"/>
                  </a:cubicBezTo>
                  <a:cubicBezTo>
                    <a:pt x="9967" y="31878"/>
                    <a:pt x="11013" y="32120"/>
                    <a:pt x="12067" y="32120"/>
                  </a:cubicBezTo>
                  <a:cubicBezTo>
                    <a:pt x="12474" y="32120"/>
                    <a:pt x="12882" y="32084"/>
                    <a:pt x="13290" y="32000"/>
                  </a:cubicBezTo>
                  <a:cubicBezTo>
                    <a:pt x="13635" y="31928"/>
                    <a:pt x="13965" y="31813"/>
                    <a:pt x="14310" y="31727"/>
                  </a:cubicBezTo>
                  <a:lnTo>
                    <a:pt x="14310" y="31727"/>
                  </a:lnTo>
                  <a:cubicBezTo>
                    <a:pt x="14296" y="33537"/>
                    <a:pt x="14181" y="35348"/>
                    <a:pt x="13979" y="37144"/>
                  </a:cubicBezTo>
                  <a:cubicBezTo>
                    <a:pt x="13951" y="37302"/>
                    <a:pt x="13936" y="37474"/>
                    <a:pt x="13908" y="37632"/>
                  </a:cubicBezTo>
                  <a:cubicBezTo>
                    <a:pt x="13821" y="37618"/>
                    <a:pt x="13750" y="37603"/>
                    <a:pt x="13663" y="37589"/>
                  </a:cubicBezTo>
                  <a:cubicBezTo>
                    <a:pt x="12816" y="37402"/>
                    <a:pt x="12040" y="37000"/>
                    <a:pt x="11207" y="36756"/>
                  </a:cubicBezTo>
                  <a:cubicBezTo>
                    <a:pt x="10694" y="36598"/>
                    <a:pt x="10149" y="36508"/>
                    <a:pt x="9608" y="36508"/>
                  </a:cubicBezTo>
                  <a:cubicBezTo>
                    <a:pt x="8572" y="36508"/>
                    <a:pt x="7557" y="36839"/>
                    <a:pt x="6839" y="37661"/>
                  </a:cubicBezTo>
                  <a:cubicBezTo>
                    <a:pt x="5983" y="38659"/>
                    <a:pt x="6887" y="40010"/>
                    <a:pt x="7868" y="40010"/>
                  </a:cubicBezTo>
                  <a:cubicBezTo>
                    <a:pt x="8171" y="40010"/>
                    <a:pt x="8482" y="39880"/>
                    <a:pt x="8750" y="39572"/>
                  </a:cubicBezTo>
                  <a:cubicBezTo>
                    <a:pt x="9001" y="39277"/>
                    <a:pt x="9329" y="39168"/>
                    <a:pt x="9691" y="39168"/>
                  </a:cubicBezTo>
                  <a:cubicBezTo>
                    <a:pt x="10529" y="39168"/>
                    <a:pt x="11546" y="39753"/>
                    <a:pt x="12198" y="39974"/>
                  </a:cubicBezTo>
                  <a:cubicBezTo>
                    <a:pt x="12586" y="40103"/>
                    <a:pt x="12988" y="40204"/>
                    <a:pt x="13405" y="40261"/>
                  </a:cubicBezTo>
                  <a:cubicBezTo>
                    <a:pt x="13046" y="41942"/>
                    <a:pt x="12586" y="43580"/>
                    <a:pt x="12069" y="45204"/>
                  </a:cubicBezTo>
                  <a:cubicBezTo>
                    <a:pt x="11753" y="45060"/>
                    <a:pt x="11436" y="44959"/>
                    <a:pt x="11092" y="44916"/>
                  </a:cubicBezTo>
                  <a:cubicBezTo>
                    <a:pt x="9641" y="44658"/>
                    <a:pt x="8376" y="45160"/>
                    <a:pt x="7198" y="44040"/>
                  </a:cubicBezTo>
                  <a:cubicBezTo>
                    <a:pt x="6917" y="43774"/>
                    <a:pt x="6603" y="43663"/>
                    <a:pt x="6300" y="43663"/>
                  </a:cubicBezTo>
                  <a:cubicBezTo>
                    <a:pt x="5240" y="43663"/>
                    <a:pt x="4304" y="45024"/>
                    <a:pt x="5287" y="45951"/>
                  </a:cubicBezTo>
                  <a:cubicBezTo>
                    <a:pt x="6336" y="46971"/>
                    <a:pt x="7730" y="47545"/>
                    <a:pt x="9181" y="47560"/>
                  </a:cubicBezTo>
                  <a:cubicBezTo>
                    <a:pt x="9496" y="47560"/>
                    <a:pt x="9807" y="47527"/>
                    <a:pt x="10112" y="47527"/>
                  </a:cubicBezTo>
                  <a:cubicBezTo>
                    <a:pt x="10448" y="47527"/>
                    <a:pt x="10776" y="47567"/>
                    <a:pt x="11092" y="47732"/>
                  </a:cubicBezTo>
                  <a:lnTo>
                    <a:pt x="11178" y="47775"/>
                  </a:lnTo>
                  <a:cubicBezTo>
                    <a:pt x="10661" y="49212"/>
                    <a:pt x="10115" y="50649"/>
                    <a:pt x="9612" y="52085"/>
                  </a:cubicBezTo>
                  <a:cubicBezTo>
                    <a:pt x="9310" y="52028"/>
                    <a:pt x="9008" y="51970"/>
                    <a:pt x="8721" y="51913"/>
                  </a:cubicBezTo>
                  <a:cubicBezTo>
                    <a:pt x="7749" y="51713"/>
                    <a:pt x="6799" y="51548"/>
                    <a:pt x="5840" y="51548"/>
                  </a:cubicBezTo>
                  <a:cubicBezTo>
                    <a:pt x="5283" y="51548"/>
                    <a:pt x="4722" y="51603"/>
                    <a:pt x="4152" y="51741"/>
                  </a:cubicBezTo>
                  <a:cubicBezTo>
                    <a:pt x="2591" y="52114"/>
                    <a:pt x="3099" y="54383"/>
                    <a:pt x="4526" y="54383"/>
                  </a:cubicBezTo>
                  <a:cubicBezTo>
                    <a:pt x="4636" y="54383"/>
                    <a:pt x="4751" y="54370"/>
                    <a:pt x="4871" y="54341"/>
                  </a:cubicBezTo>
                  <a:cubicBezTo>
                    <a:pt x="5224" y="54260"/>
                    <a:pt x="5578" y="54226"/>
                    <a:pt x="5931" y="54226"/>
                  </a:cubicBezTo>
                  <a:cubicBezTo>
                    <a:pt x="6884" y="54226"/>
                    <a:pt x="7835" y="54468"/>
                    <a:pt x="8779" y="54657"/>
                  </a:cubicBezTo>
                  <a:cubicBezTo>
                    <a:pt x="8563" y="55390"/>
                    <a:pt x="8362" y="56123"/>
                    <a:pt x="8175" y="56884"/>
                  </a:cubicBezTo>
                  <a:cubicBezTo>
                    <a:pt x="8075" y="57344"/>
                    <a:pt x="7960" y="57818"/>
                    <a:pt x="7873" y="58306"/>
                  </a:cubicBezTo>
                  <a:cubicBezTo>
                    <a:pt x="5874" y="58738"/>
                    <a:pt x="3981" y="59775"/>
                    <a:pt x="1957" y="59775"/>
                  </a:cubicBezTo>
                  <a:cubicBezTo>
                    <a:pt x="1756" y="59775"/>
                    <a:pt x="1554" y="59765"/>
                    <a:pt x="1351" y="59743"/>
                  </a:cubicBezTo>
                  <a:cubicBezTo>
                    <a:pt x="1313" y="59739"/>
                    <a:pt x="1276" y="59736"/>
                    <a:pt x="1239" y="59736"/>
                  </a:cubicBezTo>
                  <a:cubicBezTo>
                    <a:pt x="568" y="59736"/>
                    <a:pt x="0" y="60453"/>
                    <a:pt x="0" y="61079"/>
                  </a:cubicBezTo>
                  <a:cubicBezTo>
                    <a:pt x="0" y="61884"/>
                    <a:pt x="618" y="62358"/>
                    <a:pt x="1351" y="62430"/>
                  </a:cubicBezTo>
                  <a:cubicBezTo>
                    <a:pt x="1570" y="62455"/>
                    <a:pt x="1787" y="62466"/>
                    <a:pt x="2001" y="62466"/>
                  </a:cubicBezTo>
                  <a:cubicBezTo>
                    <a:pt x="3898" y="62466"/>
                    <a:pt x="5635" y="61571"/>
                    <a:pt x="7442" y="61094"/>
                  </a:cubicBezTo>
                  <a:lnTo>
                    <a:pt x="7442" y="61094"/>
                  </a:lnTo>
                  <a:cubicBezTo>
                    <a:pt x="7299" y="62358"/>
                    <a:pt x="7313" y="63637"/>
                    <a:pt x="7457" y="64887"/>
                  </a:cubicBezTo>
                  <a:cubicBezTo>
                    <a:pt x="6983" y="65433"/>
                    <a:pt x="6695" y="66093"/>
                    <a:pt x="6336" y="66726"/>
                  </a:cubicBezTo>
                  <a:cubicBezTo>
                    <a:pt x="5891" y="67516"/>
                    <a:pt x="5144" y="67458"/>
                    <a:pt x="4411" y="67889"/>
                  </a:cubicBezTo>
                  <a:cubicBezTo>
                    <a:pt x="3477" y="68421"/>
                    <a:pt x="3003" y="69498"/>
                    <a:pt x="3262" y="70547"/>
                  </a:cubicBezTo>
                  <a:cubicBezTo>
                    <a:pt x="3428" y="71218"/>
                    <a:pt x="3941" y="71509"/>
                    <a:pt x="4472" y="71509"/>
                  </a:cubicBezTo>
                  <a:cubicBezTo>
                    <a:pt x="5181" y="71509"/>
                    <a:pt x="5922" y="70989"/>
                    <a:pt x="5905" y="70159"/>
                  </a:cubicBezTo>
                  <a:cubicBezTo>
                    <a:pt x="6264" y="69901"/>
                    <a:pt x="6925" y="69829"/>
                    <a:pt x="7284" y="69613"/>
                  </a:cubicBezTo>
                  <a:cubicBezTo>
                    <a:pt x="7773" y="69297"/>
                    <a:pt x="8175" y="68881"/>
                    <a:pt x="8477" y="68392"/>
                  </a:cubicBezTo>
                  <a:cubicBezTo>
                    <a:pt x="8649" y="68723"/>
                    <a:pt x="8836" y="69053"/>
                    <a:pt x="9052" y="69369"/>
                  </a:cubicBezTo>
                  <a:cubicBezTo>
                    <a:pt x="10072" y="70878"/>
                    <a:pt x="11465" y="72099"/>
                    <a:pt x="13103" y="72918"/>
                  </a:cubicBezTo>
                  <a:cubicBezTo>
                    <a:pt x="12873" y="73378"/>
                    <a:pt x="12600" y="73823"/>
                    <a:pt x="12255" y="74211"/>
                  </a:cubicBezTo>
                  <a:cubicBezTo>
                    <a:pt x="11609" y="74886"/>
                    <a:pt x="10675" y="75274"/>
                    <a:pt x="10014" y="75949"/>
                  </a:cubicBezTo>
                  <a:cubicBezTo>
                    <a:pt x="9296" y="76682"/>
                    <a:pt x="8850" y="77587"/>
                    <a:pt x="8879" y="78622"/>
                  </a:cubicBezTo>
                  <a:cubicBezTo>
                    <a:pt x="8893" y="79491"/>
                    <a:pt x="9572" y="79926"/>
                    <a:pt x="10244" y="79926"/>
                  </a:cubicBezTo>
                  <a:cubicBezTo>
                    <a:pt x="10916" y="79926"/>
                    <a:pt x="11580" y="79491"/>
                    <a:pt x="11566" y="78622"/>
                  </a:cubicBezTo>
                  <a:cubicBezTo>
                    <a:pt x="11551" y="77587"/>
                    <a:pt x="13290" y="76898"/>
                    <a:pt x="13951" y="76309"/>
                  </a:cubicBezTo>
                  <a:cubicBezTo>
                    <a:pt x="14439" y="75878"/>
                    <a:pt x="14827" y="75346"/>
                    <a:pt x="15114" y="74771"/>
                  </a:cubicBezTo>
                  <a:cubicBezTo>
                    <a:pt x="15258" y="74455"/>
                    <a:pt x="15416" y="74168"/>
                    <a:pt x="15589" y="73866"/>
                  </a:cubicBezTo>
                  <a:cubicBezTo>
                    <a:pt x="16953" y="74240"/>
                    <a:pt x="18361" y="74484"/>
                    <a:pt x="19769" y="74584"/>
                  </a:cubicBezTo>
                  <a:cubicBezTo>
                    <a:pt x="20564" y="74661"/>
                    <a:pt x="21350" y="74696"/>
                    <a:pt x="22140" y="74696"/>
                  </a:cubicBezTo>
                  <a:cubicBezTo>
                    <a:pt x="22393" y="74696"/>
                    <a:pt x="22647" y="74692"/>
                    <a:pt x="22902" y="74685"/>
                  </a:cubicBezTo>
                  <a:lnTo>
                    <a:pt x="22902" y="74685"/>
                  </a:lnTo>
                  <a:cubicBezTo>
                    <a:pt x="22945" y="75159"/>
                    <a:pt x="22557" y="75633"/>
                    <a:pt x="22384" y="76064"/>
                  </a:cubicBezTo>
                  <a:cubicBezTo>
                    <a:pt x="22126" y="76682"/>
                    <a:pt x="22054" y="77357"/>
                    <a:pt x="22169" y="78018"/>
                  </a:cubicBezTo>
                  <a:cubicBezTo>
                    <a:pt x="22255" y="78521"/>
                    <a:pt x="22629" y="79225"/>
                    <a:pt x="22571" y="79728"/>
                  </a:cubicBezTo>
                  <a:cubicBezTo>
                    <a:pt x="22471" y="80446"/>
                    <a:pt x="22743" y="81165"/>
                    <a:pt x="23505" y="81395"/>
                  </a:cubicBezTo>
                  <a:cubicBezTo>
                    <a:pt x="23603" y="81421"/>
                    <a:pt x="23709" y="81434"/>
                    <a:pt x="23817" y="81434"/>
                  </a:cubicBezTo>
                  <a:cubicBezTo>
                    <a:pt x="24407" y="81434"/>
                    <a:pt x="25084" y="81053"/>
                    <a:pt x="25157" y="80446"/>
                  </a:cubicBezTo>
                  <a:cubicBezTo>
                    <a:pt x="25286" y="79556"/>
                    <a:pt x="25143" y="78837"/>
                    <a:pt x="24913" y="77975"/>
                  </a:cubicBezTo>
                  <a:cubicBezTo>
                    <a:pt x="24683" y="77084"/>
                    <a:pt x="25172" y="76625"/>
                    <a:pt x="25430" y="75806"/>
                  </a:cubicBezTo>
                  <a:cubicBezTo>
                    <a:pt x="25588" y="75346"/>
                    <a:pt x="25631" y="74843"/>
                    <a:pt x="25574" y="74369"/>
                  </a:cubicBezTo>
                  <a:cubicBezTo>
                    <a:pt x="27154" y="74082"/>
                    <a:pt x="28648" y="73421"/>
                    <a:pt x="29927" y="72429"/>
                  </a:cubicBezTo>
                  <a:cubicBezTo>
                    <a:pt x="30128" y="72846"/>
                    <a:pt x="30258" y="73335"/>
                    <a:pt x="30502" y="73866"/>
                  </a:cubicBezTo>
                  <a:cubicBezTo>
                    <a:pt x="30775" y="74470"/>
                    <a:pt x="31235" y="74958"/>
                    <a:pt x="31824" y="75260"/>
                  </a:cubicBezTo>
                  <a:cubicBezTo>
                    <a:pt x="32427" y="75605"/>
                    <a:pt x="32499" y="75820"/>
                    <a:pt x="32686" y="76495"/>
                  </a:cubicBezTo>
                  <a:cubicBezTo>
                    <a:pt x="32857" y="77164"/>
                    <a:pt x="33371" y="77453"/>
                    <a:pt x="33901" y="77453"/>
                  </a:cubicBezTo>
                  <a:cubicBezTo>
                    <a:pt x="34703" y="77453"/>
                    <a:pt x="35540" y="76790"/>
                    <a:pt x="35272" y="75777"/>
                  </a:cubicBezTo>
                  <a:cubicBezTo>
                    <a:pt x="35071" y="75001"/>
                    <a:pt x="34798" y="74211"/>
                    <a:pt x="34223" y="73622"/>
                  </a:cubicBezTo>
                  <a:cubicBezTo>
                    <a:pt x="33878" y="73277"/>
                    <a:pt x="33404" y="73177"/>
                    <a:pt x="33059" y="72875"/>
                  </a:cubicBezTo>
                  <a:cubicBezTo>
                    <a:pt x="32844" y="72674"/>
                    <a:pt x="32801" y="72358"/>
                    <a:pt x="32700" y="72085"/>
                  </a:cubicBezTo>
                  <a:cubicBezTo>
                    <a:pt x="32513" y="71467"/>
                    <a:pt x="32211" y="70878"/>
                    <a:pt x="31809" y="70375"/>
                  </a:cubicBezTo>
                  <a:cubicBezTo>
                    <a:pt x="32441" y="69427"/>
                    <a:pt x="32973" y="68421"/>
                    <a:pt x="33375" y="67343"/>
                  </a:cubicBezTo>
                  <a:cubicBezTo>
                    <a:pt x="33387" y="67343"/>
                    <a:pt x="33398" y="67343"/>
                    <a:pt x="33409" y="67343"/>
                  </a:cubicBezTo>
                  <a:cubicBezTo>
                    <a:pt x="34302" y="67343"/>
                    <a:pt x="35138" y="67894"/>
                    <a:pt x="35918" y="68292"/>
                  </a:cubicBezTo>
                  <a:cubicBezTo>
                    <a:pt x="36948" y="68834"/>
                    <a:pt x="38004" y="69256"/>
                    <a:pt x="39179" y="69256"/>
                  </a:cubicBezTo>
                  <a:cubicBezTo>
                    <a:pt x="39217" y="69256"/>
                    <a:pt x="39256" y="69255"/>
                    <a:pt x="39295" y="69254"/>
                  </a:cubicBezTo>
                  <a:cubicBezTo>
                    <a:pt x="41009" y="69226"/>
                    <a:pt x="41033" y="66567"/>
                    <a:pt x="39322" y="66567"/>
                  </a:cubicBezTo>
                  <a:cubicBezTo>
                    <a:pt x="39313" y="66567"/>
                    <a:pt x="39304" y="66567"/>
                    <a:pt x="39295" y="66568"/>
                  </a:cubicBezTo>
                  <a:cubicBezTo>
                    <a:pt x="39283" y="66568"/>
                    <a:pt x="39272" y="66568"/>
                    <a:pt x="39261" y="66568"/>
                  </a:cubicBezTo>
                  <a:cubicBezTo>
                    <a:pt x="38027" y="66568"/>
                    <a:pt x="37029" y="65787"/>
                    <a:pt x="35947" y="65289"/>
                  </a:cubicBezTo>
                  <a:cubicBezTo>
                    <a:pt x="35401" y="65030"/>
                    <a:pt x="34826" y="64844"/>
                    <a:pt x="34237" y="64729"/>
                  </a:cubicBezTo>
                  <a:cubicBezTo>
                    <a:pt x="34611" y="63364"/>
                    <a:pt x="34913" y="61984"/>
                    <a:pt x="35229" y="60663"/>
                  </a:cubicBezTo>
                  <a:cubicBezTo>
                    <a:pt x="35355" y="60636"/>
                    <a:pt x="35483" y="60623"/>
                    <a:pt x="35612" y="60623"/>
                  </a:cubicBezTo>
                  <a:cubicBezTo>
                    <a:pt x="35833" y="60623"/>
                    <a:pt x="36054" y="60662"/>
                    <a:pt x="36263" y="60734"/>
                  </a:cubicBezTo>
                  <a:cubicBezTo>
                    <a:pt x="36881" y="60979"/>
                    <a:pt x="37412" y="61395"/>
                    <a:pt x="38045" y="61611"/>
                  </a:cubicBezTo>
                  <a:cubicBezTo>
                    <a:pt x="38499" y="61756"/>
                    <a:pt x="38957" y="61822"/>
                    <a:pt x="39413" y="61822"/>
                  </a:cubicBezTo>
                  <a:cubicBezTo>
                    <a:pt x="40224" y="61822"/>
                    <a:pt x="41025" y="61611"/>
                    <a:pt x="41780" y="61252"/>
                  </a:cubicBezTo>
                  <a:cubicBezTo>
                    <a:pt x="43118" y="60595"/>
                    <a:pt x="42287" y="58773"/>
                    <a:pt x="41038" y="58773"/>
                  </a:cubicBezTo>
                  <a:cubicBezTo>
                    <a:pt x="40838" y="58773"/>
                    <a:pt x="40629" y="58820"/>
                    <a:pt x="40415" y="58924"/>
                  </a:cubicBezTo>
                  <a:cubicBezTo>
                    <a:pt x="40118" y="59067"/>
                    <a:pt x="39842" y="59126"/>
                    <a:pt x="39579" y="59126"/>
                  </a:cubicBezTo>
                  <a:cubicBezTo>
                    <a:pt x="38839" y="59126"/>
                    <a:pt x="38201" y="58664"/>
                    <a:pt x="37470" y="58335"/>
                  </a:cubicBezTo>
                  <a:cubicBezTo>
                    <a:pt x="36953" y="58105"/>
                    <a:pt x="36407" y="57976"/>
                    <a:pt x="35846" y="57976"/>
                  </a:cubicBezTo>
                  <a:cubicBezTo>
                    <a:pt x="36134" y="56669"/>
                    <a:pt x="36378" y="55347"/>
                    <a:pt x="36565" y="54025"/>
                  </a:cubicBezTo>
                  <a:cubicBezTo>
                    <a:pt x="37269" y="54082"/>
                    <a:pt x="37930" y="54427"/>
                    <a:pt x="38619" y="54542"/>
                  </a:cubicBezTo>
                  <a:cubicBezTo>
                    <a:pt x="38881" y="54589"/>
                    <a:pt x="39146" y="54614"/>
                    <a:pt x="39411" y="54614"/>
                  </a:cubicBezTo>
                  <a:cubicBezTo>
                    <a:pt x="39874" y="54614"/>
                    <a:pt x="40336" y="54540"/>
                    <a:pt x="40774" y="54384"/>
                  </a:cubicBezTo>
                  <a:cubicBezTo>
                    <a:pt x="41157" y="54257"/>
                    <a:pt x="41643" y="53948"/>
                    <a:pt x="42073" y="53948"/>
                  </a:cubicBezTo>
                  <a:cubicBezTo>
                    <a:pt x="42224" y="53948"/>
                    <a:pt x="42368" y="53986"/>
                    <a:pt x="42498" y="54082"/>
                  </a:cubicBezTo>
                  <a:cubicBezTo>
                    <a:pt x="42682" y="54217"/>
                    <a:pt x="42897" y="54276"/>
                    <a:pt x="43116" y="54276"/>
                  </a:cubicBezTo>
                  <a:cubicBezTo>
                    <a:pt x="43598" y="54276"/>
                    <a:pt x="44100" y="53989"/>
                    <a:pt x="44337" y="53594"/>
                  </a:cubicBezTo>
                  <a:cubicBezTo>
                    <a:pt x="44754" y="52933"/>
                    <a:pt x="44452" y="52186"/>
                    <a:pt x="43863" y="51755"/>
                  </a:cubicBezTo>
                  <a:cubicBezTo>
                    <a:pt x="43373" y="51399"/>
                    <a:pt x="42793" y="51249"/>
                    <a:pt x="42204" y="51249"/>
                  </a:cubicBezTo>
                  <a:cubicBezTo>
                    <a:pt x="41913" y="51249"/>
                    <a:pt x="41620" y="51286"/>
                    <a:pt x="41335" y="51353"/>
                  </a:cubicBezTo>
                  <a:cubicBezTo>
                    <a:pt x="40593" y="51517"/>
                    <a:pt x="40006" y="51904"/>
                    <a:pt x="39288" y="51904"/>
                  </a:cubicBezTo>
                  <a:cubicBezTo>
                    <a:pt x="39130" y="51904"/>
                    <a:pt x="38966" y="51885"/>
                    <a:pt x="38792" y="51841"/>
                  </a:cubicBezTo>
                  <a:cubicBezTo>
                    <a:pt x="38160" y="51683"/>
                    <a:pt x="37542" y="51453"/>
                    <a:pt x="36910" y="51367"/>
                  </a:cubicBezTo>
                  <a:cubicBezTo>
                    <a:pt x="36996" y="50376"/>
                    <a:pt x="37053" y="49399"/>
                    <a:pt x="37068" y="48407"/>
                  </a:cubicBezTo>
                  <a:cubicBezTo>
                    <a:pt x="37068" y="47948"/>
                    <a:pt x="37068" y="47502"/>
                    <a:pt x="37053" y="47043"/>
                  </a:cubicBezTo>
                  <a:cubicBezTo>
                    <a:pt x="37121" y="47038"/>
                    <a:pt x="37191" y="47035"/>
                    <a:pt x="37261" y="47035"/>
                  </a:cubicBezTo>
                  <a:cubicBezTo>
                    <a:pt x="38003" y="47035"/>
                    <a:pt x="38838" y="47292"/>
                    <a:pt x="39481" y="47344"/>
                  </a:cubicBezTo>
                  <a:cubicBezTo>
                    <a:pt x="39639" y="47355"/>
                    <a:pt x="39797" y="47361"/>
                    <a:pt x="39954" y="47361"/>
                  </a:cubicBezTo>
                  <a:cubicBezTo>
                    <a:pt x="41231" y="47361"/>
                    <a:pt x="42489" y="46999"/>
                    <a:pt x="43576" y="46295"/>
                  </a:cubicBezTo>
                  <a:cubicBezTo>
                    <a:pt x="44793" y="45524"/>
                    <a:pt x="44039" y="43752"/>
                    <a:pt x="42899" y="43752"/>
                  </a:cubicBezTo>
                  <a:cubicBezTo>
                    <a:pt x="42680" y="43752"/>
                    <a:pt x="42447" y="43817"/>
                    <a:pt x="42211" y="43968"/>
                  </a:cubicBezTo>
                  <a:cubicBezTo>
                    <a:pt x="41424" y="44462"/>
                    <a:pt x="40698" y="44608"/>
                    <a:pt x="39948" y="44608"/>
                  </a:cubicBezTo>
                  <a:cubicBezTo>
                    <a:pt x="39303" y="44608"/>
                    <a:pt x="38639" y="44500"/>
                    <a:pt x="37901" y="44413"/>
                  </a:cubicBezTo>
                  <a:cubicBezTo>
                    <a:pt x="37700" y="44385"/>
                    <a:pt x="37484" y="44370"/>
                    <a:pt x="37269" y="44370"/>
                  </a:cubicBezTo>
                  <a:cubicBezTo>
                    <a:pt x="37484" y="42718"/>
                    <a:pt x="37657" y="41051"/>
                    <a:pt x="37772" y="39399"/>
                  </a:cubicBezTo>
                  <a:cubicBezTo>
                    <a:pt x="38389" y="39414"/>
                    <a:pt x="38993" y="39687"/>
                    <a:pt x="39697" y="39959"/>
                  </a:cubicBezTo>
                  <a:cubicBezTo>
                    <a:pt x="40112" y="40115"/>
                    <a:pt x="40520" y="40190"/>
                    <a:pt x="40916" y="40190"/>
                  </a:cubicBezTo>
                  <a:cubicBezTo>
                    <a:pt x="41725" y="40190"/>
                    <a:pt x="42484" y="39877"/>
                    <a:pt x="43159" y="39299"/>
                  </a:cubicBezTo>
                  <a:cubicBezTo>
                    <a:pt x="44186" y="38407"/>
                    <a:pt x="43228" y="37046"/>
                    <a:pt x="42136" y="37046"/>
                  </a:cubicBezTo>
                  <a:cubicBezTo>
                    <a:pt x="41837" y="37046"/>
                    <a:pt x="41529" y="37147"/>
                    <a:pt x="41248" y="37388"/>
                  </a:cubicBezTo>
                  <a:cubicBezTo>
                    <a:pt x="41147" y="37476"/>
                    <a:pt x="41039" y="37510"/>
                    <a:pt x="40930" y="37510"/>
                  </a:cubicBezTo>
                  <a:cubicBezTo>
                    <a:pt x="40686" y="37510"/>
                    <a:pt x="40433" y="37339"/>
                    <a:pt x="40214" y="37230"/>
                  </a:cubicBezTo>
                  <a:cubicBezTo>
                    <a:pt x="39654" y="36971"/>
                    <a:pt x="39065" y="36784"/>
                    <a:pt x="38461" y="36698"/>
                  </a:cubicBezTo>
                  <a:cubicBezTo>
                    <a:pt x="38274" y="36684"/>
                    <a:pt x="38088" y="36669"/>
                    <a:pt x="37901" y="36669"/>
                  </a:cubicBezTo>
                  <a:cubicBezTo>
                    <a:pt x="37915" y="36123"/>
                    <a:pt x="37930" y="35592"/>
                    <a:pt x="37930" y="35046"/>
                  </a:cubicBezTo>
                  <a:cubicBezTo>
                    <a:pt x="37930" y="33580"/>
                    <a:pt x="37872" y="32086"/>
                    <a:pt x="37772" y="30606"/>
                  </a:cubicBezTo>
                  <a:lnTo>
                    <a:pt x="37772" y="30606"/>
                  </a:lnTo>
                  <a:cubicBezTo>
                    <a:pt x="38361" y="30635"/>
                    <a:pt x="38964" y="30707"/>
                    <a:pt x="39568" y="30793"/>
                  </a:cubicBezTo>
                  <a:cubicBezTo>
                    <a:pt x="39941" y="30847"/>
                    <a:pt x="40305" y="30878"/>
                    <a:pt x="40659" y="30878"/>
                  </a:cubicBezTo>
                  <a:cubicBezTo>
                    <a:pt x="41722" y="30878"/>
                    <a:pt x="42700" y="30603"/>
                    <a:pt x="43605" y="29859"/>
                  </a:cubicBezTo>
                  <a:cubicBezTo>
                    <a:pt x="44659" y="28986"/>
                    <a:pt x="43691" y="27621"/>
                    <a:pt x="42580" y="27621"/>
                  </a:cubicBezTo>
                  <a:cubicBezTo>
                    <a:pt x="42283" y="27621"/>
                    <a:pt x="41976" y="27718"/>
                    <a:pt x="41694" y="27948"/>
                  </a:cubicBezTo>
                  <a:cubicBezTo>
                    <a:pt x="41415" y="28178"/>
                    <a:pt x="41043" y="28257"/>
                    <a:pt x="40638" y="28257"/>
                  </a:cubicBezTo>
                  <a:cubicBezTo>
                    <a:pt x="39851" y="28257"/>
                    <a:pt x="38938" y="27962"/>
                    <a:pt x="38332" y="27905"/>
                  </a:cubicBezTo>
                  <a:cubicBezTo>
                    <a:pt x="38045" y="27877"/>
                    <a:pt x="37757" y="27862"/>
                    <a:pt x="37470" y="27862"/>
                  </a:cubicBezTo>
                  <a:cubicBezTo>
                    <a:pt x="37254" y="26153"/>
                    <a:pt x="36953" y="24457"/>
                    <a:pt x="36565" y="22776"/>
                  </a:cubicBezTo>
                  <a:cubicBezTo>
                    <a:pt x="36522" y="22618"/>
                    <a:pt x="36479" y="22460"/>
                    <a:pt x="36450" y="22302"/>
                  </a:cubicBezTo>
                  <a:cubicBezTo>
                    <a:pt x="36550" y="22259"/>
                    <a:pt x="36651" y="22245"/>
                    <a:pt x="36752" y="22230"/>
                  </a:cubicBezTo>
                  <a:cubicBezTo>
                    <a:pt x="37441" y="22144"/>
                    <a:pt x="38088" y="22101"/>
                    <a:pt x="38734" y="21799"/>
                  </a:cubicBezTo>
                  <a:cubicBezTo>
                    <a:pt x="39984" y="21225"/>
                    <a:pt x="40889" y="20075"/>
                    <a:pt x="41162" y="18710"/>
                  </a:cubicBezTo>
                  <a:cubicBezTo>
                    <a:pt x="41370" y="17697"/>
                    <a:pt x="40508" y="17028"/>
                    <a:pt x="39717" y="17028"/>
                  </a:cubicBezTo>
                  <a:cubicBezTo>
                    <a:pt x="39197" y="17028"/>
                    <a:pt x="38707" y="17319"/>
                    <a:pt x="38576" y="17992"/>
                  </a:cubicBezTo>
                  <a:cubicBezTo>
                    <a:pt x="38260" y="19558"/>
                    <a:pt x="37111" y="19371"/>
                    <a:pt x="35861" y="19644"/>
                  </a:cubicBezTo>
                  <a:cubicBezTo>
                    <a:pt x="35803" y="19659"/>
                    <a:pt x="35746" y="19673"/>
                    <a:pt x="35688" y="19687"/>
                  </a:cubicBezTo>
                  <a:cubicBezTo>
                    <a:pt x="35473" y="19012"/>
                    <a:pt x="35229" y="18351"/>
                    <a:pt x="34956" y="17690"/>
                  </a:cubicBezTo>
                  <a:cubicBezTo>
                    <a:pt x="34740" y="17159"/>
                    <a:pt x="34510" y="16613"/>
                    <a:pt x="34252" y="16081"/>
                  </a:cubicBezTo>
                  <a:cubicBezTo>
                    <a:pt x="34740" y="15406"/>
                    <a:pt x="35559" y="14917"/>
                    <a:pt x="36177" y="14486"/>
                  </a:cubicBezTo>
                  <a:cubicBezTo>
                    <a:pt x="37312" y="13711"/>
                    <a:pt x="38476" y="12892"/>
                    <a:pt x="38792" y="11484"/>
                  </a:cubicBezTo>
                  <a:cubicBezTo>
                    <a:pt x="39025" y="10464"/>
                    <a:pt x="38177" y="9797"/>
                    <a:pt x="37380" y="9797"/>
                  </a:cubicBezTo>
                  <a:cubicBezTo>
                    <a:pt x="36852" y="9797"/>
                    <a:pt x="36346" y="10090"/>
                    <a:pt x="36191" y="10765"/>
                  </a:cubicBezTo>
                  <a:cubicBezTo>
                    <a:pt x="36048" y="11426"/>
                    <a:pt x="35358" y="11785"/>
                    <a:pt x="34826" y="12159"/>
                  </a:cubicBezTo>
                  <a:cubicBezTo>
                    <a:pt x="34223" y="12547"/>
                    <a:pt x="33648" y="12963"/>
                    <a:pt x="33102" y="13409"/>
                  </a:cubicBezTo>
                  <a:cubicBezTo>
                    <a:pt x="33016" y="13481"/>
                    <a:pt x="32944" y="13553"/>
                    <a:pt x="32858" y="13624"/>
                  </a:cubicBezTo>
                  <a:cubicBezTo>
                    <a:pt x="32370" y="12920"/>
                    <a:pt x="31795" y="12288"/>
                    <a:pt x="31148" y="11728"/>
                  </a:cubicBezTo>
                  <a:cubicBezTo>
                    <a:pt x="30904" y="11512"/>
                    <a:pt x="30631" y="11311"/>
                    <a:pt x="30372" y="11110"/>
                  </a:cubicBezTo>
                  <a:cubicBezTo>
                    <a:pt x="30516" y="10780"/>
                    <a:pt x="30645" y="10435"/>
                    <a:pt x="30746" y="10076"/>
                  </a:cubicBezTo>
                  <a:cubicBezTo>
                    <a:pt x="30990" y="9271"/>
                    <a:pt x="31062" y="8452"/>
                    <a:pt x="31191" y="7633"/>
                  </a:cubicBezTo>
                  <a:cubicBezTo>
                    <a:pt x="31263" y="7173"/>
                    <a:pt x="31364" y="6168"/>
                    <a:pt x="31895" y="5938"/>
                  </a:cubicBezTo>
                  <a:cubicBezTo>
                    <a:pt x="32571" y="5665"/>
                    <a:pt x="33059" y="5047"/>
                    <a:pt x="32844" y="4286"/>
                  </a:cubicBezTo>
                  <a:cubicBezTo>
                    <a:pt x="32690" y="3767"/>
                    <a:pt x="32121" y="3277"/>
                    <a:pt x="31548" y="3277"/>
                  </a:cubicBezTo>
                  <a:cubicBezTo>
                    <a:pt x="31423" y="3277"/>
                    <a:pt x="31298" y="3300"/>
                    <a:pt x="31177" y="3352"/>
                  </a:cubicBezTo>
                  <a:cubicBezTo>
                    <a:pt x="29338" y="4128"/>
                    <a:pt x="28749" y="5708"/>
                    <a:pt x="28505" y="7590"/>
                  </a:cubicBezTo>
                  <a:cubicBezTo>
                    <a:pt x="28404" y="8337"/>
                    <a:pt x="28232" y="9056"/>
                    <a:pt x="27988" y="9760"/>
                  </a:cubicBezTo>
                  <a:cubicBezTo>
                    <a:pt x="26910" y="9300"/>
                    <a:pt x="25746" y="9056"/>
                    <a:pt x="24582" y="8998"/>
                  </a:cubicBezTo>
                  <a:cubicBezTo>
                    <a:pt x="24712" y="8107"/>
                    <a:pt x="24884" y="7202"/>
                    <a:pt x="25042" y="6311"/>
                  </a:cubicBezTo>
                  <a:cubicBezTo>
                    <a:pt x="25387" y="4372"/>
                    <a:pt x="25430" y="2490"/>
                    <a:pt x="24539" y="694"/>
                  </a:cubicBezTo>
                  <a:cubicBezTo>
                    <a:pt x="24301" y="204"/>
                    <a:pt x="23909" y="1"/>
                    <a:pt x="235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89;p64">
              <a:extLst>
                <a:ext uri="{FF2B5EF4-FFF2-40B4-BE49-F238E27FC236}">
                  <a16:creationId xmlns:a16="http://schemas.microsoft.com/office/drawing/2014/main" id="{EE0074AE-0507-4540-AC58-6FB15FEA2835}"/>
                </a:ext>
              </a:extLst>
            </p:cNvPr>
            <p:cNvSpPr/>
            <p:nvPr/>
          </p:nvSpPr>
          <p:spPr>
            <a:xfrm>
              <a:off x="3414175" y="1644050"/>
              <a:ext cx="176375" cy="136500"/>
            </a:xfrm>
            <a:custGeom>
              <a:avLst/>
              <a:gdLst/>
              <a:ahLst/>
              <a:cxnLst/>
              <a:rect l="l" t="t" r="r" b="b"/>
              <a:pathLst>
                <a:path w="7055" h="5460" extrusionOk="0">
                  <a:moveTo>
                    <a:pt x="3535" y="0"/>
                  </a:moveTo>
                  <a:cubicBezTo>
                    <a:pt x="15" y="0"/>
                    <a:pt x="0" y="5460"/>
                    <a:pt x="3535" y="5460"/>
                  </a:cubicBezTo>
                  <a:cubicBezTo>
                    <a:pt x="7055" y="5460"/>
                    <a:pt x="7055" y="0"/>
                    <a:pt x="353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90;p64">
              <a:extLst>
                <a:ext uri="{FF2B5EF4-FFF2-40B4-BE49-F238E27FC236}">
                  <a16:creationId xmlns:a16="http://schemas.microsoft.com/office/drawing/2014/main" id="{429BE546-D67F-419D-A5AF-AD1F17217D49}"/>
                </a:ext>
              </a:extLst>
            </p:cNvPr>
            <p:cNvSpPr/>
            <p:nvPr/>
          </p:nvSpPr>
          <p:spPr>
            <a:xfrm>
              <a:off x="3443625" y="1672775"/>
              <a:ext cx="102025" cy="79050"/>
            </a:xfrm>
            <a:custGeom>
              <a:avLst/>
              <a:gdLst/>
              <a:ahLst/>
              <a:cxnLst/>
              <a:rect l="l" t="t" r="r" b="b"/>
              <a:pathLst>
                <a:path w="4081" h="3162" extrusionOk="0">
                  <a:moveTo>
                    <a:pt x="2041" y="1"/>
                  </a:moveTo>
                  <a:cubicBezTo>
                    <a:pt x="1" y="1"/>
                    <a:pt x="1" y="3161"/>
                    <a:pt x="2041" y="3161"/>
                  </a:cubicBezTo>
                  <a:cubicBezTo>
                    <a:pt x="4067" y="3161"/>
                    <a:pt x="4081" y="1"/>
                    <a:pt x="20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91;p64">
              <a:extLst>
                <a:ext uri="{FF2B5EF4-FFF2-40B4-BE49-F238E27FC236}">
                  <a16:creationId xmlns:a16="http://schemas.microsoft.com/office/drawing/2014/main" id="{9F6075DF-ADA5-4A16-99A3-F6851CF52ED6}"/>
                </a:ext>
              </a:extLst>
            </p:cNvPr>
            <p:cNvSpPr/>
            <p:nvPr/>
          </p:nvSpPr>
          <p:spPr>
            <a:xfrm>
              <a:off x="3629675" y="1632900"/>
              <a:ext cx="175325" cy="136175"/>
            </a:xfrm>
            <a:custGeom>
              <a:avLst/>
              <a:gdLst/>
              <a:ahLst/>
              <a:cxnLst/>
              <a:rect l="l" t="t" r="r" b="b"/>
              <a:pathLst>
                <a:path w="7013" h="5447" extrusionOk="0">
                  <a:moveTo>
                    <a:pt x="3506" y="1"/>
                  </a:moveTo>
                  <a:cubicBezTo>
                    <a:pt x="15" y="1"/>
                    <a:pt x="1" y="5446"/>
                    <a:pt x="3506" y="5446"/>
                  </a:cubicBezTo>
                  <a:cubicBezTo>
                    <a:pt x="7012" y="5446"/>
                    <a:pt x="7012" y="1"/>
                    <a:pt x="35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92;p64">
              <a:extLst>
                <a:ext uri="{FF2B5EF4-FFF2-40B4-BE49-F238E27FC236}">
                  <a16:creationId xmlns:a16="http://schemas.microsoft.com/office/drawing/2014/main" id="{06FAABA0-A682-4A78-88B2-6D42876E7357}"/>
                </a:ext>
              </a:extLst>
            </p:cNvPr>
            <p:cNvSpPr/>
            <p:nvPr/>
          </p:nvSpPr>
          <p:spPr>
            <a:xfrm>
              <a:off x="3666675" y="1661650"/>
              <a:ext cx="101325" cy="78675"/>
            </a:xfrm>
            <a:custGeom>
              <a:avLst/>
              <a:gdLst/>
              <a:ahLst/>
              <a:cxnLst/>
              <a:rect l="l" t="t" r="r" b="b"/>
              <a:pathLst>
                <a:path w="4053" h="3147" extrusionOk="0">
                  <a:moveTo>
                    <a:pt x="2026" y="0"/>
                  </a:moveTo>
                  <a:cubicBezTo>
                    <a:pt x="1" y="0"/>
                    <a:pt x="1" y="3147"/>
                    <a:pt x="2026" y="3147"/>
                  </a:cubicBezTo>
                  <a:cubicBezTo>
                    <a:pt x="4052" y="3147"/>
                    <a:pt x="4052" y="0"/>
                    <a:pt x="20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93;p64">
              <a:extLst>
                <a:ext uri="{FF2B5EF4-FFF2-40B4-BE49-F238E27FC236}">
                  <a16:creationId xmlns:a16="http://schemas.microsoft.com/office/drawing/2014/main" id="{06E6C146-FF31-4CFD-A05B-B73A47453D5E}"/>
                </a:ext>
              </a:extLst>
            </p:cNvPr>
            <p:cNvSpPr/>
            <p:nvPr/>
          </p:nvSpPr>
          <p:spPr>
            <a:xfrm>
              <a:off x="3504700" y="1922200"/>
              <a:ext cx="183900" cy="160375"/>
            </a:xfrm>
            <a:custGeom>
              <a:avLst/>
              <a:gdLst/>
              <a:ahLst/>
              <a:cxnLst/>
              <a:rect l="l" t="t" r="r" b="b"/>
              <a:pathLst>
                <a:path w="7356" h="6415" extrusionOk="0">
                  <a:moveTo>
                    <a:pt x="3801" y="0"/>
                  </a:moveTo>
                  <a:cubicBezTo>
                    <a:pt x="3585" y="0"/>
                    <a:pt x="3362" y="26"/>
                    <a:pt x="3132" y="81"/>
                  </a:cubicBezTo>
                  <a:cubicBezTo>
                    <a:pt x="2399" y="267"/>
                    <a:pt x="1782" y="742"/>
                    <a:pt x="1422" y="1402"/>
                  </a:cubicBezTo>
                  <a:cubicBezTo>
                    <a:pt x="1049" y="1675"/>
                    <a:pt x="747" y="2020"/>
                    <a:pt x="532" y="2437"/>
                  </a:cubicBezTo>
                  <a:cubicBezTo>
                    <a:pt x="0" y="3428"/>
                    <a:pt x="172" y="4664"/>
                    <a:pt x="948" y="5483"/>
                  </a:cubicBezTo>
                  <a:cubicBezTo>
                    <a:pt x="1577" y="6122"/>
                    <a:pt x="2386" y="6414"/>
                    <a:pt x="3199" y="6414"/>
                  </a:cubicBezTo>
                  <a:cubicBezTo>
                    <a:pt x="4449" y="6414"/>
                    <a:pt x="5709" y="5724"/>
                    <a:pt x="6336" y="4549"/>
                  </a:cubicBezTo>
                  <a:cubicBezTo>
                    <a:pt x="7355" y="2602"/>
                    <a:pt x="5973" y="0"/>
                    <a:pt x="38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Rectangle 10">
            <a:extLst>
              <a:ext uri="{FF2B5EF4-FFF2-40B4-BE49-F238E27FC236}">
                <a16:creationId xmlns:a16="http://schemas.microsoft.com/office/drawing/2014/main" id="{510CAFD5-D37F-43D1-A217-C927E2FB5B1C}"/>
              </a:ext>
            </a:extLst>
          </p:cNvPr>
          <p:cNvSpPr/>
          <p:nvPr/>
        </p:nvSpPr>
        <p:spPr>
          <a:xfrm>
            <a:off x="2221297" y="2415709"/>
            <a:ext cx="8139430" cy="3322955"/>
          </a:xfrm>
          <a:prstGeom prst="rect">
            <a:avLst/>
          </a:prstGeom>
        </p:spPr>
        <p:txBody>
          <a:bodyPr wrap="square">
            <a:spAutoFit/>
          </a:bodyPr>
          <a:lstStyle/>
          <a:p>
            <a:pPr marL="342900" indent="-342900" algn="just">
              <a:lnSpc>
                <a:spcPct val="150000"/>
              </a:lnSpc>
              <a:buFont typeface="Wingdings" panose="05000000000000000000" charset="0"/>
              <a:buChar char="Ø"/>
            </a:pPr>
            <a:r>
              <a:rPr lang="vi-VN" sz="2000" dirty="0"/>
              <a:t>Mua sắm đồ dùng học tập là cần thiết. Tuy nhiên, khi một </a:t>
            </a:r>
            <a:br>
              <a:rPr lang="en-US" sz="2000" dirty="0"/>
            </a:br>
            <a:r>
              <a:rPr lang="vi-VN" sz="2000" dirty="0"/>
              <a:t>đồ dùng học tập nào đó còn tốt thì các em nên tiếp tục </a:t>
            </a:r>
            <a:br>
              <a:rPr lang="en-US" sz="2000" dirty="0"/>
            </a:br>
            <a:r>
              <a:rPr lang="vi-VN" sz="2000" dirty="0"/>
              <a:t>sử dụng, dành tiền để mua sắm những thứ cần thiết hơn trong cuộc sống. </a:t>
            </a:r>
          </a:p>
          <a:p>
            <a:pPr marL="342900" indent="-342900" algn="just">
              <a:lnSpc>
                <a:spcPct val="150000"/>
              </a:lnSpc>
              <a:buFont typeface="Wingdings" panose="05000000000000000000" charset="0"/>
              <a:buChar char="Ø"/>
            </a:pPr>
            <a:r>
              <a:rPr lang="vi-VN" sz="2000" dirty="0"/>
              <a:t>Nhu cầu chơi đồ chơi của trẻ em là hợp lí, cần thiết. </a:t>
            </a:r>
            <a:br>
              <a:rPr lang="en-US" sz="2000" dirty="0"/>
            </a:br>
            <a:r>
              <a:rPr lang="vi-VN" sz="2000" dirty="0"/>
              <a:t>Tuy nhiên, em không nên mua quá nhiều đồ chơi. Hãy dành tiền để mua sắm những thứ cần thiết hơn.</a:t>
            </a:r>
          </a:p>
        </p:txBody>
      </p:sp>
    </p:spTree>
    <p:extLst>
      <p:ext uri="{BB962C8B-B14F-4D97-AF65-F5344CB8AC3E}">
        <p14:creationId xmlns:p14="http://schemas.microsoft.com/office/powerpoint/2010/main" val="3887669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barn(inVertical)">
                                      <p:cBhvr>
                                        <p:cTn id="1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3208515"/>
            <a:ext cx="2736543" cy="1674349"/>
            <a:chOff x="309542" y="967667"/>
            <a:chExt cx="2878585" cy="167434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CAD973-D4C7-4160-9813-0CBC3D81B66F}"/>
              </a:ext>
            </a:extLst>
          </p:cNvPr>
          <p:cNvPicPr>
            <a:picLocks noChangeAspect="1"/>
          </p:cNvPicPr>
          <p:nvPr/>
        </p:nvPicPr>
        <p:blipFill rotWithShape="1">
          <a:blip r:embed="rId3">
            <a:extLst>
              <a:ext uri="{28A0092B-C50C-407E-A947-70E740481C1C}">
                <a14:useLocalDpi xmlns:a14="http://schemas.microsoft.com/office/drawing/2010/main" val="0"/>
              </a:ext>
            </a:extLst>
          </a:blip>
          <a:srcRect t="6563" b="5044"/>
          <a:stretch/>
        </p:blipFill>
        <p:spPr>
          <a:xfrm>
            <a:off x="291556" y="2383052"/>
            <a:ext cx="11608888" cy="1335315"/>
          </a:xfrm>
          <a:prstGeom prst="rect">
            <a:avLst/>
          </a:prstGeom>
        </p:spPr>
      </p:pic>
    </p:spTree>
    <p:extLst>
      <p:ext uri="{BB962C8B-B14F-4D97-AF65-F5344CB8AC3E}">
        <p14:creationId xmlns:p14="http://schemas.microsoft.com/office/powerpoint/2010/main" val="5329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460501" y="2895999"/>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C21B20-602D-46D1-9353-5327515E8F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748" y="1748344"/>
            <a:ext cx="10826503" cy="4878814"/>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D19A5806-7592-478F-A44B-3D1C8234DB7B}"/>
              </a:ext>
            </a:extLst>
          </p:cNvPr>
          <p:cNvSpPr/>
          <p:nvPr/>
        </p:nvSpPr>
        <p:spPr>
          <a:xfrm>
            <a:off x="1379540" y="1398222"/>
            <a:ext cx="2740154" cy="2362201"/>
          </a:xfrm>
          <a:prstGeom prst="hexagon">
            <a:avLst/>
          </a:prstGeom>
          <a:solidFill>
            <a:schemeClr val="accent6">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w="6600">
                  <a:solidFill>
                    <a:srgbClr val="70AD47">
                      <a:lumMod val="50000"/>
                    </a:srgbClr>
                  </a:solidFill>
                  <a:prstDash val="solid"/>
                </a:ln>
                <a:solidFill>
                  <a:srgbClr val="E7E6E6"/>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Gấu</a:t>
            </a:r>
            <a:endParaRPr kumimoji="0" lang="en-US" sz="6000" b="0" i="0" u="none" strike="noStrike" kern="1200" cap="none" spc="0" normalizeH="0" baseline="0" noProof="0" dirty="0">
              <a:ln w="6600">
                <a:solidFill>
                  <a:srgbClr val="70AD47">
                    <a:lumMod val="50000"/>
                  </a:srgbClr>
                </a:solidFill>
                <a:prstDash val="solid"/>
              </a:ln>
              <a:solidFill>
                <a:srgbClr val="E7E6E6"/>
              </a:solidFill>
              <a:effectLst/>
              <a:uLnTx/>
              <a:uFillTx/>
              <a:latin typeface="UTM Avo" panose="02040603050506020204" pitchFamily="18" charset="0"/>
              <a:ea typeface="UD Digi Kyokasho N-B" panose="02020700000000000000" pitchFamily="18" charset="-128"/>
              <a:cs typeface="+mn-cs"/>
            </a:endParaRPr>
          </a:p>
        </p:txBody>
      </p:sp>
      <p:sp>
        <p:nvSpPr>
          <p:cNvPr id="9" name="Hexagon 8">
            <a:extLst>
              <a:ext uri="{FF2B5EF4-FFF2-40B4-BE49-F238E27FC236}">
                <a16:creationId xmlns:a16="http://schemas.microsoft.com/office/drawing/2014/main" id="{ECB32C92-7DDE-4979-AB3A-808B65CBF3F1}"/>
              </a:ext>
            </a:extLst>
          </p:cNvPr>
          <p:cNvSpPr/>
          <p:nvPr/>
        </p:nvSpPr>
        <p:spPr>
          <a:xfrm>
            <a:off x="3535617" y="217122"/>
            <a:ext cx="2740154" cy="2362201"/>
          </a:xfrm>
          <a:prstGeom prst="hexagon">
            <a:avLst/>
          </a:prstGeom>
          <a:solidFill>
            <a:schemeClr val="accent6">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w="6600">
                  <a:solidFill>
                    <a:srgbClr val="70AD47">
                      <a:lumMod val="50000"/>
                    </a:srgbClr>
                  </a:solidFill>
                  <a:prstDash val="solid"/>
                </a:ln>
                <a:solidFill>
                  <a:srgbClr val="E7E6E6"/>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trúc</a:t>
            </a:r>
            <a:endParaRPr kumimoji="0" lang="en-US" sz="6000" b="0" i="0" u="none" strike="noStrike" kern="1200" cap="none" spc="0" normalizeH="0" baseline="0" noProof="0" dirty="0">
              <a:ln w="6600">
                <a:solidFill>
                  <a:srgbClr val="70AD47">
                    <a:lumMod val="50000"/>
                  </a:srgbClr>
                </a:solidFill>
                <a:prstDash val="solid"/>
              </a:ln>
              <a:solidFill>
                <a:srgbClr val="E7E6E6"/>
              </a:solidFill>
              <a:effectLst/>
              <a:uLnTx/>
              <a:uFillTx/>
              <a:latin typeface="UTM Avo" panose="02040603050506020204" pitchFamily="18" charset="0"/>
              <a:ea typeface="UD Digi Kyokasho N-B" panose="02020700000000000000" pitchFamily="18" charset="-128"/>
              <a:cs typeface="+mn-cs"/>
            </a:endParaRPr>
          </a:p>
        </p:txBody>
      </p:sp>
      <p:sp>
        <p:nvSpPr>
          <p:cNvPr id="10" name="Hexagon 9">
            <a:extLst>
              <a:ext uri="{FF2B5EF4-FFF2-40B4-BE49-F238E27FC236}">
                <a16:creationId xmlns:a16="http://schemas.microsoft.com/office/drawing/2014/main" id="{CABDF488-8BEB-4D77-A429-CFB91F278DD1}"/>
              </a:ext>
            </a:extLst>
          </p:cNvPr>
          <p:cNvSpPr/>
          <p:nvPr/>
        </p:nvSpPr>
        <p:spPr>
          <a:xfrm>
            <a:off x="7847771" y="2579322"/>
            <a:ext cx="2740154" cy="2362201"/>
          </a:xfrm>
          <a:prstGeom prst="hexagon">
            <a:avLst/>
          </a:prstGeom>
          <a:solidFill>
            <a:schemeClr val="accent6">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w="6600">
                  <a:solidFill>
                    <a:srgbClr val="70AD47">
                      <a:lumMod val="50000"/>
                    </a:srgbClr>
                  </a:solidFill>
                  <a:prstDash val="solid"/>
                </a:ln>
                <a:solidFill>
                  <a:srgbClr val="E7E6E6"/>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tài</a:t>
            </a:r>
            <a:endParaRPr kumimoji="0" lang="en-US" sz="6000" b="1" i="0" u="none" strike="noStrike" kern="1200" cap="none" spc="0" normalizeH="0" baseline="0" noProof="0" dirty="0">
              <a:ln w="6600">
                <a:solidFill>
                  <a:srgbClr val="70AD47">
                    <a:lumMod val="50000"/>
                  </a:srgbClr>
                </a:solidFill>
                <a:prstDash val="solid"/>
              </a:ln>
              <a:solidFill>
                <a:srgbClr val="E7E6E6"/>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endParaRPr>
          </a:p>
        </p:txBody>
      </p:sp>
      <p:sp>
        <p:nvSpPr>
          <p:cNvPr id="13" name="Hexagon 12">
            <a:extLst>
              <a:ext uri="{FF2B5EF4-FFF2-40B4-BE49-F238E27FC236}">
                <a16:creationId xmlns:a16="http://schemas.microsoft.com/office/drawing/2014/main" id="{199C24C2-6B91-4322-BDB4-819FF0CB9BE4}"/>
              </a:ext>
            </a:extLst>
          </p:cNvPr>
          <p:cNvSpPr/>
          <p:nvPr/>
        </p:nvSpPr>
        <p:spPr>
          <a:xfrm>
            <a:off x="5691694" y="1398222"/>
            <a:ext cx="2740154" cy="2362201"/>
          </a:xfrm>
          <a:prstGeom prst="hexagon">
            <a:avLst/>
          </a:prstGeom>
          <a:solidFill>
            <a:schemeClr val="accent6">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w="6600">
                  <a:solidFill>
                    <a:srgbClr val="70AD47">
                      <a:lumMod val="50000"/>
                    </a:srgbClr>
                  </a:solidFill>
                  <a:prstDash val="solid"/>
                </a:ln>
                <a:solidFill>
                  <a:srgbClr val="E7E6E6"/>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thử</a:t>
            </a:r>
            <a:endParaRPr kumimoji="0" lang="en-US" sz="6000" b="0" i="0" u="none" strike="noStrike" kern="1200" cap="none" spc="0" normalizeH="0" baseline="0" noProof="0" dirty="0">
              <a:ln w="6600">
                <a:solidFill>
                  <a:srgbClr val="70AD47">
                    <a:lumMod val="50000"/>
                  </a:srgbClr>
                </a:solidFill>
                <a:prstDash val="solid"/>
              </a:ln>
              <a:solidFill>
                <a:srgbClr val="E7E6E6"/>
              </a:solidFill>
              <a:effectLst/>
              <a:uLnTx/>
              <a:uFillTx/>
              <a:latin typeface="UTM Avo" panose="02040603050506020204" pitchFamily="18" charset="0"/>
              <a:ea typeface="UD Digi Kyokasho N-B" panose="02020700000000000000" pitchFamily="18" charset="-128"/>
              <a:cs typeface="+mn-cs"/>
            </a:endParaRPr>
          </a:p>
        </p:txBody>
      </p:sp>
      <p:pic>
        <p:nvPicPr>
          <p:cNvPr id="3" name="Picture 2">
            <a:extLst>
              <a:ext uri="{FF2B5EF4-FFF2-40B4-BE49-F238E27FC236}">
                <a16:creationId xmlns:a16="http://schemas.microsoft.com/office/drawing/2014/main" id="{07CE6008-DA12-D3A7-0230-B4844F6005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4" name="Cartoon Background Music Funny Animation Free">
            <a:hlinkClick r:id="" action="ppaction://media"/>
            <a:extLst>
              <a:ext uri="{FF2B5EF4-FFF2-40B4-BE49-F238E27FC236}">
                <a16:creationId xmlns:a16="http://schemas.microsoft.com/office/drawing/2014/main" id="{797B971D-38DA-3671-AFF5-28C15AE341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76947" y="148883"/>
            <a:ext cx="487363" cy="487363"/>
          </a:xfrm>
          <a:prstGeom prst="rect">
            <a:avLst/>
          </a:prstGeom>
        </p:spPr>
      </p:pic>
      <p:pic>
        <p:nvPicPr>
          <p:cNvPr id="7" name="Picture 6" descr="Cartoon panda in a red robe&#10;&#10;Description automatically generated">
            <a:extLst>
              <a:ext uri="{FF2B5EF4-FFF2-40B4-BE49-F238E27FC236}">
                <a16:creationId xmlns:a16="http://schemas.microsoft.com/office/drawing/2014/main" id="{12B80204-7624-4E42-998C-C81BB8FE14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6467" y="3561246"/>
            <a:ext cx="3078469" cy="3409996"/>
          </a:xfrm>
          <a:prstGeom prst="rect">
            <a:avLst/>
          </a:prstGeom>
        </p:spPr>
      </p:pic>
    </p:spTree>
    <p:extLst>
      <p:ext uri="{BB962C8B-B14F-4D97-AF65-F5344CB8AC3E}">
        <p14:creationId xmlns:p14="http://schemas.microsoft.com/office/powerpoint/2010/main" val="319187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 presetClass="entr" presetSubtype="1" accel="10000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 accel="10000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4" accel="10000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accel="10000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numSld="7" showWhenStopped="0">
                <p:cTn id="27" repeatCount="indefinite" fill="hold" display="0">
                  <p:stCondLst>
                    <p:cond delay="indefinite"/>
                  </p:stCondLst>
                  <p:endCondLst>
                    <p:cond evt="onStopAudio" delay="0">
                      <p:tgtEl>
                        <p:sldTgt/>
                      </p:tgtEl>
                    </p:cond>
                  </p:endCondLst>
                </p:cTn>
                <p:tgtEl>
                  <p:spTgt spid="4"/>
                </p:tgtEl>
              </p:cMediaNode>
            </p:audio>
          </p:childTnLst>
        </p:cTn>
      </p:par>
    </p:tnLst>
    <p:bldLst>
      <p:bldP spid="8" grpId="0" animBg="1"/>
      <p:bldP spid="9" grpId="0" animBg="1"/>
      <p:bldP spid="10"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D4BBFA5-A531-CDFA-C006-225F65E53AEB}"/>
              </a:ext>
            </a:extLst>
          </p:cNvPr>
          <p:cNvSpPr/>
          <p:nvPr/>
        </p:nvSpPr>
        <p:spPr>
          <a:xfrm>
            <a:off x="312312" y="2466644"/>
            <a:ext cx="9781598" cy="2963119"/>
          </a:xfrm>
          <a:prstGeom prst="roundRect">
            <a:avLst/>
          </a:prstGeom>
          <a:solidFill>
            <a:schemeClr val="bg1"/>
          </a:solidFill>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50000"/>
              </a:lnSpc>
              <a:spcBef>
                <a:spcPts val="600"/>
              </a:spcBef>
              <a:spcAft>
                <a:spcPts val="80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HƯỚNG DẪN</a:t>
            </a:r>
            <a:endParaRPr kumimoji="0" lang="en-US" sz="28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GV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màn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hình</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xuất</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hiện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câu</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hỏi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Click vào ô đáp án để chọn đáp án đúng.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GV click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vào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chú</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gấu</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trúc</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chuyển</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sang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câu</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hỏi</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tiếp</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theo.</a:t>
            </a:r>
            <a:r>
              <a:rPr kumimoji="0" lang="en-US" sz="24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endParaRPr kumimoji="0" lang="en-US"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A72A571-5925-EDFE-1732-A8190920AB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9" name="Picture 8" descr="A cartoon panda with a sword&#10;&#10;Description automatically generated">
            <a:extLst>
              <a:ext uri="{FF2B5EF4-FFF2-40B4-BE49-F238E27FC236}">
                <a16:creationId xmlns:a16="http://schemas.microsoft.com/office/drawing/2014/main" id="{2745ABCF-033E-27BE-22D4-66A3B1B711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8142" y="1026571"/>
            <a:ext cx="3410390" cy="3368138"/>
          </a:xfrm>
          <a:prstGeom prst="rect">
            <a:avLst/>
          </a:prstGeom>
        </p:spPr>
      </p:pic>
    </p:spTree>
    <p:extLst>
      <p:ext uri="{BB962C8B-B14F-4D97-AF65-F5344CB8AC3E}">
        <p14:creationId xmlns:p14="http://schemas.microsoft.com/office/powerpoint/2010/main" val="1689517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0D74C69-FCFA-5FC2-597C-F196D4AAFA44}"/>
            </a:ext>
          </a:extLst>
        </p:cNvPr>
        <p:cNvGrpSpPr/>
        <p:nvPr/>
      </p:nvGrpSpPr>
      <p:grpSpPr>
        <a:xfrm>
          <a:off x="0" y="0"/>
          <a:ext cx="0" cy="0"/>
          <a:chOff x="0" y="0"/>
          <a:chExt cx="0" cy="0"/>
        </a:xfrm>
      </p:grpSpPr>
      <p:sp>
        <p:nvSpPr>
          <p:cNvPr id="3" name="A">
            <a:extLst>
              <a:ext uri="{FF2B5EF4-FFF2-40B4-BE49-F238E27FC236}">
                <a16:creationId xmlns:a16="http://schemas.microsoft.com/office/drawing/2014/main" id="{B710AA99-4BF9-655A-A2F6-83032EA0A526}"/>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Nước</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4" name="C">
            <a:extLst>
              <a:ext uri="{FF2B5EF4-FFF2-40B4-BE49-F238E27FC236}">
                <a16:creationId xmlns:a16="http://schemas.microsoft.com/office/drawing/2014/main" id="{538D04FF-FC47-D358-C77F-892F2F0104FC}"/>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Năng</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lượng</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mặt</a:t>
            </a:r>
            <a:r>
              <a:rPr kumimoji="0" lang="en-US"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trời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B">
            <a:extLst>
              <a:ext uri="{FF2B5EF4-FFF2-40B4-BE49-F238E27FC236}">
                <a16:creationId xmlns:a16="http://schemas.microsoft.com/office/drawing/2014/main" id="{0AC7CB9E-E3F2-137B-943F-E36E7D8E28E0}"/>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Gió</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9" name="D">
            <a:extLst>
              <a:ext uri="{FF2B5EF4-FFF2-40B4-BE49-F238E27FC236}">
                <a16:creationId xmlns:a16="http://schemas.microsoft.com/office/drawing/2014/main" id="{C3942692-833F-B6BB-83DE-F23602106D5D}"/>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Điện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DA180DEA-D0C2-E680-1658-7BB40DC5B2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6664" y="531449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626FCDBC-2129-9EF0-C8C2-694E65056D1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5754" y="5194222"/>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2D2C16BB-0721-9DEF-1E1D-0E7B5230A05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24960" y="3588018"/>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1F2624E-F82F-5907-5193-067AEA8E557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86818" y="3531828"/>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A9E2B4A9-2FA6-AE70-5047-9539C3C8214A}"/>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dirty="0" err="1">
                <a:latin typeface="UTM Avo" panose="02040603050506020204" pitchFamily="18" charset="0"/>
              </a:rPr>
              <a:t>Câu</a:t>
            </a:r>
            <a:r>
              <a:rPr lang="en-US" sz="2400" b="1" dirty="0">
                <a:latin typeface="UTM Avo" panose="02040603050506020204" pitchFamily="18" charset="0"/>
              </a:rPr>
              <a:t> </a:t>
            </a:r>
            <a:r>
              <a:rPr lang="en-US" sz="2400" b="1" dirty="0" err="1">
                <a:latin typeface="UTM Avo" panose="02040603050506020204" pitchFamily="18" charset="0"/>
              </a:rPr>
              <a:t>hỏi</a:t>
            </a:r>
            <a:r>
              <a:rPr lang="en-US" sz="2400" b="1" dirty="0">
                <a:latin typeface="UTM Avo" panose="02040603050506020204" pitchFamily="18" charset="0"/>
              </a:rPr>
              <a:t> 1: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kiện</a:t>
            </a:r>
            <a:r>
              <a:rPr lang="en-US" sz="2400" dirty="0">
                <a:latin typeface="UTM Avo" panose="02040603050506020204" pitchFamily="18" charset="0"/>
              </a:rPr>
              <a:t> "</a:t>
            </a:r>
            <a:r>
              <a:rPr lang="en-US" sz="2400" dirty="0" err="1">
                <a:latin typeface="UTM Avo" panose="02040603050506020204" pitchFamily="18" charset="0"/>
              </a:rPr>
              <a:t>Giờ</a:t>
            </a:r>
            <a:r>
              <a:rPr lang="en-US" sz="2400" dirty="0">
                <a:latin typeface="UTM Avo" panose="02040603050506020204" pitchFamily="18" charset="0"/>
              </a:rPr>
              <a:t> </a:t>
            </a:r>
            <a:r>
              <a:rPr lang="en-US" sz="2400" dirty="0" err="1">
                <a:latin typeface="UTM Avo" panose="02040603050506020204" pitchFamily="18" charset="0"/>
              </a:rPr>
              <a:t>Trái</a:t>
            </a:r>
            <a:r>
              <a:rPr lang="en-US" sz="2400" dirty="0">
                <a:latin typeface="UTM Avo" panose="02040603050506020204" pitchFamily="18" charset="0"/>
              </a:rPr>
              <a:t> </a:t>
            </a:r>
            <a:r>
              <a:rPr lang="en-US" sz="2400" dirty="0" err="1">
                <a:latin typeface="UTM Avo" panose="02040603050506020204" pitchFamily="18" charset="0"/>
              </a:rPr>
              <a:t>Đất</a:t>
            </a:r>
            <a:r>
              <a:rPr lang="en-US" sz="2400" dirty="0">
                <a:latin typeface="UTM Avo" panose="02040603050506020204" pitchFamily="18" charset="0"/>
              </a:rPr>
              <a:t>" </a:t>
            </a:r>
            <a:r>
              <a:rPr lang="en-US" sz="2400" dirty="0" err="1">
                <a:latin typeface="UTM Avo" panose="02040603050506020204" pitchFamily="18" charset="0"/>
              </a:rPr>
              <a:t>nhằm</a:t>
            </a:r>
            <a:r>
              <a:rPr lang="en-US" sz="2400" dirty="0">
                <a:latin typeface="UTM Avo" panose="02040603050506020204" pitchFamily="18" charset="0"/>
              </a:rPr>
              <a:t> </a:t>
            </a:r>
            <a:r>
              <a:rPr lang="en-US" sz="2400" dirty="0" err="1">
                <a:latin typeface="UTM Avo" panose="02040603050506020204" pitchFamily="18" charset="0"/>
              </a:rPr>
              <a:t>tiệt</a:t>
            </a:r>
            <a:r>
              <a:rPr lang="en-US" sz="2400" dirty="0">
                <a:latin typeface="UTM Avo" panose="02040603050506020204" pitchFamily="18" charset="0"/>
              </a:rPr>
              <a:t> </a:t>
            </a:r>
            <a:r>
              <a:rPr lang="en-US" sz="2400" dirty="0" err="1">
                <a:latin typeface="UTM Avo" panose="02040603050506020204" pitchFamily="18" charset="0"/>
              </a:rPr>
              <a:t>kiệm</a:t>
            </a:r>
            <a:r>
              <a:rPr lang="en-US" sz="2400" dirty="0">
                <a:latin typeface="UTM Avo" panose="02040603050506020204" pitchFamily="18" charset="0"/>
              </a:rPr>
              <a:t> </a:t>
            </a:r>
            <a:r>
              <a:rPr lang="en-US" sz="2400" dirty="0" err="1">
                <a:latin typeface="UTM Avo" panose="02040603050506020204" pitchFamily="18" charset="0"/>
              </a:rPr>
              <a:t>gì</a:t>
            </a:r>
            <a:r>
              <a:rPr lang="en-US" sz="2400" dirty="0">
                <a:latin typeface="UTM Avo" panose="02040603050506020204" pitchFamily="18" charset="0"/>
              </a:rPr>
              <a:t>?</a:t>
            </a:r>
            <a:endParaRPr lang="en-US" sz="4000" dirty="0">
              <a:latin typeface="UTM Avo" panose="02040603050506020204" pitchFamily="18" charset="0"/>
              <a:cs typeface="Times New Roman" pitchFamily="18" charset="0"/>
            </a:endParaRPr>
          </a:p>
        </p:txBody>
      </p:sp>
      <p:pic>
        <p:nvPicPr>
          <p:cNvPr id="15" name="Picture 14">
            <a:extLst>
              <a:ext uri="{FF2B5EF4-FFF2-40B4-BE49-F238E27FC236}">
                <a16:creationId xmlns:a16="http://schemas.microsoft.com/office/drawing/2014/main" id="{6FA1C8C8-C220-ED3A-9D26-85AD4044CC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7" name="Picture 2" descr="Cute Panda Hug Bamboo Cartoon Vector Icon Illustration. Animal Food Icon Concept Isolated Premium">
            <a:hlinkClick r:id="" action="ppaction://hlinkshowjump?jump=nextslide"/>
            <a:extLst>
              <a:ext uri="{FF2B5EF4-FFF2-40B4-BE49-F238E27FC236}">
                <a16:creationId xmlns:a16="http://schemas.microsoft.com/office/drawing/2014/main" id="{ED8DB044-2584-43CF-F6F5-10A35924D19F}"/>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7404" t="8289" r="17739" b="9082"/>
          <a:stretch/>
        </p:blipFill>
        <p:spPr bwMode="auto">
          <a:xfrm>
            <a:off x="9801671" y="-12188"/>
            <a:ext cx="2565647" cy="2831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795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nextCondLst>
                <p:cond evt="onClick" delay="0">
                  <p:tgtEl>
                    <p:spTgt spid="6"/>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87305F5-E268-A73D-20F5-633E3366D872}"/>
            </a:ext>
          </a:extLst>
        </p:cNvPr>
        <p:cNvGrpSpPr/>
        <p:nvPr/>
      </p:nvGrpSpPr>
      <p:grpSpPr>
        <a:xfrm>
          <a:off x="0" y="0"/>
          <a:ext cx="0" cy="0"/>
          <a:chOff x="0" y="0"/>
          <a:chExt cx="0" cy="0"/>
        </a:xfrm>
      </p:grpSpPr>
      <p:sp>
        <p:nvSpPr>
          <p:cNvPr id="3" name="A">
            <a:extLst>
              <a:ext uri="{FF2B5EF4-FFF2-40B4-BE49-F238E27FC236}">
                <a16:creationId xmlns:a16="http://schemas.microsoft.com/office/drawing/2014/main" id="{6714AF9D-25A8-7182-1D57-9C05E358246B}"/>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latin typeface="UTM Avo" panose="02040603050506020204" pitchFamily="18" charset="0"/>
                <a:cs typeface="Times New Roman" pitchFamily="18" charset="0"/>
              </a:rPr>
              <a:t>A. </a:t>
            </a:r>
            <a:r>
              <a:rPr lang="en-US" sz="2400" dirty="0" err="1">
                <a:latin typeface="UTM Avo" panose="02040603050506020204" pitchFamily="18" charset="0"/>
              </a:rPr>
              <a:t>Bật</a:t>
            </a:r>
            <a:r>
              <a:rPr lang="en-US" sz="2400" dirty="0">
                <a:latin typeface="UTM Avo" panose="02040603050506020204" pitchFamily="18" charset="0"/>
              </a:rPr>
              <a:t> </a:t>
            </a:r>
            <a:r>
              <a:rPr lang="en-US" sz="2400" dirty="0" err="1">
                <a:latin typeface="UTM Avo" panose="02040603050506020204" pitchFamily="18" charset="0"/>
              </a:rPr>
              <a:t>quạt</a:t>
            </a:r>
            <a:r>
              <a:rPr lang="en-US" sz="2400" dirty="0">
                <a:latin typeface="UTM Avo" panose="02040603050506020204" pitchFamily="18" charset="0"/>
              </a:rPr>
              <a:t>, </a:t>
            </a:r>
            <a:r>
              <a:rPr lang="en-US" sz="2400" dirty="0" err="1">
                <a:latin typeface="UTM Avo" panose="02040603050506020204" pitchFamily="18" charset="0"/>
              </a:rPr>
              <a:t>điều</a:t>
            </a:r>
            <a:r>
              <a:rPr lang="en-US" sz="2400" dirty="0">
                <a:latin typeface="UTM Avo" panose="02040603050506020204" pitchFamily="18" charset="0"/>
              </a:rPr>
              <a:t> </a:t>
            </a:r>
            <a:r>
              <a:rPr lang="en-US" sz="2400" dirty="0" err="1">
                <a:latin typeface="UTM Avo" panose="02040603050506020204" pitchFamily="18" charset="0"/>
              </a:rPr>
              <a:t>hòa</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cả</a:t>
            </a:r>
            <a:r>
              <a:rPr lang="en-US" sz="2400" dirty="0">
                <a:latin typeface="UTM Avo" panose="02040603050506020204" pitchFamily="18" charset="0"/>
              </a:rPr>
              <a:t> </a:t>
            </a:r>
            <a:r>
              <a:rPr lang="en-US" sz="2400" dirty="0" err="1">
                <a:latin typeface="UTM Avo" panose="02040603050506020204" pitchFamily="18" charset="0"/>
              </a:rPr>
              <a:t>ngày</a:t>
            </a:r>
            <a:r>
              <a:rPr lang="en-US" sz="2400" dirty="0">
                <a:latin typeface="UTM Avo" panose="02040603050506020204" pitchFamily="18" charset="0"/>
              </a:rPr>
              <a:t> </a:t>
            </a:r>
            <a:r>
              <a:rPr lang="en-US" sz="2400" dirty="0" err="1">
                <a:latin typeface="UTM Avo" panose="02040603050506020204" pitchFamily="18" charset="0"/>
              </a:rPr>
              <a:t>lẫn</a:t>
            </a:r>
            <a:r>
              <a:rPr lang="en-US" sz="2400" dirty="0">
                <a:latin typeface="UTM Avo" panose="02040603050506020204" pitchFamily="18" charset="0"/>
              </a:rPr>
              <a:t> </a:t>
            </a:r>
            <a:r>
              <a:rPr lang="en-US" sz="2400" dirty="0" err="1">
                <a:latin typeface="UTM Avo" panose="02040603050506020204" pitchFamily="18" charset="0"/>
              </a:rPr>
              <a:t>đêm</a:t>
            </a:r>
            <a:r>
              <a:rPr lang="en-US" sz="2400" dirty="0">
                <a:latin typeface="UTM Avo" panose="02040603050506020204" pitchFamily="18" charset="0"/>
              </a:rPr>
              <a:t>.</a:t>
            </a:r>
            <a:endParaRPr lang="en-US" sz="2400" dirty="0">
              <a:latin typeface="UTM Avo" panose="02040603050506020204" pitchFamily="18" charset="0"/>
              <a:cs typeface="Times New Roman" pitchFamily="18" charset="0"/>
            </a:endParaRPr>
          </a:p>
        </p:txBody>
      </p:sp>
      <p:sp>
        <p:nvSpPr>
          <p:cNvPr id="4" name="C">
            <a:extLst>
              <a:ext uri="{FF2B5EF4-FFF2-40B4-BE49-F238E27FC236}">
                <a16:creationId xmlns:a16="http://schemas.microsoft.com/office/drawing/2014/main" id="{C76773AC-C80A-3542-9E3D-227220BCAAE1}"/>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latin typeface="UTM Avo" panose="02040603050506020204" pitchFamily="18" charset="0"/>
                <a:cs typeface="Times New Roman" pitchFamily="18" charset="0"/>
              </a:rPr>
              <a:t>C. </a:t>
            </a:r>
            <a:r>
              <a:rPr lang="en-US" sz="2400" dirty="0" err="1">
                <a:latin typeface="UTM Avo" panose="02040603050506020204" pitchFamily="18" charset="0"/>
              </a:rPr>
              <a:t>Đua</a:t>
            </a:r>
            <a:r>
              <a:rPr lang="en-US" sz="2400" dirty="0">
                <a:latin typeface="UTM Avo" panose="02040603050506020204" pitchFamily="18" charset="0"/>
              </a:rPr>
              <a:t> </a:t>
            </a:r>
            <a:r>
              <a:rPr lang="en-US" sz="2400" dirty="0" err="1">
                <a:latin typeface="UTM Avo" panose="02040603050506020204" pitchFamily="18" charset="0"/>
              </a:rPr>
              <a:t>đòi</a:t>
            </a:r>
            <a:r>
              <a:rPr lang="en-US" sz="2400" dirty="0">
                <a:latin typeface="UTM Avo" panose="02040603050506020204" pitchFamily="18" charset="0"/>
              </a:rPr>
              <a:t> </a:t>
            </a:r>
            <a:r>
              <a:rPr lang="en-US" sz="2400" dirty="0" err="1">
                <a:latin typeface="UTM Avo" panose="02040603050506020204" pitchFamily="18" charset="0"/>
              </a:rPr>
              <a:t>mua</a:t>
            </a:r>
            <a:r>
              <a:rPr lang="en-US" sz="2400" dirty="0">
                <a:latin typeface="UTM Avo" panose="02040603050506020204" pitchFamily="18" charset="0"/>
              </a:rPr>
              <a:t> </a:t>
            </a:r>
            <a:r>
              <a:rPr lang="en-US" sz="2400" dirty="0" err="1">
                <a:latin typeface="UTM Avo" panose="02040603050506020204" pitchFamily="18" charset="0"/>
              </a:rPr>
              <a:t>đồ</a:t>
            </a:r>
            <a:r>
              <a:rPr lang="en-US" sz="2400" dirty="0">
                <a:latin typeface="UTM Avo" panose="02040603050506020204" pitchFamily="18" charset="0"/>
              </a:rPr>
              <a:t> </a:t>
            </a:r>
            <a:r>
              <a:rPr lang="en-US" sz="2400" dirty="0" err="1">
                <a:latin typeface="UTM Avo" panose="02040603050506020204" pitchFamily="18" charset="0"/>
              </a:rPr>
              <a:t>mới</a:t>
            </a:r>
            <a:r>
              <a:rPr lang="en-US" sz="2400" dirty="0">
                <a:latin typeface="UTM Avo" panose="02040603050506020204" pitchFamily="18" charset="0"/>
              </a:rPr>
              <a:t>.</a:t>
            </a:r>
            <a:endParaRPr lang="en-US" sz="2400" dirty="0">
              <a:latin typeface="UTM Avo" panose="02040603050506020204" pitchFamily="18" charset="0"/>
              <a:cs typeface="Times New Roman" pitchFamily="18" charset="0"/>
            </a:endParaRPr>
          </a:p>
        </p:txBody>
      </p:sp>
      <p:sp>
        <p:nvSpPr>
          <p:cNvPr id="6" name="B">
            <a:extLst>
              <a:ext uri="{FF2B5EF4-FFF2-40B4-BE49-F238E27FC236}">
                <a16:creationId xmlns:a16="http://schemas.microsoft.com/office/drawing/2014/main" id="{6B1E4412-9820-059A-4C16-7421FA73371E}"/>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latin typeface="UTM Avo" panose="02040603050506020204" pitchFamily="18" charset="0"/>
                <a:cs typeface="Times New Roman" pitchFamily="18" charset="0"/>
              </a:rPr>
              <a:t>B.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sử</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đồ</a:t>
            </a:r>
            <a:r>
              <a:rPr lang="en-US" sz="2400" dirty="0">
                <a:latin typeface="UTM Avo" panose="02040603050506020204" pitchFamily="18" charset="0"/>
              </a:rPr>
              <a:t> </a:t>
            </a:r>
            <a:r>
              <a:rPr lang="en-US" sz="2400" dirty="0" err="1">
                <a:latin typeface="UTM Avo" panose="02040603050506020204" pitchFamily="18" charset="0"/>
              </a:rPr>
              <a:t>cũ</a:t>
            </a:r>
            <a:r>
              <a:rPr lang="en-US" sz="2400" dirty="0">
                <a:latin typeface="UTM Avo" panose="02040603050506020204" pitchFamily="18" charset="0"/>
              </a:rPr>
              <a:t>.</a:t>
            </a:r>
            <a:endParaRPr lang="en-US" sz="2400" dirty="0">
              <a:latin typeface="UTM Avo" panose="02040603050506020204" pitchFamily="18" charset="0"/>
              <a:cs typeface="Times New Roman" pitchFamily="18" charset="0"/>
            </a:endParaRPr>
          </a:p>
        </p:txBody>
      </p:sp>
      <p:sp>
        <p:nvSpPr>
          <p:cNvPr id="9" name="D">
            <a:extLst>
              <a:ext uri="{FF2B5EF4-FFF2-40B4-BE49-F238E27FC236}">
                <a16:creationId xmlns:a16="http://schemas.microsoft.com/office/drawing/2014/main" id="{9681C77F-8301-23A8-438B-4F14A46089C2}"/>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latin typeface="UTM Avo" panose="02040603050506020204" pitchFamily="18" charset="0"/>
                <a:cs typeface="Times New Roman" pitchFamily="18" charset="0"/>
              </a:rPr>
              <a:t>D. </a:t>
            </a:r>
            <a:r>
              <a:rPr lang="en-US" sz="2400" dirty="0" err="1">
                <a:latin typeface="UTM Avo" panose="02040603050506020204" pitchFamily="18" charset="0"/>
                <a:cs typeface="Times New Roman" pitchFamily="18" charset="0"/>
              </a:rPr>
              <a:t>Tự</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làm</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đồ</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chơi</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để</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không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phải</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mua</a:t>
            </a:r>
            <a:r>
              <a:rPr lang="en-US" sz="2400" dirty="0">
                <a:latin typeface="UTM Avo" panose="02040603050506020204" pitchFamily="18" charset="0"/>
                <a:cs typeface="Times New Roman" pitchFamily="18" charset="0"/>
              </a:rPr>
              <a:t>.</a:t>
            </a:r>
          </a:p>
        </p:txBody>
      </p:sp>
      <p:pic>
        <p:nvPicPr>
          <p:cNvPr id="10" name="Picture 18">
            <a:extLst>
              <a:ext uri="{FF2B5EF4-FFF2-40B4-BE49-F238E27FC236}">
                <a16:creationId xmlns:a16="http://schemas.microsoft.com/office/drawing/2014/main" id="{14C8F2FA-8BE2-7A36-2125-1E43192120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6664" y="531449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0DCEEB7E-C6EE-080E-BA65-B2129CA62F7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5754" y="5194222"/>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C9E31851-1E4F-62A4-A0A8-DB2B830F1B1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24960" y="3588018"/>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E6E904A-424B-463B-DD61-5EAAF43EBE5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14918" y="352522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B22BEDB4-FF75-2192-325C-0C56B1BDBD16}"/>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b="1" dirty="0" err="1">
                <a:latin typeface="UTM Avo" panose="02040603050506020204" pitchFamily="18" charset="0"/>
              </a:rPr>
              <a:t>Câu</a:t>
            </a:r>
            <a:r>
              <a:rPr lang="en-US" sz="2400" b="1" dirty="0">
                <a:latin typeface="UTM Avo" panose="02040603050506020204" pitchFamily="18" charset="0"/>
              </a:rPr>
              <a:t> </a:t>
            </a:r>
            <a:r>
              <a:rPr lang="en-US" sz="2400" b="1" dirty="0" err="1">
                <a:latin typeface="UTM Avo" panose="02040603050506020204" pitchFamily="18" charset="0"/>
              </a:rPr>
              <a:t>hỏi</a:t>
            </a:r>
            <a:r>
              <a:rPr lang="en-US" sz="2400" b="1" dirty="0">
                <a:latin typeface="UTM Avo" panose="02040603050506020204" pitchFamily="18" charset="0"/>
              </a:rPr>
              <a:t> 2: </a:t>
            </a:r>
            <a:r>
              <a:rPr lang="en-US" sz="2400" dirty="0">
                <a:latin typeface="UTM Avo" panose="02040603050506020204" pitchFamily="18" charset="0"/>
              </a:rPr>
              <a:t>Em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gì</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giúp</a:t>
            </a:r>
            <a:r>
              <a:rPr lang="en-US" sz="2400" dirty="0">
                <a:latin typeface="UTM Avo" panose="02040603050506020204" pitchFamily="18" charset="0"/>
              </a:rPr>
              <a:t> </a:t>
            </a:r>
            <a:r>
              <a:rPr lang="en-US" sz="2400" dirty="0" err="1">
                <a:latin typeface="UTM Avo" panose="02040603050506020204" pitchFamily="18" charset="0"/>
              </a:rPr>
              <a:t>gia</a:t>
            </a:r>
            <a:r>
              <a:rPr lang="en-US" sz="2400" dirty="0">
                <a:latin typeface="UTM Avo" panose="02040603050506020204" pitchFamily="18" charset="0"/>
              </a:rPr>
              <a:t> </a:t>
            </a:r>
            <a:r>
              <a:rPr lang="en-US" sz="2400" dirty="0" err="1">
                <a:latin typeface="UTM Avo" panose="02040603050506020204" pitchFamily="18" charset="0"/>
              </a:rPr>
              <a:t>đình</a:t>
            </a:r>
            <a:r>
              <a:rPr lang="en-US" sz="2400" dirty="0">
                <a:latin typeface="UTM Avo" panose="02040603050506020204" pitchFamily="18" charset="0"/>
              </a:rPr>
              <a:t> </a:t>
            </a:r>
            <a:r>
              <a:rPr lang="en-US" sz="2400" dirty="0" err="1">
                <a:latin typeface="UTM Avo" panose="02040603050506020204" pitchFamily="18" charset="0"/>
              </a:rPr>
              <a:t>mua</a:t>
            </a:r>
            <a:r>
              <a:rPr lang="en-US" sz="2400" dirty="0">
                <a:latin typeface="UTM Avo" panose="02040603050506020204" pitchFamily="18" charset="0"/>
              </a:rPr>
              <a:t> </a:t>
            </a:r>
            <a:r>
              <a:rPr lang="en-US" sz="2400" dirty="0" err="1">
                <a:latin typeface="UTM Avo" panose="02040603050506020204" pitchFamily="18" charset="0"/>
              </a:rPr>
              <a:t>sắm</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tiết</a:t>
            </a:r>
            <a:r>
              <a:rPr lang="en-US" sz="2400" dirty="0">
                <a:latin typeface="UTM Avo" panose="02040603050506020204" pitchFamily="18" charset="0"/>
              </a:rPr>
              <a:t> </a:t>
            </a:r>
            <a:r>
              <a:rPr lang="en-US" sz="2400" dirty="0" err="1">
                <a:latin typeface="UTM Avo" panose="02040603050506020204" pitchFamily="18" charset="0"/>
              </a:rPr>
              <a:t>kiệm</a:t>
            </a:r>
            <a:r>
              <a:rPr lang="en-US" sz="2400" dirty="0">
                <a:latin typeface="UTM Avo" panose="02040603050506020204" pitchFamily="18" charset="0"/>
              </a:rPr>
              <a:t>?</a:t>
            </a:r>
            <a:endParaRPr lang="en-US" sz="4000" dirty="0">
              <a:latin typeface="UTM Avo" panose="02040603050506020204" pitchFamily="18" charset="0"/>
              <a:cs typeface="Times New Roman" pitchFamily="18" charset="0"/>
            </a:endParaRPr>
          </a:p>
        </p:txBody>
      </p:sp>
      <p:pic>
        <p:nvPicPr>
          <p:cNvPr id="15" name="Picture 14">
            <a:extLst>
              <a:ext uri="{FF2B5EF4-FFF2-40B4-BE49-F238E27FC236}">
                <a16:creationId xmlns:a16="http://schemas.microsoft.com/office/drawing/2014/main" id="{9101090B-1E0B-CAA4-B658-A5E6EB71D60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7" name="Picture 2" descr="Cute Panda Hug Bamboo Cartoon Vector Icon Illustration. Animal Food Icon Concept Isolated Premium">
            <a:hlinkClick r:id="" action="ppaction://hlinkshowjump?jump=nextslide"/>
            <a:extLst>
              <a:ext uri="{FF2B5EF4-FFF2-40B4-BE49-F238E27FC236}">
                <a16:creationId xmlns:a16="http://schemas.microsoft.com/office/drawing/2014/main" id="{C8D46DE8-8FFE-7B3E-BEC1-7D7331809F37}"/>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7404" t="8289" r="17739" b="9082"/>
          <a:stretch/>
        </p:blipFill>
        <p:spPr bwMode="auto">
          <a:xfrm>
            <a:off x="9801671" y="-12188"/>
            <a:ext cx="2565647" cy="2831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1155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nextCondLst>
                <p:cond evt="onClick" delay="0">
                  <p:tgtEl>
                    <p:spTgt spid="6"/>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A">
            <a:extLst>
              <a:ext uri="{FF2B5EF4-FFF2-40B4-BE49-F238E27FC236}">
                <a16:creationId xmlns:a16="http://schemas.microsoft.com/office/drawing/2014/main" id="{977D5EBB-FE26-E366-0B4B-2369A5B223AA}"/>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000" dirty="0">
                <a:latin typeface="UTM Avo" panose="02040603050506020204" pitchFamily="18" charset="0"/>
                <a:cs typeface="Times New Roman" pitchFamily="18" charset="0"/>
              </a:rPr>
              <a:t>A. </a:t>
            </a:r>
            <a:r>
              <a:rPr lang="en-US" sz="2000" dirty="0" err="1">
                <a:latin typeface="UTM Avo" panose="02040603050506020204" pitchFamily="18" charset="0"/>
              </a:rPr>
              <a:t>Nhắc</a:t>
            </a:r>
            <a:r>
              <a:rPr lang="en-US" sz="2000" dirty="0">
                <a:latin typeface="UTM Avo" panose="02040603050506020204" pitchFamily="18" charset="0"/>
              </a:rPr>
              <a:t> </a:t>
            </a:r>
            <a:r>
              <a:rPr lang="en-US" sz="2000" dirty="0" err="1">
                <a:latin typeface="UTM Avo" panose="02040603050506020204" pitchFamily="18" charset="0"/>
              </a:rPr>
              <a:t>nhở</a:t>
            </a:r>
            <a:r>
              <a:rPr lang="en-US" sz="2000" dirty="0">
                <a:latin typeface="UTM Avo" panose="02040603050506020204" pitchFamily="18" charset="0"/>
              </a:rPr>
              <a:t> </a:t>
            </a:r>
            <a:r>
              <a:rPr lang="en-US" sz="2000" dirty="0" err="1">
                <a:latin typeface="UTM Avo" panose="02040603050506020204" pitchFamily="18" charset="0"/>
              </a:rPr>
              <a:t>bố</a:t>
            </a:r>
            <a:r>
              <a:rPr lang="en-US" sz="2000" dirty="0">
                <a:latin typeface="UTM Avo" panose="02040603050506020204" pitchFamily="18" charset="0"/>
              </a:rPr>
              <a:t> </a:t>
            </a:r>
            <a:r>
              <a:rPr lang="en-US" sz="2000" dirty="0" err="1">
                <a:latin typeface="UTM Avo" panose="02040603050506020204" pitchFamily="18" charset="0"/>
              </a:rPr>
              <a:t>mẹ</a:t>
            </a:r>
            <a:r>
              <a:rPr lang="en-US" sz="2000" dirty="0">
                <a:latin typeface="UTM Avo" panose="02040603050506020204" pitchFamily="18" charset="0"/>
              </a:rPr>
              <a:t> </a:t>
            </a:r>
            <a:r>
              <a:rPr lang="en-US" sz="2000" dirty="0" err="1">
                <a:latin typeface="UTM Avo" panose="02040603050506020204" pitchFamily="18" charset="0"/>
              </a:rPr>
              <a:t>chỉ</a:t>
            </a:r>
            <a:r>
              <a:rPr lang="en-US" sz="2000" dirty="0">
                <a:latin typeface="UTM Avo" panose="02040603050506020204" pitchFamily="18" charset="0"/>
              </a:rPr>
              <a:t> </a:t>
            </a:r>
            <a:r>
              <a:rPr lang="en-US" sz="2000" dirty="0" err="1">
                <a:latin typeface="UTM Avo" panose="02040603050506020204" pitchFamily="18" charset="0"/>
              </a:rPr>
              <a:t>mua</a:t>
            </a:r>
            <a:r>
              <a:rPr lang="en-US" sz="2000" dirty="0">
                <a:latin typeface="UTM Avo" panose="02040603050506020204" pitchFamily="18" charset="0"/>
              </a:rPr>
              <a:t> </a:t>
            </a:r>
            <a:r>
              <a:rPr lang="en-US" sz="2000" dirty="0" err="1">
                <a:latin typeface="UTM Avo" panose="02040603050506020204" pitchFamily="18" charset="0"/>
              </a:rPr>
              <a:t>những</a:t>
            </a:r>
            <a:r>
              <a:rPr lang="en-US" sz="2000" dirty="0">
                <a:latin typeface="UTM Avo" panose="02040603050506020204" pitchFamily="18" charset="0"/>
              </a:rPr>
              <a:t> </a:t>
            </a:r>
            <a:r>
              <a:rPr lang="en-US" sz="2000" dirty="0" err="1">
                <a:latin typeface="UTM Avo" panose="02040603050506020204" pitchFamily="18" charset="0"/>
              </a:rPr>
              <a:t>đồ</a:t>
            </a:r>
            <a:r>
              <a:rPr lang="en-US" sz="2000" dirty="0">
                <a:latin typeface="UTM Avo" panose="02040603050506020204" pitchFamily="18" charset="0"/>
              </a:rPr>
              <a:t> </a:t>
            </a:r>
            <a:r>
              <a:rPr lang="en-US" sz="2000" dirty="0" err="1">
                <a:latin typeface="UTM Avo" panose="02040603050506020204" pitchFamily="18" charset="0"/>
              </a:rPr>
              <a:t>dùng</a:t>
            </a:r>
            <a:r>
              <a:rPr lang="en-US" sz="2000" dirty="0">
                <a:latin typeface="UTM Avo" panose="02040603050506020204" pitchFamily="18" charset="0"/>
              </a:rPr>
              <a:t> </a:t>
            </a:r>
            <a:r>
              <a:rPr lang="en-US" sz="2000" dirty="0" err="1">
                <a:latin typeface="UTM Avo" panose="02040603050506020204" pitchFamily="18" charset="0"/>
              </a:rPr>
              <a:t>thật</a:t>
            </a:r>
            <a:r>
              <a:rPr lang="en-US" sz="2000" dirty="0">
                <a:latin typeface="UTM Avo" panose="02040603050506020204" pitchFamily="18" charset="0"/>
              </a:rPr>
              <a:t> </a:t>
            </a:r>
            <a:r>
              <a:rPr lang="en-US" sz="2000" dirty="0" err="1">
                <a:latin typeface="UTM Avo" panose="02040603050506020204" pitchFamily="18" charset="0"/>
              </a:rPr>
              <a:t>sự</a:t>
            </a:r>
            <a:r>
              <a:rPr lang="en-US" sz="2000" dirty="0">
                <a:latin typeface="UTM Avo" panose="02040603050506020204" pitchFamily="18" charset="0"/>
              </a:rPr>
              <a:t> </a:t>
            </a:r>
            <a:br>
              <a:rPr lang="en-US" sz="2000" dirty="0">
                <a:latin typeface="UTM Avo" panose="02040603050506020204" pitchFamily="18" charset="0"/>
              </a:rPr>
            </a:br>
            <a:r>
              <a:rPr lang="en-US" sz="2000" dirty="0" err="1">
                <a:latin typeface="UTM Avo" panose="02040603050506020204" pitchFamily="18" charset="0"/>
              </a:rPr>
              <a:t>cần</a:t>
            </a:r>
            <a:r>
              <a:rPr lang="en-US" sz="2000" dirty="0">
                <a:latin typeface="UTM Avo" panose="02040603050506020204" pitchFamily="18" charset="0"/>
              </a:rPr>
              <a:t> </a:t>
            </a:r>
            <a:r>
              <a:rPr lang="en-US" sz="2000" dirty="0" err="1">
                <a:latin typeface="UTM Avo" panose="02040603050506020204" pitchFamily="18" charset="0"/>
              </a:rPr>
              <a:t>thiết</a:t>
            </a:r>
            <a:r>
              <a:rPr lang="en-US" sz="2000" dirty="0">
                <a:latin typeface="UTM Avo" panose="02040603050506020204" pitchFamily="18" charset="0"/>
              </a:rPr>
              <a:t>.</a:t>
            </a:r>
            <a:endParaRPr lang="en-US" sz="2000" dirty="0">
              <a:latin typeface="UTM Avo" panose="02040603050506020204" pitchFamily="18" charset="0"/>
              <a:cs typeface="Times New Roman" pitchFamily="18" charset="0"/>
            </a:endParaRPr>
          </a:p>
        </p:txBody>
      </p:sp>
      <p:sp>
        <p:nvSpPr>
          <p:cNvPr id="4" name="C">
            <a:extLst>
              <a:ext uri="{FF2B5EF4-FFF2-40B4-BE49-F238E27FC236}">
                <a16:creationId xmlns:a16="http://schemas.microsoft.com/office/drawing/2014/main" id="{06471633-64C7-793E-E649-217473BB639E}"/>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000" dirty="0">
                <a:latin typeface="UTM Avo" panose="02040603050506020204" pitchFamily="18" charset="0"/>
                <a:cs typeface="Times New Roman" pitchFamily="18" charset="0"/>
              </a:rPr>
              <a:t>C. </a:t>
            </a:r>
            <a:r>
              <a:rPr lang="en-US" sz="2000" dirty="0" err="1">
                <a:latin typeface="UTM Avo" panose="02040603050506020204" pitchFamily="18" charset="0"/>
              </a:rPr>
              <a:t>Đòi</a:t>
            </a:r>
            <a:r>
              <a:rPr lang="en-US" sz="2000" dirty="0">
                <a:latin typeface="UTM Avo" panose="02040603050506020204" pitchFamily="18" charset="0"/>
              </a:rPr>
              <a:t> </a:t>
            </a:r>
            <a:r>
              <a:rPr lang="en-US" sz="2000" dirty="0" err="1">
                <a:latin typeface="UTM Avo" panose="02040603050506020204" pitchFamily="18" charset="0"/>
              </a:rPr>
              <a:t>bố</a:t>
            </a:r>
            <a:r>
              <a:rPr lang="en-US" sz="2000" dirty="0">
                <a:latin typeface="UTM Avo" panose="02040603050506020204" pitchFamily="18" charset="0"/>
              </a:rPr>
              <a:t> </a:t>
            </a:r>
            <a:r>
              <a:rPr lang="en-US" sz="2000" dirty="0" err="1">
                <a:latin typeface="UTM Avo" panose="02040603050506020204" pitchFamily="18" charset="0"/>
              </a:rPr>
              <a:t>mua</a:t>
            </a:r>
            <a:r>
              <a:rPr lang="en-US" sz="2000" dirty="0">
                <a:latin typeface="UTM Avo" panose="02040603050506020204" pitchFamily="18" charset="0"/>
              </a:rPr>
              <a:t> </a:t>
            </a:r>
            <a:r>
              <a:rPr lang="en-US" sz="2000" dirty="0" err="1">
                <a:latin typeface="UTM Avo" panose="02040603050506020204" pitchFamily="18" charset="0"/>
              </a:rPr>
              <a:t>quần</a:t>
            </a:r>
            <a:r>
              <a:rPr lang="en-US" sz="2000" dirty="0">
                <a:latin typeface="UTM Avo" panose="02040603050506020204" pitchFamily="18" charset="0"/>
              </a:rPr>
              <a:t> </a:t>
            </a:r>
            <a:r>
              <a:rPr lang="en-US" sz="2000" dirty="0" err="1">
                <a:latin typeface="UTM Avo" panose="02040603050506020204" pitchFamily="18" charset="0"/>
              </a:rPr>
              <a:t>áo</a:t>
            </a:r>
            <a:r>
              <a:rPr lang="en-US" sz="2000" dirty="0">
                <a:latin typeface="UTM Avo" panose="02040603050506020204" pitchFamily="18" charset="0"/>
              </a:rPr>
              <a:t> </a:t>
            </a:r>
            <a:r>
              <a:rPr lang="en-US" sz="2000" dirty="0" err="1">
                <a:latin typeface="UTM Avo" panose="02040603050506020204" pitchFamily="18" charset="0"/>
              </a:rPr>
              <a:t>mới</a:t>
            </a:r>
            <a:r>
              <a:rPr lang="en-US" sz="2000" dirty="0">
                <a:latin typeface="UTM Avo" panose="02040603050506020204" pitchFamily="18" charset="0"/>
              </a:rPr>
              <a:t>. </a:t>
            </a:r>
            <a:endParaRPr lang="en-US" sz="2000" dirty="0">
              <a:latin typeface="UTM Avo" panose="02040603050506020204" pitchFamily="18" charset="0"/>
              <a:cs typeface="Times New Roman" pitchFamily="18" charset="0"/>
            </a:endParaRPr>
          </a:p>
        </p:txBody>
      </p:sp>
      <p:sp>
        <p:nvSpPr>
          <p:cNvPr id="6" name="B">
            <a:extLst>
              <a:ext uri="{FF2B5EF4-FFF2-40B4-BE49-F238E27FC236}">
                <a16:creationId xmlns:a16="http://schemas.microsoft.com/office/drawing/2014/main" id="{CF149E8C-7629-526C-D172-22DC975D7B0C}"/>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000" dirty="0">
                <a:latin typeface="UTM Avo" panose="02040603050506020204" pitchFamily="18" charset="0"/>
                <a:cs typeface="Times New Roman" pitchFamily="18" charset="0"/>
              </a:rPr>
              <a:t>B. </a:t>
            </a:r>
            <a:r>
              <a:rPr lang="en-US" sz="2000" dirty="0" err="1">
                <a:latin typeface="UTM Avo" panose="02040603050506020204" pitchFamily="18" charset="0"/>
                <a:cs typeface="Times New Roman" pitchFamily="18" charset="0"/>
              </a:rPr>
              <a:t>Đòi</a:t>
            </a:r>
            <a:r>
              <a:rPr lang="en-US" sz="2000" dirty="0">
                <a:latin typeface="UTM Avo" panose="02040603050506020204" pitchFamily="18" charset="0"/>
                <a:cs typeface="Times New Roman" pitchFamily="18" charset="0"/>
              </a:rPr>
              <a:t> </a:t>
            </a:r>
            <a:r>
              <a:rPr lang="en-US" sz="2000" dirty="0" err="1">
                <a:latin typeface="UTM Avo" panose="02040603050506020204" pitchFamily="18" charset="0"/>
                <a:cs typeface="Times New Roman" pitchFamily="18" charset="0"/>
              </a:rPr>
              <a:t>mẹ</a:t>
            </a:r>
            <a:r>
              <a:rPr lang="en-US" sz="2000" dirty="0">
                <a:latin typeface="UTM Avo" panose="02040603050506020204" pitchFamily="18" charset="0"/>
                <a:cs typeface="Times New Roman" pitchFamily="18" charset="0"/>
              </a:rPr>
              <a:t> </a:t>
            </a:r>
            <a:r>
              <a:rPr lang="en-US" sz="2000" dirty="0" err="1">
                <a:latin typeface="UTM Avo" panose="02040603050506020204" pitchFamily="18" charset="0"/>
                <a:cs typeface="Times New Roman" pitchFamily="18" charset="0"/>
              </a:rPr>
              <a:t>mua</a:t>
            </a:r>
            <a:r>
              <a:rPr lang="en-US" sz="2000" dirty="0">
                <a:latin typeface="UTM Avo" panose="02040603050506020204" pitchFamily="18" charset="0"/>
                <a:cs typeface="Times New Roman" pitchFamily="18" charset="0"/>
              </a:rPr>
              <a:t> </a:t>
            </a:r>
            <a:r>
              <a:rPr lang="en-US" sz="2000" dirty="0" err="1">
                <a:latin typeface="UTM Avo" panose="02040603050506020204" pitchFamily="18" charset="0"/>
                <a:cs typeface="Times New Roman" pitchFamily="18" charset="0"/>
              </a:rPr>
              <a:t>thêm</a:t>
            </a:r>
            <a:r>
              <a:rPr lang="en-US" sz="2000" dirty="0">
                <a:latin typeface="UTM Avo" panose="02040603050506020204" pitchFamily="18" charset="0"/>
                <a:cs typeface="Times New Roman" pitchFamily="18" charset="0"/>
              </a:rPr>
              <a:t> </a:t>
            </a:r>
            <a:r>
              <a:rPr lang="en-US" sz="2000" dirty="0" err="1">
                <a:latin typeface="UTM Avo" panose="02040603050506020204" pitchFamily="18" charset="0"/>
                <a:cs typeface="Times New Roman" pitchFamily="18" charset="0"/>
              </a:rPr>
              <a:t>nhiều</a:t>
            </a:r>
            <a:r>
              <a:rPr lang="en-US" sz="2000" dirty="0">
                <a:latin typeface="UTM Avo" panose="02040603050506020204" pitchFamily="18" charset="0"/>
                <a:cs typeface="Times New Roman" pitchFamily="18" charset="0"/>
              </a:rPr>
              <a:t> </a:t>
            </a:r>
            <a:br>
              <a:rPr lang="en-US" sz="2000" dirty="0">
                <a:latin typeface="UTM Avo" panose="02040603050506020204" pitchFamily="18" charset="0"/>
                <a:cs typeface="Times New Roman" pitchFamily="18" charset="0"/>
              </a:rPr>
            </a:br>
            <a:r>
              <a:rPr lang="en-US" sz="2000" dirty="0" err="1">
                <a:latin typeface="UTM Avo" panose="02040603050506020204" pitchFamily="18" charset="0"/>
                <a:cs typeface="Times New Roman" pitchFamily="18" charset="0"/>
              </a:rPr>
              <a:t>đồ</a:t>
            </a:r>
            <a:r>
              <a:rPr lang="en-US" sz="2000" dirty="0">
                <a:latin typeface="UTM Avo" panose="02040603050506020204" pitchFamily="18" charset="0"/>
                <a:cs typeface="Times New Roman" pitchFamily="18" charset="0"/>
              </a:rPr>
              <a:t> </a:t>
            </a:r>
            <a:r>
              <a:rPr lang="en-US" sz="2000" dirty="0" err="1">
                <a:latin typeface="UTM Avo" panose="02040603050506020204" pitchFamily="18" charset="0"/>
                <a:cs typeface="Times New Roman" pitchFamily="18" charset="0"/>
              </a:rPr>
              <a:t>chơi</a:t>
            </a:r>
            <a:r>
              <a:rPr lang="en-US" sz="2000" dirty="0">
                <a:latin typeface="UTM Avo" panose="02040603050506020204" pitchFamily="18" charset="0"/>
                <a:cs typeface="Times New Roman" pitchFamily="18" charset="0"/>
              </a:rPr>
              <a:t> </a:t>
            </a:r>
            <a:r>
              <a:rPr lang="en-US" sz="2000" dirty="0" err="1">
                <a:latin typeface="UTM Avo" panose="02040603050506020204" pitchFamily="18" charset="0"/>
                <a:cs typeface="Times New Roman" pitchFamily="18" charset="0"/>
              </a:rPr>
              <a:t>mới</a:t>
            </a:r>
            <a:r>
              <a:rPr lang="en-US" sz="2000" dirty="0">
                <a:latin typeface="UTM Avo" panose="02040603050506020204" pitchFamily="18" charset="0"/>
                <a:cs typeface="Times New Roman" pitchFamily="18" charset="0"/>
              </a:rPr>
              <a:t>.</a:t>
            </a:r>
          </a:p>
        </p:txBody>
      </p:sp>
      <p:sp>
        <p:nvSpPr>
          <p:cNvPr id="9" name="D">
            <a:extLst>
              <a:ext uri="{FF2B5EF4-FFF2-40B4-BE49-F238E27FC236}">
                <a16:creationId xmlns:a16="http://schemas.microsoft.com/office/drawing/2014/main" id="{A1F87E2E-8B30-1BC1-0005-7AE72CDB9A48}"/>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000" dirty="0">
                <a:latin typeface="UTM Avo" panose="02040603050506020204" pitchFamily="18" charset="0"/>
                <a:cs typeface="Times New Roman" pitchFamily="18" charset="0"/>
              </a:rPr>
              <a:t>D.</a:t>
            </a:r>
            <a:r>
              <a:rPr lang="vi-VN" sz="2000" dirty="0">
                <a:cs typeface="Times New Roman" pitchFamily="18" charset="0"/>
              </a:rPr>
              <a:t> </a:t>
            </a:r>
            <a:r>
              <a:rPr lang="en-US" sz="2000" dirty="0" err="1">
                <a:latin typeface="UTM Avo" panose="02040603050506020204" pitchFamily="18" charset="0"/>
              </a:rPr>
              <a:t>Vứt</a:t>
            </a:r>
            <a:r>
              <a:rPr lang="en-US" sz="2000" dirty="0">
                <a:latin typeface="UTM Avo" panose="02040603050506020204" pitchFamily="18" charset="0"/>
              </a:rPr>
              <a:t> </a:t>
            </a:r>
            <a:r>
              <a:rPr lang="en-US" sz="2000" dirty="0" err="1">
                <a:latin typeface="UTM Avo" panose="02040603050506020204" pitchFamily="18" charset="0"/>
              </a:rPr>
              <a:t>đồ</a:t>
            </a:r>
            <a:r>
              <a:rPr lang="en-US" sz="2000" dirty="0">
                <a:latin typeface="UTM Avo" panose="02040603050506020204" pitchFamily="18" charset="0"/>
              </a:rPr>
              <a:t> </a:t>
            </a:r>
            <a:r>
              <a:rPr lang="en-US" sz="2000" dirty="0" err="1">
                <a:latin typeface="UTM Avo" panose="02040603050506020204" pitchFamily="18" charset="0"/>
              </a:rPr>
              <a:t>cũ</a:t>
            </a:r>
            <a:r>
              <a:rPr lang="en-US" sz="2000" dirty="0">
                <a:latin typeface="UTM Avo" panose="02040603050506020204" pitchFamily="18" charset="0"/>
              </a:rPr>
              <a:t> </a:t>
            </a:r>
            <a:r>
              <a:rPr lang="en-US" sz="2000" dirty="0" err="1">
                <a:latin typeface="UTM Avo" panose="02040603050506020204" pitchFamily="18" charset="0"/>
              </a:rPr>
              <a:t>đi</a:t>
            </a:r>
            <a:r>
              <a:rPr lang="en-US" sz="2000" dirty="0">
                <a:latin typeface="UTM Avo" panose="02040603050506020204" pitchFamily="18" charset="0"/>
              </a:rPr>
              <a:t> </a:t>
            </a:r>
            <a:r>
              <a:rPr lang="en-US" sz="2000" dirty="0" err="1">
                <a:latin typeface="UTM Avo" panose="02040603050506020204" pitchFamily="18" charset="0"/>
              </a:rPr>
              <a:t>để</a:t>
            </a:r>
            <a:r>
              <a:rPr lang="en-US" sz="2000" dirty="0">
                <a:latin typeface="UTM Avo" panose="02040603050506020204" pitchFamily="18" charset="0"/>
              </a:rPr>
              <a:t> </a:t>
            </a:r>
            <a:r>
              <a:rPr lang="en-US" sz="2000" dirty="0" err="1">
                <a:latin typeface="UTM Avo" panose="02040603050506020204" pitchFamily="18" charset="0"/>
              </a:rPr>
              <a:t>mua</a:t>
            </a:r>
            <a:r>
              <a:rPr lang="en-US" sz="2000">
                <a:latin typeface="UTM Avo" panose="02040603050506020204" pitchFamily="18" charset="0"/>
              </a:rPr>
              <a:t> </a:t>
            </a:r>
            <a:br>
              <a:rPr lang="en-US" sz="2000">
                <a:latin typeface="UTM Avo" panose="02040603050506020204" pitchFamily="18" charset="0"/>
              </a:rPr>
            </a:br>
            <a:r>
              <a:rPr lang="en-US" sz="2000">
                <a:latin typeface="UTM Avo" panose="02040603050506020204" pitchFamily="18" charset="0"/>
              </a:rPr>
              <a:t>đồ</a:t>
            </a:r>
            <a:r>
              <a:rPr lang="en-US" sz="2000" dirty="0">
                <a:latin typeface="UTM Avo" panose="02040603050506020204" pitchFamily="18" charset="0"/>
              </a:rPr>
              <a:t> </a:t>
            </a:r>
            <a:r>
              <a:rPr lang="en-US" sz="2000" dirty="0" err="1">
                <a:latin typeface="UTM Avo" panose="02040603050506020204" pitchFamily="18" charset="0"/>
              </a:rPr>
              <a:t>mới</a:t>
            </a:r>
            <a:r>
              <a:rPr lang="en-US" sz="2000" dirty="0">
                <a:latin typeface="UTM Avo" panose="02040603050506020204" pitchFamily="18" charset="0"/>
              </a:rPr>
              <a:t> </a:t>
            </a:r>
            <a:r>
              <a:rPr lang="en-US" sz="2000" dirty="0" err="1">
                <a:latin typeface="UTM Avo" panose="02040603050506020204" pitchFamily="18" charset="0"/>
              </a:rPr>
              <a:t>dù</a:t>
            </a:r>
            <a:r>
              <a:rPr lang="en-US" sz="2000" dirty="0">
                <a:latin typeface="UTM Avo" panose="02040603050506020204" pitchFamily="18" charset="0"/>
              </a:rPr>
              <a:t> </a:t>
            </a:r>
            <a:r>
              <a:rPr lang="en-US" sz="2000" dirty="0" err="1">
                <a:latin typeface="UTM Avo" panose="02040603050506020204" pitchFamily="18" charset="0"/>
              </a:rPr>
              <a:t>chúng</a:t>
            </a:r>
            <a:r>
              <a:rPr lang="en-US" sz="2000" dirty="0">
                <a:latin typeface="UTM Avo" panose="02040603050506020204" pitchFamily="18" charset="0"/>
              </a:rPr>
              <a:t> </a:t>
            </a:r>
            <a:r>
              <a:rPr lang="en-US" sz="2000" dirty="0" err="1">
                <a:latin typeface="UTM Avo" panose="02040603050506020204" pitchFamily="18" charset="0"/>
              </a:rPr>
              <a:t>vẫn</a:t>
            </a:r>
            <a:r>
              <a:rPr lang="en-US" sz="2000" dirty="0">
                <a:latin typeface="UTM Avo" panose="02040603050506020204" pitchFamily="18" charset="0"/>
              </a:rPr>
              <a:t> </a:t>
            </a:r>
            <a:r>
              <a:rPr lang="en-US" sz="2000" dirty="0" err="1">
                <a:latin typeface="UTM Avo" panose="02040603050506020204" pitchFamily="18" charset="0"/>
              </a:rPr>
              <a:t>còn</a:t>
            </a:r>
            <a:r>
              <a:rPr lang="en-US" sz="2000" dirty="0">
                <a:latin typeface="UTM Avo" panose="02040603050506020204" pitchFamily="18" charset="0"/>
              </a:rPr>
              <a:t> </a:t>
            </a:r>
            <a:br>
              <a:rPr lang="en-US" sz="2000" dirty="0">
                <a:latin typeface="UTM Avo" panose="02040603050506020204" pitchFamily="18" charset="0"/>
              </a:rPr>
            </a:br>
            <a:r>
              <a:rPr lang="en-US" sz="2000" dirty="0" err="1">
                <a:latin typeface="UTM Avo" panose="02040603050506020204" pitchFamily="18" charset="0"/>
              </a:rPr>
              <a:t>sử</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tốt</a:t>
            </a:r>
            <a:r>
              <a:rPr lang="en-US" sz="2000" dirty="0">
                <a:latin typeface="UTM Avo" panose="02040603050506020204" pitchFamily="18" charset="0"/>
              </a:rPr>
              <a:t>.</a:t>
            </a:r>
            <a:endParaRPr lang="en-US" sz="2000" dirty="0">
              <a:latin typeface="UTM Avo" panose="02040603050506020204" pitchFamily="18" charset="0"/>
              <a:cs typeface="Times New Roman" pitchFamily="18" charset="0"/>
            </a:endParaRPr>
          </a:p>
        </p:txBody>
      </p:sp>
      <p:pic>
        <p:nvPicPr>
          <p:cNvPr id="10" name="Picture 18">
            <a:extLst>
              <a:ext uri="{FF2B5EF4-FFF2-40B4-BE49-F238E27FC236}">
                <a16:creationId xmlns:a16="http://schemas.microsoft.com/office/drawing/2014/main" id="{A48BDCCE-CF62-9555-47CC-AAB456E87D2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1779" y="353466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416FFE5C-8287-9E44-3AA2-7E3BC690A13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E220C753-46C3-30AB-F44F-B8E92966E69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58821" y="35376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CF8F1CD-381F-328E-71D0-F8E8FC84D43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59768" y="5171047"/>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63E84F76-64C6-FA5B-8D68-64B6ECA30BF4}"/>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hỏi</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3</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lang="en-US" sz="2400" dirty="0">
                <a:latin typeface="UTM Avo" panose="02040603050506020204" pitchFamily="18" charset="0"/>
              </a:rPr>
              <a:t>Khi </a:t>
            </a:r>
            <a:r>
              <a:rPr lang="en-US" sz="2400" dirty="0" err="1">
                <a:latin typeface="UTM Avo" panose="02040603050506020204" pitchFamily="18" charset="0"/>
              </a:rPr>
              <a:t>đi</a:t>
            </a:r>
            <a:r>
              <a:rPr lang="en-US" sz="2400" dirty="0">
                <a:latin typeface="UTM Avo" panose="02040603050506020204" pitchFamily="18" charset="0"/>
              </a:rPr>
              <a:t> </a:t>
            </a:r>
            <a:r>
              <a:rPr lang="en-US" sz="2400" dirty="0" err="1">
                <a:latin typeface="UTM Avo" panose="02040603050506020204" pitchFamily="18" charset="0"/>
              </a:rPr>
              <a:t>mua</a:t>
            </a:r>
            <a:r>
              <a:rPr lang="en-US" sz="2400" dirty="0">
                <a:latin typeface="UTM Avo" panose="02040603050506020204" pitchFamily="18" charset="0"/>
              </a:rPr>
              <a:t> </a:t>
            </a:r>
            <a:r>
              <a:rPr lang="en-US" sz="2400" dirty="0" err="1">
                <a:latin typeface="UTM Avo" panose="02040603050506020204" pitchFamily="18" charset="0"/>
              </a:rPr>
              <a:t>sắm</a:t>
            </a:r>
            <a:r>
              <a:rPr lang="en-US" sz="2400" dirty="0">
                <a:latin typeface="UTM Avo" panose="02040603050506020204" pitchFamily="18" charset="0"/>
              </a:rPr>
              <a:t> </a:t>
            </a:r>
            <a:r>
              <a:rPr lang="en-US" sz="2400" dirty="0" err="1">
                <a:latin typeface="UTM Avo" panose="02040603050506020204" pitchFamily="18" charset="0"/>
              </a:rPr>
              <a:t>cùng</a:t>
            </a:r>
            <a:r>
              <a:rPr lang="en-US" sz="2400" dirty="0">
                <a:latin typeface="UTM Avo" panose="02040603050506020204" pitchFamily="18" charset="0"/>
              </a:rPr>
              <a:t> </a:t>
            </a:r>
            <a:r>
              <a:rPr lang="en-US" sz="2400" dirty="0" err="1">
                <a:latin typeface="UTM Avo" panose="02040603050506020204" pitchFamily="18" charset="0"/>
              </a:rPr>
              <a:t>bố</a:t>
            </a:r>
            <a:r>
              <a:rPr lang="en-US" sz="2400" dirty="0">
                <a:latin typeface="UTM Avo" panose="02040603050506020204" pitchFamily="18" charset="0"/>
              </a:rPr>
              <a:t> </a:t>
            </a:r>
            <a:r>
              <a:rPr lang="en-US" sz="2400" dirty="0" err="1">
                <a:latin typeface="UTM Avo" panose="02040603050506020204" pitchFamily="18" charset="0"/>
              </a:rPr>
              <a:t>mẹ</a:t>
            </a:r>
            <a:r>
              <a:rPr lang="en-US" sz="2400" dirty="0">
                <a:latin typeface="UTM Avo" panose="02040603050506020204" pitchFamily="18" charset="0"/>
              </a:rPr>
              <a:t>,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gì</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giúp</a:t>
            </a:r>
            <a:r>
              <a:rPr lang="en-US" sz="2400" dirty="0">
                <a:latin typeface="UTM Avo" panose="02040603050506020204" pitchFamily="18" charset="0"/>
              </a:rPr>
              <a:t> </a:t>
            </a:r>
            <a:r>
              <a:rPr lang="en-US" sz="2400" dirty="0" err="1">
                <a:latin typeface="UTM Avo" panose="02040603050506020204" pitchFamily="18" charset="0"/>
              </a:rPr>
              <a:t>bố</a:t>
            </a:r>
            <a:r>
              <a:rPr lang="en-US" sz="2400" dirty="0">
                <a:latin typeface="UTM Avo" panose="02040603050506020204" pitchFamily="18" charset="0"/>
              </a:rPr>
              <a:t> </a:t>
            </a:r>
            <a:r>
              <a:rPr lang="en-US" sz="2400" dirty="0" err="1">
                <a:latin typeface="UTM Avo" panose="02040603050506020204" pitchFamily="18" charset="0"/>
              </a:rPr>
              <a:t>mẹ</a:t>
            </a:r>
            <a:r>
              <a:rPr lang="en-US" sz="2400" dirty="0">
                <a:latin typeface="UTM Avo" panose="02040603050506020204" pitchFamily="18" charset="0"/>
              </a:rPr>
              <a:t> </a:t>
            </a:r>
            <a:r>
              <a:rPr lang="en-US" sz="2400" dirty="0" err="1">
                <a:latin typeface="UTM Avo" panose="02040603050506020204" pitchFamily="18" charset="0"/>
              </a:rPr>
              <a:t>mua</a:t>
            </a:r>
            <a:r>
              <a:rPr lang="en-US" sz="2400" dirty="0">
                <a:latin typeface="UTM Avo" panose="02040603050506020204" pitchFamily="18" charset="0"/>
              </a:rPr>
              <a:t> </a:t>
            </a:r>
            <a:r>
              <a:rPr lang="en-US" sz="2400" dirty="0" err="1">
                <a:latin typeface="UTM Avo" panose="02040603050506020204" pitchFamily="18" charset="0"/>
              </a:rPr>
              <a:t>sắm</a:t>
            </a:r>
            <a:r>
              <a:rPr lang="en-US" sz="2400" dirty="0">
                <a:latin typeface="UTM Avo" panose="02040603050506020204" pitchFamily="18" charset="0"/>
              </a:rPr>
              <a:t> </a:t>
            </a:r>
            <a:r>
              <a:rPr lang="en-US" sz="2400" dirty="0" err="1">
                <a:latin typeface="UTM Avo" panose="02040603050506020204" pitchFamily="18" charset="0"/>
              </a:rPr>
              <a:t>tiết</a:t>
            </a:r>
            <a:r>
              <a:rPr lang="en-US" sz="2400" dirty="0">
                <a:latin typeface="UTM Avo" panose="02040603050506020204" pitchFamily="18" charset="0"/>
              </a:rPr>
              <a:t> </a:t>
            </a:r>
            <a:r>
              <a:rPr lang="en-US" sz="2400" dirty="0" err="1">
                <a:latin typeface="UTM Avo" panose="02040603050506020204" pitchFamily="18" charset="0"/>
              </a:rPr>
              <a:t>kiệm</a:t>
            </a:r>
            <a:r>
              <a:rPr lang="en-US" sz="2400" dirty="0">
                <a:latin typeface="UTM Avo" panose="02040603050506020204" pitchFamily="18" charset="0"/>
              </a:rPr>
              <a:t>?</a:t>
            </a:r>
            <a:endParaRPr kumimoji="0" lang="vi-VN"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BF4265AA-32EC-48B1-BDE0-6DC27A9D5EE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1026" name="Picture 2" descr="Cute Panda Hug Bamboo Cartoon Vector Icon Illustration. Animal Food Icon Concept Isolated Premium">
            <a:hlinkClick r:id="" action="ppaction://hlinkshowjump?jump=nextslide"/>
            <a:extLst>
              <a:ext uri="{FF2B5EF4-FFF2-40B4-BE49-F238E27FC236}">
                <a16:creationId xmlns:a16="http://schemas.microsoft.com/office/drawing/2014/main" id="{90F14F9B-900D-4878-ED04-8A6B74BFE149}"/>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7404" t="8289" r="17739" b="9082"/>
          <a:stretch/>
        </p:blipFill>
        <p:spPr bwMode="auto">
          <a:xfrm>
            <a:off x="9871119" y="-12188"/>
            <a:ext cx="2565647" cy="2831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59167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nextCondLst>
                <p:cond evt="onClick" delay="0">
                  <p:tgtEl>
                    <p:spTgt spid="6"/>
                  </p:tgtEl>
                </p:cond>
              </p:nextCondLst>
            </p:seq>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2AB8999-3F54-A0C7-96A5-5EF0EA98CBC7}"/>
            </a:ext>
          </a:extLst>
        </p:cNvPr>
        <p:cNvGrpSpPr/>
        <p:nvPr/>
      </p:nvGrpSpPr>
      <p:grpSpPr>
        <a:xfrm>
          <a:off x="0" y="0"/>
          <a:ext cx="0" cy="0"/>
          <a:chOff x="0" y="0"/>
          <a:chExt cx="0" cy="0"/>
        </a:xfrm>
      </p:grpSpPr>
      <p:sp>
        <p:nvSpPr>
          <p:cNvPr id="3" name="A">
            <a:extLst>
              <a:ext uri="{FF2B5EF4-FFF2-40B4-BE49-F238E27FC236}">
                <a16:creationId xmlns:a16="http://schemas.microsoft.com/office/drawing/2014/main" id="{D691BE18-EB72-8F07-31FB-1BDACE41DE52}"/>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latin typeface="UTM Avo" panose="02040603050506020204" pitchFamily="18" charset="0"/>
                <a:cs typeface="Times New Roman" pitchFamily="18" charset="0"/>
              </a:rPr>
              <a:t>A. </a:t>
            </a:r>
            <a:r>
              <a:rPr lang="en-US" sz="2400" dirty="0" err="1">
                <a:latin typeface="UTM Avo" panose="02040603050506020204" pitchFamily="18" charset="0"/>
                <a:cs typeface="Times New Roman" pitchFamily="18" charset="0"/>
              </a:rPr>
              <a:t>Không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trả</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lại</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tiền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cho</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người</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đã</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đánh</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rơi</a:t>
            </a:r>
            <a:r>
              <a:rPr lang="en-US" sz="2400" dirty="0">
                <a:latin typeface="UTM Avo" panose="02040603050506020204" pitchFamily="18" charset="0"/>
                <a:cs typeface="Times New Roman" pitchFamily="18" charset="0"/>
              </a:rPr>
              <a:t>. </a:t>
            </a:r>
          </a:p>
        </p:txBody>
      </p:sp>
      <p:sp>
        <p:nvSpPr>
          <p:cNvPr id="4" name="C">
            <a:extLst>
              <a:ext uri="{FF2B5EF4-FFF2-40B4-BE49-F238E27FC236}">
                <a16:creationId xmlns:a16="http://schemas.microsoft.com/office/drawing/2014/main" id="{64DD058A-C33C-3C55-9013-76DCDBBCEBC6}"/>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latin typeface="UTM Avo" panose="02040603050506020204" pitchFamily="18" charset="0"/>
                <a:cs typeface="Times New Roman" pitchFamily="18" charset="0"/>
              </a:rPr>
              <a:t>C. </a:t>
            </a:r>
            <a:r>
              <a:rPr lang="en-US" sz="2400" dirty="0" err="1">
                <a:latin typeface="UTM Avo" panose="02040603050506020204" pitchFamily="18" charset="0"/>
              </a:rPr>
              <a:t>Nuôi</a:t>
            </a:r>
            <a:r>
              <a:rPr lang="en-US" sz="2400" dirty="0">
                <a:latin typeface="UTM Avo" panose="02040603050506020204" pitchFamily="18" charset="0"/>
              </a:rPr>
              <a:t> </a:t>
            </a:r>
            <a:r>
              <a:rPr lang="en-US" sz="2400" dirty="0" err="1">
                <a:latin typeface="UTM Avo" panose="02040603050506020204" pitchFamily="18" charset="0"/>
              </a:rPr>
              <a:t>heo</a:t>
            </a:r>
            <a:r>
              <a:rPr lang="en-US" sz="2400" dirty="0">
                <a:latin typeface="UTM Avo" panose="02040603050506020204" pitchFamily="18" charset="0"/>
              </a:rPr>
              <a:t> </a:t>
            </a:r>
            <a:r>
              <a:rPr lang="en-US" sz="2400" dirty="0" err="1">
                <a:latin typeface="UTM Avo" panose="02040603050506020204" pitchFamily="18" charset="0"/>
              </a:rPr>
              <a:t>đất</a:t>
            </a:r>
            <a:r>
              <a:rPr lang="en-US" sz="2400" dirty="0">
                <a:latin typeface="UTM Avo" panose="02040603050506020204" pitchFamily="18" charset="0"/>
              </a:rPr>
              <a:t>.</a:t>
            </a:r>
            <a:endParaRPr lang="en-US" sz="2400" dirty="0">
              <a:latin typeface="UTM Avo" panose="02040603050506020204" pitchFamily="18" charset="0"/>
              <a:cs typeface="Times New Roman" pitchFamily="18" charset="0"/>
            </a:endParaRPr>
          </a:p>
        </p:txBody>
      </p:sp>
      <p:sp>
        <p:nvSpPr>
          <p:cNvPr id="6" name="B">
            <a:extLst>
              <a:ext uri="{FF2B5EF4-FFF2-40B4-BE49-F238E27FC236}">
                <a16:creationId xmlns:a16="http://schemas.microsoft.com/office/drawing/2014/main" id="{316C1EDA-05B0-B50C-09E0-31D270D18D10}"/>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latin typeface="UTM Avo" panose="02040603050506020204" pitchFamily="18" charset="0"/>
                <a:cs typeface="Times New Roman" pitchFamily="18" charset="0"/>
              </a:rPr>
              <a:t>B. </a:t>
            </a:r>
            <a:r>
              <a:rPr lang="en-US" sz="2400" dirty="0">
                <a:latin typeface="UTM Avo" panose="02040603050506020204" pitchFamily="18" charset="0"/>
              </a:rPr>
              <a:t>Chi </a:t>
            </a:r>
            <a:r>
              <a:rPr lang="en-US" sz="2400" dirty="0" err="1">
                <a:latin typeface="UTM Avo" panose="02040603050506020204" pitchFamily="18" charset="0"/>
              </a:rPr>
              <a:t>tiêu</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thứ</a:t>
            </a:r>
            <a:r>
              <a:rPr lang="en-US" sz="2400" dirty="0">
                <a:latin typeface="UTM Avo" panose="02040603050506020204" pitchFamily="18" charset="0"/>
              </a:rPr>
              <a:t> </a:t>
            </a:r>
            <a:r>
              <a:rPr lang="en-US" sz="2400" dirty="0" err="1">
                <a:latin typeface="UTM Avo" panose="02040603050506020204" pitchFamily="18" charset="0"/>
              </a:rPr>
              <a:t>mình</a:t>
            </a:r>
            <a:r>
              <a:rPr lang="en-US" sz="2400" dirty="0">
                <a:latin typeface="UTM Avo" panose="02040603050506020204" pitchFamily="18" charset="0"/>
              </a:rPr>
              <a:t> </a:t>
            </a:r>
            <a:r>
              <a:rPr lang="en-US" sz="2400" dirty="0" err="1">
                <a:latin typeface="UTM Avo" panose="02040603050506020204" pitchFamily="18" charset="0"/>
              </a:rPr>
              <a:t>thích</a:t>
            </a:r>
            <a:r>
              <a:rPr lang="en-US" sz="2400" dirty="0">
                <a:latin typeface="UTM Avo" panose="02040603050506020204" pitchFamily="18" charset="0"/>
              </a:rPr>
              <a:t>. </a:t>
            </a:r>
            <a:endParaRPr lang="en-US" sz="2400" dirty="0">
              <a:latin typeface="UTM Avo" panose="02040603050506020204" pitchFamily="18" charset="0"/>
              <a:cs typeface="Times New Roman" pitchFamily="18" charset="0"/>
            </a:endParaRPr>
          </a:p>
        </p:txBody>
      </p:sp>
      <p:sp>
        <p:nvSpPr>
          <p:cNvPr id="9" name="D">
            <a:extLst>
              <a:ext uri="{FF2B5EF4-FFF2-40B4-BE49-F238E27FC236}">
                <a16:creationId xmlns:a16="http://schemas.microsoft.com/office/drawing/2014/main" id="{C43355E6-1087-077B-1F9F-0C21F407F5E0}"/>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latin typeface="UTM Avo" panose="02040603050506020204" pitchFamily="18" charset="0"/>
                <a:cs typeface="Times New Roman" pitchFamily="18" charset="0"/>
              </a:rPr>
              <a:t>D. </a:t>
            </a:r>
            <a:r>
              <a:rPr lang="en-US" sz="2400" dirty="0" err="1">
                <a:latin typeface="UTM Avo" panose="02040603050506020204" pitchFamily="18" charset="0"/>
                <a:cs typeface="Times New Roman" pitchFamily="18" charset="0"/>
              </a:rPr>
              <a:t>Đòi</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bố</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mẹ</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mua</a:t>
            </a:r>
            <a:r>
              <a:rPr lang="en-US" sz="2400" dirty="0">
                <a:latin typeface="UTM Avo" panose="02040603050506020204" pitchFamily="18" charset="0"/>
                <a:cs typeface="Times New Roman" pitchFamily="18" charset="0"/>
              </a:rPr>
              <a:t> </a:t>
            </a:r>
            <a:br>
              <a:rPr lang="en-US" sz="2400" dirty="0">
                <a:latin typeface="UTM Avo" panose="02040603050506020204" pitchFamily="18" charset="0"/>
                <a:cs typeface="Times New Roman" pitchFamily="18" charset="0"/>
              </a:rPr>
            </a:br>
            <a:r>
              <a:rPr lang="en-US" sz="2400" dirty="0" err="1">
                <a:latin typeface="UTM Avo" panose="02040603050506020204" pitchFamily="18" charset="0"/>
                <a:cs typeface="Times New Roman" pitchFamily="18" charset="0"/>
              </a:rPr>
              <a:t>rất</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nhiều</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đồ</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chơi</a:t>
            </a:r>
            <a:r>
              <a:rPr lang="en-US" sz="2400" dirty="0">
                <a:latin typeface="UTM Avo" panose="02040603050506020204" pitchFamily="18" charset="0"/>
                <a:cs typeface="Times New Roman" pitchFamily="18" charset="0"/>
              </a:rPr>
              <a:t>. </a:t>
            </a:r>
          </a:p>
        </p:txBody>
      </p:sp>
      <p:pic>
        <p:nvPicPr>
          <p:cNvPr id="10" name="Picture 18">
            <a:extLst>
              <a:ext uri="{FF2B5EF4-FFF2-40B4-BE49-F238E27FC236}">
                <a16:creationId xmlns:a16="http://schemas.microsoft.com/office/drawing/2014/main" id="{180C6ACF-7AD2-C36E-22F7-D9A982E19D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1779" y="527833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C0075063-6E1B-8983-1B1C-106F7AA9D17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6EFB13E7-9E65-4E1B-B292-B95753BD055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1779" y="364683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FE435D7-E385-0C6B-D973-CBBFD6964A4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19389" y="3564629"/>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8A1E607F-C3F6-989B-24FA-DEBA025DFC68}"/>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hỏi</a:t>
            </a:r>
            <a:r>
              <a:rPr kumimoji="0" lang="en-US" sz="2400" b="1"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4: </a:t>
            </a:r>
            <a:r>
              <a:rPr lang="en-US" sz="2400" dirty="0" err="1">
                <a:latin typeface="UTM Avo" panose="02040603050506020204" pitchFamily="18" charset="0"/>
              </a:rPr>
              <a:t>Việc</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sau</a:t>
            </a:r>
            <a:r>
              <a:rPr lang="en-US" sz="2400" dirty="0">
                <a:latin typeface="UTM Avo" panose="02040603050506020204" pitchFamily="18" charset="0"/>
              </a:rPr>
              <a:t> </a:t>
            </a:r>
            <a:r>
              <a:rPr lang="en-US" sz="2400" dirty="0" err="1">
                <a:latin typeface="UTM Avo" panose="02040603050506020204" pitchFamily="18" charset="0"/>
              </a:rPr>
              <a:t>đây</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nên</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giúp</a:t>
            </a:r>
            <a:r>
              <a:rPr lang="en-US" sz="2400" dirty="0">
                <a:latin typeface="UTM Avo" panose="02040603050506020204" pitchFamily="18" charset="0"/>
              </a:rPr>
              <a:t> </a:t>
            </a:r>
            <a:br>
              <a:rPr lang="en-US" sz="2400" dirty="0">
                <a:latin typeface="UTM Avo" panose="02040603050506020204" pitchFamily="18" charset="0"/>
              </a:rPr>
            </a:b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tiết</a:t>
            </a:r>
            <a:r>
              <a:rPr lang="en-US" sz="2400" dirty="0">
                <a:latin typeface="UTM Avo" panose="02040603050506020204" pitchFamily="18" charset="0"/>
              </a:rPr>
              <a:t> </a:t>
            </a:r>
            <a:r>
              <a:rPr lang="en-US" sz="2400" dirty="0" err="1">
                <a:latin typeface="UTM Avo" panose="02040603050506020204" pitchFamily="18" charset="0"/>
              </a:rPr>
              <a:t>kiệm</a:t>
            </a:r>
            <a:r>
              <a:rPr lang="en-US" sz="2400" dirty="0">
                <a:latin typeface="UTM Avo" panose="02040603050506020204" pitchFamily="18" charset="0"/>
              </a:rPr>
              <a:t>?</a:t>
            </a:r>
            <a:endParaRPr kumimoji="0" lang="vi-VN"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510A1B37-DE10-4FE3-F190-742651C6771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7" name="Picture 2" descr="Cute Panda Hug Bamboo Cartoon Vector Icon Illustration. Animal Food Icon Concept Isolated Premium">
            <a:hlinkClick r:id="" action="ppaction://hlinkshowjump?jump=nextslide"/>
            <a:extLst>
              <a:ext uri="{FF2B5EF4-FFF2-40B4-BE49-F238E27FC236}">
                <a16:creationId xmlns:a16="http://schemas.microsoft.com/office/drawing/2014/main" id="{244A4AD4-EB0D-51CC-609A-71C90BE7E668}"/>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7404" t="8289" r="17739" b="9082"/>
          <a:stretch/>
        </p:blipFill>
        <p:spPr bwMode="auto">
          <a:xfrm>
            <a:off x="9801671" y="-12188"/>
            <a:ext cx="2565647" cy="2831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9037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nextCondLst>
                <p:cond evt="onClick" delay="0">
                  <p:tgtEl>
                    <p:spTgt spid="6"/>
                  </p:tgtEl>
                </p:cond>
              </p:nextCondLst>
            </p:seq>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D19A5806-7592-478F-A44B-3D1C8234DB7B}"/>
              </a:ext>
            </a:extLst>
          </p:cNvPr>
          <p:cNvSpPr/>
          <p:nvPr/>
        </p:nvSpPr>
        <p:spPr>
          <a:xfrm>
            <a:off x="1620867" y="1459117"/>
            <a:ext cx="2740154" cy="2362201"/>
          </a:xfrm>
          <a:prstGeom prst="hexagon">
            <a:avLst/>
          </a:prstGeom>
          <a:solidFill>
            <a:schemeClr val="accent6">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mn-cs"/>
              </a:rPr>
              <a:t>CHÚC</a:t>
            </a:r>
          </a:p>
        </p:txBody>
      </p:sp>
      <p:sp>
        <p:nvSpPr>
          <p:cNvPr id="9" name="Hexagon 8">
            <a:extLst>
              <a:ext uri="{FF2B5EF4-FFF2-40B4-BE49-F238E27FC236}">
                <a16:creationId xmlns:a16="http://schemas.microsoft.com/office/drawing/2014/main" id="{ECB32C92-7DDE-4979-AB3A-808B65CBF3F1}"/>
              </a:ext>
            </a:extLst>
          </p:cNvPr>
          <p:cNvSpPr/>
          <p:nvPr/>
        </p:nvSpPr>
        <p:spPr>
          <a:xfrm>
            <a:off x="3776944" y="278017"/>
            <a:ext cx="2740154" cy="2362201"/>
          </a:xfrm>
          <a:prstGeom prst="hexagon">
            <a:avLst/>
          </a:prstGeom>
          <a:solidFill>
            <a:schemeClr val="accent6">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mn-cs"/>
              </a:rPr>
              <a:t>MỪNG</a:t>
            </a:r>
          </a:p>
        </p:txBody>
      </p:sp>
      <p:sp>
        <p:nvSpPr>
          <p:cNvPr id="10" name="Hexagon 9">
            <a:extLst>
              <a:ext uri="{FF2B5EF4-FFF2-40B4-BE49-F238E27FC236}">
                <a16:creationId xmlns:a16="http://schemas.microsoft.com/office/drawing/2014/main" id="{CABDF488-8BEB-4D77-A429-CFB91F278DD1}"/>
              </a:ext>
            </a:extLst>
          </p:cNvPr>
          <p:cNvSpPr/>
          <p:nvPr/>
        </p:nvSpPr>
        <p:spPr>
          <a:xfrm>
            <a:off x="8089098" y="2640217"/>
            <a:ext cx="2740154" cy="2362201"/>
          </a:xfrm>
          <a:prstGeom prst="hexagon">
            <a:avLst/>
          </a:prstGeom>
          <a:solidFill>
            <a:schemeClr val="accent6">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mn-cs"/>
              </a:rPr>
              <a:t>EM</a:t>
            </a:r>
          </a:p>
        </p:txBody>
      </p:sp>
      <p:sp>
        <p:nvSpPr>
          <p:cNvPr id="13" name="Hexagon 12">
            <a:extLst>
              <a:ext uri="{FF2B5EF4-FFF2-40B4-BE49-F238E27FC236}">
                <a16:creationId xmlns:a16="http://schemas.microsoft.com/office/drawing/2014/main" id="{199C24C2-6B91-4322-BDB4-819FF0CB9BE4}"/>
              </a:ext>
            </a:extLst>
          </p:cNvPr>
          <p:cNvSpPr/>
          <p:nvPr/>
        </p:nvSpPr>
        <p:spPr>
          <a:xfrm>
            <a:off x="5933021" y="1459117"/>
            <a:ext cx="2740154" cy="2362201"/>
          </a:xfrm>
          <a:prstGeom prst="hexagon">
            <a:avLst/>
          </a:prstGeom>
          <a:solidFill>
            <a:schemeClr val="accent6">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0160">
                  <a:solidFill>
                    <a:srgbClr val="5B9BD5"/>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mn-cs"/>
              </a:rPr>
              <a:t>CÁC</a:t>
            </a:r>
          </a:p>
        </p:txBody>
      </p:sp>
      <p:pic>
        <p:nvPicPr>
          <p:cNvPr id="2" name="Picture 1" descr="Logo, company name&#10;&#10;Description automatically generated">
            <a:extLst>
              <a:ext uri="{FF2B5EF4-FFF2-40B4-BE49-F238E27FC236}">
                <a16:creationId xmlns:a16="http://schemas.microsoft.com/office/drawing/2014/main" id="{A21C611E-6BE5-B79A-3801-98D1DA1FE4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pic>
        <p:nvPicPr>
          <p:cNvPr id="6" name="Picture 5" descr="A cartoon panda holding bamboo&#10;&#10;Description automatically generated">
            <a:extLst>
              <a:ext uri="{FF2B5EF4-FFF2-40B4-BE49-F238E27FC236}">
                <a16:creationId xmlns:a16="http://schemas.microsoft.com/office/drawing/2014/main" id="{A3E458C6-C561-1AC6-52DD-B92DAC547D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7809" y="3129103"/>
            <a:ext cx="4177219" cy="4177219"/>
          </a:xfrm>
          <a:prstGeom prst="rect">
            <a:avLst/>
          </a:prstGeom>
        </p:spPr>
      </p:pic>
    </p:spTree>
    <p:extLst>
      <p:ext uri="{BB962C8B-B14F-4D97-AF65-F5344CB8AC3E}">
        <p14:creationId xmlns:p14="http://schemas.microsoft.com/office/powerpoint/2010/main" val="142459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12034" y="953399"/>
            <a:ext cx="1820539" cy="307837"/>
          </a:xfrm>
          <a:prstGeom prst="rect">
            <a:avLst/>
          </a:prstGeom>
        </p:spPr>
      </p:pic>
      <p:sp>
        <p:nvSpPr>
          <p:cNvPr id="3" name="Google Shape;2370;p44">
            <a:extLst>
              <a:ext uri="{FF2B5EF4-FFF2-40B4-BE49-F238E27FC236}">
                <a16:creationId xmlns:a16="http://schemas.microsoft.com/office/drawing/2014/main" id="{0B996A0B-6D92-03AE-6B3A-BD3CFAD7ECBF}"/>
              </a:ext>
            </a:extLst>
          </p:cNvPr>
          <p:cNvSpPr/>
          <p:nvPr/>
        </p:nvSpPr>
        <p:spPr>
          <a:xfrm>
            <a:off x="7793311" y="2456046"/>
            <a:ext cx="1431926" cy="482784"/>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bg2">
                    <a:lumMod val="25000"/>
                  </a:schemeClr>
                </a:solidFill>
              </a:rPr>
              <a:t>02</a:t>
            </a:r>
            <a:endParaRPr sz="2400" b="1" dirty="0">
              <a:solidFill>
                <a:schemeClr val="bg2">
                  <a:lumMod val="25000"/>
                </a:schemeClr>
              </a:solidFill>
            </a:endParaRPr>
          </a:p>
        </p:txBody>
      </p:sp>
      <p:sp>
        <p:nvSpPr>
          <p:cNvPr id="4" name="Google Shape;2371;p44">
            <a:extLst>
              <a:ext uri="{FF2B5EF4-FFF2-40B4-BE49-F238E27FC236}">
                <a16:creationId xmlns:a16="http://schemas.microsoft.com/office/drawing/2014/main" id="{D369639E-6EDC-2D36-1E73-6D1AA6260197}"/>
              </a:ext>
            </a:extLst>
          </p:cNvPr>
          <p:cNvSpPr/>
          <p:nvPr/>
        </p:nvSpPr>
        <p:spPr>
          <a:xfrm>
            <a:off x="2840545" y="2514838"/>
            <a:ext cx="1421856" cy="365200"/>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bg2">
                    <a:lumMod val="25000"/>
                  </a:schemeClr>
                </a:solidFill>
              </a:rPr>
              <a:t>01</a:t>
            </a:r>
            <a:endParaRPr sz="2400" b="1" dirty="0">
              <a:solidFill>
                <a:schemeClr val="bg2">
                  <a:lumMod val="25000"/>
                </a:schemeClr>
              </a:solidFill>
            </a:endParaRPr>
          </a:p>
        </p:txBody>
      </p:sp>
      <p:sp>
        <p:nvSpPr>
          <p:cNvPr id="5" name="TextBox 4">
            <a:extLst>
              <a:ext uri="{FF2B5EF4-FFF2-40B4-BE49-F238E27FC236}">
                <a16:creationId xmlns:a16="http://schemas.microsoft.com/office/drawing/2014/main" id="{667455A7-061E-1363-C68E-B7FEAAEBFCB8}"/>
              </a:ext>
            </a:extLst>
          </p:cNvPr>
          <p:cNvSpPr txBox="1"/>
          <p:nvPr/>
        </p:nvSpPr>
        <p:spPr>
          <a:xfrm>
            <a:off x="3551472" y="1612716"/>
            <a:ext cx="5089053" cy="523220"/>
          </a:xfrm>
          <a:prstGeom prst="rect">
            <a:avLst/>
          </a:prstGeom>
          <a:noFill/>
        </p:spPr>
        <p:txBody>
          <a:bodyPr wrap="square" rtlCol="0">
            <a:spAutoFit/>
          </a:bodyPr>
          <a:lstStyle/>
          <a:p>
            <a:pPr algn="ctr"/>
            <a:r>
              <a:rPr lang="en-US" sz="2800" b="1" dirty="0">
                <a:solidFill>
                  <a:schemeClr val="tx1">
                    <a:lumMod val="95000"/>
                    <a:lumOff val="5000"/>
                  </a:schemeClr>
                </a:solidFill>
              </a:rPr>
              <a:t>HƯỚNG DẪN VỀ NHÀ</a:t>
            </a:r>
          </a:p>
        </p:txBody>
      </p:sp>
      <p:sp>
        <p:nvSpPr>
          <p:cNvPr id="6" name="TextBox 5">
            <a:extLst>
              <a:ext uri="{FF2B5EF4-FFF2-40B4-BE49-F238E27FC236}">
                <a16:creationId xmlns:a16="http://schemas.microsoft.com/office/drawing/2014/main" id="{34A71A6D-FA80-F070-C8E2-99645689D583}"/>
              </a:ext>
            </a:extLst>
          </p:cNvPr>
          <p:cNvSpPr txBox="1"/>
          <p:nvPr/>
        </p:nvSpPr>
        <p:spPr>
          <a:xfrm>
            <a:off x="1956314" y="3023746"/>
            <a:ext cx="3244335" cy="1121846"/>
          </a:xfrm>
          <a:prstGeom prst="rect">
            <a:avLst/>
          </a:prstGeom>
          <a:noFill/>
        </p:spPr>
        <p:txBody>
          <a:bodyPr wrap="square" rtlCol="0">
            <a:spAutoFit/>
          </a:bodyPr>
          <a:lstStyle/>
          <a:p>
            <a:pPr algn="ctr">
              <a:lnSpc>
                <a:spcPct val="150000"/>
              </a:lnSpc>
            </a:pPr>
            <a:r>
              <a:rPr lang="vi-VN" altLang="en-US" sz="2400" dirty="0">
                <a:latin typeface="+mj-lt"/>
                <a:cs typeface="Arial" panose="020B0604020202020204" pitchFamily="34" charset="0"/>
                <a:sym typeface="+mn-ea"/>
              </a:rPr>
              <a:t>Tự đánh giá phần </a:t>
            </a:r>
            <a:r>
              <a:rPr lang="en-US" altLang="vi-VN" sz="2400" dirty="0">
                <a:latin typeface="+mj-lt"/>
                <a:cs typeface="Arial" panose="020B0604020202020204" pitchFamily="34" charset="0"/>
                <a:sym typeface="+mn-ea"/>
              </a:rPr>
              <a:t>làm việc</a:t>
            </a:r>
            <a:r>
              <a:rPr lang="vi-VN" altLang="en-US" sz="2400" dirty="0">
                <a:latin typeface="+mj-lt"/>
                <a:cs typeface="Arial" panose="020B0604020202020204" pitchFamily="34" charset="0"/>
                <a:sym typeface="+mn-ea"/>
              </a:rPr>
              <a:t> của nhóm</a:t>
            </a:r>
            <a:endParaRPr lang="en-US" sz="2400" dirty="0">
              <a:latin typeface="+mj-lt"/>
            </a:endParaRPr>
          </a:p>
        </p:txBody>
      </p:sp>
      <p:sp>
        <p:nvSpPr>
          <p:cNvPr id="7" name="TextBox 6">
            <a:extLst>
              <a:ext uri="{FF2B5EF4-FFF2-40B4-BE49-F238E27FC236}">
                <a16:creationId xmlns:a16="http://schemas.microsoft.com/office/drawing/2014/main" id="{7646194B-E702-F5CD-AB75-0A85D35D48DA}"/>
              </a:ext>
            </a:extLst>
          </p:cNvPr>
          <p:cNvSpPr txBox="1"/>
          <p:nvPr/>
        </p:nvSpPr>
        <p:spPr>
          <a:xfrm>
            <a:off x="6873939" y="3076028"/>
            <a:ext cx="3533173" cy="1675843"/>
          </a:xfrm>
          <a:prstGeom prst="rect">
            <a:avLst/>
          </a:prstGeom>
          <a:noFill/>
        </p:spPr>
        <p:txBody>
          <a:bodyPr wrap="square" rtlCol="0">
            <a:spAutoFit/>
          </a:bodyPr>
          <a:lstStyle/>
          <a:p>
            <a:pPr algn="ctr">
              <a:lnSpc>
                <a:spcPct val="150000"/>
              </a:lnSpc>
            </a:pPr>
            <a:r>
              <a:rPr lang="en-US" sz="2400" dirty="0" err="1">
                <a:latin typeface="+mj-lt"/>
              </a:rPr>
              <a:t>Chuẩn</a:t>
            </a:r>
            <a:r>
              <a:rPr lang="en-US" sz="2400" dirty="0">
                <a:latin typeface="+mj-lt"/>
              </a:rPr>
              <a:t> </a:t>
            </a:r>
            <a:r>
              <a:rPr lang="en-US" sz="2400" dirty="0" err="1">
                <a:latin typeface="+mj-lt"/>
              </a:rPr>
              <a:t>bị</a:t>
            </a:r>
            <a:r>
              <a:rPr lang="en-US" sz="2400" dirty="0">
                <a:latin typeface="+mj-lt"/>
              </a:rPr>
              <a:t> </a:t>
            </a:r>
            <a:r>
              <a:rPr lang="en-US" sz="2400" dirty="0" err="1">
                <a:latin typeface="+mj-lt"/>
              </a:rPr>
              <a:t>tiết</a:t>
            </a:r>
            <a:r>
              <a:rPr lang="en-US" sz="2400" dirty="0">
                <a:latin typeface="+mj-lt"/>
              </a:rPr>
              <a:t> </a:t>
            </a:r>
            <a:r>
              <a:rPr lang="en-US" sz="2400" dirty="0" err="1">
                <a:latin typeface="+mj-lt"/>
              </a:rPr>
              <a:t>sinh</a:t>
            </a:r>
            <a:r>
              <a:rPr lang="en-US" sz="2400" dirty="0">
                <a:latin typeface="+mj-lt"/>
              </a:rPr>
              <a:t> </a:t>
            </a:r>
            <a:r>
              <a:rPr lang="en-US" sz="2400" dirty="0" err="1">
                <a:latin typeface="+mj-lt"/>
              </a:rPr>
              <a:t>hoạt</a:t>
            </a:r>
            <a:r>
              <a:rPr lang="en-US" sz="2400" dirty="0">
                <a:latin typeface="+mj-lt"/>
              </a:rPr>
              <a:t> </a:t>
            </a:r>
            <a:r>
              <a:rPr lang="en-US" sz="2400" dirty="0" err="1">
                <a:latin typeface="+mj-lt"/>
              </a:rPr>
              <a:t>theo</a:t>
            </a:r>
            <a:r>
              <a:rPr lang="en-US" sz="2400" dirty="0">
                <a:latin typeface="+mj-lt"/>
              </a:rPr>
              <a:t> </a:t>
            </a:r>
            <a:r>
              <a:rPr lang="en-US" sz="2400" dirty="0" err="1">
                <a:latin typeface="+mj-lt"/>
              </a:rPr>
              <a:t>hướng</a:t>
            </a:r>
            <a:r>
              <a:rPr lang="en-US" sz="2400" dirty="0">
                <a:latin typeface="+mj-lt"/>
              </a:rPr>
              <a:t> </a:t>
            </a:r>
            <a:r>
              <a:rPr lang="en-US" sz="2400" dirty="0" err="1">
                <a:latin typeface="+mj-lt"/>
              </a:rPr>
              <a:t>dẫn</a:t>
            </a:r>
            <a:r>
              <a:rPr lang="en-US" sz="2400" dirty="0">
                <a:latin typeface="+mj-lt"/>
              </a:rPr>
              <a:t> </a:t>
            </a:r>
            <a:br>
              <a:rPr lang="en-US" sz="2400" dirty="0">
                <a:latin typeface="+mj-lt"/>
              </a:rPr>
            </a:br>
            <a:r>
              <a:rPr lang="en-US" sz="2400" dirty="0" err="1">
                <a:latin typeface="+mj-lt"/>
              </a:rPr>
              <a:t>của</a:t>
            </a:r>
            <a:r>
              <a:rPr lang="en-US" sz="2400" dirty="0">
                <a:latin typeface="+mj-lt"/>
              </a:rPr>
              <a:t> </a:t>
            </a:r>
            <a:r>
              <a:rPr lang="en-US" sz="2400" dirty="0" err="1">
                <a:latin typeface="+mj-lt"/>
              </a:rPr>
              <a:t>giáo</a:t>
            </a:r>
            <a:r>
              <a:rPr lang="en-US" sz="2400" dirty="0">
                <a:latin typeface="+mj-lt"/>
              </a:rPr>
              <a:t> </a:t>
            </a:r>
            <a:r>
              <a:rPr lang="en-US" sz="2400" dirty="0" err="1">
                <a:latin typeface="+mj-lt"/>
              </a:rPr>
              <a:t>viên</a:t>
            </a:r>
            <a:endParaRPr lang="en-US" sz="2400" dirty="0">
              <a:latin typeface="+mj-lt"/>
            </a:endParaRPr>
          </a:p>
        </p:txBody>
      </p:sp>
      <p:grpSp>
        <p:nvGrpSpPr>
          <p:cNvPr id="8" name="Google Shape;613;p52">
            <a:extLst>
              <a:ext uri="{FF2B5EF4-FFF2-40B4-BE49-F238E27FC236}">
                <a16:creationId xmlns:a16="http://schemas.microsoft.com/office/drawing/2014/main" id="{0CDA5953-00FC-55E9-0332-78B8DE49FBFB}"/>
              </a:ext>
            </a:extLst>
          </p:cNvPr>
          <p:cNvGrpSpPr/>
          <p:nvPr/>
        </p:nvGrpSpPr>
        <p:grpSpPr>
          <a:xfrm>
            <a:off x="751123" y="5556602"/>
            <a:ext cx="1249127" cy="906447"/>
            <a:chOff x="2513459" y="2791675"/>
            <a:chExt cx="4116991" cy="4249836"/>
          </a:xfrm>
        </p:grpSpPr>
        <p:sp>
          <p:nvSpPr>
            <p:cNvPr id="9" name="Google Shape;614;p52">
              <a:extLst>
                <a:ext uri="{FF2B5EF4-FFF2-40B4-BE49-F238E27FC236}">
                  <a16:creationId xmlns:a16="http://schemas.microsoft.com/office/drawing/2014/main" id="{C8473B51-AC22-1647-3338-C6FFABF8321E}"/>
                </a:ext>
              </a:extLst>
            </p:cNvPr>
            <p:cNvSpPr/>
            <p:nvPr/>
          </p:nvSpPr>
          <p:spPr>
            <a:xfrm>
              <a:off x="2513459" y="2791675"/>
              <a:ext cx="4116991" cy="4249836"/>
            </a:xfrm>
            <a:custGeom>
              <a:avLst/>
              <a:gdLst/>
              <a:ahLst/>
              <a:cxnLst/>
              <a:rect l="l" t="t" r="r" b="b"/>
              <a:pathLst>
                <a:path w="57829" h="59695" extrusionOk="0">
                  <a:moveTo>
                    <a:pt x="33702" y="1"/>
                  </a:moveTo>
                  <a:cubicBezTo>
                    <a:pt x="32916" y="1"/>
                    <a:pt x="32056" y="670"/>
                    <a:pt x="32255" y="1697"/>
                  </a:cubicBezTo>
                  <a:cubicBezTo>
                    <a:pt x="32442" y="2717"/>
                    <a:pt x="31766" y="3795"/>
                    <a:pt x="31407" y="4729"/>
                  </a:cubicBezTo>
                  <a:cubicBezTo>
                    <a:pt x="31278" y="5074"/>
                    <a:pt x="31163" y="5433"/>
                    <a:pt x="31091" y="5792"/>
                  </a:cubicBezTo>
                  <a:cubicBezTo>
                    <a:pt x="30886" y="5787"/>
                    <a:pt x="30681" y="5783"/>
                    <a:pt x="30476" y="5783"/>
                  </a:cubicBezTo>
                  <a:cubicBezTo>
                    <a:pt x="30121" y="5783"/>
                    <a:pt x="29765" y="5793"/>
                    <a:pt x="29410" y="5821"/>
                  </a:cubicBezTo>
                  <a:cubicBezTo>
                    <a:pt x="29238" y="5835"/>
                    <a:pt x="29037" y="5849"/>
                    <a:pt x="28850" y="5878"/>
                  </a:cubicBezTo>
                  <a:cubicBezTo>
                    <a:pt x="29108" y="4168"/>
                    <a:pt x="29166" y="2488"/>
                    <a:pt x="28131" y="850"/>
                  </a:cubicBezTo>
                  <a:cubicBezTo>
                    <a:pt x="27856" y="404"/>
                    <a:pt x="27447" y="218"/>
                    <a:pt x="27038" y="218"/>
                  </a:cubicBezTo>
                  <a:cubicBezTo>
                    <a:pt x="26103" y="218"/>
                    <a:pt x="25164" y="1185"/>
                    <a:pt x="25804" y="2215"/>
                  </a:cubicBezTo>
                  <a:cubicBezTo>
                    <a:pt x="26551" y="3393"/>
                    <a:pt x="26450" y="4815"/>
                    <a:pt x="26192" y="6237"/>
                  </a:cubicBezTo>
                  <a:cubicBezTo>
                    <a:pt x="25129" y="6424"/>
                    <a:pt x="24066" y="6683"/>
                    <a:pt x="23031" y="6999"/>
                  </a:cubicBezTo>
                  <a:cubicBezTo>
                    <a:pt x="23132" y="6769"/>
                    <a:pt x="23232" y="6539"/>
                    <a:pt x="23333" y="6295"/>
                  </a:cubicBezTo>
                  <a:cubicBezTo>
                    <a:pt x="23907" y="4815"/>
                    <a:pt x="23577" y="3479"/>
                    <a:pt x="22686" y="2186"/>
                  </a:cubicBezTo>
                  <a:cubicBezTo>
                    <a:pt x="22390" y="1765"/>
                    <a:pt x="21974" y="1591"/>
                    <a:pt x="21561" y="1591"/>
                  </a:cubicBezTo>
                  <a:cubicBezTo>
                    <a:pt x="20593" y="1591"/>
                    <a:pt x="19649" y="2553"/>
                    <a:pt x="20344" y="3551"/>
                  </a:cubicBezTo>
                  <a:cubicBezTo>
                    <a:pt x="20761" y="4140"/>
                    <a:pt x="21077" y="4600"/>
                    <a:pt x="20833" y="5318"/>
                  </a:cubicBezTo>
                  <a:cubicBezTo>
                    <a:pt x="20603" y="5979"/>
                    <a:pt x="20258" y="6553"/>
                    <a:pt x="20158" y="7257"/>
                  </a:cubicBezTo>
                  <a:cubicBezTo>
                    <a:pt x="20115" y="7516"/>
                    <a:pt x="20100" y="7789"/>
                    <a:pt x="20100" y="8048"/>
                  </a:cubicBezTo>
                  <a:cubicBezTo>
                    <a:pt x="19798" y="8191"/>
                    <a:pt x="19482" y="8321"/>
                    <a:pt x="19166" y="8464"/>
                  </a:cubicBezTo>
                  <a:lnTo>
                    <a:pt x="18922" y="8565"/>
                  </a:lnTo>
                  <a:cubicBezTo>
                    <a:pt x="18807" y="8392"/>
                    <a:pt x="18707" y="8206"/>
                    <a:pt x="18635" y="8005"/>
                  </a:cubicBezTo>
                  <a:cubicBezTo>
                    <a:pt x="18448" y="7415"/>
                    <a:pt x="18649" y="6783"/>
                    <a:pt x="18678" y="6194"/>
                  </a:cubicBezTo>
                  <a:cubicBezTo>
                    <a:pt x="18735" y="4930"/>
                    <a:pt x="18491" y="3378"/>
                    <a:pt x="17097" y="2990"/>
                  </a:cubicBezTo>
                  <a:cubicBezTo>
                    <a:pt x="16961" y="2953"/>
                    <a:pt x="16831" y="2935"/>
                    <a:pt x="16707" y="2935"/>
                  </a:cubicBezTo>
                  <a:cubicBezTo>
                    <a:pt x="15471" y="2935"/>
                    <a:pt x="14955" y="4697"/>
                    <a:pt x="15948" y="5390"/>
                  </a:cubicBezTo>
                  <a:cubicBezTo>
                    <a:pt x="15948" y="5418"/>
                    <a:pt x="15962" y="5433"/>
                    <a:pt x="15962" y="5462"/>
                  </a:cubicBezTo>
                  <a:lnTo>
                    <a:pt x="15991" y="5749"/>
                  </a:lnTo>
                  <a:cubicBezTo>
                    <a:pt x="15991" y="6051"/>
                    <a:pt x="15977" y="6338"/>
                    <a:pt x="15948" y="6640"/>
                  </a:cubicBezTo>
                  <a:cubicBezTo>
                    <a:pt x="15891" y="7257"/>
                    <a:pt x="15833" y="7847"/>
                    <a:pt x="15977" y="8464"/>
                  </a:cubicBezTo>
                  <a:cubicBezTo>
                    <a:pt x="16077" y="8910"/>
                    <a:pt x="16250" y="9326"/>
                    <a:pt x="16494" y="9714"/>
                  </a:cubicBezTo>
                  <a:cubicBezTo>
                    <a:pt x="16178" y="9901"/>
                    <a:pt x="15862" y="10088"/>
                    <a:pt x="15560" y="10289"/>
                  </a:cubicBezTo>
                  <a:cubicBezTo>
                    <a:pt x="14928" y="10749"/>
                    <a:pt x="14353" y="11180"/>
                    <a:pt x="13822" y="11596"/>
                  </a:cubicBezTo>
                  <a:cubicBezTo>
                    <a:pt x="13621" y="11453"/>
                    <a:pt x="13462" y="11266"/>
                    <a:pt x="13362" y="11050"/>
                  </a:cubicBezTo>
                  <a:cubicBezTo>
                    <a:pt x="13247" y="10734"/>
                    <a:pt x="13391" y="10260"/>
                    <a:pt x="13362" y="9915"/>
                  </a:cubicBezTo>
                  <a:cubicBezTo>
                    <a:pt x="13333" y="8565"/>
                    <a:pt x="12572" y="7329"/>
                    <a:pt x="11379" y="6668"/>
                  </a:cubicBezTo>
                  <a:cubicBezTo>
                    <a:pt x="11153" y="6545"/>
                    <a:pt x="10931" y="6490"/>
                    <a:pt x="10721" y="6490"/>
                  </a:cubicBezTo>
                  <a:cubicBezTo>
                    <a:pt x="9518" y="6490"/>
                    <a:pt x="8730" y="8276"/>
                    <a:pt x="10014" y="9010"/>
                  </a:cubicBezTo>
                  <a:cubicBezTo>
                    <a:pt x="11078" y="9599"/>
                    <a:pt x="10503" y="10921"/>
                    <a:pt x="10805" y="11898"/>
                  </a:cubicBezTo>
                  <a:cubicBezTo>
                    <a:pt x="11020" y="12545"/>
                    <a:pt x="11437" y="12976"/>
                    <a:pt x="11882" y="13392"/>
                  </a:cubicBezTo>
                  <a:cubicBezTo>
                    <a:pt x="11092" y="14240"/>
                    <a:pt x="10345" y="15159"/>
                    <a:pt x="9684" y="16108"/>
                  </a:cubicBezTo>
                  <a:cubicBezTo>
                    <a:pt x="9497" y="15662"/>
                    <a:pt x="9239" y="15246"/>
                    <a:pt x="8922" y="14886"/>
                  </a:cubicBezTo>
                  <a:cubicBezTo>
                    <a:pt x="8180" y="14067"/>
                    <a:pt x="7140" y="13601"/>
                    <a:pt x="6058" y="13601"/>
                  </a:cubicBezTo>
                  <a:cubicBezTo>
                    <a:pt x="5926" y="13601"/>
                    <a:pt x="5794" y="13608"/>
                    <a:pt x="5661" y="13622"/>
                  </a:cubicBezTo>
                  <a:cubicBezTo>
                    <a:pt x="4943" y="13694"/>
                    <a:pt x="4311" y="14182"/>
                    <a:pt x="4311" y="14973"/>
                  </a:cubicBezTo>
                  <a:cubicBezTo>
                    <a:pt x="4311" y="15618"/>
                    <a:pt x="4874" y="16328"/>
                    <a:pt x="5563" y="16328"/>
                  </a:cubicBezTo>
                  <a:cubicBezTo>
                    <a:pt x="5595" y="16328"/>
                    <a:pt x="5628" y="16326"/>
                    <a:pt x="5661" y="16323"/>
                  </a:cubicBezTo>
                  <a:cubicBezTo>
                    <a:pt x="5759" y="16311"/>
                    <a:pt x="5855" y="16305"/>
                    <a:pt x="5947" y="16305"/>
                  </a:cubicBezTo>
                  <a:cubicBezTo>
                    <a:pt x="6531" y="16305"/>
                    <a:pt x="6989" y="16551"/>
                    <a:pt x="7213" y="17171"/>
                  </a:cubicBezTo>
                  <a:cubicBezTo>
                    <a:pt x="7356" y="17616"/>
                    <a:pt x="7428" y="18062"/>
                    <a:pt x="7644" y="18478"/>
                  </a:cubicBezTo>
                  <a:cubicBezTo>
                    <a:pt x="7744" y="18694"/>
                    <a:pt x="7874" y="18881"/>
                    <a:pt x="8017" y="19067"/>
                  </a:cubicBezTo>
                  <a:cubicBezTo>
                    <a:pt x="7615" y="19972"/>
                    <a:pt x="7299" y="20906"/>
                    <a:pt x="7040" y="21855"/>
                  </a:cubicBezTo>
                  <a:cubicBezTo>
                    <a:pt x="6566" y="21768"/>
                    <a:pt x="6092" y="21740"/>
                    <a:pt x="5604" y="21740"/>
                  </a:cubicBezTo>
                  <a:cubicBezTo>
                    <a:pt x="4445" y="21727"/>
                    <a:pt x="3607" y="20970"/>
                    <a:pt x="2492" y="20970"/>
                  </a:cubicBezTo>
                  <a:cubicBezTo>
                    <a:pt x="2294" y="20970"/>
                    <a:pt x="2087" y="20994"/>
                    <a:pt x="1868" y="21050"/>
                  </a:cubicBezTo>
                  <a:cubicBezTo>
                    <a:pt x="311" y="21436"/>
                    <a:pt x="800" y="23695"/>
                    <a:pt x="2228" y="23695"/>
                  </a:cubicBezTo>
                  <a:cubicBezTo>
                    <a:pt x="2342" y="23695"/>
                    <a:pt x="2461" y="23681"/>
                    <a:pt x="2586" y="23650"/>
                  </a:cubicBezTo>
                  <a:cubicBezTo>
                    <a:pt x="2616" y="23642"/>
                    <a:pt x="2647" y="23638"/>
                    <a:pt x="2679" y="23638"/>
                  </a:cubicBezTo>
                  <a:cubicBezTo>
                    <a:pt x="2974" y="23638"/>
                    <a:pt x="3360" y="23965"/>
                    <a:pt x="3607" y="24081"/>
                  </a:cubicBezTo>
                  <a:cubicBezTo>
                    <a:pt x="4052" y="24268"/>
                    <a:pt x="4512" y="24383"/>
                    <a:pt x="5000" y="24412"/>
                  </a:cubicBezTo>
                  <a:cubicBezTo>
                    <a:pt x="5067" y="24419"/>
                    <a:pt x="5138" y="24421"/>
                    <a:pt x="5211" y="24421"/>
                  </a:cubicBezTo>
                  <a:cubicBezTo>
                    <a:pt x="5443" y="24421"/>
                    <a:pt x="5701" y="24396"/>
                    <a:pt x="5950" y="24396"/>
                  </a:cubicBezTo>
                  <a:cubicBezTo>
                    <a:pt x="6131" y="24396"/>
                    <a:pt x="6308" y="24409"/>
                    <a:pt x="6466" y="24455"/>
                  </a:cubicBezTo>
                  <a:cubicBezTo>
                    <a:pt x="6308" y="25446"/>
                    <a:pt x="6178" y="26452"/>
                    <a:pt x="6078" y="27443"/>
                  </a:cubicBezTo>
                  <a:cubicBezTo>
                    <a:pt x="6063" y="27558"/>
                    <a:pt x="6049" y="27673"/>
                    <a:pt x="6049" y="27788"/>
                  </a:cubicBezTo>
                  <a:cubicBezTo>
                    <a:pt x="5790" y="27774"/>
                    <a:pt x="5546" y="27745"/>
                    <a:pt x="5288" y="27745"/>
                  </a:cubicBezTo>
                  <a:cubicBezTo>
                    <a:pt x="4411" y="27702"/>
                    <a:pt x="3219" y="27817"/>
                    <a:pt x="2472" y="27242"/>
                  </a:cubicBezTo>
                  <a:cubicBezTo>
                    <a:pt x="2168" y="27007"/>
                    <a:pt x="1812" y="26864"/>
                    <a:pt x="1462" y="26864"/>
                  </a:cubicBezTo>
                  <a:cubicBezTo>
                    <a:pt x="1148" y="26864"/>
                    <a:pt x="839" y="26978"/>
                    <a:pt x="575" y="27242"/>
                  </a:cubicBezTo>
                  <a:cubicBezTo>
                    <a:pt x="101" y="27702"/>
                    <a:pt x="0" y="28693"/>
                    <a:pt x="575" y="29139"/>
                  </a:cubicBezTo>
                  <a:cubicBezTo>
                    <a:pt x="1566" y="29915"/>
                    <a:pt x="2586" y="30245"/>
                    <a:pt x="3836" y="30374"/>
                  </a:cubicBezTo>
                  <a:cubicBezTo>
                    <a:pt x="4555" y="30446"/>
                    <a:pt x="5331" y="30374"/>
                    <a:pt x="6063" y="30475"/>
                  </a:cubicBezTo>
                  <a:cubicBezTo>
                    <a:pt x="6078" y="30604"/>
                    <a:pt x="6092" y="30733"/>
                    <a:pt x="6106" y="30863"/>
                  </a:cubicBezTo>
                  <a:cubicBezTo>
                    <a:pt x="6193" y="31639"/>
                    <a:pt x="6279" y="32414"/>
                    <a:pt x="6379" y="33190"/>
                  </a:cubicBezTo>
                  <a:cubicBezTo>
                    <a:pt x="6020" y="33305"/>
                    <a:pt x="5661" y="33435"/>
                    <a:pt x="5302" y="33578"/>
                  </a:cubicBezTo>
                  <a:cubicBezTo>
                    <a:pt x="4584" y="33870"/>
                    <a:pt x="3886" y="33969"/>
                    <a:pt x="3167" y="33969"/>
                  </a:cubicBezTo>
                  <a:cubicBezTo>
                    <a:pt x="2649" y="33969"/>
                    <a:pt x="2120" y="33917"/>
                    <a:pt x="1566" y="33851"/>
                  </a:cubicBezTo>
                  <a:cubicBezTo>
                    <a:pt x="1535" y="33848"/>
                    <a:pt x="1503" y="33846"/>
                    <a:pt x="1472" y="33846"/>
                  </a:cubicBezTo>
                  <a:cubicBezTo>
                    <a:pt x="795" y="33846"/>
                    <a:pt x="230" y="34570"/>
                    <a:pt x="230" y="35202"/>
                  </a:cubicBezTo>
                  <a:cubicBezTo>
                    <a:pt x="230" y="36006"/>
                    <a:pt x="848" y="36466"/>
                    <a:pt x="1566" y="36552"/>
                  </a:cubicBezTo>
                  <a:cubicBezTo>
                    <a:pt x="2190" y="36619"/>
                    <a:pt x="2809" y="36678"/>
                    <a:pt x="3425" y="36678"/>
                  </a:cubicBezTo>
                  <a:cubicBezTo>
                    <a:pt x="4001" y="36678"/>
                    <a:pt x="4574" y="36626"/>
                    <a:pt x="5144" y="36480"/>
                  </a:cubicBezTo>
                  <a:cubicBezTo>
                    <a:pt x="5704" y="36337"/>
                    <a:pt x="6293" y="35992"/>
                    <a:pt x="6868" y="35819"/>
                  </a:cubicBezTo>
                  <a:cubicBezTo>
                    <a:pt x="6997" y="36337"/>
                    <a:pt x="7155" y="36854"/>
                    <a:pt x="7342" y="37357"/>
                  </a:cubicBezTo>
                  <a:cubicBezTo>
                    <a:pt x="7572" y="37975"/>
                    <a:pt x="7816" y="38592"/>
                    <a:pt x="8060" y="39196"/>
                  </a:cubicBezTo>
                  <a:lnTo>
                    <a:pt x="7802" y="39196"/>
                  </a:lnTo>
                  <a:cubicBezTo>
                    <a:pt x="6049" y="39196"/>
                    <a:pt x="4411" y="39253"/>
                    <a:pt x="3032" y="40474"/>
                  </a:cubicBezTo>
                  <a:cubicBezTo>
                    <a:pt x="2010" y="41373"/>
                    <a:pt x="2954" y="42728"/>
                    <a:pt x="4040" y="42728"/>
                  </a:cubicBezTo>
                  <a:cubicBezTo>
                    <a:pt x="4343" y="42728"/>
                    <a:pt x="4657" y="42622"/>
                    <a:pt x="4943" y="42371"/>
                  </a:cubicBezTo>
                  <a:cubicBezTo>
                    <a:pt x="5473" y="41905"/>
                    <a:pt x="6236" y="41882"/>
                    <a:pt x="6928" y="41882"/>
                  </a:cubicBezTo>
                  <a:cubicBezTo>
                    <a:pt x="7005" y="41882"/>
                    <a:pt x="7081" y="41882"/>
                    <a:pt x="7155" y="41882"/>
                  </a:cubicBezTo>
                  <a:cubicBezTo>
                    <a:pt x="7309" y="41889"/>
                    <a:pt x="7462" y="41891"/>
                    <a:pt x="7616" y="41891"/>
                  </a:cubicBezTo>
                  <a:cubicBezTo>
                    <a:pt x="8180" y="41891"/>
                    <a:pt x="8742" y="41853"/>
                    <a:pt x="9296" y="41796"/>
                  </a:cubicBezTo>
                  <a:cubicBezTo>
                    <a:pt x="9598" y="42342"/>
                    <a:pt x="9899" y="42874"/>
                    <a:pt x="10244" y="43391"/>
                  </a:cubicBezTo>
                  <a:cubicBezTo>
                    <a:pt x="9871" y="43448"/>
                    <a:pt x="9468" y="43477"/>
                    <a:pt x="9052" y="43535"/>
                  </a:cubicBezTo>
                  <a:cubicBezTo>
                    <a:pt x="7615" y="43693"/>
                    <a:pt x="6308" y="44382"/>
                    <a:pt x="5374" y="45460"/>
                  </a:cubicBezTo>
                  <a:cubicBezTo>
                    <a:pt x="4507" y="46458"/>
                    <a:pt x="5408" y="47809"/>
                    <a:pt x="6388" y="47809"/>
                  </a:cubicBezTo>
                  <a:cubicBezTo>
                    <a:pt x="6691" y="47809"/>
                    <a:pt x="7002" y="47680"/>
                    <a:pt x="7270" y="47371"/>
                  </a:cubicBezTo>
                  <a:cubicBezTo>
                    <a:pt x="8405" y="46049"/>
                    <a:pt x="9756" y="46322"/>
                    <a:pt x="11307" y="45991"/>
                  </a:cubicBezTo>
                  <a:cubicBezTo>
                    <a:pt x="11537" y="45934"/>
                    <a:pt x="11767" y="45862"/>
                    <a:pt x="11983" y="45790"/>
                  </a:cubicBezTo>
                  <a:cubicBezTo>
                    <a:pt x="12313" y="46178"/>
                    <a:pt x="12658" y="46552"/>
                    <a:pt x="13017" y="46925"/>
                  </a:cubicBezTo>
                  <a:cubicBezTo>
                    <a:pt x="12830" y="47141"/>
                    <a:pt x="12672" y="47356"/>
                    <a:pt x="12543" y="47601"/>
                  </a:cubicBezTo>
                  <a:cubicBezTo>
                    <a:pt x="12227" y="48175"/>
                    <a:pt x="12141" y="48750"/>
                    <a:pt x="11523" y="49095"/>
                  </a:cubicBezTo>
                  <a:cubicBezTo>
                    <a:pt x="10905" y="49454"/>
                    <a:pt x="10129" y="49540"/>
                    <a:pt x="9440" y="49641"/>
                  </a:cubicBezTo>
                  <a:cubicBezTo>
                    <a:pt x="8721" y="49756"/>
                    <a:pt x="8319" y="50646"/>
                    <a:pt x="8506" y="51293"/>
                  </a:cubicBezTo>
                  <a:cubicBezTo>
                    <a:pt x="8692" y="51950"/>
                    <a:pt x="9252" y="52265"/>
                    <a:pt x="9864" y="52265"/>
                  </a:cubicBezTo>
                  <a:cubicBezTo>
                    <a:pt x="9961" y="52265"/>
                    <a:pt x="10060" y="52257"/>
                    <a:pt x="10158" y="52241"/>
                  </a:cubicBezTo>
                  <a:cubicBezTo>
                    <a:pt x="11480" y="52026"/>
                    <a:pt x="12859" y="51695"/>
                    <a:pt x="13822" y="50704"/>
                  </a:cubicBezTo>
                  <a:cubicBezTo>
                    <a:pt x="14253" y="50273"/>
                    <a:pt x="14497" y="49756"/>
                    <a:pt x="14756" y="49224"/>
                  </a:cubicBezTo>
                  <a:cubicBezTo>
                    <a:pt x="14827" y="49052"/>
                    <a:pt x="14914" y="48894"/>
                    <a:pt x="15014" y="48750"/>
                  </a:cubicBezTo>
                  <a:cubicBezTo>
                    <a:pt x="16207" y="49713"/>
                    <a:pt x="17500" y="50546"/>
                    <a:pt x="18865" y="51221"/>
                  </a:cubicBezTo>
                  <a:cubicBezTo>
                    <a:pt x="18620" y="51264"/>
                    <a:pt x="18376" y="51307"/>
                    <a:pt x="18132" y="51322"/>
                  </a:cubicBezTo>
                  <a:cubicBezTo>
                    <a:pt x="16250" y="51537"/>
                    <a:pt x="15661" y="53261"/>
                    <a:pt x="15675" y="54914"/>
                  </a:cubicBezTo>
                  <a:cubicBezTo>
                    <a:pt x="15682" y="55783"/>
                    <a:pt x="16357" y="56217"/>
                    <a:pt x="17029" y="56217"/>
                  </a:cubicBezTo>
                  <a:cubicBezTo>
                    <a:pt x="17701" y="56217"/>
                    <a:pt x="18369" y="55783"/>
                    <a:pt x="18362" y="54914"/>
                  </a:cubicBezTo>
                  <a:cubicBezTo>
                    <a:pt x="18362" y="54712"/>
                    <a:pt x="18290" y="54181"/>
                    <a:pt x="18434" y="53994"/>
                  </a:cubicBezTo>
                  <a:lnTo>
                    <a:pt x="18620" y="53980"/>
                  </a:lnTo>
                  <a:cubicBezTo>
                    <a:pt x="18821" y="53965"/>
                    <a:pt x="19023" y="53951"/>
                    <a:pt x="19224" y="53908"/>
                  </a:cubicBezTo>
                  <a:cubicBezTo>
                    <a:pt x="19942" y="53822"/>
                    <a:pt x="20603" y="53506"/>
                    <a:pt x="21135" y="53017"/>
                  </a:cubicBezTo>
                  <a:cubicBezTo>
                    <a:pt x="21364" y="52802"/>
                    <a:pt x="21566" y="52572"/>
                    <a:pt x="21738" y="52313"/>
                  </a:cubicBezTo>
                  <a:cubicBezTo>
                    <a:pt x="22169" y="52428"/>
                    <a:pt x="22614" y="52543"/>
                    <a:pt x="23060" y="52629"/>
                  </a:cubicBezTo>
                  <a:cubicBezTo>
                    <a:pt x="22974" y="52802"/>
                    <a:pt x="22887" y="53003"/>
                    <a:pt x="22801" y="53189"/>
                  </a:cubicBezTo>
                  <a:cubicBezTo>
                    <a:pt x="22054" y="54712"/>
                    <a:pt x="21508" y="56221"/>
                    <a:pt x="21882" y="57945"/>
                  </a:cubicBezTo>
                  <a:cubicBezTo>
                    <a:pt x="22031" y="58616"/>
                    <a:pt x="22534" y="58907"/>
                    <a:pt x="23062" y="58907"/>
                  </a:cubicBezTo>
                  <a:cubicBezTo>
                    <a:pt x="23857" y="58907"/>
                    <a:pt x="24707" y="58246"/>
                    <a:pt x="24482" y="57227"/>
                  </a:cubicBezTo>
                  <a:cubicBezTo>
                    <a:pt x="24180" y="55862"/>
                    <a:pt x="25172" y="54554"/>
                    <a:pt x="25689" y="53376"/>
                  </a:cubicBezTo>
                  <a:cubicBezTo>
                    <a:pt x="25732" y="53261"/>
                    <a:pt x="25775" y="53146"/>
                    <a:pt x="25833" y="53031"/>
                  </a:cubicBezTo>
                  <a:cubicBezTo>
                    <a:pt x="26528" y="53117"/>
                    <a:pt x="27231" y="53163"/>
                    <a:pt x="27937" y="53163"/>
                  </a:cubicBezTo>
                  <a:cubicBezTo>
                    <a:pt x="28179" y="53163"/>
                    <a:pt x="28421" y="53157"/>
                    <a:pt x="28663" y="53146"/>
                  </a:cubicBezTo>
                  <a:cubicBezTo>
                    <a:pt x="28692" y="53276"/>
                    <a:pt x="28692" y="53405"/>
                    <a:pt x="28677" y="53534"/>
                  </a:cubicBezTo>
                  <a:cubicBezTo>
                    <a:pt x="28606" y="54052"/>
                    <a:pt x="28160" y="54526"/>
                    <a:pt x="28002" y="55043"/>
                  </a:cubicBezTo>
                  <a:cubicBezTo>
                    <a:pt x="27844" y="55646"/>
                    <a:pt x="27873" y="56278"/>
                    <a:pt x="28117" y="56853"/>
                  </a:cubicBezTo>
                  <a:cubicBezTo>
                    <a:pt x="28289" y="57327"/>
                    <a:pt x="28850" y="57888"/>
                    <a:pt x="28835" y="58390"/>
                  </a:cubicBezTo>
                  <a:cubicBezTo>
                    <a:pt x="28800" y="59260"/>
                    <a:pt x="29457" y="59694"/>
                    <a:pt x="30130" y="59694"/>
                  </a:cubicBezTo>
                  <a:cubicBezTo>
                    <a:pt x="30804" y="59694"/>
                    <a:pt x="31493" y="59260"/>
                    <a:pt x="31522" y="58390"/>
                  </a:cubicBezTo>
                  <a:cubicBezTo>
                    <a:pt x="31551" y="57643"/>
                    <a:pt x="31292" y="57040"/>
                    <a:pt x="30933" y="56408"/>
                  </a:cubicBezTo>
                  <a:cubicBezTo>
                    <a:pt x="30804" y="56163"/>
                    <a:pt x="30603" y="55977"/>
                    <a:pt x="30631" y="55718"/>
                  </a:cubicBezTo>
                  <a:cubicBezTo>
                    <a:pt x="30646" y="55459"/>
                    <a:pt x="30976" y="55072"/>
                    <a:pt x="31077" y="54827"/>
                  </a:cubicBezTo>
                  <a:cubicBezTo>
                    <a:pt x="31335" y="54224"/>
                    <a:pt x="31422" y="53549"/>
                    <a:pt x="31321" y="52888"/>
                  </a:cubicBezTo>
                  <a:cubicBezTo>
                    <a:pt x="32269" y="52758"/>
                    <a:pt x="33232" y="52615"/>
                    <a:pt x="34194" y="52457"/>
                  </a:cubicBezTo>
                  <a:cubicBezTo>
                    <a:pt x="34352" y="53075"/>
                    <a:pt x="34309" y="53707"/>
                    <a:pt x="34209" y="54425"/>
                  </a:cubicBezTo>
                  <a:cubicBezTo>
                    <a:pt x="34065" y="55517"/>
                    <a:pt x="34238" y="56465"/>
                    <a:pt x="34985" y="57298"/>
                  </a:cubicBezTo>
                  <a:cubicBezTo>
                    <a:pt x="35258" y="57602"/>
                    <a:pt x="35571" y="57729"/>
                    <a:pt x="35877" y="57729"/>
                  </a:cubicBezTo>
                  <a:cubicBezTo>
                    <a:pt x="36871" y="57729"/>
                    <a:pt x="37775" y="56380"/>
                    <a:pt x="36895" y="55402"/>
                  </a:cubicBezTo>
                  <a:cubicBezTo>
                    <a:pt x="36680" y="55158"/>
                    <a:pt x="36895" y="54569"/>
                    <a:pt x="36939" y="54296"/>
                  </a:cubicBezTo>
                  <a:cubicBezTo>
                    <a:pt x="37082" y="53520"/>
                    <a:pt x="37053" y="52701"/>
                    <a:pt x="36852" y="51925"/>
                  </a:cubicBezTo>
                  <a:cubicBezTo>
                    <a:pt x="37671" y="51753"/>
                    <a:pt x="38476" y="51523"/>
                    <a:pt x="39266" y="51236"/>
                  </a:cubicBezTo>
                  <a:lnTo>
                    <a:pt x="39611" y="51106"/>
                  </a:lnTo>
                  <a:cubicBezTo>
                    <a:pt x="39826" y="51336"/>
                    <a:pt x="39956" y="51638"/>
                    <a:pt x="39984" y="51954"/>
                  </a:cubicBezTo>
                  <a:cubicBezTo>
                    <a:pt x="40085" y="53218"/>
                    <a:pt x="40243" y="54224"/>
                    <a:pt x="41091" y="55215"/>
                  </a:cubicBezTo>
                  <a:cubicBezTo>
                    <a:pt x="41361" y="55530"/>
                    <a:pt x="41674" y="55661"/>
                    <a:pt x="41980" y="55661"/>
                  </a:cubicBezTo>
                  <a:cubicBezTo>
                    <a:pt x="42958" y="55661"/>
                    <a:pt x="43855" y="54315"/>
                    <a:pt x="43002" y="53319"/>
                  </a:cubicBezTo>
                  <a:cubicBezTo>
                    <a:pt x="42441" y="52658"/>
                    <a:pt x="42757" y="51523"/>
                    <a:pt x="42542" y="50747"/>
                  </a:cubicBezTo>
                  <a:cubicBezTo>
                    <a:pt x="42456" y="50488"/>
                    <a:pt x="42341" y="50230"/>
                    <a:pt x="42183" y="50000"/>
                  </a:cubicBezTo>
                  <a:cubicBezTo>
                    <a:pt x="43418" y="49397"/>
                    <a:pt x="44582" y="48664"/>
                    <a:pt x="45674" y="47845"/>
                  </a:cubicBezTo>
                  <a:cubicBezTo>
                    <a:pt x="45760" y="48003"/>
                    <a:pt x="45875" y="48147"/>
                    <a:pt x="46004" y="48290"/>
                  </a:cubicBezTo>
                  <a:cubicBezTo>
                    <a:pt x="46220" y="48520"/>
                    <a:pt x="46723" y="48649"/>
                    <a:pt x="46895" y="48865"/>
                  </a:cubicBezTo>
                  <a:cubicBezTo>
                    <a:pt x="46924" y="48908"/>
                    <a:pt x="47010" y="49511"/>
                    <a:pt x="47024" y="49655"/>
                  </a:cubicBezTo>
                  <a:cubicBezTo>
                    <a:pt x="47121" y="50262"/>
                    <a:pt x="47782" y="50643"/>
                    <a:pt x="48375" y="50643"/>
                  </a:cubicBezTo>
                  <a:cubicBezTo>
                    <a:pt x="48484" y="50643"/>
                    <a:pt x="48590" y="50630"/>
                    <a:pt x="48691" y="50603"/>
                  </a:cubicBezTo>
                  <a:cubicBezTo>
                    <a:pt x="49452" y="50388"/>
                    <a:pt x="49740" y="49655"/>
                    <a:pt x="49625" y="48937"/>
                  </a:cubicBezTo>
                  <a:cubicBezTo>
                    <a:pt x="49553" y="48362"/>
                    <a:pt x="49366" y="47816"/>
                    <a:pt x="49065" y="47328"/>
                  </a:cubicBezTo>
                  <a:cubicBezTo>
                    <a:pt x="48849" y="47012"/>
                    <a:pt x="48576" y="46739"/>
                    <a:pt x="48260" y="46552"/>
                  </a:cubicBezTo>
                  <a:cubicBezTo>
                    <a:pt x="48174" y="46509"/>
                    <a:pt x="48102" y="46466"/>
                    <a:pt x="48016" y="46437"/>
                  </a:cubicBezTo>
                  <a:cubicBezTo>
                    <a:pt x="48001" y="46408"/>
                    <a:pt x="48001" y="46379"/>
                    <a:pt x="47987" y="46351"/>
                  </a:cubicBezTo>
                  <a:cubicBezTo>
                    <a:pt x="47958" y="46207"/>
                    <a:pt x="47929" y="46063"/>
                    <a:pt x="47886" y="45920"/>
                  </a:cubicBezTo>
                  <a:cubicBezTo>
                    <a:pt x="48648" y="45129"/>
                    <a:pt x="49337" y="44267"/>
                    <a:pt x="49927" y="43348"/>
                  </a:cubicBezTo>
                  <a:cubicBezTo>
                    <a:pt x="50200" y="43492"/>
                    <a:pt x="50472" y="43678"/>
                    <a:pt x="50717" y="43865"/>
                  </a:cubicBezTo>
                  <a:cubicBezTo>
                    <a:pt x="51593" y="44540"/>
                    <a:pt x="52613" y="44670"/>
                    <a:pt x="53691" y="44684"/>
                  </a:cubicBezTo>
                  <a:cubicBezTo>
                    <a:pt x="53695" y="44684"/>
                    <a:pt x="53700" y="44684"/>
                    <a:pt x="53704" y="44684"/>
                  </a:cubicBezTo>
                  <a:cubicBezTo>
                    <a:pt x="55415" y="44684"/>
                    <a:pt x="55410" y="41997"/>
                    <a:pt x="53691" y="41983"/>
                  </a:cubicBezTo>
                  <a:cubicBezTo>
                    <a:pt x="53598" y="41983"/>
                    <a:pt x="53503" y="41984"/>
                    <a:pt x="53408" y="41984"/>
                  </a:cubicBezTo>
                  <a:cubicBezTo>
                    <a:pt x="53073" y="41984"/>
                    <a:pt x="52728" y="41967"/>
                    <a:pt x="52426" y="41811"/>
                  </a:cubicBezTo>
                  <a:cubicBezTo>
                    <a:pt x="52010" y="41581"/>
                    <a:pt x="51694" y="41178"/>
                    <a:pt x="51291" y="40934"/>
                  </a:cubicBezTo>
                  <a:cubicBezTo>
                    <a:pt x="51751" y="39986"/>
                    <a:pt x="52139" y="38995"/>
                    <a:pt x="52470" y="37989"/>
                  </a:cubicBezTo>
                  <a:cubicBezTo>
                    <a:pt x="52714" y="38104"/>
                    <a:pt x="52958" y="38219"/>
                    <a:pt x="53188" y="38319"/>
                  </a:cubicBezTo>
                  <a:cubicBezTo>
                    <a:pt x="53830" y="38584"/>
                    <a:pt x="54473" y="38737"/>
                    <a:pt x="55132" y="38737"/>
                  </a:cubicBezTo>
                  <a:cubicBezTo>
                    <a:pt x="55475" y="38737"/>
                    <a:pt x="55822" y="38695"/>
                    <a:pt x="56176" y="38607"/>
                  </a:cubicBezTo>
                  <a:cubicBezTo>
                    <a:pt x="57733" y="38208"/>
                    <a:pt x="57232" y="35961"/>
                    <a:pt x="55815" y="35961"/>
                  </a:cubicBezTo>
                  <a:cubicBezTo>
                    <a:pt x="55702" y="35961"/>
                    <a:pt x="55582" y="35975"/>
                    <a:pt x="55458" y="36006"/>
                  </a:cubicBezTo>
                  <a:cubicBezTo>
                    <a:pt x="55335" y="36038"/>
                    <a:pt x="55211" y="36052"/>
                    <a:pt x="55085" y="36052"/>
                  </a:cubicBezTo>
                  <a:cubicBezTo>
                    <a:pt x="54420" y="36052"/>
                    <a:pt x="53733" y="35652"/>
                    <a:pt x="53116" y="35374"/>
                  </a:cubicBezTo>
                  <a:cubicBezTo>
                    <a:pt x="53303" y="34383"/>
                    <a:pt x="53403" y="33391"/>
                    <a:pt x="53447" y="32386"/>
                  </a:cubicBezTo>
                  <a:cubicBezTo>
                    <a:pt x="54052" y="32122"/>
                    <a:pt x="54716" y="31773"/>
                    <a:pt x="55356" y="31773"/>
                  </a:cubicBezTo>
                  <a:cubicBezTo>
                    <a:pt x="55551" y="31773"/>
                    <a:pt x="55744" y="31806"/>
                    <a:pt x="55932" y="31883"/>
                  </a:cubicBezTo>
                  <a:cubicBezTo>
                    <a:pt x="56050" y="31931"/>
                    <a:pt x="56173" y="31953"/>
                    <a:pt x="56295" y="31953"/>
                  </a:cubicBezTo>
                  <a:cubicBezTo>
                    <a:pt x="56870" y="31953"/>
                    <a:pt x="57442" y="31470"/>
                    <a:pt x="57584" y="30949"/>
                  </a:cubicBezTo>
                  <a:cubicBezTo>
                    <a:pt x="57829" y="30173"/>
                    <a:pt x="57340" y="29555"/>
                    <a:pt x="56665" y="29282"/>
                  </a:cubicBezTo>
                  <a:cubicBezTo>
                    <a:pt x="56276" y="29126"/>
                    <a:pt x="55889" y="29062"/>
                    <a:pt x="55504" y="29062"/>
                  </a:cubicBezTo>
                  <a:cubicBezTo>
                    <a:pt x="54794" y="29062"/>
                    <a:pt x="54093" y="29280"/>
                    <a:pt x="53403" y="29541"/>
                  </a:cubicBezTo>
                  <a:cubicBezTo>
                    <a:pt x="53332" y="28607"/>
                    <a:pt x="53202" y="27688"/>
                    <a:pt x="53030" y="26768"/>
                  </a:cubicBezTo>
                  <a:lnTo>
                    <a:pt x="53030" y="26768"/>
                  </a:lnTo>
                  <a:cubicBezTo>
                    <a:pt x="53116" y="26772"/>
                    <a:pt x="53203" y="26774"/>
                    <a:pt x="53291" y="26774"/>
                  </a:cubicBezTo>
                  <a:cubicBezTo>
                    <a:pt x="53553" y="26774"/>
                    <a:pt x="53820" y="26757"/>
                    <a:pt x="54079" y="26725"/>
                  </a:cubicBezTo>
                  <a:cubicBezTo>
                    <a:pt x="55041" y="26581"/>
                    <a:pt x="55932" y="26165"/>
                    <a:pt x="56665" y="25533"/>
                  </a:cubicBezTo>
                  <a:cubicBezTo>
                    <a:pt x="57705" y="24650"/>
                    <a:pt x="56742" y="23287"/>
                    <a:pt x="55647" y="23287"/>
                  </a:cubicBezTo>
                  <a:cubicBezTo>
                    <a:pt x="55352" y="23287"/>
                    <a:pt x="55046" y="23386"/>
                    <a:pt x="54768" y="23622"/>
                  </a:cubicBezTo>
                  <a:cubicBezTo>
                    <a:pt x="54203" y="24110"/>
                    <a:pt x="53453" y="24185"/>
                    <a:pt x="52674" y="24185"/>
                  </a:cubicBezTo>
                  <a:cubicBezTo>
                    <a:pt x="52582" y="24185"/>
                    <a:pt x="52490" y="24184"/>
                    <a:pt x="52398" y="24182"/>
                  </a:cubicBezTo>
                  <a:cubicBezTo>
                    <a:pt x="52096" y="23248"/>
                    <a:pt x="51737" y="22343"/>
                    <a:pt x="51349" y="21452"/>
                  </a:cubicBezTo>
                  <a:lnTo>
                    <a:pt x="51421" y="21409"/>
                  </a:lnTo>
                  <a:cubicBezTo>
                    <a:pt x="52053" y="21041"/>
                    <a:pt x="52890" y="20165"/>
                    <a:pt x="53711" y="20165"/>
                  </a:cubicBezTo>
                  <a:cubicBezTo>
                    <a:pt x="53786" y="20165"/>
                    <a:pt x="53861" y="20172"/>
                    <a:pt x="53935" y="20188"/>
                  </a:cubicBezTo>
                  <a:cubicBezTo>
                    <a:pt x="54048" y="20213"/>
                    <a:pt x="54156" y="20225"/>
                    <a:pt x="54260" y="20225"/>
                  </a:cubicBezTo>
                  <a:cubicBezTo>
                    <a:pt x="55701" y="20225"/>
                    <a:pt x="56222" y="17949"/>
                    <a:pt x="54653" y="17587"/>
                  </a:cubicBezTo>
                  <a:cubicBezTo>
                    <a:pt x="54358" y="17525"/>
                    <a:pt x="54068" y="17495"/>
                    <a:pt x="53784" y="17495"/>
                  </a:cubicBezTo>
                  <a:cubicBezTo>
                    <a:pt x="52895" y="17495"/>
                    <a:pt x="52061" y="17787"/>
                    <a:pt x="51277" y="18277"/>
                  </a:cubicBezTo>
                  <a:cubicBezTo>
                    <a:pt x="50918" y="18521"/>
                    <a:pt x="50559" y="18751"/>
                    <a:pt x="50200" y="18952"/>
                  </a:cubicBezTo>
                  <a:cubicBezTo>
                    <a:pt x="49840" y="18263"/>
                    <a:pt x="49438" y="17573"/>
                    <a:pt x="49007" y="16927"/>
                  </a:cubicBezTo>
                  <a:cubicBezTo>
                    <a:pt x="49280" y="16797"/>
                    <a:pt x="49553" y="16625"/>
                    <a:pt x="49826" y="16452"/>
                  </a:cubicBezTo>
                  <a:cubicBezTo>
                    <a:pt x="50171" y="16194"/>
                    <a:pt x="50501" y="15907"/>
                    <a:pt x="50789" y="15576"/>
                  </a:cubicBezTo>
                  <a:cubicBezTo>
                    <a:pt x="51035" y="15302"/>
                    <a:pt x="51268" y="14898"/>
                    <a:pt x="51638" y="14898"/>
                  </a:cubicBezTo>
                  <a:cubicBezTo>
                    <a:pt x="51656" y="14898"/>
                    <a:pt x="51675" y="14899"/>
                    <a:pt x="51694" y="14901"/>
                  </a:cubicBezTo>
                  <a:cubicBezTo>
                    <a:pt x="51726" y="14904"/>
                    <a:pt x="51758" y="14906"/>
                    <a:pt x="51790" y="14906"/>
                  </a:cubicBezTo>
                  <a:cubicBezTo>
                    <a:pt x="52468" y="14906"/>
                    <a:pt x="53044" y="14195"/>
                    <a:pt x="53044" y="13550"/>
                  </a:cubicBezTo>
                  <a:cubicBezTo>
                    <a:pt x="53044" y="12760"/>
                    <a:pt x="52412" y="12286"/>
                    <a:pt x="51694" y="12200"/>
                  </a:cubicBezTo>
                  <a:cubicBezTo>
                    <a:pt x="51610" y="12191"/>
                    <a:pt x="51528" y="12187"/>
                    <a:pt x="51447" y="12187"/>
                  </a:cubicBezTo>
                  <a:cubicBezTo>
                    <a:pt x="50430" y="12187"/>
                    <a:pt x="49630" y="12834"/>
                    <a:pt x="48978" y="13579"/>
                  </a:cubicBezTo>
                  <a:cubicBezTo>
                    <a:pt x="48533" y="14068"/>
                    <a:pt x="47987" y="14455"/>
                    <a:pt x="47369" y="14700"/>
                  </a:cubicBezTo>
                  <a:cubicBezTo>
                    <a:pt x="46924" y="14154"/>
                    <a:pt x="46464" y="13608"/>
                    <a:pt x="46004" y="13091"/>
                  </a:cubicBezTo>
                  <a:cubicBezTo>
                    <a:pt x="46435" y="12746"/>
                    <a:pt x="46967" y="12516"/>
                    <a:pt x="47527" y="12185"/>
                  </a:cubicBezTo>
                  <a:cubicBezTo>
                    <a:pt x="48648" y="11496"/>
                    <a:pt x="49496" y="10418"/>
                    <a:pt x="49898" y="9154"/>
                  </a:cubicBezTo>
                  <a:cubicBezTo>
                    <a:pt x="50236" y="8164"/>
                    <a:pt x="49421" y="7515"/>
                    <a:pt x="48598" y="7515"/>
                  </a:cubicBezTo>
                  <a:cubicBezTo>
                    <a:pt x="48060" y="7515"/>
                    <a:pt x="47519" y="7793"/>
                    <a:pt x="47297" y="8436"/>
                  </a:cubicBezTo>
                  <a:cubicBezTo>
                    <a:pt x="46852" y="9729"/>
                    <a:pt x="45746" y="9973"/>
                    <a:pt x="44711" y="10648"/>
                  </a:cubicBezTo>
                  <a:cubicBezTo>
                    <a:pt x="44481" y="10792"/>
                    <a:pt x="44266" y="10964"/>
                    <a:pt x="44065" y="11151"/>
                  </a:cubicBezTo>
                  <a:cubicBezTo>
                    <a:pt x="43634" y="10777"/>
                    <a:pt x="43188" y="10404"/>
                    <a:pt x="42729" y="10045"/>
                  </a:cubicBezTo>
                  <a:cubicBezTo>
                    <a:pt x="43073" y="9556"/>
                    <a:pt x="43476" y="9111"/>
                    <a:pt x="43935" y="8709"/>
                  </a:cubicBezTo>
                  <a:cubicBezTo>
                    <a:pt x="44898" y="7832"/>
                    <a:pt x="45559" y="6855"/>
                    <a:pt x="45659" y="5533"/>
                  </a:cubicBezTo>
                  <a:cubicBezTo>
                    <a:pt x="45731" y="4671"/>
                    <a:pt x="45092" y="4240"/>
                    <a:pt x="44417" y="4240"/>
                  </a:cubicBezTo>
                  <a:cubicBezTo>
                    <a:pt x="43741" y="4240"/>
                    <a:pt x="43030" y="4671"/>
                    <a:pt x="42958" y="5533"/>
                  </a:cubicBezTo>
                  <a:cubicBezTo>
                    <a:pt x="42887" y="6424"/>
                    <a:pt x="41565" y="7143"/>
                    <a:pt x="41033" y="7789"/>
                  </a:cubicBezTo>
                  <a:cubicBezTo>
                    <a:pt x="40818" y="8019"/>
                    <a:pt x="40631" y="8278"/>
                    <a:pt x="40459" y="8536"/>
                  </a:cubicBezTo>
                  <a:cubicBezTo>
                    <a:pt x="39826" y="8177"/>
                    <a:pt x="39180" y="7847"/>
                    <a:pt x="38519" y="7545"/>
                  </a:cubicBezTo>
                  <a:cubicBezTo>
                    <a:pt x="38907" y="7157"/>
                    <a:pt x="39352" y="6798"/>
                    <a:pt x="39654" y="6439"/>
                  </a:cubicBezTo>
                  <a:cubicBezTo>
                    <a:pt x="40502" y="5418"/>
                    <a:pt x="40933" y="4226"/>
                    <a:pt x="40617" y="2904"/>
                  </a:cubicBezTo>
                  <a:cubicBezTo>
                    <a:pt x="40451" y="2236"/>
                    <a:pt x="39940" y="1947"/>
                    <a:pt x="39411" y="1947"/>
                  </a:cubicBezTo>
                  <a:cubicBezTo>
                    <a:pt x="38609" y="1947"/>
                    <a:pt x="37765" y="2610"/>
                    <a:pt x="38016" y="3623"/>
                  </a:cubicBezTo>
                  <a:cubicBezTo>
                    <a:pt x="38232" y="4528"/>
                    <a:pt x="36895" y="5390"/>
                    <a:pt x="36378" y="5964"/>
                  </a:cubicBezTo>
                  <a:cubicBezTo>
                    <a:pt x="36191" y="6151"/>
                    <a:pt x="36019" y="6367"/>
                    <a:pt x="35875" y="6582"/>
                  </a:cubicBezTo>
                  <a:cubicBezTo>
                    <a:pt x="35186" y="6381"/>
                    <a:pt x="34482" y="6209"/>
                    <a:pt x="33763" y="6065"/>
                  </a:cubicBezTo>
                  <a:cubicBezTo>
                    <a:pt x="33950" y="5433"/>
                    <a:pt x="34309" y="4801"/>
                    <a:pt x="34525" y="4226"/>
                  </a:cubicBezTo>
                  <a:cubicBezTo>
                    <a:pt x="34942" y="3192"/>
                    <a:pt x="35056" y="2071"/>
                    <a:pt x="34841" y="979"/>
                  </a:cubicBezTo>
                  <a:cubicBezTo>
                    <a:pt x="34715" y="296"/>
                    <a:pt x="34224" y="1"/>
                    <a:pt x="33702" y="1"/>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0" name="Google Shape;615;p52">
              <a:extLst>
                <a:ext uri="{FF2B5EF4-FFF2-40B4-BE49-F238E27FC236}">
                  <a16:creationId xmlns:a16="http://schemas.microsoft.com/office/drawing/2014/main" id="{50EAE5AB-A30A-96AB-9CD5-66C1B4D741D8}"/>
                </a:ext>
              </a:extLst>
            </p:cNvPr>
            <p:cNvGrpSpPr/>
            <p:nvPr/>
          </p:nvGrpSpPr>
          <p:grpSpPr>
            <a:xfrm>
              <a:off x="3896497" y="4036717"/>
              <a:ext cx="1350824" cy="503372"/>
              <a:chOff x="1661725" y="951900"/>
              <a:chExt cx="537000" cy="200100"/>
            </a:xfrm>
          </p:grpSpPr>
          <p:sp>
            <p:nvSpPr>
              <p:cNvPr id="11" name="Google Shape;616;p52">
                <a:extLst>
                  <a:ext uri="{FF2B5EF4-FFF2-40B4-BE49-F238E27FC236}">
                    <a16:creationId xmlns:a16="http://schemas.microsoft.com/office/drawing/2014/main" id="{D53089D1-2409-7222-54D1-61BE4E1FC00F}"/>
                  </a:ext>
                </a:extLst>
              </p:cNvPr>
              <p:cNvSpPr/>
              <p:nvPr/>
            </p:nvSpPr>
            <p:spPr>
              <a:xfrm>
                <a:off x="1661725" y="991775"/>
                <a:ext cx="206550" cy="160225"/>
              </a:xfrm>
              <a:custGeom>
                <a:avLst/>
                <a:gdLst/>
                <a:ahLst/>
                <a:cxnLst/>
                <a:rect l="l" t="t" r="r" b="b"/>
                <a:pathLst>
                  <a:path w="8262" h="6409" extrusionOk="0">
                    <a:moveTo>
                      <a:pt x="4124" y="0"/>
                    </a:moveTo>
                    <a:cubicBezTo>
                      <a:pt x="1" y="0"/>
                      <a:pt x="1" y="6408"/>
                      <a:pt x="4124" y="6408"/>
                    </a:cubicBezTo>
                    <a:cubicBezTo>
                      <a:pt x="8262" y="6408"/>
                      <a:pt x="8262" y="0"/>
                      <a:pt x="41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17;p52">
                <a:extLst>
                  <a:ext uri="{FF2B5EF4-FFF2-40B4-BE49-F238E27FC236}">
                    <a16:creationId xmlns:a16="http://schemas.microsoft.com/office/drawing/2014/main" id="{88D27900-9393-3BA7-F466-0427942E88B2}"/>
                  </a:ext>
                </a:extLst>
              </p:cNvPr>
              <p:cNvSpPr/>
              <p:nvPr/>
            </p:nvSpPr>
            <p:spPr>
              <a:xfrm>
                <a:off x="1695850" y="1025175"/>
                <a:ext cx="119625" cy="92700"/>
              </a:xfrm>
              <a:custGeom>
                <a:avLst/>
                <a:gdLst/>
                <a:ahLst/>
                <a:cxnLst/>
                <a:rect l="l" t="t" r="r" b="b"/>
                <a:pathLst>
                  <a:path w="4785" h="3708" extrusionOk="0">
                    <a:moveTo>
                      <a:pt x="2386" y="1"/>
                    </a:moveTo>
                    <a:cubicBezTo>
                      <a:pt x="15" y="1"/>
                      <a:pt x="1" y="3707"/>
                      <a:pt x="2386" y="3707"/>
                    </a:cubicBezTo>
                    <a:cubicBezTo>
                      <a:pt x="4785" y="3707"/>
                      <a:pt x="4785" y="1"/>
                      <a:pt x="23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18;p52">
                <a:extLst>
                  <a:ext uri="{FF2B5EF4-FFF2-40B4-BE49-F238E27FC236}">
                    <a16:creationId xmlns:a16="http://schemas.microsoft.com/office/drawing/2014/main" id="{3804EDA8-680E-D3C9-B459-0BDB5918D9D2}"/>
                  </a:ext>
                </a:extLst>
              </p:cNvPr>
              <p:cNvSpPr/>
              <p:nvPr/>
            </p:nvSpPr>
            <p:spPr>
              <a:xfrm>
                <a:off x="2002950" y="951900"/>
                <a:ext cx="195775" cy="151950"/>
              </a:xfrm>
              <a:custGeom>
                <a:avLst/>
                <a:gdLst/>
                <a:ahLst/>
                <a:cxnLst/>
                <a:rect l="l" t="t" r="r" b="b"/>
                <a:pathLst>
                  <a:path w="7831" h="6078" extrusionOk="0">
                    <a:moveTo>
                      <a:pt x="3908" y="1"/>
                    </a:moveTo>
                    <a:cubicBezTo>
                      <a:pt x="1" y="1"/>
                      <a:pt x="1" y="6078"/>
                      <a:pt x="3908" y="6078"/>
                    </a:cubicBezTo>
                    <a:cubicBezTo>
                      <a:pt x="7831" y="6078"/>
                      <a:pt x="7831" y="1"/>
                      <a:pt x="390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19;p52">
                <a:extLst>
                  <a:ext uri="{FF2B5EF4-FFF2-40B4-BE49-F238E27FC236}">
                    <a16:creationId xmlns:a16="http://schemas.microsoft.com/office/drawing/2014/main" id="{1A4DF435-CDB7-B001-D30A-6D19ADCF27D5}"/>
                  </a:ext>
                </a:extLst>
              </p:cNvPr>
              <p:cNvSpPr/>
              <p:nvPr/>
            </p:nvSpPr>
            <p:spPr>
              <a:xfrm>
                <a:off x="2044250" y="983875"/>
                <a:ext cx="113175" cy="87650"/>
              </a:xfrm>
              <a:custGeom>
                <a:avLst/>
                <a:gdLst/>
                <a:ahLst/>
                <a:cxnLst/>
                <a:rect l="l" t="t" r="r" b="b"/>
                <a:pathLst>
                  <a:path w="4527" h="3506" extrusionOk="0">
                    <a:moveTo>
                      <a:pt x="2256" y="0"/>
                    </a:moveTo>
                    <a:cubicBezTo>
                      <a:pt x="1" y="0"/>
                      <a:pt x="1" y="3506"/>
                      <a:pt x="2256" y="3506"/>
                    </a:cubicBezTo>
                    <a:cubicBezTo>
                      <a:pt x="4512" y="3506"/>
                      <a:pt x="4527" y="0"/>
                      <a:pt x="22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a:extLst>
            <a:ext uri="{FF2B5EF4-FFF2-40B4-BE49-F238E27FC236}">
              <a16:creationId xmlns:a16="http://schemas.microsoft.com/office/drawing/2014/main" id="{00CCC50A-AB54-1791-A198-B978C96E8BCB}"/>
            </a:ext>
          </a:extLst>
        </p:cNvPr>
        <p:cNvGrpSpPr/>
        <p:nvPr/>
      </p:nvGrpSpPr>
      <p:grpSpPr>
        <a:xfrm>
          <a:off x="0" y="0"/>
          <a:ext cx="0" cy="0"/>
          <a:chOff x="0" y="0"/>
          <a:chExt cx="0" cy="0"/>
        </a:xfrm>
      </p:grpSpPr>
    </p:spTree>
    <p:extLst>
      <p:ext uri="{BB962C8B-B14F-4D97-AF65-F5344CB8AC3E}">
        <p14:creationId xmlns:p14="http://schemas.microsoft.com/office/powerpoint/2010/main" val="17664471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82</TotalTime>
  <Words>761</Words>
  <Application>Microsoft Office PowerPoint</Application>
  <PresentationFormat>Widescreen</PresentationFormat>
  <Paragraphs>73</Paragraphs>
  <Slides>26</Slides>
  <Notes>7</Notes>
  <HiddenSlides>0</HiddenSlides>
  <MMClips>1</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26</vt:i4>
      </vt:variant>
    </vt:vector>
  </HeadingPairs>
  <TitlesOfParts>
    <vt:vector size="37" baseType="lpstr">
      <vt:lpstr>UTM Avo</vt:lpstr>
      <vt:lpstr>Arial</vt:lpstr>
      <vt:lpstr>Calibri</vt:lpstr>
      <vt:lpstr>Aptos</vt:lpstr>
      <vt:lpstr>Wingdings</vt:lpstr>
      <vt:lpstr>Times New Roman</vt:lpstr>
      <vt:lpstr>Calibri Light</vt:lpstr>
      <vt:lpstr>Office Theme</vt:lpstr>
      <vt:lpstr>2_Office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nt Hoa</cp:lastModifiedBy>
  <cp:revision>16</cp:revision>
  <dcterms:created xsi:type="dcterms:W3CDTF">2023-03-28T03:35:09Z</dcterms:created>
  <dcterms:modified xsi:type="dcterms:W3CDTF">2024-12-19T09:15:07Z</dcterms:modified>
</cp:coreProperties>
</file>