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 id="2147483672" r:id="rId3"/>
  </p:sldMasterIdLst>
  <p:notesMasterIdLst>
    <p:notesMasterId r:id="rId29"/>
  </p:notesMasterIdLst>
  <p:sldIdLst>
    <p:sldId id="256" r:id="rId4"/>
    <p:sldId id="257" r:id="rId5"/>
    <p:sldId id="258" r:id="rId6"/>
    <p:sldId id="259" r:id="rId7"/>
    <p:sldId id="260" r:id="rId8"/>
    <p:sldId id="277" r:id="rId9"/>
    <p:sldId id="278" r:id="rId10"/>
    <p:sldId id="279" r:id="rId11"/>
    <p:sldId id="281" r:id="rId12"/>
    <p:sldId id="272" r:id="rId13"/>
    <p:sldId id="273" r:id="rId14"/>
    <p:sldId id="283" r:id="rId15"/>
    <p:sldId id="284" r:id="rId16"/>
    <p:sldId id="285" r:id="rId17"/>
    <p:sldId id="287" r:id="rId18"/>
    <p:sldId id="286" r:id="rId19"/>
    <p:sldId id="274" r:id="rId20"/>
    <p:sldId id="275" r:id="rId21"/>
    <p:sldId id="290" r:id="rId22"/>
    <p:sldId id="261" r:id="rId23"/>
    <p:sldId id="289" r:id="rId24"/>
    <p:sldId id="262" r:id="rId25"/>
    <p:sldId id="271" r:id="rId26"/>
    <p:sldId id="291" r:id="rId27"/>
    <p:sldId id="269" r:id="rId28"/>
  </p:sldIdLst>
  <p:sldSz cx="12192000" cy="6858000"/>
  <p:notesSz cx="6858000" cy="9144000"/>
  <p:embeddedFontLst>
    <p:embeddedFont>
      <p:font typeface="UTM Avo" panose="02040603050506020204" pitchFamily="18"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13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1.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81074899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8908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1182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4839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0183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2380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7428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1827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7894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4292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9966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4222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6608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AC589BD1-7B02-404A-570E-2A2DF82D200D}"/>
            </a:ext>
          </a:extLst>
        </p:cNvPr>
        <p:cNvGrpSpPr/>
        <p:nvPr/>
      </p:nvGrpSpPr>
      <p:grpSpPr>
        <a:xfrm>
          <a:off x="0" y="0"/>
          <a:ext cx="0" cy="0"/>
          <a:chOff x="0" y="0"/>
          <a:chExt cx="0" cy="0"/>
        </a:xfrm>
      </p:grpSpPr>
      <p:sp>
        <p:nvSpPr>
          <p:cNvPr id="127" name="Google Shape;127;p12:notes">
            <a:extLst>
              <a:ext uri="{FF2B5EF4-FFF2-40B4-BE49-F238E27FC236}">
                <a16:creationId xmlns:a16="http://schemas.microsoft.com/office/drawing/2014/main" id="{F5BFC1D9-6D1A-868F-BE5B-06AE9D32CA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a:extLst>
              <a:ext uri="{FF2B5EF4-FFF2-40B4-BE49-F238E27FC236}">
                <a16:creationId xmlns:a16="http://schemas.microsoft.com/office/drawing/2014/main" id="{23188737-B2B2-46D3-1262-281F12AE9A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486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12/23/2024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09092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12/23/2024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09050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12/23/2024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08979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12/23/2024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550484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12/23/2024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42586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12/23/2024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506571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12/23/2024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2143848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12/23/2024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7752140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12/23/2024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7927798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12/23/2024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86663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12/23/2024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19096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6598304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2506008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2566636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316996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4230336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7175426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3456153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3168814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5038137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8387952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009861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12/23/2024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1783128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779705933"/>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3/1/126/43/"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3/1/126/4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22.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6.png"/><Relationship Id="rId7" Type="http://schemas.openxmlformats.org/officeDocument/2006/relationships/image" Target="../media/image29.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 Id="rId9" Type="http://schemas.openxmlformats.org/officeDocument/2006/relationships/image" Target="../media/image31.svg"/></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mi-thuat-3/1/126/44/" TargetMode="External"/><Relationship Id="rId2" Type="http://schemas.openxmlformats.org/officeDocument/2006/relationships/image" Target="../media/image3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9.svg"/></Relationships>
</file>

<file path=ppt/slides/_rels/slide13.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14.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6.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52.png"/><Relationship Id="rId5" Type="http://schemas.openxmlformats.org/officeDocument/2006/relationships/image" Target="../media/image26.png"/><Relationship Id="rId10" Type="http://schemas.openxmlformats.org/officeDocument/2006/relationships/image" Target="../media/image51.png"/><Relationship Id="rId4" Type="http://schemas.openxmlformats.org/officeDocument/2006/relationships/image" Target="../media/image47.svg"/><Relationship Id="rId9" Type="http://schemas.openxmlformats.org/officeDocument/2006/relationships/image" Target="../media/image50.png"/></Relationships>
</file>

<file path=ppt/slides/_rels/slide1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44.png"/><Relationship Id="rId7" Type="http://schemas.openxmlformats.org/officeDocument/2006/relationships/hyperlink" Target="https://youtu.be/ADkXdoMKZho" TargetMode="Externa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hyperlink" Target="https://www.youtube.com/watch?v=ADkXdoMKZho&amp;ab_channel=H%E1%BB%8Dc1bi%E1%BA%BFt10" TargetMode="External"/><Relationship Id="rId4" Type="http://schemas.openxmlformats.org/officeDocument/2006/relationships/image" Target="../media/image45.sv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mi-thuat-3/1/126/46/" TargetMode="External"/><Relationship Id="rId2" Type="http://schemas.openxmlformats.org/officeDocument/2006/relationships/image" Target="../media/image5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3.svg"/></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3/1/126/46/"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69.png"/></Relationships>
</file>

<file path=ppt/slides/_rels/slide23.xml.rels><?xml version="1.0" encoding="UTF-8" standalone="yes"?>
<Relationships xmlns="http://schemas.openxmlformats.org/package/2006/relationships"><Relationship Id="rId8" Type="http://schemas.openxmlformats.org/officeDocument/2006/relationships/image" Target="../media/image76.svg"/><Relationship Id="rId13" Type="http://schemas.openxmlformats.org/officeDocument/2006/relationships/image" Target="../media/image81.png"/><Relationship Id="rId18" Type="http://schemas.openxmlformats.org/officeDocument/2006/relationships/image" Target="../media/image86.svg"/><Relationship Id="rId3" Type="http://schemas.openxmlformats.org/officeDocument/2006/relationships/image" Target="../media/image71.png"/><Relationship Id="rId21" Type="http://schemas.openxmlformats.org/officeDocument/2006/relationships/image" Target="../media/image89.png"/><Relationship Id="rId7" Type="http://schemas.openxmlformats.org/officeDocument/2006/relationships/image" Target="../media/image75.png"/><Relationship Id="rId12" Type="http://schemas.openxmlformats.org/officeDocument/2006/relationships/image" Target="../media/image80.svg"/><Relationship Id="rId17" Type="http://schemas.openxmlformats.org/officeDocument/2006/relationships/image" Target="../media/image85.png"/><Relationship Id="rId2" Type="http://schemas.openxmlformats.org/officeDocument/2006/relationships/image" Target="../media/image70.jpg"/><Relationship Id="rId16" Type="http://schemas.openxmlformats.org/officeDocument/2006/relationships/image" Target="../media/image84.svg"/><Relationship Id="rId20" Type="http://schemas.openxmlformats.org/officeDocument/2006/relationships/image" Target="../media/image88.svg"/><Relationship Id="rId1" Type="http://schemas.openxmlformats.org/officeDocument/2006/relationships/slideLayout" Target="../slideLayouts/slideLayout2.xml"/><Relationship Id="rId6" Type="http://schemas.openxmlformats.org/officeDocument/2006/relationships/image" Target="../media/image74.svg"/><Relationship Id="rId11" Type="http://schemas.openxmlformats.org/officeDocument/2006/relationships/image" Target="../media/image79.png"/><Relationship Id="rId5" Type="http://schemas.openxmlformats.org/officeDocument/2006/relationships/image" Target="../media/image73.png"/><Relationship Id="rId15" Type="http://schemas.openxmlformats.org/officeDocument/2006/relationships/image" Target="../media/image83.png"/><Relationship Id="rId10" Type="http://schemas.openxmlformats.org/officeDocument/2006/relationships/image" Target="../media/image78.svg"/><Relationship Id="rId19" Type="http://schemas.openxmlformats.org/officeDocument/2006/relationships/image" Target="../media/image87.png"/><Relationship Id="rId4" Type="http://schemas.openxmlformats.org/officeDocument/2006/relationships/image" Target="../media/image72.svg"/><Relationship Id="rId9" Type="http://schemas.openxmlformats.org/officeDocument/2006/relationships/image" Target="../media/image77.png"/><Relationship Id="rId14" Type="http://schemas.openxmlformats.org/officeDocument/2006/relationships/image" Target="../media/image82.svg"/><Relationship Id="rId22" Type="http://schemas.openxmlformats.org/officeDocument/2006/relationships/image" Target="../media/image90.svg"/></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91.jpg"/></Relationships>
</file>

<file path=ppt/slides/_rels/slide2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41841" y="1756540"/>
            <a:ext cx="12108318"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5</a:t>
            </a:r>
          </a:p>
          <a:p>
            <a:pPr algn="ctr">
              <a:lnSpc>
                <a:spcPct val="150000"/>
              </a:lnSpc>
              <a:buSzPts val="990"/>
              <a:buFont typeface="Arial"/>
              <a:buNone/>
            </a:pPr>
            <a:r>
              <a:rPr lang="en-US" b="1" dirty="0" err="1">
                <a:solidFill>
                  <a:srgbClr val="002060"/>
                </a:solidFill>
                <a:latin typeface="UTM Avo" panose="02040603050506020204" pitchFamily="18" charset="0"/>
              </a:rPr>
              <a:t>Sự</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kết</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hợp</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của</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các</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hình</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khối</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khác</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nhau</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521891" y="3395949"/>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11: </a:t>
            </a:r>
            <a:r>
              <a:rPr lang="en-US" b="1" dirty="0" err="1">
                <a:solidFill>
                  <a:srgbClr val="FF0000"/>
                </a:solidFill>
                <a:latin typeface="UTM Avo" panose="02040603050506020204" pitchFamily="18" charset="0"/>
                <a:cs typeface="Arial" panose="020B0604020202020204" pitchFamily="34" charset="0"/>
              </a:rPr>
              <a:t>Bạn</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rô-bốt</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của</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em</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3036483"/>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22" name="Picture 26">
            <a:extLst>
              <a:ext uri="{FF2B5EF4-FFF2-40B4-BE49-F238E27FC236}">
                <a16:creationId xmlns:a16="http://schemas.microsoft.com/office/drawing/2014/main" id="{8A86736A-4DAD-AD36-9ABC-D6002BE7A4E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19996" y="2086392"/>
            <a:ext cx="1451081" cy="794137"/>
          </a:xfrm>
          <a:prstGeom prst="rect">
            <a:avLst/>
          </a:prstGeom>
        </p:spPr>
      </p:pic>
      <p:sp>
        <p:nvSpPr>
          <p:cNvPr id="26" name="TextBox 30">
            <a:extLst>
              <a:ext uri="{FF2B5EF4-FFF2-40B4-BE49-F238E27FC236}">
                <a16:creationId xmlns:a16="http://schemas.microsoft.com/office/drawing/2014/main" id="{3D356416-8BBD-7FA1-991E-962F56D6C05E}"/>
              </a:ext>
            </a:extLst>
          </p:cNvPr>
          <p:cNvSpPr txBox="1"/>
          <p:nvPr/>
        </p:nvSpPr>
        <p:spPr>
          <a:xfrm>
            <a:off x="6107817" y="3559187"/>
            <a:ext cx="4733029" cy="1959447"/>
          </a:xfrm>
          <a:prstGeom prst="rect">
            <a:avLst/>
          </a:prstGeom>
          <a:solidFill>
            <a:schemeClr val="bg1"/>
          </a:solidFill>
        </p:spPr>
        <p:txBody>
          <a:bodyPr wrap="square" lIns="0" tIns="0" rIns="0" bIns="0" rtlCol="0" anchor="t">
            <a:spAutoFit/>
          </a:bodyPr>
          <a:lstStyle/>
          <a:p>
            <a:pPr algn="ctr">
              <a:lnSpc>
                <a:spcPct val="150000"/>
              </a:lnSpc>
              <a:spcBef>
                <a:spcPct val="0"/>
              </a:spcBef>
              <a:buClrTx/>
              <a:buFontTx/>
              <a:buNone/>
            </a:pP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Viết</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tên</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chất</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từng</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vào</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phiếu</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Nhóm</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nào</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viết</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được</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nhiều</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đúng</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hơn</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hoàn</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thành</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nhanh</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nhất</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sẽ</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giành</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chiến</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thắng</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x-none" sz="2200" kern="1200" dirty="0">
                <a:solidFill>
                  <a:prstClr val="black"/>
                </a:solidFill>
                <a:latin typeface="UTM Avo" panose="02040603050506020204" pitchFamily="18" charset="0"/>
                <a:ea typeface="+mn-ea"/>
                <a:cs typeface="Arial" panose="020B0604020202020204" pitchFamily="34" charset="0"/>
              </a:rPr>
              <a:t> </a:t>
            </a:r>
            <a:endParaRPr lang="en-US" sz="2200" kern="1200" dirty="0">
              <a:solidFill>
                <a:srgbClr val="050A30"/>
              </a:solidFill>
              <a:latin typeface="UTM Avo" panose="02040603050506020204" pitchFamily="18" charset="0"/>
              <a:ea typeface="+mn-ea"/>
              <a:cs typeface="Arial" panose="020B0604020202020204" pitchFamily="34" charset="0"/>
            </a:endParaRPr>
          </a:p>
        </p:txBody>
      </p:sp>
      <p:grpSp>
        <p:nvGrpSpPr>
          <p:cNvPr id="29" name="Group 28">
            <a:extLst>
              <a:ext uri="{FF2B5EF4-FFF2-40B4-BE49-F238E27FC236}">
                <a16:creationId xmlns:a16="http://schemas.microsoft.com/office/drawing/2014/main" id="{747A89CF-791D-7A04-DD4B-7C282C9F3D12}"/>
              </a:ext>
            </a:extLst>
          </p:cNvPr>
          <p:cNvGrpSpPr/>
          <p:nvPr/>
        </p:nvGrpSpPr>
        <p:grpSpPr>
          <a:xfrm>
            <a:off x="2045669" y="2591468"/>
            <a:ext cx="806914" cy="794137"/>
            <a:chOff x="2034478" y="2428402"/>
            <a:chExt cx="1144682" cy="1126556"/>
          </a:xfrm>
        </p:grpSpPr>
        <p:grpSp>
          <p:nvGrpSpPr>
            <p:cNvPr id="4" name="Group 2">
              <a:extLst>
                <a:ext uri="{FF2B5EF4-FFF2-40B4-BE49-F238E27FC236}">
                  <a16:creationId xmlns:a16="http://schemas.microsoft.com/office/drawing/2014/main" id="{CF7103B4-B5FD-B8B8-E055-47EBCFBC50EC}"/>
                </a:ext>
              </a:extLst>
            </p:cNvPr>
            <p:cNvGrpSpPr/>
            <p:nvPr/>
          </p:nvGrpSpPr>
          <p:grpSpPr>
            <a:xfrm>
              <a:off x="2145198" y="2520996"/>
              <a:ext cx="1033962" cy="1033962"/>
              <a:chOff x="0" y="0"/>
              <a:chExt cx="812800" cy="812800"/>
            </a:xfrm>
          </p:grpSpPr>
          <p:sp>
            <p:nvSpPr>
              <p:cNvPr id="6" name="Freeform 3">
                <a:extLst>
                  <a:ext uri="{FF2B5EF4-FFF2-40B4-BE49-F238E27FC236}">
                    <a16:creationId xmlns:a16="http://schemas.microsoft.com/office/drawing/2014/main" id="{DD8F6398-3773-68C5-A8FA-89F349D3B786}"/>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5CB6F9"/>
              </a:solidFill>
            </p:spPr>
            <p:txBody>
              <a:bodyPr/>
              <a:lstStyle/>
              <a:p>
                <a:endParaRPr lang="en-US"/>
              </a:p>
            </p:txBody>
          </p:sp>
          <p:sp>
            <p:nvSpPr>
              <p:cNvPr id="7" name="TextBox 4">
                <a:extLst>
                  <a:ext uri="{FF2B5EF4-FFF2-40B4-BE49-F238E27FC236}">
                    <a16:creationId xmlns:a16="http://schemas.microsoft.com/office/drawing/2014/main" id="{300160C2-638C-8D15-793C-83D1706F85F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8" name="Group 5">
              <a:extLst>
                <a:ext uri="{FF2B5EF4-FFF2-40B4-BE49-F238E27FC236}">
                  <a16:creationId xmlns:a16="http://schemas.microsoft.com/office/drawing/2014/main" id="{5EFD1371-955F-E498-3F28-CA19077B1124}"/>
                </a:ext>
              </a:extLst>
            </p:cNvPr>
            <p:cNvGrpSpPr/>
            <p:nvPr/>
          </p:nvGrpSpPr>
          <p:grpSpPr>
            <a:xfrm>
              <a:off x="2034478" y="2428402"/>
              <a:ext cx="1033962" cy="1033962"/>
              <a:chOff x="0" y="0"/>
              <a:chExt cx="812800" cy="812800"/>
            </a:xfrm>
          </p:grpSpPr>
          <p:sp>
            <p:nvSpPr>
              <p:cNvPr id="9" name="Freeform 6">
                <a:extLst>
                  <a:ext uri="{FF2B5EF4-FFF2-40B4-BE49-F238E27FC236}">
                    <a16:creationId xmlns:a16="http://schemas.microsoft.com/office/drawing/2014/main" id="{99F5B9FA-3EDB-43BF-87C7-F0390D2A58DF}"/>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10" name="TextBox 7">
                <a:extLst>
                  <a:ext uri="{FF2B5EF4-FFF2-40B4-BE49-F238E27FC236}">
                    <a16:creationId xmlns:a16="http://schemas.microsoft.com/office/drawing/2014/main" id="{9030F0E6-C5BC-762D-26E7-BDA9FB3C9A3A}"/>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pic>
          <p:nvPicPr>
            <p:cNvPr id="11" name="Picture 8">
              <a:extLst>
                <a:ext uri="{FF2B5EF4-FFF2-40B4-BE49-F238E27FC236}">
                  <a16:creationId xmlns:a16="http://schemas.microsoft.com/office/drawing/2014/main" id="{3156C53E-FAA0-06A4-8D54-38A7BC732A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145198" y="2576055"/>
              <a:ext cx="812522" cy="738656"/>
            </a:xfrm>
            <a:prstGeom prst="rect">
              <a:avLst/>
            </a:prstGeom>
          </p:spPr>
        </p:pic>
      </p:grpSp>
      <p:grpSp>
        <p:nvGrpSpPr>
          <p:cNvPr id="30" name="Group 29">
            <a:extLst>
              <a:ext uri="{FF2B5EF4-FFF2-40B4-BE49-F238E27FC236}">
                <a16:creationId xmlns:a16="http://schemas.microsoft.com/office/drawing/2014/main" id="{380F098D-67ED-26CE-6EAA-3FC1338F4C77}"/>
              </a:ext>
            </a:extLst>
          </p:cNvPr>
          <p:cNvGrpSpPr/>
          <p:nvPr/>
        </p:nvGrpSpPr>
        <p:grpSpPr>
          <a:xfrm>
            <a:off x="8109900" y="2591468"/>
            <a:ext cx="806914" cy="794137"/>
            <a:chOff x="6459717" y="2431079"/>
            <a:chExt cx="1144682" cy="1126556"/>
          </a:xfrm>
        </p:grpSpPr>
        <p:grpSp>
          <p:nvGrpSpPr>
            <p:cNvPr id="12" name="Group 16">
              <a:extLst>
                <a:ext uri="{FF2B5EF4-FFF2-40B4-BE49-F238E27FC236}">
                  <a16:creationId xmlns:a16="http://schemas.microsoft.com/office/drawing/2014/main" id="{895D23BA-0D24-08CB-32BD-77665FE365A2}"/>
                </a:ext>
              </a:extLst>
            </p:cNvPr>
            <p:cNvGrpSpPr/>
            <p:nvPr/>
          </p:nvGrpSpPr>
          <p:grpSpPr>
            <a:xfrm>
              <a:off x="6570437" y="2523673"/>
              <a:ext cx="1033962" cy="1033962"/>
              <a:chOff x="0" y="0"/>
              <a:chExt cx="812800" cy="812800"/>
            </a:xfrm>
          </p:grpSpPr>
          <p:sp>
            <p:nvSpPr>
              <p:cNvPr id="13" name="Freeform 17">
                <a:extLst>
                  <a:ext uri="{FF2B5EF4-FFF2-40B4-BE49-F238E27FC236}">
                    <a16:creationId xmlns:a16="http://schemas.microsoft.com/office/drawing/2014/main" id="{309930A7-69DE-D27C-5EDE-16E298B13C63}"/>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5CB6F9"/>
              </a:solidFill>
            </p:spPr>
            <p:txBody>
              <a:bodyPr/>
              <a:lstStyle/>
              <a:p>
                <a:endParaRPr lang="en-US"/>
              </a:p>
            </p:txBody>
          </p:sp>
          <p:sp>
            <p:nvSpPr>
              <p:cNvPr id="14" name="TextBox 18">
                <a:extLst>
                  <a:ext uri="{FF2B5EF4-FFF2-40B4-BE49-F238E27FC236}">
                    <a16:creationId xmlns:a16="http://schemas.microsoft.com/office/drawing/2014/main" id="{BF4D6B6A-8DD1-4925-6320-2A0BEC95739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15" name="Group 19">
              <a:extLst>
                <a:ext uri="{FF2B5EF4-FFF2-40B4-BE49-F238E27FC236}">
                  <a16:creationId xmlns:a16="http://schemas.microsoft.com/office/drawing/2014/main" id="{60488868-0889-A035-51EA-608B477A4F80}"/>
                </a:ext>
              </a:extLst>
            </p:cNvPr>
            <p:cNvGrpSpPr/>
            <p:nvPr/>
          </p:nvGrpSpPr>
          <p:grpSpPr>
            <a:xfrm>
              <a:off x="6459717" y="2431079"/>
              <a:ext cx="1033962" cy="1033962"/>
              <a:chOff x="0" y="0"/>
              <a:chExt cx="812800" cy="812800"/>
            </a:xfrm>
          </p:grpSpPr>
          <p:sp>
            <p:nvSpPr>
              <p:cNvPr id="16" name="Freeform 20">
                <a:extLst>
                  <a:ext uri="{FF2B5EF4-FFF2-40B4-BE49-F238E27FC236}">
                    <a16:creationId xmlns:a16="http://schemas.microsoft.com/office/drawing/2014/main" id="{7CD7B583-1D3A-DEFF-9B37-42DE8EFCBB36}"/>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17" name="TextBox 21">
                <a:extLst>
                  <a:ext uri="{FF2B5EF4-FFF2-40B4-BE49-F238E27FC236}">
                    <a16:creationId xmlns:a16="http://schemas.microsoft.com/office/drawing/2014/main" id="{73100517-C6AA-C2DD-E2AD-86A8B3578EEA}"/>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pic>
          <p:nvPicPr>
            <p:cNvPr id="18" name="Picture 22">
              <a:extLst>
                <a:ext uri="{FF2B5EF4-FFF2-40B4-BE49-F238E27FC236}">
                  <a16:creationId xmlns:a16="http://schemas.microsoft.com/office/drawing/2014/main" id="{390CF9DF-A844-B337-B517-20A3C90DBEB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570437" y="2578732"/>
              <a:ext cx="812522" cy="738656"/>
            </a:xfrm>
            <a:prstGeom prst="rect">
              <a:avLst/>
            </a:prstGeom>
          </p:spPr>
        </p:pic>
      </p:grpSp>
      <p:sp>
        <p:nvSpPr>
          <p:cNvPr id="19" name="TextBox 23">
            <a:extLst>
              <a:ext uri="{FF2B5EF4-FFF2-40B4-BE49-F238E27FC236}">
                <a16:creationId xmlns:a16="http://schemas.microsoft.com/office/drawing/2014/main" id="{D4C69631-7970-3305-0103-8C754FAD36D9}"/>
              </a:ext>
            </a:extLst>
          </p:cNvPr>
          <p:cNvSpPr txBox="1"/>
          <p:nvPr/>
        </p:nvSpPr>
        <p:spPr>
          <a:xfrm>
            <a:off x="460291" y="3472396"/>
            <a:ext cx="4210330" cy="1959447"/>
          </a:xfrm>
          <a:prstGeom prst="rect">
            <a:avLst/>
          </a:prstGeom>
        </p:spPr>
        <p:txBody>
          <a:bodyPr wrap="square" lIns="0" tIns="0" rIns="0" bIns="0" rtlCol="0" anchor="t">
            <a:spAutoFit/>
          </a:bodyPr>
          <a:lstStyle/>
          <a:p>
            <a:pPr algn="ctr">
              <a:lnSpc>
                <a:spcPct val="150000"/>
              </a:lnSpc>
              <a:spcBef>
                <a:spcPct val="0"/>
              </a:spcBef>
              <a:buClrTx/>
              <a:buFontTx/>
              <a:buNone/>
            </a:pP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Mỗi</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nhóm</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nhận</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một</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b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b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phiếu</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giấy</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A4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một</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dạng</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kích</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thước</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b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b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chất</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khác</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nhau</a:t>
            </a:r>
            <a:r>
              <a:rPr lang="en-US" sz="22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x-none" sz="2200" kern="1200" dirty="0">
                <a:solidFill>
                  <a:prstClr val="black"/>
                </a:solidFill>
                <a:latin typeface="UTM Avo" panose="02040603050506020204" pitchFamily="18" charset="0"/>
                <a:ea typeface="+mn-ea"/>
                <a:cs typeface="Arial" panose="020B0604020202020204" pitchFamily="34" charset="0"/>
              </a:rPr>
              <a:t> </a:t>
            </a:r>
            <a:endParaRPr lang="en-US" sz="2200" kern="1200" dirty="0">
              <a:solidFill>
                <a:srgbClr val="050A30"/>
              </a:solidFill>
              <a:latin typeface="UTM Avo" panose="02040603050506020204" pitchFamily="18" charset="0"/>
              <a:ea typeface="+mn-ea"/>
              <a:cs typeface="Arial" panose="020B0604020202020204" pitchFamily="34" charset="0"/>
            </a:endParaRPr>
          </a:p>
        </p:txBody>
      </p:sp>
      <p:pic>
        <p:nvPicPr>
          <p:cNvPr id="20" name="Picture 24">
            <a:extLst>
              <a:ext uri="{FF2B5EF4-FFF2-40B4-BE49-F238E27FC236}">
                <a16:creationId xmlns:a16="http://schemas.microsoft.com/office/drawing/2014/main" id="{4794E211-E68F-6BD9-3B86-0521B2F6403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86161" y="5518634"/>
            <a:ext cx="831232" cy="843773"/>
          </a:xfrm>
          <a:prstGeom prst="rect">
            <a:avLst/>
          </a:prstGeom>
        </p:spPr>
      </p:pic>
      <p:pic>
        <p:nvPicPr>
          <p:cNvPr id="21" name="Picture 25">
            <a:extLst>
              <a:ext uri="{FF2B5EF4-FFF2-40B4-BE49-F238E27FC236}">
                <a16:creationId xmlns:a16="http://schemas.microsoft.com/office/drawing/2014/main" id="{9B442736-4567-C36C-671B-CC8EA41CF30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133042" y="5431843"/>
            <a:ext cx="1286079" cy="987918"/>
          </a:xfrm>
          <a:prstGeom prst="rect">
            <a:avLst/>
          </a:prstGeom>
        </p:spPr>
      </p:pic>
      <p:pic>
        <p:nvPicPr>
          <p:cNvPr id="24" name="Picture 28">
            <a:extLst>
              <a:ext uri="{FF2B5EF4-FFF2-40B4-BE49-F238E27FC236}">
                <a16:creationId xmlns:a16="http://schemas.microsoft.com/office/drawing/2014/main" id="{6FBA7B1D-83C4-2E63-CEE5-0713D973130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0181002" y="1669603"/>
            <a:ext cx="794171" cy="833577"/>
          </a:xfrm>
          <a:prstGeom prst="rect">
            <a:avLst/>
          </a:prstGeom>
        </p:spPr>
      </p:pic>
      <p:sp>
        <p:nvSpPr>
          <p:cNvPr id="27" name="TextBox 31">
            <a:extLst>
              <a:ext uri="{FF2B5EF4-FFF2-40B4-BE49-F238E27FC236}">
                <a16:creationId xmlns:a16="http://schemas.microsoft.com/office/drawing/2014/main" id="{4C64919D-CBDA-ED66-A2C6-FAE63861A212}"/>
              </a:ext>
            </a:extLst>
          </p:cNvPr>
          <p:cNvSpPr txBox="1"/>
          <p:nvPr/>
        </p:nvSpPr>
        <p:spPr>
          <a:xfrm>
            <a:off x="2940842" y="1850401"/>
            <a:ext cx="6310316" cy="369332"/>
          </a:xfrm>
          <a:prstGeom prst="rect">
            <a:avLst/>
          </a:prstGeom>
        </p:spPr>
        <p:txBody>
          <a:bodyPr wrap="square" lIns="0" tIns="0" rIns="0" bIns="0" rtlCol="0" anchor="t">
            <a:spAutoFit/>
          </a:bodyPr>
          <a:lstStyle/>
          <a:p>
            <a:pPr algn="ctr">
              <a:spcBef>
                <a:spcPct val="0"/>
              </a:spcBef>
              <a:buClrTx/>
              <a:buFontTx/>
              <a:buNone/>
            </a:pP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Trò</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chơi</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4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Những</a:t>
            </a:r>
            <a:r>
              <a:rPr lang="en-US" sz="24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điều</a:t>
            </a:r>
            <a:r>
              <a:rPr lang="en-US" sz="24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em</a:t>
            </a:r>
            <a:r>
              <a:rPr lang="en-US" sz="24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đã</a:t>
            </a:r>
            <a:r>
              <a:rPr lang="en-US" sz="24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biết</a:t>
            </a:r>
            <a:r>
              <a:rPr lang="en-US" sz="24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endParaRPr lang="en-US" sz="2400" kern="1200" dirty="0">
              <a:solidFill>
                <a:srgbClr val="050A30"/>
              </a:solidFill>
              <a:latin typeface="UTM Avo" panose="02040603050506020204" pitchFamily="18" charset="0"/>
              <a:ea typeface="+mn-ea"/>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9"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299614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6">
            <a:extLst>
              <a:ext uri="{FF2B5EF4-FFF2-40B4-BE49-F238E27FC236}">
                <a16:creationId xmlns:a16="http://schemas.microsoft.com/office/drawing/2014/main" id="{77D0D05C-60D3-5915-96FE-504983288900}"/>
              </a:ext>
            </a:extLst>
          </p:cNvPr>
          <p:cNvSpPr txBox="1"/>
          <p:nvPr/>
        </p:nvSpPr>
        <p:spPr>
          <a:xfrm>
            <a:off x="689313" y="2394001"/>
            <a:ext cx="8892955" cy="530979"/>
          </a:xfrm>
          <a:prstGeom prst="rect">
            <a:avLst/>
          </a:prstGeom>
        </p:spPr>
        <p:txBody>
          <a:bodyPr wrap="square" lIns="0" tIns="0" rIns="0" bIns="0" rtlCol="0" anchor="t">
            <a:spAutoFit/>
          </a:bodyPr>
          <a:lstStyle/>
          <a:p>
            <a:pPr>
              <a:lnSpc>
                <a:spcPts val="5040"/>
              </a:lnSpc>
              <a:spcBef>
                <a:spcPct val="0"/>
              </a:spcBef>
              <a:buClrTx/>
              <a:buFontTx/>
              <a:buNone/>
            </a:pPr>
            <a:r>
              <a:rPr lang="en-US" sz="2000" kern="1200" dirty="0">
                <a:solidFill>
                  <a:schemeClr val="tx1"/>
                </a:solidFill>
                <a:latin typeface="UTM Avo" panose="02040603050506020204" pitchFamily="18" charset="0"/>
                <a:ea typeface="+mn-ea"/>
                <a:cs typeface="Arial" panose="020B0604020202020204" pitchFamily="34" charset="0"/>
              </a:rPr>
              <a:t>Quan </a:t>
            </a:r>
            <a:r>
              <a:rPr lang="en-US" sz="2000" kern="1200" dirty="0" err="1">
                <a:solidFill>
                  <a:schemeClr val="tx1"/>
                </a:solidFill>
                <a:latin typeface="UTM Avo" panose="02040603050506020204" pitchFamily="18" charset="0"/>
                <a:ea typeface="+mn-ea"/>
                <a:cs typeface="Arial" panose="020B0604020202020204" pitchFamily="34" charset="0"/>
              </a:rPr>
              <a:t>sát</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một</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số</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khối</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cơ</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bản</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sau</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và</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chỉ</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ra</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sự</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khác</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nhau</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giữa</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các</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khối</a:t>
            </a:r>
            <a:r>
              <a:rPr lang="en-US" sz="2000" kern="1200" dirty="0">
                <a:solidFill>
                  <a:schemeClr val="tx1"/>
                </a:solidFill>
                <a:latin typeface="UTM Avo" panose="02040603050506020204" pitchFamily="18" charset="0"/>
                <a:ea typeface="+mn-ea"/>
                <a:cs typeface="Arial" panose="020B0604020202020204" pitchFamily="34" charset="0"/>
              </a:rPr>
              <a:t>.</a:t>
            </a:r>
          </a:p>
        </p:txBody>
      </p:sp>
      <p:sp>
        <p:nvSpPr>
          <p:cNvPr id="3" name="TextBox 17">
            <a:extLst>
              <a:ext uri="{FF2B5EF4-FFF2-40B4-BE49-F238E27FC236}">
                <a16:creationId xmlns:a16="http://schemas.microsoft.com/office/drawing/2014/main" id="{3747924B-D503-D46B-D6A7-EE30E31DDB12}"/>
              </a:ext>
            </a:extLst>
          </p:cNvPr>
          <p:cNvSpPr txBox="1"/>
          <p:nvPr/>
        </p:nvSpPr>
        <p:spPr>
          <a:xfrm>
            <a:off x="440539" y="5587818"/>
            <a:ext cx="3906867" cy="857992"/>
          </a:xfrm>
          <a:prstGeom prst="rect">
            <a:avLst/>
          </a:prstGeom>
        </p:spPr>
        <p:txBody>
          <a:bodyPr wrap="square" lIns="0" tIns="0" rIns="0" bIns="0" rtlCol="0" anchor="t">
            <a:spAutoFit/>
          </a:bodyPr>
          <a:lstStyle/>
          <a:p>
            <a:pPr algn="ctr">
              <a:lnSpc>
                <a:spcPct val="150000"/>
              </a:lnSpc>
              <a:spcBef>
                <a:spcPct val="0"/>
              </a:spcBef>
              <a:buClrTx/>
              <a:buFontTx/>
              <a:buNone/>
            </a:pP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Sự</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khác</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về</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dạng</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ở</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cặp</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số</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1</a:t>
            </a:r>
            <a:r>
              <a:rPr lang="x-none" sz="2000" kern="1200" dirty="0">
                <a:solidFill>
                  <a:schemeClr val="tx1"/>
                </a:solidFill>
                <a:latin typeface="UTM Avo" panose="02040603050506020204" pitchFamily="18" charset="0"/>
                <a:ea typeface="+mn-ea"/>
                <a:cs typeface="Arial" panose="020B0604020202020204" pitchFamily="34" charset="0"/>
              </a:rPr>
              <a:t> </a:t>
            </a:r>
            <a:endParaRPr lang="en-US" sz="2000" kern="1200" dirty="0">
              <a:solidFill>
                <a:schemeClr val="tx1"/>
              </a:solidFill>
              <a:latin typeface="UTM Avo" panose="02040603050506020204" pitchFamily="18" charset="0"/>
              <a:ea typeface="+mn-ea"/>
              <a:cs typeface="Arial" panose="020B0604020202020204" pitchFamily="34" charset="0"/>
            </a:endParaRPr>
          </a:p>
        </p:txBody>
      </p:sp>
      <p:sp>
        <p:nvSpPr>
          <p:cNvPr id="4" name="TextBox 34">
            <a:extLst>
              <a:ext uri="{FF2B5EF4-FFF2-40B4-BE49-F238E27FC236}">
                <a16:creationId xmlns:a16="http://schemas.microsoft.com/office/drawing/2014/main" id="{E69D346D-19FE-A5C4-20E2-8F9B2FD64327}"/>
              </a:ext>
            </a:extLst>
          </p:cNvPr>
          <p:cNvSpPr txBox="1"/>
          <p:nvPr/>
        </p:nvSpPr>
        <p:spPr>
          <a:xfrm>
            <a:off x="4545880" y="5587818"/>
            <a:ext cx="4900124" cy="857992"/>
          </a:xfrm>
          <a:prstGeom prst="rect">
            <a:avLst/>
          </a:prstGeom>
          <a:solidFill>
            <a:schemeClr val="bg1"/>
          </a:solidFill>
        </p:spPr>
        <p:txBody>
          <a:bodyPr wrap="square" lIns="0" tIns="0" rIns="0" bIns="0" rtlCol="0" anchor="t">
            <a:spAutoFit/>
          </a:bodyPr>
          <a:lstStyle/>
          <a:p>
            <a:pPr algn="ctr">
              <a:lnSpc>
                <a:spcPct val="150000"/>
              </a:lnSpc>
              <a:spcBef>
                <a:spcPct val="0"/>
              </a:spcBef>
              <a:buClrTx/>
              <a:buFontTx/>
              <a:buNone/>
            </a:pP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Sự</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khác</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về</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dạng</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kích</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thước</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ở</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cặp</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số</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2.</a:t>
            </a:r>
            <a:r>
              <a:rPr lang="x-none" sz="2000" kern="1200" dirty="0">
                <a:solidFill>
                  <a:schemeClr val="tx1"/>
                </a:solidFill>
                <a:latin typeface="UTM Avo" panose="02040603050506020204" pitchFamily="18" charset="0"/>
                <a:ea typeface="+mn-ea"/>
                <a:cs typeface="Arial" panose="020B0604020202020204" pitchFamily="34" charset="0"/>
              </a:rPr>
              <a:t> </a:t>
            </a:r>
            <a:endParaRPr lang="en-US" sz="2000" kern="1200" dirty="0">
              <a:solidFill>
                <a:schemeClr val="tx1"/>
              </a:solidFill>
              <a:latin typeface="UTM Avo" panose="02040603050506020204" pitchFamily="18" charset="0"/>
              <a:ea typeface="+mn-ea"/>
              <a:cs typeface="Arial" panose="020B0604020202020204" pitchFamily="34" charset="0"/>
            </a:endParaRPr>
          </a:p>
        </p:txBody>
      </p:sp>
      <p:pic>
        <p:nvPicPr>
          <p:cNvPr id="5" name="Picture 37">
            <a:extLst>
              <a:ext uri="{FF2B5EF4-FFF2-40B4-BE49-F238E27FC236}">
                <a16:creationId xmlns:a16="http://schemas.microsoft.com/office/drawing/2014/main" id="{6647294D-774F-68BF-949E-0B0F113671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007813" y="3429000"/>
            <a:ext cx="1349010" cy="1369363"/>
          </a:xfrm>
          <a:prstGeom prst="rect">
            <a:avLst/>
          </a:prstGeom>
        </p:spPr>
      </p:pic>
      <p:sp>
        <p:nvSpPr>
          <p:cNvPr id="13" name="TextBox 12">
            <a:extLst>
              <a:ext uri="{FF2B5EF4-FFF2-40B4-BE49-F238E27FC236}">
                <a16:creationId xmlns:a16="http://schemas.microsoft.com/office/drawing/2014/main" id="{099031F9-2159-7855-F447-EEB3A4D08352}"/>
              </a:ext>
            </a:extLst>
          </p:cNvPr>
          <p:cNvSpPr txBox="1"/>
          <p:nvPr/>
        </p:nvSpPr>
        <p:spPr>
          <a:xfrm>
            <a:off x="471896" y="1888692"/>
            <a:ext cx="5799559" cy="461665"/>
          </a:xfrm>
          <a:prstGeom prst="rect">
            <a:avLst/>
          </a:prstGeom>
          <a:noFill/>
        </p:spPr>
        <p:txBody>
          <a:bodyPr wrap="square">
            <a:spAutoFit/>
          </a:bodyPr>
          <a:lstStyle/>
          <a:p>
            <a:pPr>
              <a:buClrTx/>
              <a:buFontTx/>
              <a:buNone/>
            </a:pPr>
            <a:r>
              <a:rPr lang="en-US" sz="2400" b="1" kern="1200" dirty="0">
                <a:solidFill>
                  <a:schemeClr val="tx1"/>
                </a:solidFill>
                <a:latin typeface="UTM Avo" panose="02040603050506020204" pitchFamily="18" charset="0"/>
                <a:ea typeface="Calibri" panose="020F0502020204030204" pitchFamily="34" charset="0"/>
                <a:cs typeface="Arial" panose="020B0604020202020204" pitchFamily="34" charset="0"/>
              </a:rPr>
              <a:t>1. </a:t>
            </a:r>
            <a:r>
              <a:rPr lang="en-US" sz="2400" b="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Nhận</a:t>
            </a:r>
            <a:r>
              <a:rPr lang="en-US" sz="2400" b="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biết</a:t>
            </a:r>
            <a:r>
              <a:rPr lang="en-US" sz="2400" b="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khối</a:t>
            </a:r>
            <a:r>
              <a:rPr lang="en-US" sz="2400" b="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tương</a:t>
            </a:r>
            <a:r>
              <a:rPr lang="en-US" sz="2400" b="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phản</a:t>
            </a:r>
            <a:r>
              <a:rPr lang="x-none" sz="2400" kern="1200" dirty="0">
                <a:solidFill>
                  <a:schemeClr val="tx1"/>
                </a:solidFill>
                <a:latin typeface="UTM Avo" panose="02040603050506020204" pitchFamily="18" charset="0"/>
                <a:ea typeface="+mn-ea"/>
                <a:cs typeface="Arial" panose="020B0604020202020204" pitchFamily="34" charset="0"/>
              </a:rPr>
              <a:t> </a:t>
            </a:r>
          </a:p>
        </p:txBody>
      </p:sp>
      <p:pic>
        <p:nvPicPr>
          <p:cNvPr id="14" name="Picture 13">
            <a:extLst>
              <a:ext uri="{FF2B5EF4-FFF2-40B4-BE49-F238E27FC236}">
                <a16:creationId xmlns:a16="http://schemas.microsoft.com/office/drawing/2014/main" id="{7FD15385-2079-D4C7-F658-B39566B2C9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9313" y="3168989"/>
            <a:ext cx="3409318" cy="2324535"/>
          </a:xfrm>
          <a:prstGeom prst="rect">
            <a:avLst/>
          </a:prstGeom>
        </p:spPr>
      </p:pic>
      <p:pic>
        <p:nvPicPr>
          <p:cNvPr id="15" name="Picture 14">
            <a:extLst>
              <a:ext uri="{FF2B5EF4-FFF2-40B4-BE49-F238E27FC236}">
                <a16:creationId xmlns:a16="http://schemas.microsoft.com/office/drawing/2014/main" id="{202AD84C-5AD6-2359-4180-87BCEBD93D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42961" y="3125591"/>
            <a:ext cx="2905961" cy="24113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up)">
                                      <p:cBhvr>
                                        <p:cTn id="8" dur="500"/>
                                        <p:tgtEl>
                                          <p:spTgt spid="13"/>
                                        </p:tgtEl>
                                      </p:cBhvr>
                                    </p:animEffec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linds(horizontal)">
                                      <p:cBhvr>
                                        <p:cTn id="18" dur="500"/>
                                        <p:tgtEl>
                                          <p:spTgt spid="14"/>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linds(horizontal)">
                                      <p:cBhvr>
                                        <p:cTn id="26" dur="500"/>
                                        <p:tgtEl>
                                          <p:spTgt spid="15"/>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linds(horizontal)">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AutoShape 4">
            <a:extLst>
              <a:ext uri="{FF2B5EF4-FFF2-40B4-BE49-F238E27FC236}">
                <a16:creationId xmlns:a16="http://schemas.microsoft.com/office/drawing/2014/main" id="{6B3C0B93-4CC7-1F89-8C7D-F482CE102ACA}"/>
              </a:ext>
            </a:extLst>
          </p:cNvPr>
          <p:cNvSpPr/>
          <p:nvPr/>
        </p:nvSpPr>
        <p:spPr>
          <a:xfrm>
            <a:off x="2726492" y="2431841"/>
            <a:ext cx="1346898" cy="0"/>
          </a:xfrm>
          <a:prstGeom prst="line">
            <a:avLst/>
          </a:prstGeom>
          <a:ln w="47625" cap="flat">
            <a:solidFill>
              <a:srgbClr val="050A30"/>
            </a:solidFill>
            <a:prstDash val="solid"/>
            <a:headEnd type="none" w="sm" len="sm"/>
            <a:tailEnd type="none" w="sm" len="sm"/>
          </a:ln>
        </p:spPr>
        <p:txBody>
          <a:bodyPr/>
          <a:lstStyle/>
          <a:p>
            <a:endParaRPr lang="en-US">
              <a:solidFill>
                <a:schemeClr val="tx1"/>
              </a:solidFill>
            </a:endParaRPr>
          </a:p>
        </p:txBody>
      </p:sp>
      <p:sp>
        <p:nvSpPr>
          <p:cNvPr id="3" name="AutoShape 5">
            <a:extLst>
              <a:ext uri="{FF2B5EF4-FFF2-40B4-BE49-F238E27FC236}">
                <a16:creationId xmlns:a16="http://schemas.microsoft.com/office/drawing/2014/main" id="{DEAE0A27-7F69-3992-2208-303EFB6D7197}"/>
              </a:ext>
            </a:extLst>
          </p:cNvPr>
          <p:cNvSpPr/>
          <p:nvPr/>
        </p:nvSpPr>
        <p:spPr>
          <a:xfrm>
            <a:off x="7119415" y="2440942"/>
            <a:ext cx="1369195" cy="0"/>
          </a:xfrm>
          <a:prstGeom prst="line">
            <a:avLst/>
          </a:prstGeom>
          <a:ln w="47625" cap="flat">
            <a:solidFill>
              <a:srgbClr val="050A30"/>
            </a:solidFill>
            <a:prstDash val="solid"/>
            <a:headEnd type="none" w="sm" len="sm"/>
            <a:tailEnd type="none" w="sm" len="sm"/>
          </a:ln>
        </p:spPr>
        <p:txBody>
          <a:bodyPr/>
          <a:lstStyle/>
          <a:p>
            <a:endParaRPr lang="en-US">
              <a:solidFill>
                <a:schemeClr val="tx1"/>
              </a:solidFill>
            </a:endParaRPr>
          </a:p>
        </p:txBody>
      </p:sp>
      <p:sp>
        <p:nvSpPr>
          <p:cNvPr id="4" name="TextBox 6">
            <a:extLst>
              <a:ext uri="{FF2B5EF4-FFF2-40B4-BE49-F238E27FC236}">
                <a16:creationId xmlns:a16="http://schemas.microsoft.com/office/drawing/2014/main" id="{7A4FCB54-3D4A-10D1-7F11-4563D8C9493A}"/>
              </a:ext>
            </a:extLst>
          </p:cNvPr>
          <p:cNvSpPr txBox="1"/>
          <p:nvPr/>
        </p:nvSpPr>
        <p:spPr>
          <a:xfrm>
            <a:off x="3520645" y="2177914"/>
            <a:ext cx="4144924" cy="430887"/>
          </a:xfrm>
          <a:prstGeom prst="rect">
            <a:avLst/>
          </a:prstGeom>
        </p:spPr>
        <p:txBody>
          <a:bodyPr wrap="square" lIns="0" tIns="0" rIns="0" bIns="0" rtlCol="0" anchor="t">
            <a:spAutoFit/>
          </a:bodyPr>
          <a:lstStyle/>
          <a:p>
            <a:pPr algn="ctr">
              <a:spcBef>
                <a:spcPct val="0"/>
              </a:spcBef>
              <a:buClrTx/>
              <a:buFontTx/>
              <a:buNone/>
            </a:pPr>
            <a:r>
              <a:rPr lang="en-US" sz="2800" b="1" kern="1200" dirty="0" err="1">
                <a:solidFill>
                  <a:schemeClr val="tx1"/>
                </a:solidFill>
                <a:latin typeface="UTM Avo" panose="02040603050506020204" pitchFamily="18" charset="0"/>
                <a:ea typeface="+mn-ea"/>
                <a:cs typeface="Arial" panose="020B0604020202020204" pitchFamily="34" charset="0"/>
              </a:rPr>
              <a:t>Sự</a:t>
            </a:r>
            <a:r>
              <a:rPr lang="en-US" sz="2800" b="1" kern="1200" dirty="0">
                <a:solidFill>
                  <a:schemeClr val="tx1"/>
                </a:solidFill>
                <a:latin typeface="UTM Avo" panose="02040603050506020204" pitchFamily="18" charset="0"/>
                <a:ea typeface="+mn-ea"/>
                <a:cs typeface="Arial" panose="020B0604020202020204" pitchFamily="34" charset="0"/>
              </a:rPr>
              <a:t> </a:t>
            </a:r>
            <a:r>
              <a:rPr lang="en-US" sz="2800" b="1" kern="1200" dirty="0" err="1">
                <a:solidFill>
                  <a:schemeClr val="tx1"/>
                </a:solidFill>
                <a:latin typeface="UTM Avo" panose="02040603050506020204" pitchFamily="18" charset="0"/>
                <a:ea typeface="+mn-ea"/>
                <a:cs typeface="Arial" panose="020B0604020202020204" pitchFamily="34" charset="0"/>
              </a:rPr>
              <a:t>khác</a:t>
            </a:r>
            <a:r>
              <a:rPr lang="en-US" sz="2800" b="1" kern="1200" dirty="0">
                <a:solidFill>
                  <a:schemeClr val="tx1"/>
                </a:solidFill>
                <a:latin typeface="UTM Avo" panose="02040603050506020204" pitchFamily="18" charset="0"/>
                <a:ea typeface="+mn-ea"/>
                <a:cs typeface="Arial" panose="020B0604020202020204" pitchFamily="34" charset="0"/>
              </a:rPr>
              <a:t> </a:t>
            </a:r>
            <a:r>
              <a:rPr lang="en-US" sz="2800" b="1" kern="1200" dirty="0" err="1">
                <a:solidFill>
                  <a:schemeClr val="tx1"/>
                </a:solidFill>
                <a:latin typeface="UTM Avo" panose="02040603050506020204" pitchFamily="18" charset="0"/>
                <a:ea typeface="+mn-ea"/>
                <a:cs typeface="Arial" panose="020B0604020202020204" pitchFamily="34" charset="0"/>
              </a:rPr>
              <a:t>nhau</a:t>
            </a:r>
            <a:endParaRPr lang="en-US" sz="2800" b="1" kern="1200" dirty="0">
              <a:solidFill>
                <a:schemeClr val="tx1"/>
              </a:solidFill>
              <a:latin typeface="UTM Avo" panose="02040603050506020204" pitchFamily="18" charset="0"/>
              <a:ea typeface="+mn-ea"/>
              <a:cs typeface="Arial" panose="020B0604020202020204" pitchFamily="34" charset="0"/>
            </a:endParaRPr>
          </a:p>
        </p:txBody>
      </p:sp>
      <p:sp>
        <p:nvSpPr>
          <p:cNvPr id="9" name="TextBox 7">
            <a:extLst>
              <a:ext uri="{FF2B5EF4-FFF2-40B4-BE49-F238E27FC236}">
                <a16:creationId xmlns:a16="http://schemas.microsoft.com/office/drawing/2014/main" id="{A24756D9-7409-DA23-478A-B17F87376E41}"/>
              </a:ext>
            </a:extLst>
          </p:cNvPr>
          <p:cNvSpPr txBox="1"/>
          <p:nvPr/>
        </p:nvSpPr>
        <p:spPr>
          <a:xfrm>
            <a:off x="534321" y="3893011"/>
            <a:ext cx="4667330" cy="1781321"/>
          </a:xfrm>
          <a:prstGeom prst="rect">
            <a:avLst/>
          </a:prstGeom>
        </p:spPr>
        <p:txBody>
          <a:bodyPr wrap="square" lIns="0" tIns="0" rIns="0" bIns="0" rtlCol="0" anchor="t">
            <a:spAutoFit/>
          </a:bodyPr>
          <a:lstStyle/>
          <a:p>
            <a:pPr algn="ctr">
              <a:lnSpc>
                <a:spcPct val="150000"/>
              </a:lnSpc>
              <a:spcBef>
                <a:spcPct val="0"/>
              </a:spcBef>
              <a:buClrTx/>
              <a:buFontTx/>
              <a:buNone/>
            </a:pP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Cặp</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1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gồm</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lập</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phương</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cầu</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là</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hai</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dạng</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b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b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khác</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đặt</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gần</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thể</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hiện</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sự</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tương</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phản</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về</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dạng</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a:t>
            </a:r>
            <a:r>
              <a:rPr lang="x-none" sz="2000" kern="1200" dirty="0">
                <a:solidFill>
                  <a:schemeClr val="tx1"/>
                </a:solidFill>
                <a:latin typeface="UTM Avo" panose="02040603050506020204" pitchFamily="18" charset="0"/>
                <a:ea typeface="+mn-ea"/>
                <a:cs typeface="Arial" panose="020B0604020202020204" pitchFamily="34" charset="0"/>
              </a:rPr>
              <a:t> </a:t>
            </a:r>
            <a:endParaRPr lang="en-US" sz="2000" kern="1200" dirty="0">
              <a:solidFill>
                <a:schemeClr val="tx1"/>
              </a:solidFill>
              <a:latin typeface="UTM Avo" panose="02040603050506020204" pitchFamily="18" charset="0"/>
              <a:ea typeface="+mn-ea"/>
              <a:cs typeface="Arial" panose="020B0604020202020204" pitchFamily="34" charset="0"/>
            </a:endParaRPr>
          </a:p>
        </p:txBody>
      </p:sp>
      <p:sp>
        <p:nvSpPr>
          <p:cNvPr id="10" name="TextBox 9">
            <a:extLst>
              <a:ext uri="{FF2B5EF4-FFF2-40B4-BE49-F238E27FC236}">
                <a16:creationId xmlns:a16="http://schemas.microsoft.com/office/drawing/2014/main" id="{F7D94DB4-3414-F850-3147-D423232EA87D}"/>
              </a:ext>
            </a:extLst>
          </p:cNvPr>
          <p:cNvSpPr txBox="1"/>
          <p:nvPr/>
        </p:nvSpPr>
        <p:spPr>
          <a:xfrm>
            <a:off x="5965690" y="3893011"/>
            <a:ext cx="4667331" cy="2242986"/>
          </a:xfrm>
          <a:prstGeom prst="rect">
            <a:avLst/>
          </a:prstGeom>
          <a:solidFill>
            <a:schemeClr val="bg1"/>
          </a:solidFill>
        </p:spPr>
        <p:txBody>
          <a:bodyPr wrap="square" lIns="0" tIns="0" rIns="0" bIns="0" rtlCol="0" anchor="t">
            <a:spAutoFit/>
          </a:bodyPr>
          <a:lstStyle/>
          <a:p>
            <a:pPr algn="ctr">
              <a:lnSpc>
                <a:spcPct val="150000"/>
              </a:lnSpc>
              <a:buClrTx/>
              <a:buFontTx/>
              <a:buNone/>
            </a:pP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Cặp</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2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gồm</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hai</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lập</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phương</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là</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giống</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về</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dạng</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những</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kích</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thước</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lớn</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nhỏ</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khác</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đặt</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gần</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thể</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hiện</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sự</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tương</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phản</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về</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kích</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thước</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khối</a:t>
            </a:r>
            <a:r>
              <a:rPr lang="x-none" sz="2000" kern="1200" dirty="0">
                <a:solidFill>
                  <a:schemeClr val="tx1"/>
                </a:solidFill>
                <a:latin typeface="UTM Avo" panose="02040603050506020204" pitchFamily="18" charset="0"/>
                <a:ea typeface="+mn-ea"/>
                <a:cs typeface="Arial" panose="020B0604020202020204" pitchFamily="34" charset="0"/>
              </a:rPr>
              <a:t> </a:t>
            </a:r>
            <a:endParaRPr lang="en-US" sz="2000" kern="1200" dirty="0">
              <a:solidFill>
                <a:schemeClr val="tx1"/>
              </a:solidFill>
              <a:latin typeface="UTM Avo" panose="02040603050506020204" pitchFamily="18" charset="0"/>
              <a:ea typeface="+mn-ea"/>
              <a:cs typeface="Arial" panose="020B0604020202020204" pitchFamily="34" charset="0"/>
            </a:endParaRPr>
          </a:p>
        </p:txBody>
      </p:sp>
      <p:sp>
        <p:nvSpPr>
          <p:cNvPr id="11" name="AutoShape 12">
            <a:extLst>
              <a:ext uri="{FF2B5EF4-FFF2-40B4-BE49-F238E27FC236}">
                <a16:creationId xmlns:a16="http://schemas.microsoft.com/office/drawing/2014/main" id="{96286FE5-399D-9F88-5B14-8D3B1523BDB7}"/>
              </a:ext>
            </a:extLst>
          </p:cNvPr>
          <p:cNvSpPr/>
          <p:nvPr/>
        </p:nvSpPr>
        <p:spPr>
          <a:xfrm rot="5400000">
            <a:off x="2114273" y="3044889"/>
            <a:ext cx="1255520" cy="0"/>
          </a:xfrm>
          <a:prstGeom prst="line">
            <a:avLst/>
          </a:prstGeom>
          <a:ln w="47625" cap="flat">
            <a:solidFill>
              <a:srgbClr val="050A30"/>
            </a:solidFill>
            <a:prstDash val="solid"/>
            <a:headEnd type="none" w="sm" len="sm"/>
            <a:tailEnd type="triangle" w="lg" len="med"/>
          </a:ln>
        </p:spPr>
        <p:txBody>
          <a:bodyPr/>
          <a:lstStyle/>
          <a:p>
            <a:endParaRPr lang="en-US">
              <a:solidFill>
                <a:schemeClr val="tx1"/>
              </a:solidFill>
            </a:endParaRPr>
          </a:p>
        </p:txBody>
      </p:sp>
      <p:sp>
        <p:nvSpPr>
          <p:cNvPr id="12" name="AutoShape 13">
            <a:extLst>
              <a:ext uri="{FF2B5EF4-FFF2-40B4-BE49-F238E27FC236}">
                <a16:creationId xmlns:a16="http://schemas.microsoft.com/office/drawing/2014/main" id="{29B054AE-7BC2-8BAE-92F8-4C76C04B257F}"/>
              </a:ext>
            </a:extLst>
          </p:cNvPr>
          <p:cNvSpPr/>
          <p:nvPr/>
        </p:nvSpPr>
        <p:spPr>
          <a:xfrm rot="5400000">
            <a:off x="7903713" y="3025839"/>
            <a:ext cx="1217420" cy="0"/>
          </a:xfrm>
          <a:prstGeom prst="line">
            <a:avLst/>
          </a:prstGeom>
          <a:ln w="47625" cap="flat">
            <a:solidFill>
              <a:srgbClr val="050A30"/>
            </a:solidFill>
            <a:prstDash val="solid"/>
            <a:headEnd type="none" w="sm" len="sm"/>
            <a:tailEnd type="triangle" w="lg" len="med"/>
          </a:ln>
        </p:spPr>
        <p:txBody>
          <a:bodyPr/>
          <a:lstStyle/>
          <a:p>
            <a:endParaRPr lang="en-US">
              <a:solidFill>
                <a:schemeClr val="tx1"/>
              </a:solidFill>
            </a:endParaRPr>
          </a:p>
        </p:txBody>
      </p:sp>
      <p:pic>
        <p:nvPicPr>
          <p:cNvPr id="13" name="Picture 14">
            <a:extLst>
              <a:ext uri="{FF2B5EF4-FFF2-40B4-BE49-F238E27FC236}">
                <a16:creationId xmlns:a16="http://schemas.microsoft.com/office/drawing/2014/main" id="{9AC4CD94-BD3F-A880-B85B-FCB3D9A2F15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997370" y="2755702"/>
            <a:ext cx="810325" cy="822550"/>
          </a:xfrm>
          <a:prstGeom prst="rect">
            <a:avLst/>
          </a:prstGeom>
        </p:spPr>
      </p:pic>
      <p:pic>
        <p:nvPicPr>
          <p:cNvPr id="14" name="Picture 15">
            <a:extLst>
              <a:ext uri="{FF2B5EF4-FFF2-40B4-BE49-F238E27FC236}">
                <a16:creationId xmlns:a16="http://schemas.microsoft.com/office/drawing/2014/main" id="{D0C92E75-399F-29CD-A659-7A8DDAE1304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093952" y="1814578"/>
            <a:ext cx="685337" cy="526450"/>
          </a:xfrm>
          <a:prstGeom prst="rect">
            <a:avLst/>
          </a:prstGeom>
        </p:spPr>
      </p:pic>
      <p:pic>
        <p:nvPicPr>
          <p:cNvPr id="15" name="Picture 18">
            <a:extLst>
              <a:ext uri="{FF2B5EF4-FFF2-40B4-BE49-F238E27FC236}">
                <a16:creationId xmlns:a16="http://schemas.microsoft.com/office/drawing/2014/main" id="{75968F26-CD5D-207F-2C3E-F52909D87C5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590699" y="1763716"/>
            <a:ext cx="501563" cy="526450"/>
          </a:xfrm>
          <a:prstGeom prst="rect">
            <a:avLst/>
          </a:prstGeom>
        </p:spPr>
      </p:pic>
    </p:spTree>
    <p:extLst>
      <p:ext uri="{BB962C8B-B14F-4D97-AF65-F5344CB8AC3E}">
        <p14:creationId xmlns:p14="http://schemas.microsoft.com/office/powerpoint/2010/main" val="2154448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par>
                                <p:cTn id="8" presetID="18" presetClass="entr" presetSubtype="1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trips(downLeft)">
                                      <p:cBhvr>
                                        <p:cTn id="10" dur="500"/>
                                        <p:tgtEl>
                                          <p:spTgt spid="2"/>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strips(downLeft)">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strips(downLeft)">
                                      <p:cBhvr>
                                        <p:cTn id="18" dur="500"/>
                                        <p:tgtEl>
                                          <p:spTgt spid="12"/>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strips(downLeft)">
                                      <p:cBhvr>
                                        <p:cTn id="21" dur="500"/>
                                        <p:tgtEl>
                                          <p:spTgt spid="10"/>
                                        </p:tgtEl>
                                      </p:cBhvr>
                                    </p:animEffect>
                                  </p:childTnLst>
                                </p:cTn>
                              </p:par>
                              <p:par>
                                <p:cTn id="22" presetID="18" presetClass="entr" presetSubtype="12"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strips(downLeft)">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4" name="Group 5">
            <a:extLst>
              <a:ext uri="{FF2B5EF4-FFF2-40B4-BE49-F238E27FC236}">
                <a16:creationId xmlns:a16="http://schemas.microsoft.com/office/drawing/2014/main" id="{C09A53C6-615B-151A-B3D0-A9FF5948D2AA}"/>
              </a:ext>
            </a:extLst>
          </p:cNvPr>
          <p:cNvGrpSpPr/>
          <p:nvPr/>
        </p:nvGrpSpPr>
        <p:grpSpPr>
          <a:xfrm>
            <a:off x="524694" y="3631374"/>
            <a:ext cx="555114" cy="555114"/>
            <a:chOff x="0" y="0"/>
            <a:chExt cx="812800" cy="812800"/>
          </a:xfrm>
        </p:grpSpPr>
        <p:sp>
          <p:nvSpPr>
            <p:cNvPr id="5" name="Freeform 6">
              <a:extLst>
                <a:ext uri="{FF2B5EF4-FFF2-40B4-BE49-F238E27FC236}">
                  <a16:creationId xmlns:a16="http://schemas.microsoft.com/office/drawing/2014/main" id="{00C254F7-C80B-6577-A7C3-7D8F65D38234}"/>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6" name="TextBox 7">
              <a:extLst>
                <a:ext uri="{FF2B5EF4-FFF2-40B4-BE49-F238E27FC236}">
                  <a16:creationId xmlns:a16="http://schemas.microsoft.com/office/drawing/2014/main" id="{33E2EC69-D70E-4F37-9D46-229B8A4CC2A5}"/>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7" name="Group 11">
            <a:extLst>
              <a:ext uri="{FF2B5EF4-FFF2-40B4-BE49-F238E27FC236}">
                <a16:creationId xmlns:a16="http://schemas.microsoft.com/office/drawing/2014/main" id="{EEBED971-6DA0-450B-ED7E-AB7ADEDE6BC8}"/>
              </a:ext>
            </a:extLst>
          </p:cNvPr>
          <p:cNvGrpSpPr/>
          <p:nvPr/>
        </p:nvGrpSpPr>
        <p:grpSpPr>
          <a:xfrm>
            <a:off x="524694" y="4627476"/>
            <a:ext cx="555114" cy="555114"/>
            <a:chOff x="0" y="0"/>
            <a:chExt cx="812800" cy="812800"/>
          </a:xfrm>
        </p:grpSpPr>
        <p:sp>
          <p:nvSpPr>
            <p:cNvPr id="8" name="Freeform 12">
              <a:extLst>
                <a:ext uri="{FF2B5EF4-FFF2-40B4-BE49-F238E27FC236}">
                  <a16:creationId xmlns:a16="http://schemas.microsoft.com/office/drawing/2014/main" id="{16850521-CAB2-0AB4-F686-2DDA5EABEF3D}"/>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9" name="TextBox 13">
              <a:extLst>
                <a:ext uri="{FF2B5EF4-FFF2-40B4-BE49-F238E27FC236}">
                  <a16:creationId xmlns:a16="http://schemas.microsoft.com/office/drawing/2014/main" id="{D4232E91-6504-F626-2E81-639E31F8E4D5}"/>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pic>
        <p:nvPicPr>
          <p:cNvPr id="10" name="Picture 14">
            <a:extLst>
              <a:ext uri="{FF2B5EF4-FFF2-40B4-BE49-F238E27FC236}">
                <a16:creationId xmlns:a16="http://schemas.microsoft.com/office/drawing/2014/main" id="{34BEBABB-8D28-61B1-0D86-B1D35A5EAB67}"/>
              </a:ext>
            </a:extLst>
          </p:cNvPr>
          <p:cNvPicPr>
            <a:picLocks noChangeAspect="1"/>
          </p:cNvPicPr>
          <p:nvPr/>
        </p:nvPicPr>
        <p:blipFill>
          <a:blip r:embed="rId4">
            <a:alphaModFix amt="5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95614" y="2808807"/>
            <a:ext cx="3365970" cy="3483539"/>
          </a:xfrm>
          <a:prstGeom prst="rect">
            <a:avLst/>
          </a:prstGeom>
        </p:spPr>
      </p:pic>
      <p:sp>
        <p:nvSpPr>
          <p:cNvPr id="11" name="TextBox 22">
            <a:extLst>
              <a:ext uri="{FF2B5EF4-FFF2-40B4-BE49-F238E27FC236}">
                <a16:creationId xmlns:a16="http://schemas.microsoft.com/office/drawing/2014/main" id="{D07506D5-82C1-D01A-96A1-245D765FCC13}"/>
              </a:ext>
            </a:extLst>
          </p:cNvPr>
          <p:cNvSpPr txBox="1"/>
          <p:nvPr/>
        </p:nvSpPr>
        <p:spPr>
          <a:xfrm>
            <a:off x="1333675" y="3641699"/>
            <a:ext cx="5295693" cy="403124"/>
          </a:xfrm>
          <a:prstGeom prst="rect">
            <a:avLst/>
          </a:prstGeom>
        </p:spPr>
        <p:txBody>
          <a:bodyPr wrap="square" lIns="0" tIns="0" rIns="0" bIns="0" rtlCol="0" anchor="t">
            <a:spAutoFit/>
          </a:bodyPr>
          <a:lstStyle/>
          <a:p>
            <a:pP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Tên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những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ảnh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x-none" sz="2000" kern="1200" dirty="0">
                <a:solidFill>
                  <a:prstClr val="black"/>
                </a:solidFill>
                <a:latin typeface="UTM Avo" panose="02040603050506020204" pitchFamily="18" charset="0"/>
                <a:ea typeface="+mn-ea"/>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sp>
        <p:nvSpPr>
          <p:cNvPr id="12" name="TextBox 24">
            <a:extLst>
              <a:ext uri="{FF2B5EF4-FFF2-40B4-BE49-F238E27FC236}">
                <a16:creationId xmlns:a16="http://schemas.microsoft.com/office/drawing/2014/main" id="{1216FF03-D63E-41B1-AB28-900F91501541}"/>
              </a:ext>
            </a:extLst>
          </p:cNvPr>
          <p:cNvSpPr txBox="1"/>
          <p:nvPr/>
        </p:nvSpPr>
        <p:spPr>
          <a:xfrm>
            <a:off x="464829" y="1944106"/>
            <a:ext cx="10279323" cy="1029513"/>
          </a:xfrm>
          <a:prstGeom prst="rect">
            <a:avLst/>
          </a:prstGeom>
        </p:spPr>
        <p:txBody>
          <a:bodyPr wrap="square" lIns="0" tIns="0" rIns="0" bIns="0" rtlCol="0" anchor="t">
            <a:spAutoFit/>
          </a:bodyPr>
          <a:lstStyle/>
          <a:p>
            <a:pPr>
              <a:lnSpc>
                <a:spcPct val="150000"/>
              </a:lnSpc>
              <a:spcBef>
                <a:spcPct val="0"/>
              </a:spcBef>
              <a:buClrTx/>
              <a:buFontTx/>
              <a:buNone/>
            </a:pPr>
            <a:r>
              <a:rPr lang="vi-VN" sz="2400" kern="1200" dirty="0">
                <a:solidFill>
                  <a:srgbClr val="050A30"/>
                </a:solidFill>
                <a:latin typeface="UTM Avo" panose="02040603050506020204" pitchFamily="18" charset="0"/>
                <a:ea typeface="+mn-ea"/>
                <a:cs typeface="Arial" panose="020B0604020202020204" pitchFamily="34" charset="0"/>
              </a:rPr>
              <a:t>Em chỉ ra mỗi bộ phận của hình ảnh rô bốt ở bên giống khối nào? Nêu sự tương phản của các khối đó.</a:t>
            </a:r>
          </a:p>
        </p:txBody>
      </p:sp>
      <p:sp>
        <p:nvSpPr>
          <p:cNvPr id="13" name="TextBox 25">
            <a:extLst>
              <a:ext uri="{FF2B5EF4-FFF2-40B4-BE49-F238E27FC236}">
                <a16:creationId xmlns:a16="http://schemas.microsoft.com/office/drawing/2014/main" id="{C71B3F89-EF40-5774-2346-FE0F264262BE}"/>
              </a:ext>
            </a:extLst>
          </p:cNvPr>
          <p:cNvSpPr txBox="1"/>
          <p:nvPr/>
        </p:nvSpPr>
        <p:spPr>
          <a:xfrm>
            <a:off x="1258615" y="4399137"/>
            <a:ext cx="5079793" cy="857992"/>
          </a:xfrm>
          <a:prstGeom prst="rect">
            <a:avLst/>
          </a:prstGeom>
        </p:spPr>
        <p:txBody>
          <a:bodyPr wrap="square" lIns="0" tIns="0" rIns="0" bIns="0" rtlCol="0" anchor="t">
            <a:spAutoFit/>
          </a:bodyPr>
          <a:lstStyle/>
          <a:p>
            <a:pP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Những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nào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trên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ảnh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giống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với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cơ</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bản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x-none" sz="2000" kern="1200" dirty="0">
                <a:solidFill>
                  <a:prstClr val="black"/>
                </a:solidFill>
                <a:latin typeface="UTM Avo" panose="02040603050506020204" pitchFamily="18" charset="0"/>
                <a:ea typeface="+mn-ea"/>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pic>
        <p:nvPicPr>
          <p:cNvPr id="14" name="Picture 13">
            <a:extLst>
              <a:ext uri="{FF2B5EF4-FFF2-40B4-BE49-F238E27FC236}">
                <a16:creationId xmlns:a16="http://schemas.microsoft.com/office/drawing/2014/main" id="{5DA68346-FD22-BEA4-F0F1-B7124019E3D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1416" b="12791"/>
          <a:stretch/>
        </p:blipFill>
        <p:spPr bwMode="auto">
          <a:xfrm>
            <a:off x="7589400" y="3437021"/>
            <a:ext cx="1778398" cy="2227110"/>
          </a:xfrm>
          <a:prstGeom prst="rect">
            <a:avLst/>
          </a:prstGeom>
          <a:ln>
            <a:noFill/>
          </a:ln>
          <a:extLst>
            <a:ext uri="{53640926-AAD7-44D8-BBD7-CCE9431645EC}">
              <a14:shadowObscured xmlns:a14="http://schemas.microsoft.com/office/drawing/2010/main"/>
            </a:ext>
          </a:extLst>
        </p:spPr>
      </p:pic>
      <p:grpSp>
        <p:nvGrpSpPr>
          <p:cNvPr id="15" name="Group 11">
            <a:extLst>
              <a:ext uri="{FF2B5EF4-FFF2-40B4-BE49-F238E27FC236}">
                <a16:creationId xmlns:a16="http://schemas.microsoft.com/office/drawing/2014/main" id="{297222C3-65AB-68B1-E62D-E34DE637C405}"/>
              </a:ext>
            </a:extLst>
          </p:cNvPr>
          <p:cNvGrpSpPr/>
          <p:nvPr/>
        </p:nvGrpSpPr>
        <p:grpSpPr>
          <a:xfrm>
            <a:off x="464829" y="4550576"/>
            <a:ext cx="555114" cy="555114"/>
            <a:chOff x="0" y="0"/>
            <a:chExt cx="812800" cy="812800"/>
          </a:xfrm>
          <a:solidFill>
            <a:schemeClr val="accent1">
              <a:lumMod val="40000"/>
              <a:lumOff val="60000"/>
            </a:schemeClr>
          </a:solidFill>
        </p:grpSpPr>
        <p:sp>
          <p:nvSpPr>
            <p:cNvPr id="16" name="Freeform 12">
              <a:extLst>
                <a:ext uri="{FF2B5EF4-FFF2-40B4-BE49-F238E27FC236}">
                  <a16:creationId xmlns:a16="http://schemas.microsoft.com/office/drawing/2014/main" id="{07833E2B-E75B-E0AB-C5FE-2892076E77E4}"/>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grpFill/>
          </p:spPr>
          <p:txBody>
            <a:bodyPr/>
            <a:lstStyle/>
            <a:p>
              <a:endParaRPr lang="en-US"/>
            </a:p>
          </p:txBody>
        </p:sp>
        <p:sp>
          <p:nvSpPr>
            <p:cNvPr id="17" name="TextBox 13">
              <a:extLst>
                <a:ext uri="{FF2B5EF4-FFF2-40B4-BE49-F238E27FC236}">
                  <a16:creationId xmlns:a16="http://schemas.microsoft.com/office/drawing/2014/main" id="{B6386853-142D-0482-6377-35D277CC892F}"/>
                </a:ext>
              </a:extLst>
            </p:cNvPr>
            <p:cNvSpPr txBox="1"/>
            <p:nvPr/>
          </p:nvSpPr>
          <p:spPr>
            <a:xfrm>
              <a:off x="0" y="-38100"/>
              <a:ext cx="812800" cy="850900"/>
            </a:xfrm>
            <a:prstGeom prst="rect">
              <a:avLst/>
            </a:prstGeom>
            <a:grpFill/>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18" name="Group 5">
            <a:extLst>
              <a:ext uri="{FF2B5EF4-FFF2-40B4-BE49-F238E27FC236}">
                <a16:creationId xmlns:a16="http://schemas.microsoft.com/office/drawing/2014/main" id="{7B682744-9282-AA62-5A31-A9CF1DB15479}"/>
              </a:ext>
            </a:extLst>
          </p:cNvPr>
          <p:cNvGrpSpPr/>
          <p:nvPr/>
        </p:nvGrpSpPr>
        <p:grpSpPr>
          <a:xfrm>
            <a:off x="464829" y="3565704"/>
            <a:ext cx="555114" cy="555114"/>
            <a:chOff x="0" y="0"/>
            <a:chExt cx="812800" cy="812800"/>
          </a:xfrm>
          <a:solidFill>
            <a:schemeClr val="accent1">
              <a:lumMod val="40000"/>
              <a:lumOff val="60000"/>
            </a:schemeClr>
          </a:solidFill>
        </p:grpSpPr>
        <p:sp>
          <p:nvSpPr>
            <p:cNvPr id="19" name="Freeform 6">
              <a:extLst>
                <a:ext uri="{FF2B5EF4-FFF2-40B4-BE49-F238E27FC236}">
                  <a16:creationId xmlns:a16="http://schemas.microsoft.com/office/drawing/2014/main" id="{7FE9F8CA-FF06-4A0A-A7DA-C0386D756681}"/>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grpFill/>
          </p:spPr>
          <p:txBody>
            <a:bodyPr/>
            <a:lstStyle/>
            <a:p>
              <a:endParaRPr lang="en-US"/>
            </a:p>
          </p:txBody>
        </p:sp>
        <p:sp>
          <p:nvSpPr>
            <p:cNvPr id="20" name="TextBox 7">
              <a:extLst>
                <a:ext uri="{FF2B5EF4-FFF2-40B4-BE49-F238E27FC236}">
                  <a16:creationId xmlns:a16="http://schemas.microsoft.com/office/drawing/2014/main" id="{0D9568E5-6D9E-F262-1A4A-E3550825805A}"/>
                </a:ext>
              </a:extLst>
            </p:cNvPr>
            <p:cNvSpPr txBox="1"/>
            <p:nvPr/>
          </p:nvSpPr>
          <p:spPr>
            <a:xfrm>
              <a:off x="0" y="-38100"/>
              <a:ext cx="812800" cy="850900"/>
            </a:xfrm>
            <a:prstGeom prst="rect">
              <a:avLst/>
            </a:prstGeom>
            <a:grpFill/>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spTree>
    <p:extLst>
      <p:ext uri="{BB962C8B-B14F-4D97-AF65-F5344CB8AC3E}">
        <p14:creationId xmlns:p14="http://schemas.microsoft.com/office/powerpoint/2010/main" val="273362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TextBox 15">
            <a:extLst>
              <a:ext uri="{FF2B5EF4-FFF2-40B4-BE49-F238E27FC236}">
                <a16:creationId xmlns:a16="http://schemas.microsoft.com/office/drawing/2014/main" id="{1954D582-2A5B-ECB9-8D57-068D86F1CD31}"/>
              </a:ext>
            </a:extLst>
          </p:cNvPr>
          <p:cNvSpPr txBox="1"/>
          <p:nvPr/>
        </p:nvSpPr>
        <p:spPr>
          <a:xfrm>
            <a:off x="3087166" y="2009824"/>
            <a:ext cx="6196519" cy="369332"/>
          </a:xfrm>
          <a:prstGeom prst="rect">
            <a:avLst/>
          </a:prstGeom>
        </p:spPr>
        <p:txBody>
          <a:bodyPr wrap="square" lIns="0" tIns="0" rIns="0" bIns="0" rtlCol="0" anchor="t">
            <a:spAutoFit/>
          </a:bodyPr>
          <a:lstStyle/>
          <a:p>
            <a:pPr algn="ctr">
              <a:spcBef>
                <a:spcPct val="0"/>
              </a:spcBef>
              <a:buClrTx/>
              <a:buFontTx/>
              <a:buNone/>
            </a:pP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ảnh</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endParaRPr lang="en-US" sz="2400" b="1" kern="1200" dirty="0">
              <a:solidFill>
                <a:srgbClr val="050A30"/>
              </a:solidFill>
              <a:latin typeface="UTM Avo" panose="02040603050506020204" pitchFamily="18" charset="0"/>
              <a:ea typeface="+mn-ea"/>
              <a:cs typeface="+mn-cs"/>
            </a:endParaRPr>
          </a:p>
        </p:txBody>
      </p:sp>
      <p:sp>
        <p:nvSpPr>
          <p:cNvPr id="9" name="TextBox 17">
            <a:extLst>
              <a:ext uri="{FF2B5EF4-FFF2-40B4-BE49-F238E27FC236}">
                <a16:creationId xmlns:a16="http://schemas.microsoft.com/office/drawing/2014/main" id="{5E33806C-E7B1-EB1B-935A-BDB8108903E8}"/>
              </a:ext>
            </a:extLst>
          </p:cNvPr>
          <p:cNvSpPr txBox="1"/>
          <p:nvPr/>
        </p:nvSpPr>
        <p:spPr>
          <a:xfrm>
            <a:off x="443431" y="4965757"/>
            <a:ext cx="5635709" cy="1036053"/>
          </a:xfrm>
          <a:prstGeom prst="rect">
            <a:avLst/>
          </a:prstGeom>
        </p:spPr>
        <p:txBody>
          <a:bodyPr wrap="square" lIns="0" tIns="0" rIns="0" bIns="0" rtlCol="0" anchor="t">
            <a:spAutoFit/>
          </a:bodyPr>
          <a:lstStyle/>
          <a:p>
            <a:pPr>
              <a:lnSpc>
                <a:spcPct val="150000"/>
              </a:lnSpc>
              <a:spcBef>
                <a:spcPct val="0"/>
              </a:spcBef>
              <a:buClrTx/>
              <a:buFontTx/>
              <a:buNone/>
            </a:pPr>
            <a:r>
              <a:rPr lang="en-US" sz="2400" b="1" kern="1200" dirty="0">
                <a:solidFill>
                  <a:srgbClr val="050A30"/>
                </a:solidFill>
                <a:latin typeface="UTM Avo" panose="02040603050506020204" pitchFamily="18" charset="0"/>
                <a:ea typeface="+mn-ea"/>
                <a:cs typeface="Arial" panose="020B0604020202020204" pitchFamily="34" charset="0"/>
                <a:sym typeface="Wingdings" panose="05000000000000000000" pitchFamily="2" charset="2"/>
              </a:rPr>
              <a:t></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Đầu</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cánh</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tay</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và</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chân</a:t>
            </a:r>
            <a:r>
              <a:rPr lang="en-US" sz="2400" b="1" kern="1200" dirty="0">
                <a:solidFill>
                  <a:srgbClr val="050A30"/>
                </a:solidFill>
                <a:latin typeface="UTM Avo" panose="02040603050506020204" pitchFamily="18" charset="0"/>
                <a:ea typeface="+mn-ea"/>
                <a:cs typeface="Arial" panose="020B0604020202020204" pitchFamily="34" charset="0"/>
              </a:rPr>
              <a:t> robot </a:t>
            </a:r>
            <a:r>
              <a:rPr lang="en-US" sz="2400" b="1" kern="1200" dirty="0" err="1">
                <a:solidFill>
                  <a:srgbClr val="050A30"/>
                </a:solidFill>
                <a:latin typeface="UTM Avo" panose="02040603050506020204" pitchFamily="18" charset="0"/>
                <a:ea typeface="+mn-ea"/>
                <a:cs typeface="Arial" panose="020B0604020202020204" pitchFamily="34" charset="0"/>
              </a:rPr>
              <a:t>giống</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với</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khối</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cơ</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bản</a:t>
            </a:r>
            <a:r>
              <a:rPr lang="en-US" sz="2400" b="1" kern="1200" dirty="0">
                <a:solidFill>
                  <a:srgbClr val="050A30"/>
                </a:solidFill>
                <a:latin typeface="UTM Avo" panose="02040603050506020204" pitchFamily="18" charset="0"/>
                <a:ea typeface="+mn-ea"/>
                <a:cs typeface="Arial" panose="020B0604020202020204" pitchFamily="34" charset="0"/>
              </a:rPr>
              <a:t>.</a:t>
            </a:r>
          </a:p>
        </p:txBody>
      </p:sp>
      <p:sp>
        <p:nvSpPr>
          <p:cNvPr id="10" name="TextBox 17">
            <a:extLst>
              <a:ext uri="{FF2B5EF4-FFF2-40B4-BE49-F238E27FC236}">
                <a16:creationId xmlns:a16="http://schemas.microsoft.com/office/drawing/2014/main" id="{34B7622F-3FC0-2593-8C65-F6F19B0F64EA}"/>
              </a:ext>
            </a:extLst>
          </p:cNvPr>
          <p:cNvSpPr txBox="1"/>
          <p:nvPr/>
        </p:nvSpPr>
        <p:spPr>
          <a:xfrm>
            <a:off x="1225095" y="3031687"/>
            <a:ext cx="1862071" cy="396327"/>
          </a:xfrm>
          <a:prstGeom prst="rect">
            <a:avLst/>
          </a:prstGeom>
        </p:spPr>
        <p:txBody>
          <a:bodyPr wrap="square" lIns="0" tIns="0" rIns="0" bIns="0" rtlCol="0" anchor="t">
            <a:spAutoFit/>
          </a:bodyPr>
          <a:lstStyle/>
          <a:p>
            <a:pPr marL="0" lvl="0" indent="0" algn="l">
              <a:lnSpc>
                <a:spcPts val="3612"/>
              </a:lnSpc>
              <a:spcBef>
                <a:spcPct val="0"/>
              </a:spcBef>
            </a:pPr>
            <a:r>
              <a:rPr lang="en-US" sz="2000" u="none" dirty="0" err="1">
                <a:solidFill>
                  <a:srgbClr val="050A30"/>
                </a:solidFill>
                <a:latin typeface="UTM Avo" panose="02040603050506020204" pitchFamily="18" charset="0"/>
                <a:cs typeface="Arial" panose="020B0604020202020204" pitchFamily="34" charset="0"/>
              </a:rPr>
              <a:t>Đầu</a:t>
            </a:r>
            <a:r>
              <a:rPr lang="en-US" sz="2000" u="none" dirty="0">
                <a:solidFill>
                  <a:srgbClr val="050A30"/>
                </a:solidFill>
                <a:latin typeface="UTM Avo" panose="02040603050506020204" pitchFamily="18" charset="0"/>
                <a:cs typeface="Arial" panose="020B0604020202020204" pitchFamily="34" charset="0"/>
              </a:rPr>
              <a:t> robot</a:t>
            </a:r>
          </a:p>
        </p:txBody>
      </p:sp>
      <p:sp>
        <p:nvSpPr>
          <p:cNvPr id="11" name="TextBox 18">
            <a:extLst>
              <a:ext uri="{FF2B5EF4-FFF2-40B4-BE49-F238E27FC236}">
                <a16:creationId xmlns:a16="http://schemas.microsoft.com/office/drawing/2014/main" id="{FD5347C3-03CA-B3A0-A1C0-3288827BE2FE}"/>
              </a:ext>
            </a:extLst>
          </p:cNvPr>
          <p:cNvSpPr txBox="1"/>
          <p:nvPr/>
        </p:nvSpPr>
        <p:spPr>
          <a:xfrm>
            <a:off x="1225095" y="3955341"/>
            <a:ext cx="2073945" cy="396327"/>
          </a:xfrm>
          <a:prstGeom prst="rect">
            <a:avLst/>
          </a:prstGeom>
        </p:spPr>
        <p:txBody>
          <a:bodyPr wrap="square" lIns="0" tIns="0" rIns="0" bIns="0" rtlCol="0" anchor="t">
            <a:spAutoFit/>
          </a:bodyPr>
          <a:lstStyle/>
          <a:p>
            <a:pPr marL="0" lvl="0" indent="0" algn="l">
              <a:lnSpc>
                <a:spcPts val="3612"/>
              </a:lnSpc>
              <a:spcBef>
                <a:spcPct val="0"/>
              </a:spcBef>
            </a:pPr>
            <a:r>
              <a:rPr lang="en-US" sz="2000" u="none" dirty="0" err="1">
                <a:solidFill>
                  <a:srgbClr val="050A30"/>
                </a:solidFill>
                <a:latin typeface="UTM Avo" panose="02040603050506020204" pitchFamily="18" charset="0"/>
                <a:cs typeface="Arial" panose="020B0604020202020204" pitchFamily="34" charset="0"/>
              </a:rPr>
              <a:t>Thân</a:t>
            </a:r>
            <a:r>
              <a:rPr lang="en-US" sz="2000" u="none" dirty="0">
                <a:solidFill>
                  <a:srgbClr val="050A30"/>
                </a:solidFill>
                <a:latin typeface="UTM Avo" panose="02040603050506020204" pitchFamily="18" charset="0"/>
                <a:cs typeface="Arial" panose="020B0604020202020204" pitchFamily="34" charset="0"/>
              </a:rPr>
              <a:t> robot</a:t>
            </a:r>
          </a:p>
        </p:txBody>
      </p:sp>
      <p:sp>
        <p:nvSpPr>
          <p:cNvPr id="12" name="TextBox 19">
            <a:extLst>
              <a:ext uri="{FF2B5EF4-FFF2-40B4-BE49-F238E27FC236}">
                <a16:creationId xmlns:a16="http://schemas.microsoft.com/office/drawing/2014/main" id="{608CF584-43D7-7EA0-377E-725E2EF6CCAE}"/>
              </a:ext>
            </a:extLst>
          </p:cNvPr>
          <p:cNvSpPr txBox="1"/>
          <p:nvPr/>
        </p:nvSpPr>
        <p:spPr>
          <a:xfrm>
            <a:off x="3725044" y="2981350"/>
            <a:ext cx="1862071" cy="396327"/>
          </a:xfrm>
          <a:prstGeom prst="rect">
            <a:avLst/>
          </a:prstGeom>
        </p:spPr>
        <p:txBody>
          <a:bodyPr wrap="square" lIns="0" tIns="0" rIns="0" bIns="0" rtlCol="0" anchor="t">
            <a:spAutoFit/>
          </a:bodyPr>
          <a:lstStyle/>
          <a:p>
            <a:pPr marL="0" lvl="0" indent="0" algn="l">
              <a:lnSpc>
                <a:spcPts val="3612"/>
              </a:lnSpc>
              <a:spcBef>
                <a:spcPct val="0"/>
              </a:spcBef>
            </a:pPr>
            <a:r>
              <a:rPr lang="en-US" sz="2000" u="none" dirty="0" err="1">
                <a:solidFill>
                  <a:srgbClr val="050A30"/>
                </a:solidFill>
                <a:latin typeface="UTM Avo" panose="02040603050506020204" pitchFamily="18" charset="0"/>
                <a:cs typeface="Arial" panose="020B0604020202020204" pitchFamily="34" charset="0"/>
              </a:rPr>
              <a:t>Chân</a:t>
            </a:r>
            <a:r>
              <a:rPr lang="en-US" sz="2000" u="none" dirty="0">
                <a:solidFill>
                  <a:srgbClr val="050A30"/>
                </a:solidFill>
                <a:latin typeface="UTM Avo" panose="02040603050506020204" pitchFamily="18" charset="0"/>
                <a:cs typeface="Arial" panose="020B0604020202020204" pitchFamily="34" charset="0"/>
              </a:rPr>
              <a:t> robot</a:t>
            </a:r>
          </a:p>
        </p:txBody>
      </p:sp>
      <p:sp>
        <p:nvSpPr>
          <p:cNvPr id="13" name="TextBox 32">
            <a:extLst>
              <a:ext uri="{FF2B5EF4-FFF2-40B4-BE49-F238E27FC236}">
                <a16:creationId xmlns:a16="http://schemas.microsoft.com/office/drawing/2014/main" id="{FFC552C6-68DB-1F8C-5DD8-3E9980A9CF3B}"/>
              </a:ext>
            </a:extLst>
          </p:cNvPr>
          <p:cNvSpPr txBox="1"/>
          <p:nvPr/>
        </p:nvSpPr>
        <p:spPr>
          <a:xfrm>
            <a:off x="3830980" y="4037068"/>
            <a:ext cx="1862071" cy="396327"/>
          </a:xfrm>
          <a:prstGeom prst="rect">
            <a:avLst/>
          </a:prstGeom>
        </p:spPr>
        <p:txBody>
          <a:bodyPr wrap="square" lIns="0" tIns="0" rIns="0" bIns="0" rtlCol="0" anchor="t">
            <a:spAutoFit/>
          </a:bodyPr>
          <a:lstStyle/>
          <a:p>
            <a:pPr marL="0" lvl="0" indent="0" algn="l">
              <a:lnSpc>
                <a:spcPts val="3612"/>
              </a:lnSpc>
              <a:spcBef>
                <a:spcPct val="0"/>
              </a:spcBef>
            </a:pPr>
            <a:r>
              <a:rPr lang="en-US" sz="2000" u="none" dirty="0">
                <a:solidFill>
                  <a:srgbClr val="050A30"/>
                </a:solidFill>
                <a:latin typeface="UTM Avo" panose="02040603050506020204" pitchFamily="18" charset="0"/>
                <a:cs typeface="Arial" panose="020B0604020202020204" pitchFamily="34" charset="0"/>
              </a:rPr>
              <a:t>Tay robot</a:t>
            </a:r>
          </a:p>
        </p:txBody>
      </p:sp>
      <p:grpSp>
        <p:nvGrpSpPr>
          <p:cNvPr id="14" name="Group 5">
            <a:extLst>
              <a:ext uri="{FF2B5EF4-FFF2-40B4-BE49-F238E27FC236}">
                <a16:creationId xmlns:a16="http://schemas.microsoft.com/office/drawing/2014/main" id="{36499FA6-2B9D-BC8D-2684-A41D401E63D3}"/>
              </a:ext>
            </a:extLst>
          </p:cNvPr>
          <p:cNvGrpSpPr/>
          <p:nvPr/>
        </p:nvGrpSpPr>
        <p:grpSpPr>
          <a:xfrm>
            <a:off x="496870" y="3004087"/>
            <a:ext cx="555114" cy="555114"/>
            <a:chOff x="0" y="0"/>
            <a:chExt cx="812800" cy="812800"/>
          </a:xfrm>
        </p:grpSpPr>
        <p:sp>
          <p:nvSpPr>
            <p:cNvPr id="15" name="Freeform 6">
              <a:extLst>
                <a:ext uri="{FF2B5EF4-FFF2-40B4-BE49-F238E27FC236}">
                  <a16:creationId xmlns:a16="http://schemas.microsoft.com/office/drawing/2014/main" id="{ACD4FBA5-AA22-3F47-7EC1-F9704229D8B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16" name="TextBox 7">
              <a:extLst>
                <a:ext uri="{FF2B5EF4-FFF2-40B4-BE49-F238E27FC236}">
                  <a16:creationId xmlns:a16="http://schemas.microsoft.com/office/drawing/2014/main" id="{791DC984-4C44-61DD-6DA4-07FA52776E4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17" name="Group 11">
            <a:extLst>
              <a:ext uri="{FF2B5EF4-FFF2-40B4-BE49-F238E27FC236}">
                <a16:creationId xmlns:a16="http://schemas.microsoft.com/office/drawing/2014/main" id="{4C6BB7C0-FF44-6FF1-91D2-75059CE1BEA2}"/>
              </a:ext>
            </a:extLst>
          </p:cNvPr>
          <p:cNvGrpSpPr/>
          <p:nvPr/>
        </p:nvGrpSpPr>
        <p:grpSpPr>
          <a:xfrm>
            <a:off x="496870" y="4000189"/>
            <a:ext cx="555114" cy="555114"/>
            <a:chOff x="0" y="0"/>
            <a:chExt cx="812800" cy="812800"/>
          </a:xfrm>
        </p:grpSpPr>
        <p:sp>
          <p:nvSpPr>
            <p:cNvPr id="18" name="Freeform 12">
              <a:extLst>
                <a:ext uri="{FF2B5EF4-FFF2-40B4-BE49-F238E27FC236}">
                  <a16:creationId xmlns:a16="http://schemas.microsoft.com/office/drawing/2014/main" id="{C6216EBC-1463-00EC-7171-618D30F7E59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19" name="TextBox 13">
              <a:extLst>
                <a:ext uri="{FF2B5EF4-FFF2-40B4-BE49-F238E27FC236}">
                  <a16:creationId xmlns:a16="http://schemas.microsoft.com/office/drawing/2014/main" id="{ABF809CD-2C79-A17A-6A2B-64F00BCE148D}"/>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20" name="Group 11">
            <a:extLst>
              <a:ext uri="{FF2B5EF4-FFF2-40B4-BE49-F238E27FC236}">
                <a16:creationId xmlns:a16="http://schemas.microsoft.com/office/drawing/2014/main" id="{5B9E4044-A70D-A90F-8773-7A7588BB9CBA}"/>
              </a:ext>
            </a:extLst>
          </p:cNvPr>
          <p:cNvGrpSpPr/>
          <p:nvPr/>
        </p:nvGrpSpPr>
        <p:grpSpPr>
          <a:xfrm>
            <a:off x="437005" y="3923289"/>
            <a:ext cx="555114" cy="555114"/>
            <a:chOff x="0" y="0"/>
            <a:chExt cx="812800" cy="812800"/>
          </a:xfrm>
          <a:solidFill>
            <a:schemeClr val="accent1">
              <a:lumMod val="40000"/>
              <a:lumOff val="60000"/>
            </a:schemeClr>
          </a:solidFill>
        </p:grpSpPr>
        <p:sp>
          <p:nvSpPr>
            <p:cNvPr id="21" name="Freeform 12">
              <a:extLst>
                <a:ext uri="{FF2B5EF4-FFF2-40B4-BE49-F238E27FC236}">
                  <a16:creationId xmlns:a16="http://schemas.microsoft.com/office/drawing/2014/main" id="{19899180-0979-A554-DFC5-82039602D5AB}"/>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grpFill/>
          </p:spPr>
          <p:txBody>
            <a:bodyPr/>
            <a:lstStyle/>
            <a:p>
              <a:endParaRPr lang="en-US"/>
            </a:p>
          </p:txBody>
        </p:sp>
        <p:sp>
          <p:nvSpPr>
            <p:cNvPr id="22" name="TextBox 13">
              <a:extLst>
                <a:ext uri="{FF2B5EF4-FFF2-40B4-BE49-F238E27FC236}">
                  <a16:creationId xmlns:a16="http://schemas.microsoft.com/office/drawing/2014/main" id="{255F9F68-ED3E-465E-3A7C-5F55F8DD0C75}"/>
                </a:ext>
              </a:extLst>
            </p:cNvPr>
            <p:cNvSpPr txBox="1"/>
            <p:nvPr/>
          </p:nvSpPr>
          <p:spPr>
            <a:xfrm>
              <a:off x="0" y="-38100"/>
              <a:ext cx="812800" cy="850900"/>
            </a:xfrm>
            <a:prstGeom prst="rect">
              <a:avLst/>
            </a:prstGeom>
            <a:grpFill/>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23" name="Group 5">
            <a:extLst>
              <a:ext uri="{FF2B5EF4-FFF2-40B4-BE49-F238E27FC236}">
                <a16:creationId xmlns:a16="http://schemas.microsoft.com/office/drawing/2014/main" id="{9A7E1033-32EE-1DFB-BB3C-EE4EFE7575AA}"/>
              </a:ext>
            </a:extLst>
          </p:cNvPr>
          <p:cNvGrpSpPr/>
          <p:nvPr/>
        </p:nvGrpSpPr>
        <p:grpSpPr>
          <a:xfrm>
            <a:off x="437005" y="2938417"/>
            <a:ext cx="555114" cy="555114"/>
            <a:chOff x="0" y="0"/>
            <a:chExt cx="812800" cy="812800"/>
          </a:xfrm>
          <a:solidFill>
            <a:schemeClr val="accent1">
              <a:lumMod val="40000"/>
              <a:lumOff val="60000"/>
            </a:schemeClr>
          </a:solidFill>
        </p:grpSpPr>
        <p:sp>
          <p:nvSpPr>
            <p:cNvPr id="24" name="Freeform 6">
              <a:extLst>
                <a:ext uri="{FF2B5EF4-FFF2-40B4-BE49-F238E27FC236}">
                  <a16:creationId xmlns:a16="http://schemas.microsoft.com/office/drawing/2014/main" id="{6BE975F7-ED9C-C64B-E6E6-793CEC6A6E02}"/>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grpFill/>
          </p:spPr>
          <p:txBody>
            <a:bodyPr/>
            <a:lstStyle/>
            <a:p>
              <a:endParaRPr lang="en-US"/>
            </a:p>
          </p:txBody>
        </p:sp>
        <p:sp>
          <p:nvSpPr>
            <p:cNvPr id="25" name="TextBox 7">
              <a:extLst>
                <a:ext uri="{FF2B5EF4-FFF2-40B4-BE49-F238E27FC236}">
                  <a16:creationId xmlns:a16="http://schemas.microsoft.com/office/drawing/2014/main" id="{F709ED67-3C7F-106F-3D12-91ED94F4C123}"/>
                </a:ext>
              </a:extLst>
            </p:cNvPr>
            <p:cNvSpPr txBox="1"/>
            <p:nvPr/>
          </p:nvSpPr>
          <p:spPr>
            <a:xfrm>
              <a:off x="0" y="-38100"/>
              <a:ext cx="812800" cy="850900"/>
            </a:xfrm>
            <a:prstGeom prst="rect">
              <a:avLst/>
            </a:prstGeom>
            <a:grpFill/>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26" name="Group 5">
            <a:extLst>
              <a:ext uri="{FF2B5EF4-FFF2-40B4-BE49-F238E27FC236}">
                <a16:creationId xmlns:a16="http://schemas.microsoft.com/office/drawing/2014/main" id="{9DE94268-C105-171B-1452-2A90CBFFC2F4}"/>
              </a:ext>
            </a:extLst>
          </p:cNvPr>
          <p:cNvGrpSpPr/>
          <p:nvPr/>
        </p:nvGrpSpPr>
        <p:grpSpPr>
          <a:xfrm>
            <a:off x="2987825" y="3007371"/>
            <a:ext cx="555114" cy="555114"/>
            <a:chOff x="0" y="0"/>
            <a:chExt cx="812800" cy="812800"/>
          </a:xfrm>
        </p:grpSpPr>
        <p:sp>
          <p:nvSpPr>
            <p:cNvPr id="27" name="Freeform 6">
              <a:extLst>
                <a:ext uri="{FF2B5EF4-FFF2-40B4-BE49-F238E27FC236}">
                  <a16:creationId xmlns:a16="http://schemas.microsoft.com/office/drawing/2014/main" id="{19CDCBA1-B923-38E2-D153-53D6751C8EF6}"/>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28" name="TextBox 7">
              <a:extLst>
                <a:ext uri="{FF2B5EF4-FFF2-40B4-BE49-F238E27FC236}">
                  <a16:creationId xmlns:a16="http://schemas.microsoft.com/office/drawing/2014/main" id="{FD741CB0-F40F-34B5-0978-8497F31A8473}"/>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29" name="Group 11">
            <a:extLst>
              <a:ext uri="{FF2B5EF4-FFF2-40B4-BE49-F238E27FC236}">
                <a16:creationId xmlns:a16="http://schemas.microsoft.com/office/drawing/2014/main" id="{E4AD0B3C-B2E5-4D59-2A20-08D71494D964}"/>
              </a:ext>
            </a:extLst>
          </p:cNvPr>
          <p:cNvGrpSpPr/>
          <p:nvPr/>
        </p:nvGrpSpPr>
        <p:grpSpPr>
          <a:xfrm>
            <a:off x="2987825" y="4003473"/>
            <a:ext cx="555114" cy="555114"/>
            <a:chOff x="0" y="0"/>
            <a:chExt cx="812800" cy="812800"/>
          </a:xfrm>
        </p:grpSpPr>
        <p:sp>
          <p:nvSpPr>
            <p:cNvPr id="30" name="Freeform 12">
              <a:extLst>
                <a:ext uri="{FF2B5EF4-FFF2-40B4-BE49-F238E27FC236}">
                  <a16:creationId xmlns:a16="http://schemas.microsoft.com/office/drawing/2014/main" id="{F4230E3D-872E-6B1D-C5A5-A2FE24A83141}"/>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31" name="TextBox 13">
              <a:extLst>
                <a:ext uri="{FF2B5EF4-FFF2-40B4-BE49-F238E27FC236}">
                  <a16:creationId xmlns:a16="http://schemas.microsoft.com/office/drawing/2014/main" id="{2D04075D-1413-7E3E-0C6F-7E82CDAF985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32" name="Group 11">
            <a:extLst>
              <a:ext uri="{FF2B5EF4-FFF2-40B4-BE49-F238E27FC236}">
                <a16:creationId xmlns:a16="http://schemas.microsoft.com/office/drawing/2014/main" id="{57945423-A1EC-6FCB-4617-8C89CD302001}"/>
              </a:ext>
            </a:extLst>
          </p:cNvPr>
          <p:cNvGrpSpPr/>
          <p:nvPr/>
        </p:nvGrpSpPr>
        <p:grpSpPr>
          <a:xfrm>
            <a:off x="2927960" y="3926573"/>
            <a:ext cx="555114" cy="555114"/>
            <a:chOff x="0" y="0"/>
            <a:chExt cx="812800" cy="812800"/>
          </a:xfrm>
          <a:solidFill>
            <a:schemeClr val="accent1">
              <a:lumMod val="40000"/>
              <a:lumOff val="60000"/>
            </a:schemeClr>
          </a:solidFill>
        </p:grpSpPr>
        <p:sp>
          <p:nvSpPr>
            <p:cNvPr id="33" name="Freeform 12">
              <a:extLst>
                <a:ext uri="{FF2B5EF4-FFF2-40B4-BE49-F238E27FC236}">
                  <a16:creationId xmlns:a16="http://schemas.microsoft.com/office/drawing/2014/main" id="{FB0B8585-86D4-E0F3-7F4D-2269591BD6F5}"/>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grpFill/>
          </p:spPr>
          <p:txBody>
            <a:bodyPr/>
            <a:lstStyle/>
            <a:p>
              <a:endParaRPr lang="en-US"/>
            </a:p>
          </p:txBody>
        </p:sp>
        <p:sp>
          <p:nvSpPr>
            <p:cNvPr id="34" name="TextBox 13">
              <a:extLst>
                <a:ext uri="{FF2B5EF4-FFF2-40B4-BE49-F238E27FC236}">
                  <a16:creationId xmlns:a16="http://schemas.microsoft.com/office/drawing/2014/main" id="{16EFAF11-15FC-28AE-C259-C240F820FDE0}"/>
                </a:ext>
              </a:extLst>
            </p:cNvPr>
            <p:cNvSpPr txBox="1"/>
            <p:nvPr/>
          </p:nvSpPr>
          <p:spPr>
            <a:xfrm>
              <a:off x="0" y="-38100"/>
              <a:ext cx="812800" cy="850900"/>
            </a:xfrm>
            <a:prstGeom prst="rect">
              <a:avLst/>
            </a:prstGeom>
            <a:grpFill/>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35" name="Group 5">
            <a:extLst>
              <a:ext uri="{FF2B5EF4-FFF2-40B4-BE49-F238E27FC236}">
                <a16:creationId xmlns:a16="http://schemas.microsoft.com/office/drawing/2014/main" id="{AC64B4D1-3DA3-DDEA-DC92-88ED86FF425B}"/>
              </a:ext>
            </a:extLst>
          </p:cNvPr>
          <p:cNvGrpSpPr/>
          <p:nvPr/>
        </p:nvGrpSpPr>
        <p:grpSpPr>
          <a:xfrm>
            <a:off x="2927960" y="2941701"/>
            <a:ext cx="555114" cy="555114"/>
            <a:chOff x="0" y="0"/>
            <a:chExt cx="812800" cy="812800"/>
          </a:xfrm>
          <a:solidFill>
            <a:schemeClr val="accent1">
              <a:lumMod val="40000"/>
              <a:lumOff val="60000"/>
            </a:schemeClr>
          </a:solidFill>
        </p:grpSpPr>
        <p:sp>
          <p:nvSpPr>
            <p:cNvPr id="36" name="Freeform 6">
              <a:extLst>
                <a:ext uri="{FF2B5EF4-FFF2-40B4-BE49-F238E27FC236}">
                  <a16:creationId xmlns:a16="http://schemas.microsoft.com/office/drawing/2014/main" id="{EC7E973C-6632-0A61-2C45-151C6AF5B65A}"/>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grpFill/>
          </p:spPr>
          <p:txBody>
            <a:bodyPr/>
            <a:lstStyle/>
            <a:p>
              <a:endParaRPr lang="en-US"/>
            </a:p>
          </p:txBody>
        </p:sp>
        <p:sp>
          <p:nvSpPr>
            <p:cNvPr id="37" name="TextBox 7">
              <a:extLst>
                <a:ext uri="{FF2B5EF4-FFF2-40B4-BE49-F238E27FC236}">
                  <a16:creationId xmlns:a16="http://schemas.microsoft.com/office/drawing/2014/main" id="{18F11EFD-506B-5A3D-D5D5-1369F9BC1E28}"/>
                </a:ext>
              </a:extLst>
            </p:cNvPr>
            <p:cNvSpPr txBox="1"/>
            <p:nvPr/>
          </p:nvSpPr>
          <p:spPr>
            <a:xfrm>
              <a:off x="0" y="-38100"/>
              <a:ext cx="812800" cy="850900"/>
            </a:xfrm>
            <a:prstGeom prst="rect">
              <a:avLst/>
            </a:prstGeom>
            <a:grpFill/>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pic>
        <p:nvPicPr>
          <p:cNvPr id="38" name="Picture 14">
            <a:extLst>
              <a:ext uri="{FF2B5EF4-FFF2-40B4-BE49-F238E27FC236}">
                <a16:creationId xmlns:a16="http://schemas.microsoft.com/office/drawing/2014/main" id="{7A395C0B-7514-4499-B631-5F8365C63FE1}"/>
              </a:ext>
            </a:extLst>
          </p:cNvPr>
          <p:cNvPicPr>
            <a:picLocks noChangeAspect="1"/>
          </p:cNvPicPr>
          <p:nvPr/>
        </p:nvPicPr>
        <p:blipFill>
          <a:blip r:embed="rId4">
            <a:alphaModFix amt="5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628592" y="3031687"/>
            <a:ext cx="3365970" cy="3483539"/>
          </a:xfrm>
          <a:prstGeom prst="rect">
            <a:avLst/>
          </a:prstGeom>
        </p:spPr>
      </p:pic>
      <p:pic>
        <p:nvPicPr>
          <p:cNvPr id="39" name="Picture 38">
            <a:extLst>
              <a:ext uri="{FF2B5EF4-FFF2-40B4-BE49-F238E27FC236}">
                <a16:creationId xmlns:a16="http://schemas.microsoft.com/office/drawing/2014/main" id="{A76E6538-48A0-5C45-731B-72F3C438902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1416" b="12791"/>
          <a:stretch/>
        </p:blipFill>
        <p:spPr bwMode="auto">
          <a:xfrm>
            <a:off x="6422378" y="3659901"/>
            <a:ext cx="1778398" cy="222711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763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2">
            <a:extLst>
              <a:ext uri="{FF2B5EF4-FFF2-40B4-BE49-F238E27FC236}">
                <a16:creationId xmlns:a16="http://schemas.microsoft.com/office/drawing/2014/main" id="{28D097EC-399E-A936-3F71-4844CC37B34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9761">
            <a:off x="-82449" y="4332298"/>
            <a:ext cx="3586775" cy="932561"/>
          </a:xfrm>
          <a:prstGeom prst="rect">
            <a:avLst/>
          </a:prstGeom>
        </p:spPr>
      </p:pic>
      <p:sp>
        <p:nvSpPr>
          <p:cNvPr id="4" name="TextBox 4">
            <a:extLst>
              <a:ext uri="{FF2B5EF4-FFF2-40B4-BE49-F238E27FC236}">
                <a16:creationId xmlns:a16="http://schemas.microsoft.com/office/drawing/2014/main" id="{EF8E3E3F-D479-7947-910E-DC456F17B5EF}"/>
              </a:ext>
            </a:extLst>
          </p:cNvPr>
          <p:cNvSpPr txBox="1"/>
          <p:nvPr/>
        </p:nvSpPr>
        <p:spPr>
          <a:xfrm>
            <a:off x="5826834" y="2586060"/>
            <a:ext cx="2583168" cy="492443"/>
          </a:xfrm>
          <a:prstGeom prst="rect">
            <a:avLst/>
          </a:prstGeom>
        </p:spPr>
        <p:txBody>
          <a:bodyPr wrap="square" lIns="0" tIns="0" rIns="0" bIns="0" rtlCol="0" anchor="t">
            <a:spAutoFit/>
          </a:bodyPr>
          <a:lstStyle/>
          <a:p>
            <a:pPr algn="ctr">
              <a:buClrTx/>
              <a:buFontTx/>
              <a:buNone/>
            </a:pPr>
            <a:r>
              <a:rPr lang="en-US" sz="3200" b="1" kern="1200" dirty="0" err="1">
                <a:solidFill>
                  <a:schemeClr val="tx1"/>
                </a:solidFill>
                <a:latin typeface="UTM Avo" panose="02040603050506020204" pitchFamily="18" charset="0"/>
                <a:ea typeface="+mn-ea"/>
                <a:cs typeface="Arial" panose="020B0604020202020204" pitchFamily="34" charset="0"/>
              </a:rPr>
              <a:t>Kết</a:t>
            </a:r>
            <a:r>
              <a:rPr lang="en-US" sz="3200" b="1" kern="1200" dirty="0">
                <a:solidFill>
                  <a:schemeClr val="tx1"/>
                </a:solidFill>
                <a:latin typeface="UTM Avo" panose="02040603050506020204" pitchFamily="18" charset="0"/>
                <a:ea typeface="+mn-ea"/>
                <a:cs typeface="Arial" panose="020B0604020202020204" pitchFamily="34" charset="0"/>
              </a:rPr>
              <a:t> </a:t>
            </a:r>
            <a:r>
              <a:rPr lang="en-US" sz="3200" b="1" kern="1200" dirty="0" err="1">
                <a:solidFill>
                  <a:schemeClr val="tx1"/>
                </a:solidFill>
                <a:latin typeface="UTM Avo" panose="02040603050506020204" pitchFamily="18" charset="0"/>
                <a:ea typeface="+mn-ea"/>
                <a:cs typeface="Arial" panose="020B0604020202020204" pitchFamily="34" charset="0"/>
              </a:rPr>
              <a:t>luận</a:t>
            </a:r>
            <a:endParaRPr lang="en-US" sz="3200" b="1" kern="1200" dirty="0">
              <a:solidFill>
                <a:schemeClr val="tx1"/>
              </a:solidFill>
              <a:latin typeface="UTM Avo" panose="02040603050506020204" pitchFamily="18" charset="0"/>
              <a:ea typeface="+mn-ea"/>
              <a:cs typeface="Arial" panose="020B0604020202020204" pitchFamily="34" charset="0"/>
            </a:endParaRPr>
          </a:p>
        </p:txBody>
      </p:sp>
      <p:pic>
        <p:nvPicPr>
          <p:cNvPr id="10" name="Picture 7">
            <a:extLst>
              <a:ext uri="{FF2B5EF4-FFF2-40B4-BE49-F238E27FC236}">
                <a16:creationId xmlns:a16="http://schemas.microsoft.com/office/drawing/2014/main" id="{51694613-71EE-3E28-309E-691D4716DB7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8622794">
            <a:off x="8785956" y="1337700"/>
            <a:ext cx="378241" cy="1394435"/>
          </a:xfrm>
          <a:prstGeom prst="rect">
            <a:avLst/>
          </a:prstGeom>
        </p:spPr>
      </p:pic>
      <p:sp>
        <p:nvSpPr>
          <p:cNvPr id="11" name="TextBox 8">
            <a:extLst>
              <a:ext uri="{FF2B5EF4-FFF2-40B4-BE49-F238E27FC236}">
                <a16:creationId xmlns:a16="http://schemas.microsoft.com/office/drawing/2014/main" id="{B38360F4-A479-E561-A8D4-2024A88E6F85}"/>
              </a:ext>
            </a:extLst>
          </p:cNvPr>
          <p:cNvSpPr txBox="1"/>
          <p:nvPr/>
        </p:nvSpPr>
        <p:spPr>
          <a:xfrm>
            <a:off x="3762373" y="3204039"/>
            <a:ext cx="6712090" cy="1594539"/>
          </a:xfrm>
          <a:prstGeom prst="rect">
            <a:avLst/>
          </a:prstGeom>
        </p:spPr>
        <p:txBody>
          <a:bodyPr wrap="square" lIns="0" tIns="0" rIns="0" bIns="0" rtlCol="0" anchor="t">
            <a:spAutoFit/>
          </a:bodyPr>
          <a:lstStyle/>
          <a:p>
            <a:pPr marL="571500" lvl="1" indent="-571500">
              <a:lnSpc>
                <a:spcPct val="150000"/>
              </a:lnSpc>
              <a:spcBef>
                <a:spcPct val="0"/>
              </a:spcBef>
              <a:buClrTx/>
              <a:buFont typeface="Wingdings" pitchFamily="2" charset="2"/>
              <a:buChar char="§"/>
            </a:pPr>
            <a:r>
              <a:rPr lang="vi-VN" sz="2400" b="1" kern="1200" dirty="0">
                <a:solidFill>
                  <a:schemeClr val="tx1"/>
                </a:solidFill>
                <a:latin typeface="UTM Avo" panose="02040603050506020204" pitchFamily="18" charset="0"/>
                <a:ea typeface="+mn-ea"/>
                <a:cs typeface="+mn-cs"/>
              </a:rPr>
              <a:t>Có nhiều khối tương phản khác nhau.</a:t>
            </a:r>
          </a:p>
          <a:p>
            <a:pPr marL="571500" lvl="1" indent="-571500">
              <a:lnSpc>
                <a:spcPct val="150000"/>
              </a:lnSpc>
              <a:spcBef>
                <a:spcPct val="0"/>
              </a:spcBef>
              <a:buClrTx/>
              <a:buFont typeface="Wingdings" pitchFamily="2" charset="2"/>
              <a:buChar char="§"/>
            </a:pPr>
            <a:r>
              <a:rPr lang="vi-VN" sz="2400" b="1" kern="1200" dirty="0">
                <a:solidFill>
                  <a:schemeClr val="tx1"/>
                </a:solidFill>
                <a:latin typeface="UTM Avo" panose="02040603050506020204" pitchFamily="18" charset="0"/>
                <a:ea typeface="+mn-ea"/>
                <a:cs typeface="+mn-cs"/>
              </a:rPr>
              <a:t>Có thể sử dụng khối tương phản để tạo sản phẩm rô – bốt.</a:t>
            </a:r>
          </a:p>
        </p:txBody>
      </p:sp>
      <p:pic>
        <p:nvPicPr>
          <p:cNvPr id="12" name="Picture 9">
            <a:extLst>
              <a:ext uri="{FF2B5EF4-FFF2-40B4-BE49-F238E27FC236}">
                <a16:creationId xmlns:a16="http://schemas.microsoft.com/office/drawing/2014/main" id="{91BD7575-69A5-9824-3812-80278430EC8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53311" y="2344991"/>
            <a:ext cx="2134430" cy="2849361"/>
          </a:xfrm>
          <a:prstGeom prst="rect">
            <a:avLst/>
          </a:prstGeom>
        </p:spPr>
      </p:pic>
    </p:spTree>
    <p:extLst>
      <p:ext uri="{BB962C8B-B14F-4D97-AF65-F5344CB8AC3E}">
        <p14:creationId xmlns:p14="http://schemas.microsoft.com/office/powerpoint/2010/main" val="2800800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2948511"/>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69886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204C295-463C-6A42-080E-4780D5616F48}"/>
              </a:ext>
            </a:extLst>
          </p:cNvPr>
          <p:cNvSpPr txBox="1"/>
          <p:nvPr/>
        </p:nvSpPr>
        <p:spPr>
          <a:xfrm>
            <a:off x="1024599" y="1815019"/>
            <a:ext cx="14053843" cy="518732"/>
          </a:xfrm>
          <a:prstGeom prst="rect">
            <a:avLst/>
          </a:prstGeom>
        </p:spPr>
        <p:txBody>
          <a:bodyPr wrap="square" lIns="0" tIns="0" rIns="0" bIns="0" rtlCol="0" anchor="t">
            <a:spAutoFit/>
          </a:bodyPr>
          <a:lstStyle/>
          <a:p>
            <a:pPr>
              <a:lnSpc>
                <a:spcPts val="4612"/>
              </a:lnSpc>
              <a:spcBef>
                <a:spcPct val="0"/>
              </a:spcBef>
              <a:buClrTx/>
              <a:buFontTx/>
              <a:buNone/>
            </a:pP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Nhiệm</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vụ</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1: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từ</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tái</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chế</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dạng</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endParaRPr lang="en-US" sz="2400" kern="1200" dirty="0">
              <a:solidFill>
                <a:srgbClr val="050A30"/>
              </a:solidFill>
              <a:latin typeface="UTM Avo" panose="02040603050506020204" pitchFamily="18" charset="0"/>
              <a:ea typeface="+mn-ea"/>
              <a:cs typeface="Arial" panose="020B0604020202020204" pitchFamily="34" charset="0"/>
            </a:endParaRPr>
          </a:p>
        </p:txBody>
      </p:sp>
      <p:sp>
        <p:nvSpPr>
          <p:cNvPr id="6" name="TextBox 5">
            <a:extLst>
              <a:ext uri="{FF2B5EF4-FFF2-40B4-BE49-F238E27FC236}">
                <a16:creationId xmlns:a16="http://schemas.microsoft.com/office/drawing/2014/main" id="{56F53FDE-E13A-B7BD-80C0-AE0668D8F4A3}"/>
              </a:ext>
            </a:extLst>
          </p:cNvPr>
          <p:cNvSpPr txBox="1"/>
          <p:nvPr/>
        </p:nvSpPr>
        <p:spPr>
          <a:xfrm>
            <a:off x="1024599" y="2478675"/>
            <a:ext cx="9166698" cy="950325"/>
          </a:xfrm>
          <a:prstGeom prst="rect">
            <a:avLst/>
          </a:prstGeom>
          <a:noFill/>
        </p:spPr>
        <p:txBody>
          <a:bodyPr wrap="square">
            <a:spAutoFit/>
          </a:bodyPr>
          <a:lstStyle/>
          <a:p>
            <a:pPr>
              <a:lnSpc>
                <a:spcPct val="150000"/>
              </a:lnSpc>
              <a:buClrTx/>
              <a:buFontTx/>
              <a:buNone/>
            </a:pP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Em</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hãy</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quan</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sát</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trao</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đổi</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nêu</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bước</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nêu</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sử</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dụng</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để</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nên</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x-none"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prstClr val="black"/>
              </a:solidFill>
              <a:latin typeface="UTM Avo" panose="02040603050506020204" pitchFamily="18" charset="0"/>
              <a:ea typeface="+mn-ea"/>
              <a:cs typeface="Arial" panose="020B0604020202020204" pitchFamily="34" charset="0"/>
            </a:endParaRPr>
          </a:p>
        </p:txBody>
      </p:sp>
      <p:pic>
        <p:nvPicPr>
          <p:cNvPr id="7" name="Picture 6">
            <a:extLst>
              <a:ext uri="{FF2B5EF4-FFF2-40B4-BE49-F238E27FC236}">
                <a16:creationId xmlns:a16="http://schemas.microsoft.com/office/drawing/2014/main" id="{3789FEC0-B28A-FFB9-8055-DD9FE97F81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763" y="4130699"/>
            <a:ext cx="2238517" cy="1689447"/>
          </a:xfrm>
          <a:prstGeom prst="rect">
            <a:avLst/>
          </a:prstGeom>
        </p:spPr>
      </p:pic>
      <p:pic>
        <p:nvPicPr>
          <p:cNvPr id="8" name="Picture 7">
            <a:extLst>
              <a:ext uri="{FF2B5EF4-FFF2-40B4-BE49-F238E27FC236}">
                <a16:creationId xmlns:a16="http://schemas.microsoft.com/office/drawing/2014/main" id="{458DE6F7-66EC-D076-DF9E-A510223F45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8163" y="3976675"/>
            <a:ext cx="2898894" cy="1843471"/>
          </a:xfrm>
          <a:prstGeom prst="rect">
            <a:avLst/>
          </a:prstGeom>
        </p:spPr>
      </p:pic>
      <p:pic>
        <p:nvPicPr>
          <p:cNvPr id="9" name="Picture 8">
            <a:extLst>
              <a:ext uri="{FF2B5EF4-FFF2-40B4-BE49-F238E27FC236}">
                <a16:creationId xmlns:a16="http://schemas.microsoft.com/office/drawing/2014/main" id="{467C7089-7705-60DE-FB68-2228996701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2107" y="3787999"/>
            <a:ext cx="2084843" cy="2177209"/>
          </a:xfrm>
          <a:prstGeom prst="rect">
            <a:avLst/>
          </a:prstGeom>
        </p:spPr>
      </p:pic>
      <p:pic>
        <p:nvPicPr>
          <p:cNvPr id="10" name="Picture 9">
            <a:extLst>
              <a:ext uri="{FF2B5EF4-FFF2-40B4-BE49-F238E27FC236}">
                <a16:creationId xmlns:a16="http://schemas.microsoft.com/office/drawing/2014/main" id="{E02F1E69-847A-686C-D9C8-26D5C6A042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2000" y="3429000"/>
            <a:ext cx="1387975" cy="2812236"/>
          </a:xfrm>
          <a:prstGeom prst="rect">
            <a:avLst/>
          </a:prstGeom>
        </p:spPr>
      </p:pic>
    </p:spTree>
    <p:extLst>
      <p:ext uri="{BB962C8B-B14F-4D97-AF65-F5344CB8AC3E}">
        <p14:creationId xmlns:p14="http://schemas.microsoft.com/office/powerpoint/2010/main" val="313993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par>
                                <p:cTn id="19" presetID="3" presetClass="entr" presetSubtype="1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linds(horizontal)">
                                      <p:cBhvr>
                                        <p:cTn id="21" dur="500"/>
                                        <p:tgtEl>
                                          <p:spTgt spid="8"/>
                                        </p:tgtEl>
                                      </p:cBhvr>
                                    </p:animEffect>
                                  </p:childTnLst>
                                </p:cTn>
                              </p:par>
                              <p:par>
                                <p:cTn id="22" presetID="3" presetClass="entr" presetSubtype="1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linds(horizontal)">
                                      <p:cBhvr>
                                        <p:cTn id="24" dur="500"/>
                                        <p:tgtEl>
                                          <p:spTgt spid="9"/>
                                        </p:tgtEl>
                                      </p:cBhvr>
                                    </p:animEffect>
                                  </p:childTnLst>
                                </p:cTn>
                              </p:par>
                              <p:par>
                                <p:cTn id="25" presetID="3" presetClass="entr" presetSubtype="1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AutoShape 2">
            <a:extLst>
              <a:ext uri="{FF2B5EF4-FFF2-40B4-BE49-F238E27FC236}">
                <a16:creationId xmlns:a16="http://schemas.microsoft.com/office/drawing/2014/main" id="{80F233B4-8469-F675-74C8-4830BE04CD72}"/>
              </a:ext>
            </a:extLst>
          </p:cNvPr>
          <p:cNvSpPr/>
          <p:nvPr/>
        </p:nvSpPr>
        <p:spPr>
          <a:xfrm rot="1293092">
            <a:off x="3658369" y="3435828"/>
            <a:ext cx="4989972" cy="778496"/>
          </a:xfrm>
          <a:prstGeom prst="line">
            <a:avLst/>
          </a:prstGeom>
          <a:ln w="47625" cap="rnd">
            <a:solidFill>
              <a:srgbClr val="050A30"/>
            </a:solidFill>
            <a:prstDash val="solid"/>
            <a:headEnd type="none" w="sm" len="sm"/>
            <a:tailEnd type="none" w="sm" len="sm"/>
          </a:ln>
        </p:spPr>
        <p:txBody>
          <a:bodyPr/>
          <a:lstStyle/>
          <a:p>
            <a:endParaRPr lang="en-US"/>
          </a:p>
        </p:txBody>
      </p:sp>
      <p:sp>
        <p:nvSpPr>
          <p:cNvPr id="13" name="AutoShape 3">
            <a:extLst>
              <a:ext uri="{FF2B5EF4-FFF2-40B4-BE49-F238E27FC236}">
                <a16:creationId xmlns:a16="http://schemas.microsoft.com/office/drawing/2014/main" id="{784E55BA-DD82-8F8D-54A8-3A07B427AF13}"/>
              </a:ext>
            </a:extLst>
          </p:cNvPr>
          <p:cNvSpPr/>
          <p:nvPr/>
        </p:nvSpPr>
        <p:spPr>
          <a:xfrm rot="9547297" flipV="1">
            <a:off x="3616595" y="3422856"/>
            <a:ext cx="4927951" cy="934613"/>
          </a:xfrm>
          <a:prstGeom prst="line">
            <a:avLst/>
          </a:prstGeom>
          <a:ln w="47625" cap="rnd">
            <a:solidFill>
              <a:srgbClr val="050A30"/>
            </a:solidFill>
            <a:prstDash val="solid"/>
            <a:headEnd type="none" w="sm" len="sm"/>
            <a:tailEnd type="none" w="sm" len="sm"/>
          </a:ln>
        </p:spPr>
        <p:txBody>
          <a:bodyPr/>
          <a:lstStyle/>
          <a:p>
            <a:endParaRPr lang="en-US"/>
          </a:p>
        </p:txBody>
      </p:sp>
      <p:grpSp>
        <p:nvGrpSpPr>
          <p:cNvPr id="14" name="Group 4">
            <a:extLst>
              <a:ext uri="{FF2B5EF4-FFF2-40B4-BE49-F238E27FC236}">
                <a16:creationId xmlns:a16="http://schemas.microsoft.com/office/drawing/2014/main" id="{3E96062E-8132-5490-4394-FBB4B75AD9ED}"/>
              </a:ext>
            </a:extLst>
          </p:cNvPr>
          <p:cNvGrpSpPr/>
          <p:nvPr/>
        </p:nvGrpSpPr>
        <p:grpSpPr>
          <a:xfrm>
            <a:off x="5465214" y="3085334"/>
            <a:ext cx="1276219" cy="1276219"/>
            <a:chOff x="0" y="0"/>
            <a:chExt cx="812800" cy="812800"/>
          </a:xfrm>
        </p:grpSpPr>
        <p:sp>
          <p:nvSpPr>
            <p:cNvPr id="15" name="Freeform 5">
              <a:extLst>
                <a:ext uri="{FF2B5EF4-FFF2-40B4-BE49-F238E27FC236}">
                  <a16:creationId xmlns:a16="http://schemas.microsoft.com/office/drawing/2014/main" id="{4F445C45-8AF3-E543-BB8C-264E82906B94}"/>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5CB6F9"/>
            </a:solidFill>
          </p:spPr>
          <p:txBody>
            <a:bodyPr/>
            <a:lstStyle/>
            <a:p>
              <a:endParaRPr lang="en-US"/>
            </a:p>
          </p:txBody>
        </p:sp>
        <p:sp>
          <p:nvSpPr>
            <p:cNvPr id="16" name="TextBox 6">
              <a:extLst>
                <a:ext uri="{FF2B5EF4-FFF2-40B4-BE49-F238E27FC236}">
                  <a16:creationId xmlns:a16="http://schemas.microsoft.com/office/drawing/2014/main" id="{1FD31A37-7AE8-4503-A3C3-8594727B68E3}"/>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sp>
        <p:nvSpPr>
          <p:cNvPr id="17" name="TextBox 8">
            <a:extLst>
              <a:ext uri="{FF2B5EF4-FFF2-40B4-BE49-F238E27FC236}">
                <a16:creationId xmlns:a16="http://schemas.microsoft.com/office/drawing/2014/main" id="{692E78DB-E22F-1FBA-D139-65D69F615350}"/>
              </a:ext>
            </a:extLst>
          </p:cNvPr>
          <p:cNvSpPr txBox="1"/>
          <p:nvPr/>
        </p:nvSpPr>
        <p:spPr>
          <a:xfrm>
            <a:off x="3735338" y="1148896"/>
            <a:ext cx="4721323" cy="1036053"/>
          </a:xfrm>
          <a:prstGeom prst="rect">
            <a:avLst/>
          </a:prstGeom>
        </p:spPr>
        <p:txBody>
          <a:bodyPr wrap="square" lIns="0" tIns="0" rIns="0" bIns="0" rtlCol="0" anchor="t">
            <a:spAutoFit/>
          </a:bodyPr>
          <a:lstStyle/>
          <a:p>
            <a:pPr algn="ctr">
              <a:lnSpc>
                <a:spcPct val="150000"/>
              </a:lnSpc>
              <a:spcBef>
                <a:spcPct val="0"/>
              </a:spcBef>
              <a:buClrTx/>
              <a:buFontTx/>
              <a:buNone/>
            </a:pPr>
            <a:r>
              <a:rPr lang="en-US" sz="2400" b="1" kern="1200" dirty="0" err="1">
                <a:solidFill>
                  <a:srgbClr val="050A30"/>
                </a:solidFill>
                <a:latin typeface="UTM Avo" panose="02040603050506020204" pitchFamily="18" charset="0"/>
                <a:ea typeface="+mn-ea"/>
                <a:cs typeface="Arial" panose="020B0604020202020204" pitchFamily="34" charset="0"/>
              </a:rPr>
              <a:t>Các</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bước</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tạo</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hình</a:t>
            </a:r>
            <a:r>
              <a:rPr lang="en-US" sz="2400" b="1" kern="1200" dirty="0">
                <a:solidFill>
                  <a:srgbClr val="050A30"/>
                </a:solidFill>
                <a:latin typeface="UTM Avo" panose="02040603050506020204" pitchFamily="18" charset="0"/>
                <a:ea typeface="+mn-ea"/>
                <a:cs typeface="Arial" panose="020B0604020202020204" pitchFamily="34" charset="0"/>
              </a:rPr>
              <a:t> robot </a:t>
            </a:r>
            <a:r>
              <a:rPr lang="en-US" sz="2400" b="1" kern="1200" dirty="0" err="1">
                <a:solidFill>
                  <a:srgbClr val="050A30"/>
                </a:solidFill>
                <a:latin typeface="UTM Avo" panose="02040603050506020204" pitchFamily="18" charset="0"/>
                <a:ea typeface="+mn-ea"/>
                <a:cs typeface="Arial" panose="020B0604020202020204" pitchFamily="34" charset="0"/>
              </a:rPr>
              <a:t>từ</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vật</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liệu</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tái</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chế</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dạng</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khối</a:t>
            </a:r>
            <a:endParaRPr lang="en-US" sz="2400" b="1" kern="1200" dirty="0">
              <a:solidFill>
                <a:srgbClr val="050A30"/>
              </a:solidFill>
              <a:latin typeface="UTM Avo" panose="02040603050506020204" pitchFamily="18" charset="0"/>
              <a:ea typeface="+mn-ea"/>
              <a:cs typeface="Arial" panose="020B0604020202020204" pitchFamily="34" charset="0"/>
            </a:endParaRPr>
          </a:p>
        </p:txBody>
      </p:sp>
      <p:sp>
        <p:nvSpPr>
          <p:cNvPr id="18" name="TextBox 9">
            <a:extLst>
              <a:ext uri="{FF2B5EF4-FFF2-40B4-BE49-F238E27FC236}">
                <a16:creationId xmlns:a16="http://schemas.microsoft.com/office/drawing/2014/main" id="{1342AF92-221C-7CF6-7460-EB1079312BA5}"/>
              </a:ext>
            </a:extLst>
          </p:cNvPr>
          <p:cNvSpPr txBox="1"/>
          <p:nvPr/>
        </p:nvSpPr>
        <p:spPr>
          <a:xfrm>
            <a:off x="2979523" y="2290358"/>
            <a:ext cx="931157" cy="401065"/>
          </a:xfrm>
          <a:prstGeom prst="rect">
            <a:avLst/>
          </a:prstGeom>
        </p:spPr>
        <p:txBody>
          <a:bodyPr wrap="square" lIns="0" tIns="0" rIns="0" bIns="0" rtlCol="0" anchor="t">
            <a:spAutoFit/>
          </a:bodyPr>
          <a:lstStyle/>
          <a:p>
            <a:pPr algn="r">
              <a:lnSpc>
                <a:spcPct val="150000"/>
              </a:lnSpc>
              <a:spcBef>
                <a:spcPct val="0"/>
              </a:spcBef>
              <a:buClrTx/>
              <a:buFontTx/>
              <a:buNone/>
            </a:pPr>
            <a:r>
              <a:rPr lang="en-US" sz="2000" b="1" kern="1200" dirty="0" err="1">
                <a:solidFill>
                  <a:srgbClr val="050A30"/>
                </a:solidFill>
                <a:latin typeface="UTM Avo" panose="02040603050506020204" pitchFamily="18" charset="0"/>
                <a:ea typeface="+mn-ea"/>
                <a:cs typeface="Arial" panose="020B0604020202020204" pitchFamily="34" charset="0"/>
              </a:rPr>
              <a:t>Bước</a:t>
            </a:r>
            <a:r>
              <a:rPr lang="en-US" sz="2000" b="1" kern="1200" dirty="0">
                <a:solidFill>
                  <a:srgbClr val="050A30"/>
                </a:solidFill>
                <a:latin typeface="UTM Avo" panose="02040603050506020204" pitchFamily="18" charset="0"/>
                <a:ea typeface="+mn-ea"/>
                <a:cs typeface="Arial" panose="020B0604020202020204" pitchFamily="34" charset="0"/>
              </a:rPr>
              <a:t> 1 </a:t>
            </a:r>
          </a:p>
        </p:txBody>
      </p:sp>
      <p:sp>
        <p:nvSpPr>
          <p:cNvPr id="19" name="TextBox 10">
            <a:extLst>
              <a:ext uri="{FF2B5EF4-FFF2-40B4-BE49-F238E27FC236}">
                <a16:creationId xmlns:a16="http://schemas.microsoft.com/office/drawing/2014/main" id="{0CED84ED-DFE3-AFE1-B3D6-EEF1272FDE2A}"/>
              </a:ext>
            </a:extLst>
          </p:cNvPr>
          <p:cNvSpPr txBox="1"/>
          <p:nvPr/>
        </p:nvSpPr>
        <p:spPr>
          <a:xfrm>
            <a:off x="133541" y="2768085"/>
            <a:ext cx="4198927" cy="1788118"/>
          </a:xfrm>
          <a:prstGeom prst="rect">
            <a:avLst/>
          </a:prstGeom>
        </p:spPr>
        <p:txBody>
          <a:bodyPr wrap="square" lIns="0" tIns="0" rIns="0" bIns="0" rtlCol="0" anchor="t">
            <a:spAutoFit/>
          </a:bodyPr>
          <a:lstStyle/>
          <a:p>
            <a:pP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Chuẩn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bị</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tái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chế</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cơ</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bản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như</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vỏ</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hộp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giấy</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lõi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giấy</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vệ</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sinh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nắp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chai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nhựa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quả</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bóng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nhựa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loại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nhỏ</a:t>
            </a:r>
            <a:r>
              <a:rPr lang="vi-VN" sz="2000" i="1" kern="1200" dirty="0">
                <a:solidFill>
                  <a:prstClr val="black"/>
                </a:solidFill>
                <a:latin typeface="Arial" panose="020B0604020202020204" pitchFamily="34" charset="0"/>
                <a:ea typeface="Calibri" panose="020F0502020204030204" pitchFamily="34" charset="0"/>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sp>
        <p:nvSpPr>
          <p:cNvPr id="20" name="TextBox 11">
            <a:extLst>
              <a:ext uri="{FF2B5EF4-FFF2-40B4-BE49-F238E27FC236}">
                <a16:creationId xmlns:a16="http://schemas.microsoft.com/office/drawing/2014/main" id="{37D18627-FD19-F0BC-D9AE-28BC9F9AB585}"/>
              </a:ext>
            </a:extLst>
          </p:cNvPr>
          <p:cNvSpPr txBox="1"/>
          <p:nvPr/>
        </p:nvSpPr>
        <p:spPr>
          <a:xfrm>
            <a:off x="2771847" y="5108924"/>
            <a:ext cx="1037782" cy="307777"/>
          </a:xfrm>
          <a:prstGeom prst="rect">
            <a:avLst/>
          </a:prstGeom>
        </p:spPr>
        <p:txBody>
          <a:bodyPr wrap="square" lIns="0" tIns="0" rIns="0" bIns="0" rtlCol="0" anchor="t">
            <a:spAutoFit/>
          </a:bodyPr>
          <a:lstStyle/>
          <a:p>
            <a:pPr algn="r">
              <a:spcBef>
                <a:spcPct val="0"/>
              </a:spcBef>
              <a:buClrTx/>
              <a:buFontTx/>
              <a:buNone/>
            </a:pPr>
            <a:r>
              <a:rPr lang="en-US" sz="2000" b="1" kern="1200" dirty="0" err="1">
                <a:solidFill>
                  <a:srgbClr val="050A30"/>
                </a:solidFill>
                <a:latin typeface="UTM Avo" panose="02040603050506020204" pitchFamily="18" charset="0"/>
                <a:ea typeface="+mn-ea"/>
                <a:cs typeface="Arial" panose="020B0604020202020204" pitchFamily="34" charset="0"/>
              </a:rPr>
              <a:t>Bước</a:t>
            </a:r>
            <a:r>
              <a:rPr lang="en-US" sz="2000" b="1" kern="1200" dirty="0">
                <a:solidFill>
                  <a:srgbClr val="050A30"/>
                </a:solidFill>
                <a:latin typeface="UTM Avo" panose="02040603050506020204" pitchFamily="18" charset="0"/>
                <a:ea typeface="+mn-ea"/>
                <a:cs typeface="Arial" panose="020B0604020202020204" pitchFamily="34" charset="0"/>
              </a:rPr>
              <a:t> 3</a:t>
            </a:r>
          </a:p>
        </p:txBody>
      </p:sp>
      <p:sp>
        <p:nvSpPr>
          <p:cNvPr id="21" name="TextBox 12">
            <a:extLst>
              <a:ext uri="{FF2B5EF4-FFF2-40B4-BE49-F238E27FC236}">
                <a16:creationId xmlns:a16="http://schemas.microsoft.com/office/drawing/2014/main" id="{7FDCFFF4-DD32-906F-AE26-04FBAEC28BD9}"/>
              </a:ext>
            </a:extLst>
          </p:cNvPr>
          <p:cNvSpPr txBox="1"/>
          <p:nvPr/>
        </p:nvSpPr>
        <p:spPr>
          <a:xfrm>
            <a:off x="116677" y="5538065"/>
            <a:ext cx="3859107" cy="857992"/>
          </a:xfrm>
          <a:prstGeom prst="rect">
            <a:avLst/>
          </a:prstGeom>
        </p:spPr>
        <p:txBody>
          <a:bodyPr wrap="square" lIns="0" tIns="0" rIns="0" bIns="0" rtlCol="0" anchor="t">
            <a:spAutoFit/>
          </a:bodyPr>
          <a:lstStyle/>
          <a:p>
            <a:pP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Chọn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phù</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hợp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với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từng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sp>
        <p:nvSpPr>
          <p:cNvPr id="22" name="TextBox 13">
            <a:extLst>
              <a:ext uri="{FF2B5EF4-FFF2-40B4-BE49-F238E27FC236}">
                <a16:creationId xmlns:a16="http://schemas.microsoft.com/office/drawing/2014/main" id="{0E7E507A-4F2E-DC52-1C51-7D0E27FC92E0}"/>
              </a:ext>
            </a:extLst>
          </p:cNvPr>
          <p:cNvSpPr txBox="1"/>
          <p:nvPr/>
        </p:nvSpPr>
        <p:spPr>
          <a:xfrm>
            <a:off x="8333384" y="2289646"/>
            <a:ext cx="3151677" cy="401777"/>
          </a:xfrm>
          <a:prstGeom prst="rect">
            <a:avLst/>
          </a:prstGeom>
        </p:spPr>
        <p:txBody>
          <a:bodyPr wrap="square" lIns="0" tIns="0" rIns="0" bIns="0" rtlCol="0" anchor="t">
            <a:spAutoFit/>
          </a:bodyPr>
          <a:lstStyle/>
          <a:p>
            <a:pPr>
              <a:lnSpc>
                <a:spcPct val="150000"/>
              </a:lnSpc>
              <a:spcBef>
                <a:spcPct val="0"/>
              </a:spcBef>
              <a:buClrTx/>
              <a:buFontTx/>
              <a:buNone/>
            </a:pPr>
            <a:r>
              <a:rPr lang="en-US" sz="2000" b="1" kern="1200" dirty="0" err="1">
                <a:solidFill>
                  <a:srgbClr val="050A30"/>
                </a:solidFill>
                <a:latin typeface="UTM Avo" panose="02040603050506020204" pitchFamily="18" charset="0"/>
                <a:ea typeface="+mn-ea"/>
                <a:cs typeface="Arial" panose="020B0604020202020204" pitchFamily="34" charset="0"/>
              </a:rPr>
              <a:t>Bước</a:t>
            </a:r>
            <a:r>
              <a:rPr lang="en-US" sz="2000" b="1" kern="1200" dirty="0">
                <a:solidFill>
                  <a:srgbClr val="050A30"/>
                </a:solidFill>
                <a:latin typeface="UTM Avo" panose="02040603050506020204" pitchFamily="18" charset="0"/>
                <a:ea typeface="+mn-ea"/>
                <a:cs typeface="Arial" panose="020B0604020202020204" pitchFamily="34" charset="0"/>
              </a:rPr>
              <a:t> 2</a:t>
            </a:r>
          </a:p>
        </p:txBody>
      </p:sp>
      <p:sp>
        <p:nvSpPr>
          <p:cNvPr id="23" name="TextBox 14">
            <a:extLst>
              <a:ext uri="{FF2B5EF4-FFF2-40B4-BE49-F238E27FC236}">
                <a16:creationId xmlns:a16="http://schemas.microsoft.com/office/drawing/2014/main" id="{8AD5D63C-EE71-F969-5728-0AD87D9D700B}"/>
              </a:ext>
            </a:extLst>
          </p:cNvPr>
          <p:cNvSpPr txBox="1"/>
          <p:nvPr/>
        </p:nvSpPr>
        <p:spPr>
          <a:xfrm>
            <a:off x="8333379" y="2696878"/>
            <a:ext cx="3151682" cy="857992"/>
          </a:xfrm>
          <a:prstGeom prst="rect">
            <a:avLst/>
          </a:prstGeom>
        </p:spPr>
        <p:txBody>
          <a:bodyPr wrap="square" lIns="0" tIns="0" rIns="0" bIns="0" rtlCol="0" anchor="t">
            <a:spAutoFit/>
          </a:bodyPr>
          <a:lstStyle/>
          <a:p>
            <a:pP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Chọn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phù</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hợp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để</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x-none" sz="2000" kern="1200" dirty="0">
                <a:solidFill>
                  <a:prstClr val="black"/>
                </a:solidFill>
                <a:latin typeface="UTM Avo" panose="02040603050506020204" pitchFamily="18" charset="0"/>
                <a:ea typeface="+mn-ea"/>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sp>
        <p:nvSpPr>
          <p:cNvPr id="24" name="TextBox 15">
            <a:extLst>
              <a:ext uri="{FF2B5EF4-FFF2-40B4-BE49-F238E27FC236}">
                <a16:creationId xmlns:a16="http://schemas.microsoft.com/office/drawing/2014/main" id="{B40A8AAE-AF48-C92D-CF10-ED9751D51BF9}"/>
              </a:ext>
            </a:extLst>
          </p:cNvPr>
          <p:cNvSpPr txBox="1"/>
          <p:nvPr/>
        </p:nvSpPr>
        <p:spPr>
          <a:xfrm>
            <a:off x="8413903" y="4905424"/>
            <a:ext cx="1008131" cy="401777"/>
          </a:xfrm>
          <a:prstGeom prst="rect">
            <a:avLst/>
          </a:prstGeom>
          <a:solidFill>
            <a:srgbClr val="FFFAF7"/>
          </a:solidFill>
        </p:spPr>
        <p:txBody>
          <a:bodyPr wrap="square" lIns="0" tIns="0" rIns="0" bIns="0" rtlCol="0" anchor="t">
            <a:spAutoFit/>
          </a:bodyPr>
          <a:lstStyle/>
          <a:p>
            <a:pPr>
              <a:lnSpc>
                <a:spcPct val="150000"/>
              </a:lnSpc>
              <a:spcBef>
                <a:spcPct val="0"/>
              </a:spcBef>
              <a:buClrTx/>
              <a:buFontTx/>
              <a:buNone/>
            </a:pPr>
            <a:r>
              <a:rPr lang="en-US" sz="2000" b="1" kern="1200" dirty="0" err="1">
                <a:solidFill>
                  <a:srgbClr val="050A30"/>
                </a:solidFill>
                <a:latin typeface="UTM Avo" panose="02040603050506020204" pitchFamily="18" charset="0"/>
                <a:ea typeface="+mn-ea"/>
                <a:cs typeface="Arial" panose="020B0604020202020204" pitchFamily="34" charset="0"/>
              </a:rPr>
              <a:t>Bước</a:t>
            </a:r>
            <a:r>
              <a:rPr lang="en-US" sz="2000" b="1" kern="1200" dirty="0">
                <a:solidFill>
                  <a:srgbClr val="050A30"/>
                </a:solidFill>
                <a:latin typeface="UTM Avo" panose="02040603050506020204" pitchFamily="18" charset="0"/>
                <a:ea typeface="+mn-ea"/>
                <a:cs typeface="Arial" panose="020B0604020202020204" pitchFamily="34" charset="0"/>
              </a:rPr>
              <a:t> 4</a:t>
            </a:r>
          </a:p>
        </p:txBody>
      </p:sp>
      <p:sp>
        <p:nvSpPr>
          <p:cNvPr id="25" name="TextBox 16">
            <a:extLst>
              <a:ext uri="{FF2B5EF4-FFF2-40B4-BE49-F238E27FC236}">
                <a16:creationId xmlns:a16="http://schemas.microsoft.com/office/drawing/2014/main" id="{ED6E7FBD-2C94-FC59-E304-8B57DF220BE9}"/>
              </a:ext>
            </a:extLst>
          </p:cNvPr>
          <p:cNvSpPr txBox="1"/>
          <p:nvPr/>
        </p:nvSpPr>
        <p:spPr>
          <a:xfrm>
            <a:off x="8413903" y="5385187"/>
            <a:ext cx="3151682" cy="1319657"/>
          </a:xfrm>
          <a:prstGeom prst="rect">
            <a:avLst/>
          </a:prstGeom>
          <a:solidFill>
            <a:srgbClr val="FFFAF7"/>
          </a:solidFill>
        </p:spPr>
        <p:txBody>
          <a:bodyPr wrap="square" lIns="0" tIns="0" rIns="0" bIns="0" rtlCol="0" anchor="t">
            <a:spAutoFit/>
          </a:bodyPr>
          <a:lstStyle/>
          <a:p>
            <a:pP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trang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trí</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một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chi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tiết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cần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thiết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pic>
        <p:nvPicPr>
          <p:cNvPr id="26" name="Picture 18">
            <a:extLst>
              <a:ext uri="{FF2B5EF4-FFF2-40B4-BE49-F238E27FC236}">
                <a16:creationId xmlns:a16="http://schemas.microsoft.com/office/drawing/2014/main" id="{46EECE91-53B4-D06A-2FAD-3E011B45FF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695538" y="3309235"/>
            <a:ext cx="815570" cy="741427"/>
          </a:xfrm>
          <a:prstGeom prst="rect">
            <a:avLst/>
          </a:prstGeom>
        </p:spPr>
      </p:pic>
    </p:spTree>
    <p:extLst>
      <p:ext uri="{BB962C8B-B14F-4D97-AF65-F5344CB8AC3E}">
        <p14:creationId xmlns:p14="http://schemas.microsoft.com/office/powerpoint/2010/main" val="229126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linds(horizontal)">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linds(horizontal)">
                                      <p:cBhvr>
                                        <p:cTn id="15" dur="500"/>
                                        <p:tgtEl>
                                          <p:spTgt spid="2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blinds(horizontal)">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linds(horizontal)">
                                      <p:cBhvr>
                                        <p:cTn id="23" dur="500"/>
                                        <p:tgtEl>
                                          <p:spTgt spid="20"/>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linds(horizontal)">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blinds(horizontal)">
                                      <p:cBhvr>
                                        <p:cTn id="31" dur="500"/>
                                        <p:tgtEl>
                                          <p:spTgt spid="24"/>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linds(horizontal)">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14">
            <a:extLst>
              <a:ext uri="{FF2B5EF4-FFF2-40B4-BE49-F238E27FC236}">
                <a16:creationId xmlns:a16="http://schemas.microsoft.com/office/drawing/2014/main" id="{988FABA0-FE8F-6119-FFCA-18C8AAC19E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761447" y="2837830"/>
            <a:ext cx="2306247" cy="2386802"/>
          </a:xfrm>
          <a:prstGeom prst="rect">
            <a:avLst/>
          </a:prstGeom>
        </p:spPr>
      </p:pic>
      <p:sp>
        <p:nvSpPr>
          <p:cNvPr id="10" name="TextBox 33">
            <a:extLst>
              <a:ext uri="{FF2B5EF4-FFF2-40B4-BE49-F238E27FC236}">
                <a16:creationId xmlns:a16="http://schemas.microsoft.com/office/drawing/2014/main" id="{D98E2B91-6781-49DA-7E2D-EFA405D31EB0}"/>
              </a:ext>
            </a:extLst>
          </p:cNvPr>
          <p:cNvSpPr txBox="1"/>
          <p:nvPr/>
        </p:nvSpPr>
        <p:spPr>
          <a:xfrm>
            <a:off x="7761447" y="3799276"/>
            <a:ext cx="2306247" cy="463910"/>
          </a:xfrm>
          <a:prstGeom prst="rect">
            <a:avLst/>
          </a:prstGeom>
        </p:spPr>
        <p:txBody>
          <a:bodyPr wrap="square" lIns="0" tIns="0" rIns="0" bIns="0" rtlCol="0" anchor="t">
            <a:spAutoFit/>
          </a:bodyPr>
          <a:lstStyle/>
          <a:p>
            <a:pPr algn="ctr">
              <a:lnSpc>
                <a:spcPts val="3901"/>
              </a:lnSpc>
              <a:spcBef>
                <a:spcPct val="0"/>
              </a:spcBef>
              <a:buClrTx/>
              <a:buFontTx/>
              <a:buNone/>
            </a:pPr>
            <a:r>
              <a:rPr lang="en-US" sz="3200" b="1" kern="1200" dirty="0" err="1">
                <a:solidFill>
                  <a:schemeClr val="tx1"/>
                </a:solidFill>
                <a:latin typeface="UTM Avo" panose="02040603050506020204" pitchFamily="18" charset="0"/>
                <a:ea typeface="+mn-ea"/>
                <a:cs typeface="Arial" panose="020B0604020202020204" pitchFamily="34" charset="0"/>
              </a:rPr>
              <a:t>Lưu</a:t>
            </a:r>
            <a:r>
              <a:rPr lang="en-US" sz="3200" b="1" kern="1200" dirty="0">
                <a:solidFill>
                  <a:schemeClr val="tx1"/>
                </a:solidFill>
                <a:latin typeface="UTM Avo" panose="02040603050506020204" pitchFamily="18" charset="0"/>
                <a:ea typeface="+mn-ea"/>
                <a:cs typeface="Arial" panose="020B0604020202020204" pitchFamily="34" charset="0"/>
              </a:rPr>
              <a:t> </a:t>
            </a:r>
            <a:r>
              <a:rPr lang="en-US" sz="3200" b="1" kern="1200" dirty="0" err="1">
                <a:solidFill>
                  <a:schemeClr val="tx1"/>
                </a:solidFill>
                <a:latin typeface="UTM Avo" panose="02040603050506020204" pitchFamily="18" charset="0"/>
                <a:ea typeface="+mn-ea"/>
                <a:cs typeface="Arial" panose="020B0604020202020204" pitchFamily="34" charset="0"/>
              </a:rPr>
              <a:t>ý</a:t>
            </a:r>
            <a:endParaRPr lang="en-US" sz="3200" b="1" kern="1200" dirty="0">
              <a:solidFill>
                <a:schemeClr val="tx1"/>
              </a:solidFill>
              <a:latin typeface="UTM Avo" panose="02040603050506020204" pitchFamily="18" charset="0"/>
              <a:ea typeface="+mn-ea"/>
              <a:cs typeface="Arial" panose="020B0604020202020204" pitchFamily="34" charset="0"/>
            </a:endParaRPr>
          </a:p>
        </p:txBody>
      </p:sp>
      <p:pic>
        <p:nvPicPr>
          <p:cNvPr id="11" name="Picture 40">
            <a:extLst>
              <a:ext uri="{FF2B5EF4-FFF2-40B4-BE49-F238E27FC236}">
                <a16:creationId xmlns:a16="http://schemas.microsoft.com/office/drawing/2014/main" id="{A6B8E0F1-8945-E111-E7F4-1AC7640D2F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60291" y="8770797"/>
            <a:ext cx="1048729" cy="1064552"/>
          </a:xfrm>
          <a:prstGeom prst="rect">
            <a:avLst/>
          </a:prstGeom>
        </p:spPr>
      </p:pic>
      <p:pic>
        <p:nvPicPr>
          <p:cNvPr id="12" name="Picture 44">
            <a:extLst>
              <a:ext uri="{FF2B5EF4-FFF2-40B4-BE49-F238E27FC236}">
                <a16:creationId xmlns:a16="http://schemas.microsoft.com/office/drawing/2014/main" id="{31BC9204-8A27-9AEA-B2D9-67606144305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642237" y="1833936"/>
            <a:ext cx="850914" cy="850914"/>
          </a:xfrm>
          <a:prstGeom prst="rect">
            <a:avLst/>
          </a:prstGeom>
        </p:spPr>
      </p:pic>
      <p:sp>
        <p:nvSpPr>
          <p:cNvPr id="13" name="TextBox 12">
            <a:extLst>
              <a:ext uri="{FF2B5EF4-FFF2-40B4-BE49-F238E27FC236}">
                <a16:creationId xmlns:a16="http://schemas.microsoft.com/office/drawing/2014/main" id="{2FC001C1-340F-1F34-C8CF-97BA6C68556D}"/>
              </a:ext>
            </a:extLst>
          </p:cNvPr>
          <p:cNvSpPr txBox="1"/>
          <p:nvPr/>
        </p:nvSpPr>
        <p:spPr>
          <a:xfrm>
            <a:off x="259915" y="1872123"/>
            <a:ext cx="7501532" cy="3925498"/>
          </a:xfrm>
          <a:prstGeom prst="rect">
            <a:avLst/>
          </a:prstGeom>
          <a:noFill/>
        </p:spPr>
        <p:txBody>
          <a:bodyPr wrap="square">
            <a:spAutoFit/>
          </a:bodyPr>
          <a:lstStyle/>
          <a:p>
            <a:pPr>
              <a:lnSpc>
                <a:spcPct val="150000"/>
              </a:lnSpc>
              <a:spcAft>
                <a:spcPts val="800"/>
              </a:spcAft>
              <a:buClrTx/>
              <a:buFontTx/>
              <a:buNone/>
            </a:pPr>
            <a:r>
              <a:rPr lang="en-US" sz="20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Khi </a:t>
            </a:r>
            <a:r>
              <a:rPr lang="en-US" sz="20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thực</a:t>
            </a:r>
            <a:r>
              <a:rPr lang="en-US" sz="20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hành</a:t>
            </a:r>
            <a:r>
              <a:rPr lang="en-US" sz="20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b="1"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marL="457200" indent="-457200">
              <a:lnSpc>
                <a:spcPct val="150000"/>
              </a:lnSpc>
              <a:spcAft>
                <a:spcPts val="800"/>
              </a:spcAft>
              <a:buClrTx/>
              <a:buFont typeface="Wingdings" pitchFamily="2" charset="2"/>
              <a:buChar char="§"/>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Chọn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vỏ</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hộp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giấy</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vuông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chữ</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nhật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hoặc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lõi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giấy</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vệ</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sinh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quả</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bóng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nhựa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làm</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chính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như</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b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b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phần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thân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nên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chọn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vỏ</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hộp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giấy</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kích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cỡ</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b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b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to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hơn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marL="457200" indent="-457200">
              <a:lnSpc>
                <a:spcPct val="150000"/>
              </a:lnSpc>
              <a:spcAft>
                <a:spcPts val="800"/>
              </a:spcAft>
              <a:buClrTx/>
              <a:buFont typeface="Wingdings" pitchFamily="2" charset="2"/>
              <a:buChar char="§"/>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chi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tiết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trang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trí</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không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quá</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to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hoặc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quá</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nhỏ</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so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với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chính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sử</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dụng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bút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màu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để</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vẽ</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một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chi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tiết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nhỏ</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hoặc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trang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trí</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74803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Picture 10">
            <a:extLst>
              <a:ext uri="{FF2B5EF4-FFF2-40B4-BE49-F238E27FC236}">
                <a16:creationId xmlns:a16="http://schemas.microsoft.com/office/drawing/2014/main" id="{214D4A01-03AF-968C-7CD1-830430BFF9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687812" y="2857620"/>
            <a:ext cx="734902" cy="1367259"/>
          </a:xfrm>
          <a:prstGeom prst="rect">
            <a:avLst/>
          </a:prstGeom>
        </p:spPr>
      </p:pic>
      <p:sp>
        <p:nvSpPr>
          <p:cNvPr id="16" name="TextBox 15">
            <a:extLst>
              <a:ext uri="{FF2B5EF4-FFF2-40B4-BE49-F238E27FC236}">
                <a16:creationId xmlns:a16="http://schemas.microsoft.com/office/drawing/2014/main" id="{8CB54977-70FE-D10B-65AA-8D98B1D654BC}"/>
              </a:ext>
            </a:extLst>
          </p:cNvPr>
          <p:cNvSpPr txBox="1"/>
          <p:nvPr/>
        </p:nvSpPr>
        <p:spPr>
          <a:xfrm>
            <a:off x="700933" y="1981499"/>
            <a:ext cx="10790133" cy="461665"/>
          </a:xfrm>
          <a:prstGeom prst="rect">
            <a:avLst/>
          </a:prstGeom>
          <a:noFill/>
        </p:spPr>
        <p:txBody>
          <a:bodyPr wrap="none" rtlCol="0">
            <a:spAutoFit/>
          </a:bodyPr>
          <a:lstStyle/>
          <a:p>
            <a:pPr>
              <a:buClrTx/>
              <a:buFontTx/>
              <a:buNone/>
            </a:pPr>
            <a:r>
              <a:rPr lang="vi-VN" sz="2400" b="1" kern="1200" dirty="0">
                <a:solidFill>
                  <a:schemeClr val="tx1"/>
                </a:solidFill>
                <a:latin typeface="UTM Avo" panose="02040603050506020204" pitchFamily="18" charset="0"/>
                <a:ea typeface="+mn-ea"/>
                <a:cs typeface="+mn-cs"/>
              </a:rPr>
              <a:t>Nhiệm vụ 2: </a:t>
            </a:r>
            <a:r>
              <a:rPr lang="vi-VN" sz="2400" kern="1200" dirty="0">
                <a:solidFill>
                  <a:schemeClr val="tx1"/>
                </a:solidFill>
                <a:latin typeface="UTM Avo" panose="02040603050506020204" pitchFamily="18" charset="0"/>
                <a:ea typeface="+mn-ea"/>
                <a:cs typeface="+mn-cs"/>
              </a:rPr>
              <a:t>Quan sát và nêu các bước tạo hình rô-bốt bằng đất nặn:</a:t>
            </a:r>
          </a:p>
        </p:txBody>
      </p:sp>
      <p:pic>
        <p:nvPicPr>
          <p:cNvPr id="17" name="Picture 22">
            <a:extLst>
              <a:ext uri="{FF2B5EF4-FFF2-40B4-BE49-F238E27FC236}">
                <a16:creationId xmlns:a16="http://schemas.microsoft.com/office/drawing/2014/main" id="{D69C1A8C-BF43-09EB-7B4B-77B47011E9A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42661" y="5670343"/>
            <a:ext cx="2406860" cy="1059882"/>
          </a:xfrm>
          <a:prstGeom prst="rect">
            <a:avLst/>
          </a:prstGeom>
        </p:spPr>
      </p:pic>
      <p:pic>
        <p:nvPicPr>
          <p:cNvPr id="18" name="Picture 15">
            <a:extLst>
              <a:ext uri="{FF2B5EF4-FFF2-40B4-BE49-F238E27FC236}">
                <a16:creationId xmlns:a16="http://schemas.microsoft.com/office/drawing/2014/main" id="{2F35F758-9B19-E96B-1EC5-2469DC61C44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89133" y="4108890"/>
            <a:ext cx="1793707" cy="2221935"/>
          </a:xfrm>
          <a:prstGeom prst="rect">
            <a:avLst/>
          </a:prstGeom>
        </p:spPr>
      </p:pic>
      <p:pic>
        <p:nvPicPr>
          <p:cNvPr id="19" name="Picture 18">
            <a:extLst>
              <a:ext uri="{FF2B5EF4-FFF2-40B4-BE49-F238E27FC236}">
                <a16:creationId xmlns:a16="http://schemas.microsoft.com/office/drawing/2014/main" id="{35FD46AC-E9C6-04BA-9897-EA859D5511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57685" y="2853383"/>
            <a:ext cx="2574897" cy="1151234"/>
          </a:xfrm>
          <a:prstGeom prst="rect">
            <a:avLst/>
          </a:prstGeom>
        </p:spPr>
      </p:pic>
      <p:pic>
        <p:nvPicPr>
          <p:cNvPr id="20" name="Picture 19">
            <a:extLst>
              <a:ext uri="{FF2B5EF4-FFF2-40B4-BE49-F238E27FC236}">
                <a16:creationId xmlns:a16="http://schemas.microsoft.com/office/drawing/2014/main" id="{F568A51C-49EE-2F85-3A26-BBD0DBCD848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53908" y="3685756"/>
            <a:ext cx="2752653" cy="1732785"/>
          </a:xfrm>
          <a:prstGeom prst="rect">
            <a:avLst/>
          </a:prstGeom>
        </p:spPr>
      </p:pic>
      <p:pic>
        <p:nvPicPr>
          <p:cNvPr id="21" name="Picture 20">
            <a:extLst>
              <a:ext uri="{FF2B5EF4-FFF2-40B4-BE49-F238E27FC236}">
                <a16:creationId xmlns:a16="http://schemas.microsoft.com/office/drawing/2014/main" id="{4CBC6C97-5387-F1A6-1430-D09BD203449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12741" y="4928348"/>
            <a:ext cx="2614741" cy="1732785"/>
          </a:xfrm>
          <a:prstGeom prst="rect">
            <a:avLst/>
          </a:prstGeom>
        </p:spPr>
      </p:pic>
      <p:pic>
        <p:nvPicPr>
          <p:cNvPr id="22" name="Picture 21">
            <a:extLst>
              <a:ext uri="{FF2B5EF4-FFF2-40B4-BE49-F238E27FC236}">
                <a16:creationId xmlns:a16="http://schemas.microsoft.com/office/drawing/2014/main" id="{CCB06FB8-14E3-97F8-0277-1545AF62900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89699" y="2748864"/>
            <a:ext cx="1250860" cy="2952030"/>
          </a:xfrm>
          <a:prstGeom prst="rect">
            <a:avLst/>
          </a:prstGeom>
        </p:spPr>
      </p:pic>
    </p:spTree>
    <p:extLst>
      <p:ext uri="{BB962C8B-B14F-4D97-AF65-F5344CB8AC3E}">
        <p14:creationId xmlns:p14="http://schemas.microsoft.com/office/powerpoint/2010/main" val="124654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randombar(horizont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randombar(horizont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randombar(horizontal)">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Freeform 3">
            <a:extLst>
              <a:ext uri="{FF2B5EF4-FFF2-40B4-BE49-F238E27FC236}">
                <a16:creationId xmlns:a16="http://schemas.microsoft.com/office/drawing/2014/main" id="{8F36BFF2-4866-BF18-9C7B-71E5E70856FE}"/>
              </a:ext>
            </a:extLst>
          </p:cNvPr>
          <p:cNvSpPr/>
          <p:nvPr/>
        </p:nvSpPr>
        <p:spPr>
          <a:xfrm>
            <a:off x="2172162" y="1853417"/>
            <a:ext cx="7016482" cy="835202"/>
          </a:xfrm>
          <a:custGeom>
            <a:avLst/>
            <a:gdLst/>
            <a:ahLst/>
            <a:cxnLst/>
            <a:rect l="l" t="t" r="r" b="b"/>
            <a:pathLst>
              <a:path w="2160983" h="320026">
                <a:moveTo>
                  <a:pt x="41182" y="0"/>
                </a:moveTo>
                <a:lnTo>
                  <a:pt x="2119800" y="0"/>
                </a:lnTo>
                <a:cubicBezTo>
                  <a:pt x="2142545" y="0"/>
                  <a:pt x="2160983" y="18438"/>
                  <a:pt x="2160983" y="41182"/>
                </a:cubicBezTo>
                <a:lnTo>
                  <a:pt x="2160983" y="278843"/>
                </a:lnTo>
                <a:cubicBezTo>
                  <a:pt x="2160983" y="301588"/>
                  <a:pt x="2142545" y="320026"/>
                  <a:pt x="2119800" y="320026"/>
                </a:cubicBezTo>
                <a:lnTo>
                  <a:pt x="41182" y="320026"/>
                </a:lnTo>
                <a:cubicBezTo>
                  <a:pt x="18438" y="320026"/>
                  <a:pt x="0" y="301588"/>
                  <a:pt x="0" y="278843"/>
                </a:cubicBezTo>
                <a:lnTo>
                  <a:pt x="0" y="41182"/>
                </a:lnTo>
                <a:cubicBezTo>
                  <a:pt x="0" y="18438"/>
                  <a:pt x="18438" y="0"/>
                  <a:pt x="41182" y="0"/>
                </a:cubicBezTo>
                <a:close/>
              </a:path>
            </a:pathLst>
          </a:custGeom>
          <a:solidFill>
            <a:schemeClr val="accent1">
              <a:lumMod val="20000"/>
              <a:lumOff val="80000"/>
            </a:schemeClr>
          </a:solidFill>
        </p:spPr>
        <p:txBody>
          <a:bodyPr/>
          <a:lstStyle/>
          <a:p>
            <a:endParaRPr lang="en-US">
              <a:solidFill>
                <a:schemeClr val="tx1"/>
              </a:solidFill>
            </a:endParaRPr>
          </a:p>
        </p:txBody>
      </p:sp>
      <p:sp>
        <p:nvSpPr>
          <p:cNvPr id="8" name="TextBox 4">
            <a:extLst>
              <a:ext uri="{FF2B5EF4-FFF2-40B4-BE49-F238E27FC236}">
                <a16:creationId xmlns:a16="http://schemas.microsoft.com/office/drawing/2014/main" id="{F8354149-BA47-618A-167A-DEA28D8B5BDB}"/>
              </a:ext>
            </a:extLst>
          </p:cNvPr>
          <p:cNvSpPr txBox="1"/>
          <p:nvPr/>
        </p:nvSpPr>
        <p:spPr>
          <a:xfrm>
            <a:off x="3003356" y="1343559"/>
            <a:ext cx="3334120" cy="2220674"/>
          </a:xfrm>
          <a:prstGeom prst="rect">
            <a:avLst/>
          </a:prstGeom>
        </p:spPr>
        <p:txBody>
          <a:bodyPr lIns="50800" tIns="50800" rIns="50800" bIns="50800" rtlCol="0" anchor="ctr"/>
          <a:lstStyle/>
          <a:p>
            <a:pPr algn="ctr">
              <a:lnSpc>
                <a:spcPts val="2659"/>
              </a:lnSpc>
              <a:spcBef>
                <a:spcPct val="0"/>
              </a:spcBef>
              <a:buClrTx/>
              <a:buFontTx/>
              <a:buNone/>
            </a:pPr>
            <a:endParaRPr sz="1800" kern="1200">
              <a:solidFill>
                <a:schemeClr val="tx1"/>
              </a:solidFill>
              <a:latin typeface="UTM Avo" panose="02040603050506020204" pitchFamily="18" charset="0"/>
              <a:ea typeface="+mn-ea"/>
              <a:cs typeface="+mn-cs"/>
            </a:endParaRPr>
          </a:p>
        </p:txBody>
      </p:sp>
      <p:sp>
        <p:nvSpPr>
          <p:cNvPr id="9" name="TextBox 5">
            <a:extLst>
              <a:ext uri="{FF2B5EF4-FFF2-40B4-BE49-F238E27FC236}">
                <a16:creationId xmlns:a16="http://schemas.microsoft.com/office/drawing/2014/main" id="{3DDEB892-2B38-8972-17E8-0B6DC4C2A556}"/>
              </a:ext>
            </a:extLst>
          </p:cNvPr>
          <p:cNvSpPr txBox="1"/>
          <p:nvPr/>
        </p:nvSpPr>
        <p:spPr>
          <a:xfrm>
            <a:off x="2172162" y="1981264"/>
            <a:ext cx="7096159" cy="503856"/>
          </a:xfrm>
          <a:prstGeom prst="rect">
            <a:avLst/>
          </a:prstGeom>
        </p:spPr>
        <p:txBody>
          <a:bodyPr wrap="square" lIns="0" tIns="0" rIns="0" bIns="0" rtlCol="0" anchor="t">
            <a:spAutoFit/>
          </a:bodyPr>
          <a:lstStyle/>
          <a:p>
            <a:pPr algn="ctr">
              <a:lnSpc>
                <a:spcPts val="4524"/>
              </a:lnSpc>
              <a:spcBef>
                <a:spcPct val="0"/>
              </a:spcBef>
              <a:buClrTx/>
              <a:buFontTx/>
              <a:buNone/>
            </a:pPr>
            <a:r>
              <a:rPr lang="en-US" sz="2400" b="1" kern="1200" dirty="0" err="1">
                <a:solidFill>
                  <a:schemeClr val="tx1"/>
                </a:solidFill>
                <a:latin typeface="UTM Avo" panose="02040603050506020204" pitchFamily="18" charset="0"/>
                <a:ea typeface="+mn-ea"/>
                <a:cs typeface="Arial" panose="020B0604020202020204" pitchFamily="34" charset="0"/>
              </a:rPr>
              <a:t>Các</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bước</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tạo</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hình</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ro</a:t>
            </a:r>
            <a:r>
              <a:rPr lang="en-US" sz="2400" b="1" kern="1200" dirty="0">
                <a:solidFill>
                  <a:schemeClr val="tx1"/>
                </a:solidFill>
                <a:latin typeface="UTM Avo" panose="02040603050506020204" pitchFamily="18" charset="0"/>
                <a:ea typeface="+mn-ea"/>
                <a:cs typeface="Arial" panose="020B0604020202020204" pitchFamily="34" charset="0"/>
              </a:rPr>
              <a:t>–bot </a:t>
            </a:r>
            <a:r>
              <a:rPr lang="en-US" sz="2400" b="1" kern="1200" dirty="0" err="1">
                <a:solidFill>
                  <a:schemeClr val="tx1"/>
                </a:solidFill>
                <a:latin typeface="UTM Avo" panose="02040603050506020204" pitchFamily="18" charset="0"/>
                <a:ea typeface="+mn-ea"/>
                <a:cs typeface="Arial" panose="020B0604020202020204" pitchFamily="34" charset="0"/>
              </a:rPr>
              <a:t>bằng</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đất</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nặn</a:t>
            </a:r>
            <a:endParaRPr lang="en-US" sz="2400" b="1" kern="1200" dirty="0">
              <a:solidFill>
                <a:schemeClr val="tx1"/>
              </a:solidFill>
              <a:latin typeface="UTM Avo" panose="02040603050506020204" pitchFamily="18" charset="0"/>
              <a:ea typeface="+mn-ea"/>
              <a:cs typeface="Arial" panose="020B0604020202020204" pitchFamily="34" charset="0"/>
            </a:endParaRPr>
          </a:p>
        </p:txBody>
      </p:sp>
      <p:sp>
        <p:nvSpPr>
          <p:cNvPr id="10" name="TextBox 7">
            <a:extLst>
              <a:ext uri="{FF2B5EF4-FFF2-40B4-BE49-F238E27FC236}">
                <a16:creationId xmlns:a16="http://schemas.microsoft.com/office/drawing/2014/main" id="{128D1618-58F9-1035-0F45-9E1DB4C8EF85}"/>
              </a:ext>
            </a:extLst>
          </p:cNvPr>
          <p:cNvSpPr txBox="1"/>
          <p:nvPr/>
        </p:nvSpPr>
        <p:spPr>
          <a:xfrm>
            <a:off x="1146070" y="3004326"/>
            <a:ext cx="3669512" cy="396327"/>
          </a:xfrm>
          <a:prstGeom prst="rect">
            <a:avLst/>
          </a:prstGeom>
        </p:spPr>
        <p:txBody>
          <a:bodyPr wrap="square" lIns="0" tIns="0" rIns="0" bIns="0" rtlCol="0" anchor="t">
            <a:spAutoFit/>
          </a:bodyPr>
          <a:lstStyle/>
          <a:p>
            <a:pPr>
              <a:lnSpc>
                <a:spcPct val="150000"/>
              </a:lnSpc>
              <a:spcBef>
                <a:spcPct val="0"/>
              </a:spcBef>
              <a:buClrTx/>
              <a:buFontTx/>
              <a:buNone/>
            </a:pP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Chọn</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màu</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đất</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theo</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ý</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thích</a:t>
            </a:r>
            <a:endParaRPr lang="en-US" sz="2000" kern="1200" dirty="0">
              <a:solidFill>
                <a:schemeClr val="tx1"/>
              </a:solidFill>
              <a:latin typeface="UTM Avo" panose="02040603050506020204" pitchFamily="18" charset="0"/>
              <a:ea typeface="+mn-ea"/>
              <a:cs typeface="Arial" panose="020B0604020202020204" pitchFamily="34" charset="0"/>
            </a:endParaRPr>
          </a:p>
        </p:txBody>
      </p:sp>
      <p:sp>
        <p:nvSpPr>
          <p:cNvPr id="11" name="TextBox 8">
            <a:extLst>
              <a:ext uri="{FF2B5EF4-FFF2-40B4-BE49-F238E27FC236}">
                <a16:creationId xmlns:a16="http://schemas.microsoft.com/office/drawing/2014/main" id="{7B3FB20B-DF84-42CB-658E-B4AF7EF014C7}"/>
              </a:ext>
            </a:extLst>
          </p:cNvPr>
          <p:cNvSpPr txBox="1"/>
          <p:nvPr/>
        </p:nvSpPr>
        <p:spPr>
          <a:xfrm>
            <a:off x="1143159" y="3998252"/>
            <a:ext cx="3030756" cy="396327"/>
          </a:xfrm>
          <a:prstGeom prst="rect">
            <a:avLst/>
          </a:prstGeom>
        </p:spPr>
        <p:txBody>
          <a:bodyPr wrap="square" lIns="0" tIns="0" rIns="0" bIns="0" rtlCol="0" anchor="t">
            <a:spAutoFit/>
          </a:bodyPr>
          <a:lstStyle/>
          <a:p>
            <a:pPr>
              <a:lnSpc>
                <a:spcPct val="150000"/>
              </a:lnSpc>
              <a:spcAft>
                <a:spcPts val="800"/>
              </a:spcAft>
              <a:buClrTx/>
              <a:buFontTx/>
              <a:buNone/>
            </a:pP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cơ</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bản</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grpSp>
        <p:nvGrpSpPr>
          <p:cNvPr id="12" name="Group 9">
            <a:extLst>
              <a:ext uri="{FF2B5EF4-FFF2-40B4-BE49-F238E27FC236}">
                <a16:creationId xmlns:a16="http://schemas.microsoft.com/office/drawing/2014/main" id="{B191D03D-DF48-421E-23BF-47DB9B20A6E9}"/>
              </a:ext>
            </a:extLst>
          </p:cNvPr>
          <p:cNvGrpSpPr/>
          <p:nvPr/>
        </p:nvGrpSpPr>
        <p:grpSpPr>
          <a:xfrm>
            <a:off x="318699" y="2811252"/>
            <a:ext cx="754401" cy="752981"/>
            <a:chOff x="0" y="0"/>
            <a:chExt cx="1355571" cy="1334106"/>
          </a:xfrm>
        </p:grpSpPr>
        <p:grpSp>
          <p:nvGrpSpPr>
            <p:cNvPr id="13" name="Group 10">
              <a:extLst>
                <a:ext uri="{FF2B5EF4-FFF2-40B4-BE49-F238E27FC236}">
                  <a16:creationId xmlns:a16="http://schemas.microsoft.com/office/drawing/2014/main" id="{843D64D7-0E9D-42BB-C0FD-02E58254D18A}"/>
                </a:ext>
              </a:extLst>
            </p:cNvPr>
            <p:cNvGrpSpPr/>
            <p:nvPr/>
          </p:nvGrpSpPr>
          <p:grpSpPr>
            <a:xfrm>
              <a:off x="131118" y="109654"/>
              <a:ext cx="1224452" cy="1224452"/>
              <a:chOff x="0" y="0"/>
              <a:chExt cx="812800" cy="812800"/>
            </a:xfrm>
          </p:grpSpPr>
          <p:sp>
            <p:nvSpPr>
              <p:cNvPr id="17" name="Freeform 11">
                <a:extLst>
                  <a:ext uri="{FF2B5EF4-FFF2-40B4-BE49-F238E27FC236}">
                    <a16:creationId xmlns:a16="http://schemas.microsoft.com/office/drawing/2014/main" id="{8FE4F952-C518-A4F2-D589-2904B90777ED}"/>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5CB6F9"/>
              </a:solidFill>
            </p:spPr>
            <p:txBody>
              <a:bodyPr/>
              <a:lstStyle/>
              <a:p>
                <a:endParaRPr lang="en-US">
                  <a:solidFill>
                    <a:schemeClr val="tx1"/>
                  </a:solidFill>
                </a:endParaRPr>
              </a:p>
            </p:txBody>
          </p:sp>
          <p:sp>
            <p:nvSpPr>
              <p:cNvPr id="18" name="TextBox 12">
                <a:extLst>
                  <a:ext uri="{FF2B5EF4-FFF2-40B4-BE49-F238E27FC236}">
                    <a16:creationId xmlns:a16="http://schemas.microsoft.com/office/drawing/2014/main" id="{A33B6495-12C1-9C7C-F531-7E86D92FA653}"/>
                  </a:ext>
                </a:extLst>
              </p:cNvPr>
              <p:cNvSpPr txBox="1"/>
              <p:nvPr/>
            </p:nvSpPr>
            <p:spPr>
              <a:xfrm>
                <a:off x="0" y="-38100"/>
                <a:ext cx="812800" cy="850900"/>
              </a:xfrm>
              <a:prstGeom prst="rect">
                <a:avLst/>
              </a:prstGeom>
            </p:spPr>
            <p:txBody>
              <a:bodyPr lIns="50800" tIns="50800" rIns="50800" bIns="50800" rtlCol="0" anchor="ctr"/>
              <a:lstStyle/>
              <a:p>
                <a:pPr algn="ctr">
                  <a:buClrTx/>
                  <a:buFontTx/>
                  <a:buNone/>
                </a:pPr>
                <a:endParaRPr sz="2000" kern="1200">
                  <a:solidFill>
                    <a:schemeClr val="tx1"/>
                  </a:solidFill>
                  <a:latin typeface="UTM Avo" panose="02040603050506020204" pitchFamily="18" charset="0"/>
                  <a:ea typeface="+mn-ea"/>
                  <a:cs typeface="+mn-cs"/>
                </a:endParaRPr>
              </a:p>
            </p:txBody>
          </p:sp>
        </p:grpSp>
        <p:grpSp>
          <p:nvGrpSpPr>
            <p:cNvPr id="14" name="Group 13">
              <a:extLst>
                <a:ext uri="{FF2B5EF4-FFF2-40B4-BE49-F238E27FC236}">
                  <a16:creationId xmlns:a16="http://schemas.microsoft.com/office/drawing/2014/main" id="{FF3C58B8-80E4-8091-D6A7-7115C97351B1}"/>
                </a:ext>
              </a:extLst>
            </p:cNvPr>
            <p:cNvGrpSpPr/>
            <p:nvPr/>
          </p:nvGrpSpPr>
          <p:grpSpPr>
            <a:xfrm>
              <a:off x="0" y="0"/>
              <a:ext cx="1224452" cy="1224452"/>
              <a:chOff x="0" y="0"/>
              <a:chExt cx="812800" cy="812800"/>
            </a:xfrm>
          </p:grpSpPr>
          <p:sp>
            <p:nvSpPr>
              <p:cNvPr id="15" name="Freeform 14">
                <a:extLst>
                  <a:ext uri="{FF2B5EF4-FFF2-40B4-BE49-F238E27FC236}">
                    <a16:creationId xmlns:a16="http://schemas.microsoft.com/office/drawing/2014/main" id="{5A5C5004-B888-3234-041C-D68544B36B09}"/>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chemeClr val="accent1">
                  <a:lumMod val="20000"/>
                  <a:lumOff val="80000"/>
                </a:schemeClr>
              </a:solidFill>
            </p:spPr>
            <p:txBody>
              <a:bodyPr/>
              <a:lstStyle/>
              <a:p>
                <a:endParaRPr lang="en-US" dirty="0">
                  <a:solidFill>
                    <a:schemeClr val="tx1"/>
                  </a:solidFill>
                </a:endParaRPr>
              </a:p>
            </p:txBody>
          </p:sp>
          <p:sp>
            <p:nvSpPr>
              <p:cNvPr id="16" name="TextBox 15">
                <a:extLst>
                  <a:ext uri="{FF2B5EF4-FFF2-40B4-BE49-F238E27FC236}">
                    <a16:creationId xmlns:a16="http://schemas.microsoft.com/office/drawing/2014/main" id="{405F8640-D69C-0E4A-D822-01574A357A81}"/>
                  </a:ext>
                </a:extLst>
              </p:cNvPr>
              <p:cNvSpPr txBox="1"/>
              <p:nvPr/>
            </p:nvSpPr>
            <p:spPr>
              <a:xfrm>
                <a:off x="0" y="-38100"/>
                <a:ext cx="812800" cy="850900"/>
              </a:xfrm>
              <a:prstGeom prst="rect">
                <a:avLst/>
              </a:prstGeom>
            </p:spPr>
            <p:txBody>
              <a:bodyPr lIns="50800" tIns="50800" rIns="50800" bIns="50800" rtlCol="0" anchor="ctr"/>
              <a:lstStyle/>
              <a:p>
                <a:pPr algn="ctr">
                  <a:buClrTx/>
                  <a:buFontTx/>
                  <a:buNone/>
                </a:pPr>
                <a:endParaRPr sz="2000" kern="1200">
                  <a:solidFill>
                    <a:schemeClr val="tx1"/>
                  </a:solidFill>
                  <a:latin typeface="UTM Avo" panose="02040603050506020204" pitchFamily="18" charset="0"/>
                  <a:ea typeface="+mn-ea"/>
                  <a:cs typeface="+mn-cs"/>
                </a:endParaRPr>
              </a:p>
            </p:txBody>
          </p:sp>
        </p:grpSp>
      </p:grpSp>
      <p:sp>
        <p:nvSpPr>
          <p:cNvPr id="19" name="TextBox 16">
            <a:extLst>
              <a:ext uri="{FF2B5EF4-FFF2-40B4-BE49-F238E27FC236}">
                <a16:creationId xmlns:a16="http://schemas.microsoft.com/office/drawing/2014/main" id="{BF1726E9-E147-C4E6-DB5A-15B6659E8C1F}"/>
              </a:ext>
            </a:extLst>
          </p:cNvPr>
          <p:cNvSpPr txBox="1"/>
          <p:nvPr/>
        </p:nvSpPr>
        <p:spPr>
          <a:xfrm>
            <a:off x="445415" y="3033854"/>
            <a:ext cx="482487" cy="307777"/>
          </a:xfrm>
          <a:prstGeom prst="rect">
            <a:avLst/>
          </a:prstGeom>
        </p:spPr>
        <p:txBody>
          <a:bodyPr wrap="square" lIns="0" tIns="0" rIns="0" bIns="0" rtlCol="0" anchor="t">
            <a:spAutoFit/>
          </a:bodyPr>
          <a:lstStyle/>
          <a:p>
            <a:pPr algn="ctr">
              <a:spcBef>
                <a:spcPct val="0"/>
              </a:spcBef>
              <a:buClrTx/>
              <a:buFontTx/>
              <a:buNone/>
            </a:pPr>
            <a:r>
              <a:rPr lang="en-US" sz="2000" kern="1200">
                <a:solidFill>
                  <a:schemeClr val="tx1"/>
                </a:solidFill>
                <a:latin typeface="UTM Avo" panose="02040603050506020204" pitchFamily="18" charset="0"/>
                <a:ea typeface="+mn-ea"/>
                <a:cs typeface="+mn-cs"/>
              </a:rPr>
              <a:t>01</a:t>
            </a:r>
          </a:p>
        </p:txBody>
      </p:sp>
      <p:sp>
        <p:nvSpPr>
          <p:cNvPr id="20" name="TextBox 17">
            <a:extLst>
              <a:ext uri="{FF2B5EF4-FFF2-40B4-BE49-F238E27FC236}">
                <a16:creationId xmlns:a16="http://schemas.microsoft.com/office/drawing/2014/main" id="{8236CD5C-0241-ABAC-F984-CB549CF04838}"/>
              </a:ext>
            </a:extLst>
          </p:cNvPr>
          <p:cNvSpPr txBox="1"/>
          <p:nvPr/>
        </p:nvSpPr>
        <p:spPr>
          <a:xfrm>
            <a:off x="1143159" y="4874061"/>
            <a:ext cx="6158949" cy="857992"/>
          </a:xfrm>
          <a:prstGeom prst="rect">
            <a:avLst/>
          </a:prstGeom>
        </p:spPr>
        <p:txBody>
          <a:bodyPr wrap="square" lIns="0" tIns="0" rIns="0" bIns="0" rtlCol="0" anchor="t">
            <a:spAutoFit/>
          </a:bodyPr>
          <a:lstStyle/>
          <a:p>
            <a:pPr>
              <a:lnSpc>
                <a:spcPct val="150000"/>
              </a:lnSpc>
              <a:spcAft>
                <a:spcPts val="800"/>
              </a:spcAft>
              <a:buClrTx/>
              <a:buFontTx/>
              <a:buNone/>
            </a:pP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Ghép</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nối</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chính</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thần</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đầu</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tay</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chân</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phụ</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chi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tiết</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trang</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schemeClr val="tx1"/>
                </a:solidFill>
                <a:latin typeface="UTM Avo" panose="02040603050506020204" pitchFamily="18" charset="0"/>
                <a:ea typeface="Calibri" panose="020F0502020204030204" pitchFamily="34" charset="0"/>
                <a:cs typeface="Arial" panose="020B0604020202020204" pitchFamily="34" charset="0"/>
              </a:rPr>
              <a:t>trí</a:t>
            </a:r>
            <a:r>
              <a:rPr lang="en-US" sz="2000" i="1" kern="1200" dirty="0">
                <a:solidFill>
                  <a:schemeClr val="tx1"/>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pic>
        <p:nvPicPr>
          <p:cNvPr id="21" name="Picture 25">
            <a:extLst>
              <a:ext uri="{FF2B5EF4-FFF2-40B4-BE49-F238E27FC236}">
                <a16:creationId xmlns:a16="http://schemas.microsoft.com/office/drawing/2014/main" id="{FC2600A0-3AA1-558A-A280-4776D40881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626771" y="6191009"/>
            <a:ext cx="850914" cy="850914"/>
          </a:xfrm>
          <a:prstGeom prst="rect">
            <a:avLst/>
          </a:prstGeom>
        </p:spPr>
      </p:pic>
      <p:grpSp>
        <p:nvGrpSpPr>
          <p:cNvPr id="22" name="Group 26">
            <a:extLst>
              <a:ext uri="{FF2B5EF4-FFF2-40B4-BE49-F238E27FC236}">
                <a16:creationId xmlns:a16="http://schemas.microsoft.com/office/drawing/2014/main" id="{259FD5D3-5265-F5BA-C99F-477F06DA25B1}"/>
              </a:ext>
            </a:extLst>
          </p:cNvPr>
          <p:cNvGrpSpPr/>
          <p:nvPr/>
        </p:nvGrpSpPr>
        <p:grpSpPr>
          <a:xfrm>
            <a:off x="315788" y="3864200"/>
            <a:ext cx="754401" cy="752981"/>
            <a:chOff x="0" y="0"/>
            <a:chExt cx="1355571" cy="1334106"/>
          </a:xfrm>
        </p:grpSpPr>
        <p:grpSp>
          <p:nvGrpSpPr>
            <p:cNvPr id="23" name="Group 27">
              <a:extLst>
                <a:ext uri="{FF2B5EF4-FFF2-40B4-BE49-F238E27FC236}">
                  <a16:creationId xmlns:a16="http://schemas.microsoft.com/office/drawing/2014/main" id="{A1132746-6654-3402-646F-90335FB42D8A}"/>
                </a:ext>
              </a:extLst>
            </p:cNvPr>
            <p:cNvGrpSpPr/>
            <p:nvPr/>
          </p:nvGrpSpPr>
          <p:grpSpPr>
            <a:xfrm>
              <a:off x="131118" y="109654"/>
              <a:ext cx="1224452" cy="1224452"/>
              <a:chOff x="0" y="0"/>
              <a:chExt cx="812800" cy="812800"/>
            </a:xfrm>
          </p:grpSpPr>
          <p:sp>
            <p:nvSpPr>
              <p:cNvPr id="27" name="Freeform 28">
                <a:extLst>
                  <a:ext uri="{FF2B5EF4-FFF2-40B4-BE49-F238E27FC236}">
                    <a16:creationId xmlns:a16="http://schemas.microsoft.com/office/drawing/2014/main" id="{F7C79ED0-AFAA-6E70-C07C-B9A888B8D723}"/>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5CB6F9"/>
              </a:solidFill>
            </p:spPr>
            <p:txBody>
              <a:bodyPr/>
              <a:lstStyle/>
              <a:p>
                <a:endParaRPr lang="en-US">
                  <a:solidFill>
                    <a:schemeClr val="tx1"/>
                  </a:solidFill>
                </a:endParaRPr>
              </a:p>
            </p:txBody>
          </p:sp>
          <p:sp>
            <p:nvSpPr>
              <p:cNvPr id="28" name="TextBox 29">
                <a:extLst>
                  <a:ext uri="{FF2B5EF4-FFF2-40B4-BE49-F238E27FC236}">
                    <a16:creationId xmlns:a16="http://schemas.microsoft.com/office/drawing/2014/main" id="{148415F5-4446-59FE-4923-5EC1F19C2A6B}"/>
                  </a:ext>
                </a:extLst>
              </p:cNvPr>
              <p:cNvSpPr txBox="1"/>
              <p:nvPr/>
            </p:nvSpPr>
            <p:spPr>
              <a:xfrm>
                <a:off x="0" y="-38100"/>
                <a:ext cx="812800" cy="850900"/>
              </a:xfrm>
              <a:prstGeom prst="rect">
                <a:avLst/>
              </a:prstGeom>
            </p:spPr>
            <p:txBody>
              <a:bodyPr lIns="50800" tIns="50800" rIns="50800" bIns="50800" rtlCol="0" anchor="ctr"/>
              <a:lstStyle/>
              <a:p>
                <a:pPr algn="ctr">
                  <a:buClrTx/>
                  <a:buFontTx/>
                  <a:buNone/>
                </a:pPr>
                <a:endParaRPr sz="2000" kern="1200">
                  <a:solidFill>
                    <a:schemeClr val="tx1"/>
                  </a:solidFill>
                  <a:latin typeface="UTM Avo" panose="02040603050506020204" pitchFamily="18" charset="0"/>
                  <a:ea typeface="+mn-ea"/>
                  <a:cs typeface="+mn-cs"/>
                </a:endParaRPr>
              </a:p>
            </p:txBody>
          </p:sp>
        </p:grpSp>
        <p:grpSp>
          <p:nvGrpSpPr>
            <p:cNvPr id="24" name="Group 30">
              <a:extLst>
                <a:ext uri="{FF2B5EF4-FFF2-40B4-BE49-F238E27FC236}">
                  <a16:creationId xmlns:a16="http://schemas.microsoft.com/office/drawing/2014/main" id="{29B6CECA-1A1E-3FFA-70CE-4D56D7E817D2}"/>
                </a:ext>
              </a:extLst>
            </p:cNvPr>
            <p:cNvGrpSpPr/>
            <p:nvPr/>
          </p:nvGrpSpPr>
          <p:grpSpPr>
            <a:xfrm>
              <a:off x="0" y="0"/>
              <a:ext cx="1224452" cy="1224452"/>
              <a:chOff x="0" y="0"/>
              <a:chExt cx="812800" cy="812800"/>
            </a:xfrm>
          </p:grpSpPr>
          <p:sp>
            <p:nvSpPr>
              <p:cNvPr id="25" name="Freeform 31">
                <a:extLst>
                  <a:ext uri="{FF2B5EF4-FFF2-40B4-BE49-F238E27FC236}">
                    <a16:creationId xmlns:a16="http://schemas.microsoft.com/office/drawing/2014/main" id="{80838A4D-5D22-0BF9-A7C2-1C1E110E7EAE}"/>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chemeClr val="accent1">
                  <a:lumMod val="20000"/>
                  <a:lumOff val="80000"/>
                </a:schemeClr>
              </a:solidFill>
            </p:spPr>
            <p:txBody>
              <a:bodyPr/>
              <a:lstStyle/>
              <a:p>
                <a:endParaRPr lang="en-US" dirty="0">
                  <a:solidFill>
                    <a:schemeClr val="tx1"/>
                  </a:solidFill>
                </a:endParaRPr>
              </a:p>
            </p:txBody>
          </p:sp>
          <p:sp>
            <p:nvSpPr>
              <p:cNvPr id="26" name="TextBox 32">
                <a:extLst>
                  <a:ext uri="{FF2B5EF4-FFF2-40B4-BE49-F238E27FC236}">
                    <a16:creationId xmlns:a16="http://schemas.microsoft.com/office/drawing/2014/main" id="{F760E06E-EE9E-60DA-5654-E2F1CA1F531B}"/>
                  </a:ext>
                </a:extLst>
              </p:cNvPr>
              <p:cNvSpPr txBox="1"/>
              <p:nvPr/>
            </p:nvSpPr>
            <p:spPr>
              <a:xfrm>
                <a:off x="0" y="-38100"/>
                <a:ext cx="812800" cy="850900"/>
              </a:xfrm>
              <a:prstGeom prst="rect">
                <a:avLst/>
              </a:prstGeom>
            </p:spPr>
            <p:txBody>
              <a:bodyPr lIns="50800" tIns="50800" rIns="50800" bIns="50800" rtlCol="0" anchor="ctr"/>
              <a:lstStyle/>
              <a:p>
                <a:pPr algn="ctr">
                  <a:buClrTx/>
                  <a:buFontTx/>
                  <a:buNone/>
                </a:pPr>
                <a:endParaRPr sz="2000" kern="1200">
                  <a:solidFill>
                    <a:schemeClr val="tx1"/>
                  </a:solidFill>
                  <a:latin typeface="UTM Avo" panose="02040603050506020204" pitchFamily="18" charset="0"/>
                  <a:ea typeface="+mn-ea"/>
                  <a:cs typeface="+mn-cs"/>
                </a:endParaRPr>
              </a:p>
            </p:txBody>
          </p:sp>
        </p:grpSp>
      </p:grpSp>
      <p:sp>
        <p:nvSpPr>
          <p:cNvPr id="29" name="TextBox 33">
            <a:extLst>
              <a:ext uri="{FF2B5EF4-FFF2-40B4-BE49-F238E27FC236}">
                <a16:creationId xmlns:a16="http://schemas.microsoft.com/office/drawing/2014/main" id="{54ED1BA2-FDD0-4EC7-212D-B5D19B096528}"/>
              </a:ext>
            </a:extLst>
          </p:cNvPr>
          <p:cNvSpPr txBox="1"/>
          <p:nvPr/>
        </p:nvSpPr>
        <p:spPr>
          <a:xfrm>
            <a:off x="442504" y="4086802"/>
            <a:ext cx="482487" cy="307777"/>
          </a:xfrm>
          <a:prstGeom prst="rect">
            <a:avLst/>
          </a:prstGeom>
        </p:spPr>
        <p:txBody>
          <a:bodyPr wrap="square" lIns="0" tIns="0" rIns="0" bIns="0" rtlCol="0" anchor="t">
            <a:spAutoFit/>
          </a:bodyPr>
          <a:lstStyle/>
          <a:p>
            <a:pPr algn="ctr">
              <a:spcBef>
                <a:spcPct val="0"/>
              </a:spcBef>
              <a:buClrTx/>
              <a:buFontTx/>
              <a:buNone/>
            </a:pPr>
            <a:r>
              <a:rPr lang="en-US" sz="2000" kern="1200">
                <a:solidFill>
                  <a:schemeClr val="tx1"/>
                </a:solidFill>
                <a:latin typeface="UTM Avo" panose="02040603050506020204" pitchFamily="18" charset="0"/>
                <a:ea typeface="+mn-ea"/>
                <a:cs typeface="+mn-cs"/>
              </a:rPr>
              <a:t>02</a:t>
            </a:r>
          </a:p>
        </p:txBody>
      </p:sp>
      <p:grpSp>
        <p:nvGrpSpPr>
          <p:cNvPr id="30" name="Group 34">
            <a:extLst>
              <a:ext uri="{FF2B5EF4-FFF2-40B4-BE49-F238E27FC236}">
                <a16:creationId xmlns:a16="http://schemas.microsoft.com/office/drawing/2014/main" id="{FA457737-B934-AC0C-9D40-6BCE94D9C3F0}"/>
              </a:ext>
            </a:extLst>
          </p:cNvPr>
          <p:cNvGrpSpPr/>
          <p:nvPr/>
        </p:nvGrpSpPr>
        <p:grpSpPr>
          <a:xfrm>
            <a:off x="315788" y="4946643"/>
            <a:ext cx="754401" cy="752981"/>
            <a:chOff x="0" y="0"/>
            <a:chExt cx="1355571" cy="1334106"/>
          </a:xfrm>
        </p:grpSpPr>
        <p:grpSp>
          <p:nvGrpSpPr>
            <p:cNvPr id="31" name="Group 35">
              <a:extLst>
                <a:ext uri="{FF2B5EF4-FFF2-40B4-BE49-F238E27FC236}">
                  <a16:creationId xmlns:a16="http://schemas.microsoft.com/office/drawing/2014/main" id="{9648716B-0409-BBE7-E4B3-66BBBC0E7FD4}"/>
                </a:ext>
              </a:extLst>
            </p:cNvPr>
            <p:cNvGrpSpPr/>
            <p:nvPr/>
          </p:nvGrpSpPr>
          <p:grpSpPr>
            <a:xfrm>
              <a:off x="131118" y="109654"/>
              <a:ext cx="1224452" cy="1224452"/>
              <a:chOff x="0" y="0"/>
              <a:chExt cx="812800" cy="812800"/>
            </a:xfrm>
          </p:grpSpPr>
          <p:sp>
            <p:nvSpPr>
              <p:cNvPr id="35" name="Freeform 36">
                <a:extLst>
                  <a:ext uri="{FF2B5EF4-FFF2-40B4-BE49-F238E27FC236}">
                    <a16:creationId xmlns:a16="http://schemas.microsoft.com/office/drawing/2014/main" id="{210DBE71-209C-3AD0-CA10-7C547B29523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5CB6F9"/>
              </a:solidFill>
            </p:spPr>
            <p:txBody>
              <a:bodyPr/>
              <a:lstStyle/>
              <a:p>
                <a:endParaRPr lang="en-US">
                  <a:solidFill>
                    <a:schemeClr val="tx1"/>
                  </a:solidFill>
                </a:endParaRPr>
              </a:p>
            </p:txBody>
          </p:sp>
          <p:sp>
            <p:nvSpPr>
              <p:cNvPr id="36" name="TextBox 37">
                <a:extLst>
                  <a:ext uri="{FF2B5EF4-FFF2-40B4-BE49-F238E27FC236}">
                    <a16:creationId xmlns:a16="http://schemas.microsoft.com/office/drawing/2014/main" id="{6C0C355E-9DB9-BF0C-4556-382649B86913}"/>
                  </a:ext>
                </a:extLst>
              </p:cNvPr>
              <p:cNvSpPr txBox="1"/>
              <p:nvPr/>
            </p:nvSpPr>
            <p:spPr>
              <a:xfrm>
                <a:off x="0" y="-38100"/>
                <a:ext cx="812800" cy="850900"/>
              </a:xfrm>
              <a:prstGeom prst="rect">
                <a:avLst/>
              </a:prstGeom>
            </p:spPr>
            <p:txBody>
              <a:bodyPr lIns="50800" tIns="50800" rIns="50800" bIns="50800" rtlCol="0" anchor="ctr"/>
              <a:lstStyle/>
              <a:p>
                <a:pPr algn="ctr">
                  <a:buClrTx/>
                  <a:buFontTx/>
                  <a:buNone/>
                </a:pPr>
                <a:endParaRPr sz="2000" kern="1200">
                  <a:solidFill>
                    <a:schemeClr val="tx1"/>
                  </a:solidFill>
                  <a:latin typeface="UTM Avo" panose="02040603050506020204" pitchFamily="18" charset="0"/>
                  <a:ea typeface="+mn-ea"/>
                  <a:cs typeface="+mn-cs"/>
                </a:endParaRPr>
              </a:p>
            </p:txBody>
          </p:sp>
        </p:grpSp>
        <p:grpSp>
          <p:nvGrpSpPr>
            <p:cNvPr id="32" name="Group 38">
              <a:extLst>
                <a:ext uri="{FF2B5EF4-FFF2-40B4-BE49-F238E27FC236}">
                  <a16:creationId xmlns:a16="http://schemas.microsoft.com/office/drawing/2014/main" id="{45AC4C82-49F4-25A5-120C-877197C30C5A}"/>
                </a:ext>
              </a:extLst>
            </p:cNvPr>
            <p:cNvGrpSpPr/>
            <p:nvPr/>
          </p:nvGrpSpPr>
          <p:grpSpPr>
            <a:xfrm>
              <a:off x="0" y="0"/>
              <a:ext cx="1224452" cy="1224452"/>
              <a:chOff x="0" y="0"/>
              <a:chExt cx="812800" cy="812800"/>
            </a:xfrm>
          </p:grpSpPr>
          <p:sp>
            <p:nvSpPr>
              <p:cNvPr id="33" name="Freeform 39">
                <a:extLst>
                  <a:ext uri="{FF2B5EF4-FFF2-40B4-BE49-F238E27FC236}">
                    <a16:creationId xmlns:a16="http://schemas.microsoft.com/office/drawing/2014/main" id="{3D375BB1-76AA-7E8E-CE96-D29CC52901A1}"/>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chemeClr val="accent1">
                  <a:lumMod val="20000"/>
                  <a:lumOff val="80000"/>
                </a:schemeClr>
              </a:solidFill>
            </p:spPr>
            <p:txBody>
              <a:bodyPr/>
              <a:lstStyle/>
              <a:p>
                <a:endParaRPr lang="en-US" dirty="0">
                  <a:solidFill>
                    <a:schemeClr val="tx1"/>
                  </a:solidFill>
                </a:endParaRPr>
              </a:p>
            </p:txBody>
          </p:sp>
          <p:sp>
            <p:nvSpPr>
              <p:cNvPr id="34" name="TextBox 40">
                <a:extLst>
                  <a:ext uri="{FF2B5EF4-FFF2-40B4-BE49-F238E27FC236}">
                    <a16:creationId xmlns:a16="http://schemas.microsoft.com/office/drawing/2014/main" id="{647A59E9-CE21-502A-0061-BDC5DD8C1085}"/>
                  </a:ext>
                </a:extLst>
              </p:cNvPr>
              <p:cNvSpPr txBox="1"/>
              <p:nvPr/>
            </p:nvSpPr>
            <p:spPr>
              <a:xfrm>
                <a:off x="0" y="-38100"/>
                <a:ext cx="812800" cy="850900"/>
              </a:xfrm>
              <a:prstGeom prst="rect">
                <a:avLst/>
              </a:prstGeom>
            </p:spPr>
            <p:txBody>
              <a:bodyPr lIns="50800" tIns="50800" rIns="50800" bIns="50800" rtlCol="0" anchor="ctr"/>
              <a:lstStyle/>
              <a:p>
                <a:pPr algn="ctr">
                  <a:buClrTx/>
                  <a:buFontTx/>
                  <a:buNone/>
                </a:pPr>
                <a:endParaRPr sz="2000" kern="1200">
                  <a:solidFill>
                    <a:schemeClr val="tx1"/>
                  </a:solidFill>
                  <a:latin typeface="UTM Avo" panose="02040603050506020204" pitchFamily="18" charset="0"/>
                  <a:ea typeface="+mn-ea"/>
                  <a:cs typeface="+mn-cs"/>
                </a:endParaRPr>
              </a:p>
            </p:txBody>
          </p:sp>
        </p:grpSp>
      </p:grpSp>
      <p:sp>
        <p:nvSpPr>
          <p:cNvPr id="37" name="TextBox 41">
            <a:extLst>
              <a:ext uri="{FF2B5EF4-FFF2-40B4-BE49-F238E27FC236}">
                <a16:creationId xmlns:a16="http://schemas.microsoft.com/office/drawing/2014/main" id="{7EBDBAF8-D196-3777-830E-4FCD59612D28}"/>
              </a:ext>
            </a:extLst>
          </p:cNvPr>
          <p:cNvSpPr txBox="1"/>
          <p:nvPr/>
        </p:nvSpPr>
        <p:spPr>
          <a:xfrm>
            <a:off x="442503" y="5169245"/>
            <a:ext cx="482487" cy="307777"/>
          </a:xfrm>
          <a:prstGeom prst="rect">
            <a:avLst/>
          </a:prstGeom>
        </p:spPr>
        <p:txBody>
          <a:bodyPr wrap="square" lIns="0" tIns="0" rIns="0" bIns="0" rtlCol="0" anchor="t">
            <a:spAutoFit/>
          </a:bodyPr>
          <a:lstStyle/>
          <a:p>
            <a:pPr algn="ctr">
              <a:spcBef>
                <a:spcPct val="0"/>
              </a:spcBef>
              <a:buClrTx/>
              <a:buFontTx/>
              <a:buNone/>
            </a:pPr>
            <a:r>
              <a:rPr lang="en-US" sz="2000" kern="1200" dirty="0">
                <a:solidFill>
                  <a:schemeClr val="tx1"/>
                </a:solidFill>
                <a:latin typeface="UTM Avo" panose="02040603050506020204" pitchFamily="18" charset="0"/>
                <a:ea typeface="+mn-ea"/>
                <a:cs typeface="+mn-cs"/>
              </a:rPr>
              <a:t>03</a:t>
            </a:r>
          </a:p>
        </p:txBody>
      </p:sp>
      <p:pic>
        <p:nvPicPr>
          <p:cNvPr id="38" name="Picture 37">
            <a:hlinkClick r:id="rId5"/>
            <a:extLst>
              <a:ext uri="{FF2B5EF4-FFF2-40B4-BE49-F238E27FC236}">
                <a16:creationId xmlns:a16="http://schemas.microsoft.com/office/drawing/2014/main" id="{CFEF35FA-F804-0C13-04DD-8684DC7320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2603" y="2795966"/>
            <a:ext cx="3359521" cy="3265077"/>
          </a:xfrm>
          <a:prstGeom prst="rect">
            <a:avLst/>
          </a:prstGeom>
        </p:spPr>
      </p:pic>
      <p:grpSp>
        <p:nvGrpSpPr>
          <p:cNvPr id="39" name="Group 38">
            <a:extLst>
              <a:ext uri="{FF2B5EF4-FFF2-40B4-BE49-F238E27FC236}">
                <a16:creationId xmlns:a16="http://schemas.microsoft.com/office/drawing/2014/main" id="{31B235BE-71F1-3CAF-4DC8-773BC641B1A0}"/>
              </a:ext>
            </a:extLst>
          </p:cNvPr>
          <p:cNvGrpSpPr/>
          <p:nvPr/>
        </p:nvGrpSpPr>
        <p:grpSpPr>
          <a:xfrm>
            <a:off x="9885981" y="730233"/>
            <a:ext cx="2052286" cy="2065733"/>
            <a:chOff x="6734456" y="1026165"/>
            <a:chExt cx="2052286" cy="1905000"/>
          </a:xfrm>
        </p:grpSpPr>
        <p:pic>
          <p:nvPicPr>
            <p:cNvPr id="40" name="Picture 39" descr="Youtube PNG Free Images with Transparent Background - (410 Free Downloads)">
              <a:hlinkClick r:id="rId7"/>
              <a:extLst>
                <a:ext uri="{FF2B5EF4-FFF2-40B4-BE49-F238E27FC236}">
                  <a16:creationId xmlns:a16="http://schemas.microsoft.com/office/drawing/2014/main" id="{40B7008B-C644-5999-4817-F0C037A411B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630C3381-A1BF-FF01-883E-D497F2624524}"/>
                </a:ext>
              </a:extLst>
            </p:cNvPr>
            <p:cNvSpPr txBox="1"/>
            <p:nvPr/>
          </p:nvSpPr>
          <p:spPr>
            <a:xfrm>
              <a:off x="6753755" y="1217416"/>
              <a:ext cx="2032987" cy="312211"/>
            </a:xfrm>
            <a:prstGeom prst="rect">
              <a:avLst/>
            </a:prstGeom>
            <a:noFill/>
          </p:spPr>
          <p:txBody>
            <a:bodyPr wrap="square" rtlCol="0">
              <a:spAutoFit/>
            </a:bodyPr>
            <a:lstStyle/>
            <a:p>
              <a:r>
                <a:rPr lang="en-US" sz="1600">
                  <a:solidFill>
                    <a:schemeClr val="tx1"/>
                  </a:solidFill>
                  <a:latin typeface="UTM Avo" panose="02040603050506020204" pitchFamily="18" charset="0"/>
                </a:rPr>
                <a:t>Ấn để xem video</a:t>
              </a:r>
            </a:p>
          </p:txBody>
        </p:sp>
      </p:grpSp>
    </p:spTree>
    <p:extLst>
      <p:ext uri="{BB962C8B-B14F-4D97-AF65-F5344CB8AC3E}">
        <p14:creationId xmlns:p14="http://schemas.microsoft.com/office/powerpoint/2010/main" val="682043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randombar(horizontal)">
                                      <p:cBhvr>
                                        <p:cTn id="20" dur="500"/>
                                        <p:tgtEl>
                                          <p:spTgt spid="19"/>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randombar(horizontal)">
                                      <p:cBhvr>
                                        <p:cTn id="28" dur="500"/>
                                        <p:tgtEl>
                                          <p:spTgt spid="22"/>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randombar(horizontal)">
                                      <p:cBhvr>
                                        <p:cTn id="31" dur="500"/>
                                        <p:tgtEl>
                                          <p:spTgt spid="29"/>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blinds(horizontal)">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randombar(horizontal)">
                                      <p:cBhvr>
                                        <p:cTn id="39" dur="500"/>
                                        <p:tgtEl>
                                          <p:spTgt spid="30"/>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randombar(horizontal)">
                                      <p:cBhvr>
                                        <p:cTn id="42" dur="500"/>
                                        <p:tgtEl>
                                          <p:spTgt spid="37"/>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blinds(horizontal)">
                                      <p:cBhvr>
                                        <p:cTn id="45" dur="500"/>
                                        <p:tgtEl>
                                          <p:spTgt spid="20"/>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barn(inVertical)">
                                      <p:cBhvr>
                                        <p:cTn id="5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9" grpId="0"/>
      <p:bldP spid="20" grpId="0"/>
      <p:bldP spid="29"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BF0E26E-554C-7CDD-91C8-3AD8980B0315}"/>
              </a:ext>
            </a:extLst>
          </p:cNvPr>
          <p:cNvSpPr/>
          <p:nvPr/>
        </p:nvSpPr>
        <p:spPr>
          <a:xfrm>
            <a:off x="2748955" y="1785484"/>
            <a:ext cx="6694089" cy="430952"/>
          </a:xfrm>
          <a:prstGeom prst="rect">
            <a:avLst/>
          </a:prstGeom>
        </p:spPr>
        <p:txBody>
          <a:bodyPr wrap="square">
            <a:spAutoFit/>
          </a:bodyPr>
          <a:lstStyle/>
          <a:p>
            <a:pPr>
              <a:lnSpc>
                <a:spcPct val="125000"/>
              </a:lnSpc>
              <a:buClrTx/>
              <a:buFontTx/>
              <a:buNone/>
            </a:pPr>
            <a:r>
              <a:rPr lang="en-US" sz="2000" i="1" kern="1200" dirty="0" err="1">
                <a:solidFill>
                  <a:prstClr val="black"/>
                </a:solidFill>
                <a:latin typeface="UTM Avo" panose="02040603050506020204" pitchFamily="18" charset="0"/>
                <a:ea typeface="+mn-ea"/>
                <a:cs typeface="Arial" panose="020B0604020202020204" pitchFamily="34" charset="0"/>
              </a:rPr>
              <a:t>Em</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hãy</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tạo</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hình</a:t>
            </a:r>
            <a:r>
              <a:rPr lang="en-US" sz="2000" i="1" kern="1200" dirty="0">
                <a:solidFill>
                  <a:prstClr val="black"/>
                </a:solidFill>
                <a:latin typeface="UTM Avo" panose="02040603050506020204" pitchFamily="18" charset="0"/>
                <a:ea typeface="+mn-ea"/>
                <a:cs typeface="Arial" panose="020B0604020202020204" pitchFamily="34" charset="0"/>
              </a:rPr>
              <a:t> robot </a:t>
            </a:r>
            <a:r>
              <a:rPr lang="en-US" sz="2000" i="1" kern="1200" dirty="0" err="1">
                <a:solidFill>
                  <a:prstClr val="black"/>
                </a:solidFill>
                <a:latin typeface="UTM Avo" panose="02040603050506020204" pitchFamily="18" charset="0"/>
                <a:ea typeface="+mn-ea"/>
                <a:cs typeface="Arial" panose="020B0604020202020204" pitchFamily="34" charset="0"/>
              </a:rPr>
              <a:t>bằng</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vật</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liệu</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theo</a:t>
            </a:r>
            <a:r>
              <a:rPr lang="en-US" sz="2000" i="1" kern="1200" dirty="0">
                <a:solidFill>
                  <a:prstClr val="black"/>
                </a:solidFill>
                <a:latin typeface="UTM Avo" panose="02040603050506020204" pitchFamily="18" charset="0"/>
                <a:ea typeface="+mn-ea"/>
                <a:cs typeface="Arial" panose="020B0604020202020204" pitchFamily="34" charset="0"/>
              </a:rPr>
              <a:t> ý </a:t>
            </a:r>
            <a:r>
              <a:rPr lang="en-US" sz="2000" i="1" kern="1200" dirty="0" err="1">
                <a:solidFill>
                  <a:prstClr val="black"/>
                </a:solidFill>
                <a:latin typeface="UTM Avo" panose="02040603050506020204" pitchFamily="18" charset="0"/>
                <a:ea typeface="+mn-ea"/>
                <a:cs typeface="Arial" panose="020B0604020202020204" pitchFamily="34" charset="0"/>
              </a:rPr>
              <a:t>thích</a:t>
            </a:r>
            <a:r>
              <a:rPr lang="en-US" sz="2000" i="1" kern="1200" dirty="0">
                <a:solidFill>
                  <a:prstClr val="black"/>
                </a:solidFill>
                <a:latin typeface="UTM Avo" panose="02040603050506020204" pitchFamily="18" charset="0"/>
                <a:ea typeface="+mn-ea"/>
                <a:cs typeface="Arial" panose="020B0604020202020204" pitchFamily="34" charset="0"/>
              </a:rPr>
              <a:t>.</a:t>
            </a:r>
          </a:p>
        </p:txBody>
      </p:sp>
      <p:pic>
        <p:nvPicPr>
          <p:cNvPr id="12" name="Picture 11">
            <a:extLst>
              <a:ext uri="{FF2B5EF4-FFF2-40B4-BE49-F238E27FC236}">
                <a16:creationId xmlns:a16="http://schemas.microsoft.com/office/drawing/2014/main" id="{7250F173-E94F-462E-D3AB-2E62760969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4317" y="2658368"/>
            <a:ext cx="2819897" cy="3732929"/>
          </a:xfrm>
          <a:prstGeom prst="rect">
            <a:avLst/>
          </a:prstGeom>
        </p:spPr>
      </p:pic>
      <p:pic>
        <p:nvPicPr>
          <p:cNvPr id="13" name="Picture 12">
            <a:extLst>
              <a:ext uri="{FF2B5EF4-FFF2-40B4-BE49-F238E27FC236}">
                <a16:creationId xmlns:a16="http://schemas.microsoft.com/office/drawing/2014/main" id="{498A2D32-2291-F713-A558-A1CF40552D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2249" y="2319011"/>
            <a:ext cx="2666378" cy="4072286"/>
          </a:xfrm>
          <a:prstGeom prst="rect">
            <a:avLst/>
          </a:prstGeom>
        </p:spPr>
      </p:pic>
    </p:spTree>
    <p:extLst>
      <p:ext uri="{BB962C8B-B14F-4D97-AF65-F5344CB8AC3E}">
        <p14:creationId xmlns:p14="http://schemas.microsoft.com/office/powerpoint/2010/main" val="3346507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2959365"/>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79889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07990E5-72AD-23B6-3F05-12A9C1CC705A}"/>
              </a:ext>
            </a:extLst>
          </p:cNvPr>
          <p:cNvSpPr/>
          <p:nvPr/>
        </p:nvSpPr>
        <p:spPr>
          <a:xfrm>
            <a:off x="1349829" y="1875359"/>
            <a:ext cx="8759372" cy="1421928"/>
          </a:xfrm>
          <a:prstGeom prst="rect">
            <a:avLst/>
          </a:prstGeom>
        </p:spPr>
        <p:txBody>
          <a:bodyPr wrap="square">
            <a:spAutoFit/>
          </a:bodyPr>
          <a:lstStyle/>
          <a:p>
            <a:pPr marL="571500" indent="-571500" algn="just">
              <a:lnSpc>
                <a:spcPct val="125000"/>
              </a:lnSpc>
              <a:buClrTx/>
              <a:buFont typeface="Wingdings" pitchFamily="2" charset="2"/>
              <a:buChar char="§"/>
            </a:pPr>
            <a:r>
              <a:rPr lang="vi-VN" sz="2400" i="1" kern="1200" dirty="0">
                <a:solidFill>
                  <a:prstClr val="black"/>
                </a:solidFill>
                <a:latin typeface="UTM Avo" panose="02040603050506020204" pitchFamily="18" charset="0"/>
                <a:ea typeface="+mn-ea"/>
                <a:cs typeface="Arial" panose="020B0604020202020204" pitchFamily="34" charset="0"/>
              </a:rPr>
              <a:t>Hãy giới thiệu những khối tượng phản trên sản phẩm rô</a:t>
            </a:r>
            <a:r>
              <a:rPr lang="en-US" sz="2400" i="1" kern="1200" dirty="0">
                <a:solidFill>
                  <a:prstClr val="black"/>
                </a:solidFill>
                <a:latin typeface="UTM Avo" panose="02040603050506020204" pitchFamily="18" charset="0"/>
                <a:ea typeface="+mn-ea"/>
                <a:cs typeface="Arial" panose="020B0604020202020204" pitchFamily="34" charset="0"/>
              </a:rPr>
              <a:t>-</a:t>
            </a:r>
            <a:r>
              <a:rPr lang="vi-VN" sz="2400" i="1" kern="1200" dirty="0">
                <a:solidFill>
                  <a:prstClr val="black"/>
                </a:solidFill>
                <a:latin typeface="UTM Avo" panose="02040603050506020204" pitchFamily="18" charset="0"/>
                <a:ea typeface="+mn-ea"/>
                <a:cs typeface="Arial" panose="020B0604020202020204" pitchFamily="34" charset="0"/>
              </a:rPr>
              <a:t>bốt của em. </a:t>
            </a:r>
          </a:p>
          <a:p>
            <a:pPr marL="571500" indent="-571500" algn="just">
              <a:lnSpc>
                <a:spcPct val="125000"/>
              </a:lnSpc>
              <a:buClrTx/>
              <a:buFont typeface="Wingdings" pitchFamily="2" charset="2"/>
              <a:buChar char="§"/>
            </a:pPr>
            <a:r>
              <a:rPr lang="vi-VN" sz="2400" i="1" kern="1200" dirty="0">
                <a:solidFill>
                  <a:prstClr val="black"/>
                </a:solidFill>
                <a:latin typeface="UTM Avo" panose="02040603050506020204" pitchFamily="18" charset="0"/>
                <a:ea typeface="+mn-ea"/>
                <a:cs typeface="Arial" panose="020B0604020202020204" pitchFamily="34" charset="0"/>
              </a:rPr>
              <a:t>Em có ý tưởng sử dụng bạn rô-bốt của em để làm gì?</a:t>
            </a:r>
          </a:p>
        </p:txBody>
      </p:sp>
      <p:pic>
        <p:nvPicPr>
          <p:cNvPr id="12" name="Picture 11">
            <a:extLst>
              <a:ext uri="{FF2B5EF4-FFF2-40B4-BE49-F238E27FC236}">
                <a16:creationId xmlns:a16="http://schemas.microsoft.com/office/drawing/2014/main" id="{70B4DD15-C79D-E29C-54B7-11115F98A9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4099" y="3549276"/>
            <a:ext cx="2966881" cy="3257452"/>
          </a:xfrm>
          <a:prstGeom prst="rect">
            <a:avLst/>
          </a:prstGeom>
        </p:spPr>
      </p:pic>
      <p:pic>
        <p:nvPicPr>
          <p:cNvPr id="13" name="Picture 12">
            <a:extLst>
              <a:ext uri="{FF2B5EF4-FFF2-40B4-BE49-F238E27FC236}">
                <a16:creationId xmlns:a16="http://schemas.microsoft.com/office/drawing/2014/main" id="{29C2B1F5-E3EC-941A-6549-34B2E1F121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6282" y="3560714"/>
            <a:ext cx="2450845" cy="3257452"/>
          </a:xfrm>
          <a:prstGeom prst="rect">
            <a:avLst/>
          </a:prstGeom>
        </p:spPr>
      </p:pic>
    </p:spTree>
    <p:extLst>
      <p:ext uri="{BB962C8B-B14F-4D97-AF65-F5344CB8AC3E}">
        <p14:creationId xmlns:p14="http://schemas.microsoft.com/office/powerpoint/2010/main" val="284594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14">
            <a:extLst>
              <a:ext uri="{FF2B5EF4-FFF2-40B4-BE49-F238E27FC236}">
                <a16:creationId xmlns:a16="http://schemas.microsoft.com/office/drawing/2014/main" id="{0135D261-3ADB-7E64-F95C-3ACFB8DC54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175500" y="2866286"/>
            <a:ext cx="2208821" cy="2506481"/>
          </a:xfrm>
          <a:prstGeom prst="rect">
            <a:avLst/>
          </a:prstGeom>
        </p:spPr>
      </p:pic>
      <p:sp>
        <p:nvSpPr>
          <p:cNvPr id="5" name="TextBox 4">
            <a:extLst>
              <a:ext uri="{FF2B5EF4-FFF2-40B4-BE49-F238E27FC236}">
                <a16:creationId xmlns:a16="http://schemas.microsoft.com/office/drawing/2014/main" id="{22185D04-1FD6-510C-4DDC-B95A17742125}"/>
              </a:ext>
            </a:extLst>
          </p:cNvPr>
          <p:cNvSpPr txBox="1"/>
          <p:nvPr/>
        </p:nvSpPr>
        <p:spPr>
          <a:xfrm>
            <a:off x="251951" y="2363197"/>
            <a:ext cx="6047249" cy="3361241"/>
          </a:xfrm>
          <a:prstGeom prst="rect">
            <a:avLst/>
          </a:prstGeom>
          <a:noFill/>
        </p:spPr>
        <p:txBody>
          <a:bodyPr wrap="square">
            <a:spAutoFit/>
          </a:bodyPr>
          <a:lstStyle/>
          <a:p>
            <a:pPr marL="285750" indent="-285750">
              <a:lnSpc>
                <a:spcPct val="150000"/>
              </a:lnSpc>
              <a:spcAft>
                <a:spcPts val="800"/>
              </a:spcAft>
              <a:buClrTx/>
              <a:buFont typeface="Wingdings" pitchFamily="2" charset="2"/>
              <a:buChar char="§"/>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Ý</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tưởng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sử</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dụng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đời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thể</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làm</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được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việc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gì</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dụng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như</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thế</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nào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trong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cuộc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thể</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giúp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con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người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công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việc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gì</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marL="285750" indent="-285750">
              <a:lnSpc>
                <a:spcPct val="150000"/>
              </a:lnSpc>
              <a:buClrTx/>
              <a:buFont typeface="Wingdings" pitchFamily="2" charset="2"/>
              <a:buChar char="§"/>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thực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hành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sản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phẩm</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hoặc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mong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muốn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trong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lai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hỗ</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trợ</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con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người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những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gì</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để</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đời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xã</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hội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đẹp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hơn</a:t>
            </a:r>
            <a:r>
              <a:rPr lang="x-none"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6" name="TextBox 33">
            <a:extLst>
              <a:ext uri="{FF2B5EF4-FFF2-40B4-BE49-F238E27FC236}">
                <a16:creationId xmlns:a16="http://schemas.microsoft.com/office/drawing/2014/main" id="{3AA27357-CFF8-6A65-0BB4-E66E309B1AC5}"/>
              </a:ext>
            </a:extLst>
          </p:cNvPr>
          <p:cNvSpPr txBox="1"/>
          <p:nvPr/>
        </p:nvSpPr>
        <p:spPr>
          <a:xfrm>
            <a:off x="7382076" y="3874684"/>
            <a:ext cx="1854714" cy="452753"/>
          </a:xfrm>
          <a:prstGeom prst="rect">
            <a:avLst/>
          </a:prstGeom>
        </p:spPr>
        <p:txBody>
          <a:bodyPr wrap="square" lIns="0" tIns="0" rIns="0" bIns="0" rtlCol="0" anchor="t">
            <a:spAutoFit/>
          </a:bodyPr>
          <a:lstStyle/>
          <a:p>
            <a:pPr marL="0" lvl="0" indent="0" algn="ctr">
              <a:lnSpc>
                <a:spcPts val="3901"/>
              </a:lnSpc>
              <a:spcBef>
                <a:spcPct val="0"/>
              </a:spcBef>
            </a:pPr>
            <a:r>
              <a:rPr lang="en-US" sz="2800" b="1" dirty="0" err="1">
                <a:solidFill>
                  <a:schemeClr val="tx1"/>
                </a:solidFill>
                <a:latin typeface="UTM Avo" panose="02040603050506020204" pitchFamily="18" charset="0"/>
                <a:cs typeface="Arial" panose="020B0604020202020204" pitchFamily="34" charset="0"/>
              </a:rPr>
              <a:t>Gợi</a:t>
            </a:r>
            <a:r>
              <a:rPr lang="en-US" sz="2800" b="1" dirty="0">
                <a:solidFill>
                  <a:schemeClr val="tx1"/>
                </a:solidFill>
                <a:latin typeface="UTM Avo" panose="02040603050506020204" pitchFamily="18" charset="0"/>
                <a:cs typeface="Arial" panose="020B0604020202020204" pitchFamily="34" charset="0"/>
              </a:rPr>
              <a:t> </a:t>
            </a:r>
            <a:r>
              <a:rPr lang="en-US" sz="2800" b="1" dirty="0" err="1">
                <a:solidFill>
                  <a:schemeClr val="tx1"/>
                </a:solidFill>
                <a:latin typeface="UTM Avo" panose="02040603050506020204" pitchFamily="18" charset="0"/>
                <a:cs typeface="Arial" panose="020B0604020202020204" pitchFamily="34" charset="0"/>
              </a:rPr>
              <a:t>ý</a:t>
            </a:r>
            <a:endParaRPr lang="en-US" sz="2800" b="1" dirty="0">
              <a:solidFill>
                <a:schemeClr val="tx1"/>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698824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297038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7" name="TextBox 6">
            <a:extLst>
              <a:ext uri="{FF2B5EF4-FFF2-40B4-BE49-F238E27FC236}">
                <a16:creationId xmlns:a16="http://schemas.microsoft.com/office/drawing/2014/main" id="{3A4A9457-E4B9-8C8F-C0EC-547325753C71}"/>
              </a:ext>
            </a:extLst>
          </p:cNvPr>
          <p:cNvSpPr txBox="1"/>
          <p:nvPr/>
        </p:nvSpPr>
        <p:spPr>
          <a:xfrm>
            <a:off x="882928" y="2025018"/>
            <a:ext cx="8284836" cy="400110"/>
          </a:xfrm>
          <a:prstGeom prst="rect">
            <a:avLst/>
          </a:prstGeom>
          <a:noFill/>
        </p:spPr>
        <p:txBody>
          <a:bodyPr wrap="square" rtlCol="0">
            <a:spAutoFit/>
          </a:bodyPr>
          <a:lstStyle/>
          <a:p>
            <a:pPr>
              <a:buClrTx/>
              <a:buFontTx/>
              <a:buNone/>
            </a:pPr>
            <a:r>
              <a:rPr lang="en-US" sz="2000" kern="1200" dirty="0">
                <a:solidFill>
                  <a:prstClr val="black"/>
                </a:solidFill>
                <a:latin typeface="UTM Avo" panose="02040603050506020204" pitchFamily="18" charset="0"/>
                <a:ea typeface="+mn-ea"/>
                <a:cs typeface="+mn-cs"/>
              </a:rPr>
              <a:t>Em </a:t>
            </a:r>
            <a:r>
              <a:rPr lang="en-US" sz="2000" kern="1200" dirty="0" err="1">
                <a:solidFill>
                  <a:prstClr val="black"/>
                </a:solidFill>
                <a:latin typeface="UTM Avo" panose="02040603050506020204" pitchFamily="18" charset="0"/>
                <a:ea typeface="+mn-ea"/>
                <a:cs typeface="+mn-cs"/>
              </a:rPr>
              <a:t>có</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thể</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vẽ</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cắt</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xé</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dán</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thêm</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bạn</a:t>
            </a:r>
            <a:r>
              <a:rPr lang="en-US" sz="2000" kern="1200" dirty="0">
                <a:solidFill>
                  <a:prstClr val="black"/>
                </a:solidFill>
                <a:latin typeface="UTM Avo" panose="02040603050506020204" pitchFamily="18" charset="0"/>
                <a:ea typeface="+mn-ea"/>
                <a:cs typeface="+mn-cs"/>
              </a:rPr>
              <a:t> robot </a:t>
            </a:r>
            <a:r>
              <a:rPr lang="en-US" sz="2000" kern="1200" dirty="0" err="1">
                <a:solidFill>
                  <a:prstClr val="black"/>
                </a:solidFill>
                <a:latin typeface="UTM Avo" panose="02040603050506020204" pitchFamily="18" charset="0"/>
                <a:ea typeface="+mn-ea"/>
                <a:cs typeface="+mn-cs"/>
              </a:rPr>
              <a:t>khác</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theo</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yêu</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thích</a:t>
            </a:r>
            <a:r>
              <a:rPr lang="en-US" sz="2000" kern="1200" dirty="0">
                <a:solidFill>
                  <a:prstClr val="black"/>
                </a:solidFill>
                <a:latin typeface="UTM Avo" panose="02040603050506020204" pitchFamily="18" charset="0"/>
                <a:ea typeface="+mn-ea"/>
                <a:cs typeface="+mn-cs"/>
              </a:rPr>
              <a:t>.</a:t>
            </a:r>
          </a:p>
        </p:txBody>
      </p:sp>
      <p:pic>
        <p:nvPicPr>
          <p:cNvPr id="8" name="Picture 7">
            <a:extLst>
              <a:ext uri="{FF2B5EF4-FFF2-40B4-BE49-F238E27FC236}">
                <a16:creationId xmlns:a16="http://schemas.microsoft.com/office/drawing/2014/main" id="{C6E854E4-01B4-B6AD-1E53-4D84A7C425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928" y="3097690"/>
            <a:ext cx="2475135" cy="3133264"/>
          </a:xfrm>
          <a:prstGeom prst="rect">
            <a:avLst/>
          </a:prstGeom>
        </p:spPr>
      </p:pic>
      <p:pic>
        <p:nvPicPr>
          <p:cNvPr id="9" name="Picture 8">
            <a:extLst>
              <a:ext uri="{FF2B5EF4-FFF2-40B4-BE49-F238E27FC236}">
                <a16:creationId xmlns:a16="http://schemas.microsoft.com/office/drawing/2014/main" id="{B6FF85B3-69BC-8AC0-88EB-D05F719B2A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91752" y="2787290"/>
            <a:ext cx="2475134" cy="3462151"/>
          </a:xfrm>
          <a:prstGeom prst="rect">
            <a:avLst/>
          </a:prstGeom>
        </p:spPr>
      </p:pic>
      <p:pic>
        <p:nvPicPr>
          <p:cNvPr id="10" name="Picture 9">
            <a:extLst>
              <a:ext uri="{FF2B5EF4-FFF2-40B4-BE49-F238E27FC236}">
                <a16:creationId xmlns:a16="http://schemas.microsoft.com/office/drawing/2014/main" id="{BEC9F2F6-43EE-B5C0-8A23-B7606D27E09D}"/>
              </a:ext>
            </a:extLst>
          </p:cNvPr>
          <p:cNvPicPr>
            <a:picLocks noChangeAspect="1"/>
          </p:cNvPicPr>
          <p:nvPr/>
        </p:nvPicPr>
        <p:blipFill rotWithShape="1">
          <a:blip r:embed="rId6">
            <a:extLst>
              <a:ext uri="{28A0092B-C50C-407E-A947-70E740481C1C}">
                <a14:useLocalDpi xmlns:a14="http://schemas.microsoft.com/office/drawing/2010/main" val="0"/>
              </a:ext>
            </a:extLst>
          </a:blip>
          <a:srcRect t="-2082" b="4784"/>
          <a:stretch/>
        </p:blipFill>
        <p:spPr>
          <a:xfrm>
            <a:off x="7300575" y="2787290"/>
            <a:ext cx="2475134" cy="3265519"/>
          </a:xfrm>
          <a:prstGeom prst="rect">
            <a:avLst/>
          </a:prstGeom>
        </p:spPr>
      </p:pic>
    </p:spTree>
    <p:extLst>
      <p:ext uri="{BB962C8B-B14F-4D97-AF65-F5344CB8AC3E}">
        <p14:creationId xmlns:p14="http://schemas.microsoft.com/office/powerpoint/2010/main" val="3531834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par>
                                <p:cTn id="13" presetID="3" presetClass="entr" presetSubtype="1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par>
                                <p:cTn id="16" presetID="3" presetClass="entr" presetSubtype="1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8" name="Picture 7">
            <a:extLst>
              <a:ext uri="{FF2B5EF4-FFF2-40B4-BE49-F238E27FC236}">
                <a16:creationId xmlns:a16="http://schemas.microsoft.com/office/drawing/2014/main" id="{029696B4-FB98-E696-27ED-063F46EE287B}"/>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58380" y1="10000" x2="58380" y2="10000"/>
                        <a14:foregroundMark x1="55587" y1="19231" x2="53073" y2="19231"/>
                        <a14:foregroundMark x1="57542" y1="17179" x2="58380" y2="17949"/>
                        <a14:foregroundMark x1="57821" y1="16667" x2="51117" y2="21795"/>
                        <a14:foregroundMark x1="53631" y1="19487" x2="50559" y2="21282"/>
                        <a14:foregroundMark x1="53352" y1="20000" x2="57821" y2="16923"/>
                        <a14:foregroundMark x1="57821" y1="16923" x2="51676" y2="20513"/>
                        <a14:foregroundMark x1="52235" y1="20769" x2="56983" y2="12821"/>
                        <a14:foregroundMark x1="55307" y1="19487" x2="55307" y2="19487"/>
                        <a14:foregroundMark x1="72626" y1="44103" x2="75140" y2="49487"/>
                        <a14:foregroundMark x1="73184" y1="43333" x2="74302" y2="47949"/>
                        <a14:foregroundMark x1="75140" y1="41538" x2="75698" y2="50000"/>
                        <a14:foregroundMark x1="54190" y1="76154" x2="59218" y2="76923"/>
                        <a14:foregroundMark x1="66760" y1="77949" x2="55587" y2="77692"/>
                      </a14:backgroundRemoval>
                    </a14:imgEffect>
                  </a14:imgLayer>
                </a14:imgProps>
              </a:ext>
              <a:ext uri="{28A0092B-C50C-407E-A947-70E740481C1C}">
                <a14:useLocalDpi xmlns:a14="http://schemas.microsoft.com/office/drawing/2010/main" val="0"/>
              </a:ext>
            </a:extLst>
          </a:blip>
          <a:stretch>
            <a:fillRect/>
          </a:stretch>
        </p:blipFill>
        <p:spPr>
          <a:xfrm>
            <a:off x="-340997" y="3996340"/>
            <a:ext cx="2920131" cy="3181149"/>
          </a:xfrm>
          <a:prstGeom prst="rect">
            <a:avLst/>
          </a:prstGeom>
        </p:spPr>
      </p:pic>
      <p:sp>
        <p:nvSpPr>
          <p:cNvPr id="2" name="TextBox 21">
            <a:extLst>
              <a:ext uri="{FF2B5EF4-FFF2-40B4-BE49-F238E27FC236}">
                <a16:creationId xmlns:a16="http://schemas.microsoft.com/office/drawing/2014/main" id="{1B4D028F-0233-93E7-05FE-8DF99E6B2090}"/>
              </a:ext>
            </a:extLst>
          </p:cNvPr>
          <p:cNvSpPr txBox="1"/>
          <p:nvPr/>
        </p:nvSpPr>
        <p:spPr>
          <a:xfrm>
            <a:off x="4533758" y="1955787"/>
            <a:ext cx="3124484" cy="492443"/>
          </a:xfrm>
          <a:prstGeom prst="rect">
            <a:avLst/>
          </a:prstGeom>
        </p:spPr>
        <p:txBody>
          <a:bodyPr wrap="square" lIns="0" tIns="0" rIns="0" bIns="0" rtlCol="0" anchor="t">
            <a:spAutoFit/>
          </a:bodyPr>
          <a:lstStyle/>
          <a:p>
            <a:pPr algn="ctr">
              <a:spcBef>
                <a:spcPct val="0"/>
              </a:spcBef>
              <a:buClrTx/>
              <a:buFontTx/>
              <a:buNone/>
            </a:pPr>
            <a:r>
              <a:rPr lang="en-US" sz="3200" b="1" kern="1200" spc="200">
                <a:solidFill>
                  <a:schemeClr val="tx1"/>
                </a:solidFill>
                <a:latin typeface="UTM Avo" panose="02040603050506020204" pitchFamily="18" charset="0"/>
                <a:ea typeface="+mn-ea"/>
                <a:cs typeface="Arial" panose="020B0604020202020204" pitchFamily="34" charset="0"/>
              </a:rPr>
              <a:t>KẾT LUẬN</a:t>
            </a:r>
            <a:endParaRPr lang="en-US" sz="3200" b="1" kern="1200" spc="200" dirty="0">
              <a:solidFill>
                <a:schemeClr val="tx1"/>
              </a:solidFill>
              <a:latin typeface="UTM Avo" panose="02040603050506020204" pitchFamily="18" charset="0"/>
              <a:ea typeface="+mn-ea"/>
              <a:cs typeface="Arial" panose="020B0604020202020204" pitchFamily="34" charset="0"/>
            </a:endParaRPr>
          </a:p>
        </p:txBody>
      </p:sp>
      <p:sp>
        <p:nvSpPr>
          <p:cNvPr id="6" name="Rectangle 5">
            <a:extLst>
              <a:ext uri="{FF2B5EF4-FFF2-40B4-BE49-F238E27FC236}">
                <a16:creationId xmlns:a16="http://schemas.microsoft.com/office/drawing/2014/main" id="{ED9B2C83-A5F6-63A2-AB56-DB0792D324B5}"/>
              </a:ext>
            </a:extLst>
          </p:cNvPr>
          <p:cNvSpPr/>
          <p:nvPr/>
        </p:nvSpPr>
        <p:spPr>
          <a:xfrm>
            <a:off x="1688142" y="2525810"/>
            <a:ext cx="8591640" cy="2340769"/>
          </a:xfrm>
          <a:prstGeom prst="rect">
            <a:avLst/>
          </a:prstGeom>
        </p:spPr>
        <p:txBody>
          <a:bodyPr wrap="square">
            <a:spAutoFit/>
          </a:bodyPr>
          <a:lstStyle/>
          <a:p>
            <a:pPr marL="685800" indent="-685800" algn="just">
              <a:lnSpc>
                <a:spcPct val="150000"/>
              </a:lnSpc>
              <a:buClrTx/>
              <a:buFont typeface="Wingdings" panose="05000000000000000000" pitchFamily="2" charset="2"/>
              <a:buChar char="v"/>
            </a:pPr>
            <a:r>
              <a:rPr lang="vi-VN" sz="2000" b="1" kern="1200" dirty="0">
                <a:solidFill>
                  <a:schemeClr val="tx1"/>
                </a:solidFill>
                <a:latin typeface="UTM Avo" panose="02040603050506020204" pitchFamily="18" charset="0"/>
                <a:ea typeface="+mn-ea"/>
                <a:cs typeface="Arial" panose="020B0604020202020204" pitchFamily="34" charset="0"/>
              </a:rPr>
              <a:t>Có nhiều vật liệu và nhiều cách kết hợp khối tương phản để tạo nên sản phẩm rô-bốt theo ý thích.</a:t>
            </a:r>
          </a:p>
          <a:p>
            <a:pPr marL="685800" indent="-685800" algn="just">
              <a:lnSpc>
                <a:spcPct val="150000"/>
              </a:lnSpc>
              <a:buClrTx/>
              <a:buFont typeface="Wingdings" panose="05000000000000000000" pitchFamily="2" charset="2"/>
              <a:buChar char="v"/>
            </a:pPr>
            <a:r>
              <a:rPr lang="vi-VN" sz="2000" b="1" kern="1200" dirty="0">
                <a:solidFill>
                  <a:schemeClr val="tx1"/>
                </a:solidFill>
                <a:latin typeface="UTM Avo" panose="02040603050506020204" pitchFamily="18" charset="0"/>
                <a:ea typeface="+mn-ea"/>
                <a:cs typeface="Arial" panose="020B0604020202020204" pitchFamily="34" charset="0"/>
              </a:rPr>
              <a:t>Rô-bốt hỗ trợ con người trong nhiều công việc, lĩnh vực khác nhau của đời sống. Có thể sử dụng màu thứ cấp và các màu khác để sáng tạo sản phẩm, tác phẩm mĩ thuật.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3ECDF187-22ED-EA23-2A2D-2BAEFF03AA1F}"/>
              </a:ext>
            </a:extLst>
          </p:cNvPr>
          <p:cNvGrpSpPr/>
          <p:nvPr/>
        </p:nvGrpSpPr>
        <p:grpSpPr>
          <a:xfrm>
            <a:off x="841137" y="1420570"/>
            <a:ext cx="9191863" cy="5132630"/>
            <a:chOff x="-200263" y="125170"/>
            <a:chExt cx="19482924" cy="10230338"/>
          </a:xfrm>
        </p:grpSpPr>
        <p:pic>
          <p:nvPicPr>
            <p:cNvPr id="2" name="Picture 2">
              <a:extLst>
                <a:ext uri="{FF2B5EF4-FFF2-40B4-BE49-F238E27FC236}">
                  <a16:creationId xmlns:a16="http://schemas.microsoft.com/office/drawing/2014/main" id="{88E366A8-6AC1-8F3B-EB8B-CE95DF035A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16517"/>
            <a:stretch>
              <a:fillRect/>
            </a:stretch>
          </p:blipFill>
          <p:spPr>
            <a:xfrm rot="4872728">
              <a:off x="15895676" y="3835813"/>
              <a:ext cx="4149750" cy="2624220"/>
            </a:xfrm>
            <a:prstGeom prst="rect">
              <a:avLst/>
            </a:prstGeom>
          </p:spPr>
        </p:pic>
        <p:pic>
          <p:nvPicPr>
            <p:cNvPr id="3" name="Picture 3">
              <a:extLst>
                <a:ext uri="{FF2B5EF4-FFF2-40B4-BE49-F238E27FC236}">
                  <a16:creationId xmlns:a16="http://schemas.microsoft.com/office/drawing/2014/main" id="{070BAD37-8EBC-8D73-0CBB-338402442B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14899" t="412" r="2470"/>
            <a:stretch>
              <a:fillRect/>
            </a:stretch>
          </p:blipFill>
          <p:spPr>
            <a:xfrm rot="21507948">
              <a:off x="9195784" y="833315"/>
              <a:ext cx="7048044" cy="8537176"/>
            </a:xfrm>
            <a:prstGeom prst="rect">
              <a:avLst/>
            </a:prstGeom>
          </p:spPr>
        </p:pic>
        <p:pic>
          <p:nvPicPr>
            <p:cNvPr id="4" name="Picture 4">
              <a:extLst>
                <a:ext uri="{FF2B5EF4-FFF2-40B4-BE49-F238E27FC236}">
                  <a16:creationId xmlns:a16="http://schemas.microsoft.com/office/drawing/2014/main" id="{3813EA02-B64C-C609-5C32-77C07F458C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14172"/>
            <a:stretch>
              <a:fillRect/>
            </a:stretch>
          </p:blipFill>
          <p:spPr>
            <a:xfrm rot="-92052">
              <a:off x="2001122" y="817179"/>
              <a:ext cx="7396745" cy="8661488"/>
            </a:xfrm>
            <a:prstGeom prst="rect">
              <a:avLst/>
            </a:prstGeom>
          </p:spPr>
        </p:pic>
        <p:pic>
          <p:nvPicPr>
            <p:cNvPr id="6" name="Picture 7">
              <a:extLst>
                <a:ext uri="{FF2B5EF4-FFF2-40B4-BE49-F238E27FC236}">
                  <a16:creationId xmlns:a16="http://schemas.microsoft.com/office/drawing/2014/main" id="{23766712-E0F0-DC02-5F68-6434C66465F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46379"/>
            <a:stretch>
              <a:fillRect/>
            </a:stretch>
          </p:blipFill>
          <p:spPr>
            <a:xfrm>
              <a:off x="3696198" y="3790338"/>
              <a:ext cx="11406237" cy="544883"/>
            </a:xfrm>
            <a:prstGeom prst="rect">
              <a:avLst/>
            </a:prstGeom>
          </p:spPr>
        </p:pic>
        <p:pic>
          <p:nvPicPr>
            <p:cNvPr id="7" name="Picture 8">
              <a:extLst>
                <a:ext uri="{FF2B5EF4-FFF2-40B4-BE49-F238E27FC236}">
                  <a16:creationId xmlns:a16="http://schemas.microsoft.com/office/drawing/2014/main" id="{F4B381C9-42F7-8BF5-4A3C-34E99C2585F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6556796" y="7699345"/>
              <a:ext cx="1405009" cy="1558955"/>
            </a:xfrm>
            <a:prstGeom prst="rect">
              <a:avLst/>
            </a:prstGeom>
          </p:spPr>
        </p:pic>
        <p:pic>
          <p:nvPicPr>
            <p:cNvPr id="8" name="Picture 9">
              <a:extLst>
                <a:ext uri="{FF2B5EF4-FFF2-40B4-BE49-F238E27FC236}">
                  <a16:creationId xmlns:a16="http://schemas.microsoft.com/office/drawing/2014/main" id="{D8729A86-5C2C-1DC9-FE25-2E93AF0C3C8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442219">
              <a:off x="278813" y="1116292"/>
              <a:ext cx="1499774" cy="2083019"/>
            </a:xfrm>
            <a:prstGeom prst="rect">
              <a:avLst/>
            </a:prstGeom>
          </p:spPr>
        </p:pic>
        <p:pic>
          <p:nvPicPr>
            <p:cNvPr id="9" name="Picture 10">
              <a:extLst>
                <a:ext uri="{FF2B5EF4-FFF2-40B4-BE49-F238E27FC236}">
                  <a16:creationId xmlns:a16="http://schemas.microsoft.com/office/drawing/2014/main" id="{5AE9DE3D-FC6C-BDBA-5B77-5BE751DB8FD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1268083">
              <a:off x="15510151" y="125170"/>
              <a:ext cx="1486968" cy="4279044"/>
            </a:xfrm>
            <a:prstGeom prst="rect">
              <a:avLst/>
            </a:prstGeom>
          </p:spPr>
        </p:pic>
        <p:pic>
          <p:nvPicPr>
            <p:cNvPr id="10" name="Picture 11">
              <a:extLst>
                <a:ext uri="{FF2B5EF4-FFF2-40B4-BE49-F238E27FC236}">
                  <a16:creationId xmlns:a16="http://schemas.microsoft.com/office/drawing/2014/main" id="{E9AB5DE3-025E-8F3F-28D0-E67EDA044BC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1132667">
              <a:off x="-200263" y="4073952"/>
              <a:ext cx="1589861" cy="5389361"/>
            </a:xfrm>
            <a:prstGeom prst="rect">
              <a:avLst/>
            </a:prstGeom>
          </p:spPr>
        </p:pic>
        <p:pic>
          <p:nvPicPr>
            <p:cNvPr id="11" name="Picture 15">
              <a:extLst>
                <a:ext uri="{FF2B5EF4-FFF2-40B4-BE49-F238E27FC236}">
                  <a16:creationId xmlns:a16="http://schemas.microsoft.com/office/drawing/2014/main" id="{73D60456-32E1-844C-7FE2-F4BF8EA5B954}"/>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4109739" y="4945473"/>
              <a:ext cx="1109602" cy="1000029"/>
            </a:xfrm>
            <a:prstGeom prst="rect">
              <a:avLst/>
            </a:prstGeom>
          </p:spPr>
        </p:pic>
        <p:pic>
          <p:nvPicPr>
            <p:cNvPr id="12" name="Picture 16">
              <a:extLst>
                <a:ext uri="{FF2B5EF4-FFF2-40B4-BE49-F238E27FC236}">
                  <a16:creationId xmlns:a16="http://schemas.microsoft.com/office/drawing/2014/main" id="{48D779DD-9980-228A-C291-F8D083EFA00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4447960" y="4521953"/>
              <a:ext cx="1050520" cy="1168868"/>
            </a:xfrm>
            <a:prstGeom prst="rect">
              <a:avLst/>
            </a:prstGeom>
          </p:spPr>
        </p:pic>
        <p:pic>
          <p:nvPicPr>
            <p:cNvPr id="13" name="Picture 13">
              <a:extLst>
                <a:ext uri="{FF2B5EF4-FFF2-40B4-BE49-F238E27FC236}">
                  <a16:creationId xmlns:a16="http://schemas.microsoft.com/office/drawing/2014/main" id="{C3D500B1-30A6-1097-B1B5-C9E88057F385}"/>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flipH="1">
              <a:off x="138017" y="6977395"/>
              <a:ext cx="3260468" cy="3378113"/>
            </a:xfrm>
            <a:prstGeom prst="rect">
              <a:avLst/>
            </a:prstGeom>
          </p:spPr>
        </p:pic>
        <p:sp>
          <p:nvSpPr>
            <p:cNvPr id="14" name="TextBox 13">
              <a:extLst>
                <a:ext uri="{FF2B5EF4-FFF2-40B4-BE49-F238E27FC236}">
                  <a16:creationId xmlns:a16="http://schemas.microsoft.com/office/drawing/2014/main" id="{4E1E28E5-0167-7962-AC4B-03D7C23A330A}"/>
                </a:ext>
              </a:extLst>
            </p:cNvPr>
            <p:cNvSpPr txBox="1"/>
            <p:nvPr/>
          </p:nvSpPr>
          <p:spPr>
            <a:xfrm>
              <a:off x="5685075" y="4945474"/>
              <a:ext cx="6840247" cy="797498"/>
            </a:xfrm>
            <a:prstGeom prst="rect">
              <a:avLst/>
            </a:prstGeom>
            <a:noFill/>
          </p:spPr>
          <p:txBody>
            <a:bodyPr wrap="none" rtlCol="0">
              <a:spAutoFit/>
            </a:bodyPr>
            <a:lstStyle/>
            <a:p>
              <a:pPr>
                <a:buClrTx/>
                <a:buFontTx/>
                <a:buNone/>
              </a:pPr>
              <a:r>
                <a:rPr lang="en-US" sz="2000" kern="1200">
                  <a:solidFill>
                    <a:schemeClr val="tx1"/>
                  </a:solidFill>
                  <a:latin typeface="UTM Avo" panose="02040603050506020204" pitchFamily="18" charset="0"/>
                  <a:ea typeface="+mn-ea"/>
                  <a:cs typeface="+mn-cs"/>
                </a:rPr>
                <a:t>Ôn lại kiến thức bài học.</a:t>
              </a:r>
              <a:endParaRPr lang="en-US" sz="2000" kern="1200" dirty="0">
                <a:solidFill>
                  <a:schemeClr val="tx1"/>
                </a:solidFill>
                <a:latin typeface="UTM Avo" panose="02040603050506020204" pitchFamily="18" charset="0"/>
                <a:ea typeface="+mn-ea"/>
                <a:cs typeface="+mn-cs"/>
              </a:endParaRPr>
            </a:p>
          </p:txBody>
        </p:sp>
        <p:pic>
          <p:nvPicPr>
            <p:cNvPr id="15" name="Picture 15">
              <a:extLst>
                <a:ext uri="{FF2B5EF4-FFF2-40B4-BE49-F238E27FC236}">
                  <a16:creationId xmlns:a16="http://schemas.microsoft.com/office/drawing/2014/main" id="{0C210931-C3E2-F06D-A05A-815DCD508CD8}"/>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4227651" y="6537861"/>
              <a:ext cx="1109602" cy="1000029"/>
            </a:xfrm>
            <a:prstGeom prst="rect">
              <a:avLst/>
            </a:prstGeom>
          </p:spPr>
        </p:pic>
        <p:pic>
          <p:nvPicPr>
            <p:cNvPr id="16" name="Picture 16">
              <a:extLst>
                <a:ext uri="{FF2B5EF4-FFF2-40B4-BE49-F238E27FC236}">
                  <a16:creationId xmlns:a16="http://schemas.microsoft.com/office/drawing/2014/main" id="{B3E49F34-B811-AE1F-6AB7-E43CCCEA4703}"/>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4565872" y="6114341"/>
              <a:ext cx="1050520" cy="1168868"/>
            </a:xfrm>
            <a:prstGeom prst="rect">
              <a:avLst/>
            </a:prstGeom>
          </p:spPr>
        </p:pic>
        <p:sp>
          <p:nvSpPr>
            <p:cNvPr id="17" name="TextBox 16">
              <a:extLst>
                <a:ext uri="{FF2B5EF4-FFF2-40B4-BE49-F238E27FC236}">
                  <a16:creationId xmlns:a16="http://schemas.microsoft.com/office/drawing/2014/main" id="{4ACB7793-C964-DB70-E55F-B0C32B4A5353}"/>
                </a:ext>
              </a:extLst>
            </p:cNvPr>
            <p:cNvSpPr txBox="1"/>
            <p:nvPr/>
          </p:nvSpPr>
          <p:spPr>
            <a:xfrm>
              <a:off x="5745223" y="5975105"/>
              <a:ext cx="8619478" cy="2814373"/>
            </a:xfrm>
            <a:prstGeom prst="rect">
              <a:avLst/>
            </a:prstGeom>
            <a:noFill/>
          </p:spPr>
          <p:txBody>
            <a:bodyPr wrap="square" rtlCol="0">
              <a:spAutoFit/>
            </a:bodyPr>
            <a:lstStyle/>
            <a:p>
              <a:pPr algn="just">
                <a:lnSpc>
                  <a:spcPct val="150000"/>
                </a:lnSpc>
                <a:buClrTx/>
                <a:buFontTx/>
                <a:buNone/>
              </a:pPr>
              <a:r>
                <a:rPr lang="en-US" sz="2000" kern="1200" dirty="0" err="1">
                  <a:solidFill>
                    <a:schemeClr val="tx1"/>
                  </a:solidFill>
                  <a:latin typeface="UTM Avo" panose="02040603050506020204" pitchFamily="18" charset="0"/>
                  <a:ea typeface="+mn-ea"/>
                  <a:cs typeface="+mn-cs"/>
                </a:rPr>
                <a:t>Học</a:t>
              </a:r>
              <a:r>
                <a:rPr lang="en-US" sz="2000" kern="1200" dirty="0">
                  <a:solidFill>
                    <a:schemeClr val="tx1"/>
                  </a:solidFill>
                  <a:latin typeface="UTM Avo" panose="02040603050506020204" pitchFamily="18" charset="0"/>
                  <a:ea typeface="+mn-ea"/>
                  <a:cs typeface="+mn-cs"/>
                </a:rPr>
                <a:t> </a:t>
              </a:r>
              <a:r>
                <a:rPr lang="en-US" sz="2000" kern="1200" dirty="0" err="1">
                  <a:solidFill>
                    <a:schemeClr val="tx1"/>
                  </a:solidFill>
                  <a:latin typeface="UTM Avo" panose="02040603050506020204" pitchFamily="18" charset="0"/>
                  <a:ea typeface="+mn-ea"/>
                  <a:cs typeface="+mn-cs"/>
                </a:rPr>
                <a:t>và</a:t>
              </a:r>
              <a:r>
                <a:rPr lang="en-US" sz="2000" kern="1200" dirty="0">
                  <a:solidFill>
                    <a:schemeClr val="tx1"/>
                  </a:solidFill>
                  <a:latin typeface="UTM Avo" panose="02040603050506020204" pitchFamily="18" charset="0"/>
                  <a:ea typeface="+mn-ea"/>
                  <a:cs typeface="+mn-cs"/>
                </a:rPr>
                <a:t> </a:t>
              </a:r>
              <a:r>
                <a:rPr lang="en-US" sz="2000" kern="1200" dirty="0" err="1">
                  <a:solidFill>
                    <a:schemeClr val="tx1"/>
                  </a:solidFill>
                  <a:latin typeface="UTM Avo" panose="02040603050506020204" pitchFamily="18" charset="0"/>
                  <a:ea typeface="+mn-ea"/>
                  <a:cs typeface="+mn-cs"/>
                </a:rPr>
                <a:t>chuẩn</a:t>
              </a:r>
              <a:r>
                <a:rPr lang="en-US" sz="2000" kern="1200" dirty="0">
                  <a:solidFill>
                    <a:schemeClr val="tx1"/>
                  </a:solidFill>
                  <a:latin typeface="UTM Avo" panose="02040603050506020204" pitchFamily="18" charset="0"/>
                  <a:ea typeface="+mn-ea"/>
                  <a:cs typeface="+mn-cs"/>
                </a:rPr>
                <a:t> </a:t>
              </a:r>
              <a:r>
                <a:rPr lang="en-US" sz="2000" kern="1200" dirty="0" err="1">
                  <a:solidFill>
                    <a:schemeClr val="tx1"/>
                  </a:solidFill>
                  <a:latin typeface="UTM Avo" panose="02040603050506020204" pitchFamily="18" charset="0"/>
                  <a:ea typeface="+mn-ea"/>
                  <a:cs typeface="+mn-cs"/>
                </a:rPr>
                <a:t>bị</a:t>
              </a:r>
              <a:r>
                <a:rPr lang="en-US" sz="2000" kern="1200" dirty="0">
                  <a:solidFill>
                    <a:schemeClr val="tx1"/>
                  </a:solidFill>
                  <a:latin typeface="UTM Avo" panose="02040603050506020204" pitchFamily="18" charset="0"/>
                  <a:ea typeface="+mn-ea"/>
                  <a:cs typeface="+mn-cs"/>
                </a:rPr>
                <a:t> </a:t>
              </a:r>
              <a:r>
                <a:rPr lang="en-US" sz="2000" kern="1200" dirty="0" err="1">
                  <a:solidFill>
                    <a:schemeClr val="tx1"/>
                  </a:solidFill>
                  <a:latin typeface="UTM Avo" panose="02040603050506020204" pitchFamily="18" charset="0"/>
                  <a:ea typeface="+mn-ea"/>
                  <a:cs typeface="+mn-cs"/>
                </a:rPr>
                <a:t>Bài</a:t>
              </a:r>
              <a:r>
                <a:rPr lang="en-US" sz="2000" kern="1200" dirty="0">
                  <a:solidFill>
                    <a:schemeClr val="tx1"/>
                  </a:solidFill>
                  <a:latin typeface="UTM Avo" panose="02040603050506020204" pitchFamily="18" charset="0"/>
                  <a:ea typeface="+mn-ea"/>
                  <a:cs typeface="+mn-cs"/>
                </a:rPr>
                <a:t> 12 – </a:t>
              </a:r>
              <a:r>
                <a:rPr lang="en-US" sz="2000" i="1" kern="1200" dirty="0" err="1">
                  <a:solidFill>
                    <a:schemeClr val="tx1"/>
                  </a:solidFill>
                  <a:latin typeface="UTM Avo" panose="02040603050506020204" pitchFamily="18" charset="0"/>
                  <a:ea typeface="+mn-ea"/>
                  <a:cs typeface="+mn-cs"/>
                </a:rPr>
                <a:t>Tạo</a:t>
              </a:r>
              <a:r>
                <a:rPr lang="en-US" sz="2000" i="1" kern="1200" dirty="0">
                  <a:solidFill>
                    <a:schemeClr val="tx1"/>
                  </a:solidFill>
                  <a:latin typeface="UTM Avo" panose="02040603050506020204" pitchFamily="18" charset="0"/>
                  <a:ea typeface="+mn-ea"/>
                  <a:cs typeface="+mn-cs"/>
                </a:rPr>
                <a:t> </a:t>
              </a:r>
              <a:r>
                <a:rPr lang="en-US" sz="2000" i="1" kern="1200" dirty="0" err="1">
                  <a:solidFill>
                    <a:schemeClr val="tx1"/>
                  </a:solidFill>
                  <a:latin typeface="UTM Avo" panose="02040603050506020204" pitchFamily="18" charset="0"/>
                  <a:ea typeface="+mn-ea"/>
                  <a:cs typeface="+mn-cs"/>
                </a:rPr>
                <a:t>sản</a:t>
              </a:r>
              <a:r>
                <a:rPr lang="en-US" sz="2000" i="1" kern="1200" dirty="0">
                  <a:solidFill>
                    <a:schemeClr val="tx1"/>
                  </a:solidFill>
                  <a:latin typeface="UTM Avo" panose="02040603050506020204" pitchFamily="18" charset="0"/>
                  <a:ea typeface="+mn-ea"/>
                  <a:cs typeface="+mn-cs"/>
                </a:rPr>
                <a:t> </a:t>
              </a:r>
              <a:r>
                <a:rPr lang="en-US" sz="2000" i="1" kern="1200" dirty="0" err="1">
                  <a:solidFill>
                    <a:schemeClr val="tx1"/>
                  </a:solidFill>
                  <a:latin typeface="UTM Avo" panose="02040603050506020204" pitchFamily="18" charset="0"/>
                  <a:ea typeface="+mn-ea"/>
                  <a:cs typeface="+mn-cs"/>
                </a:rPr>
                <a:t>phẩm</a:t>
              </a:r>
              <a:r>
                <a:rPr lang="en-US" sz="2000" i="1" kern="1200" dirty="0">
                  <a:solidFill>
                    <a:schemeClr val="tx1"/>
                  </a:solidFill>
                  <a:latin typeface="UTM Avo" panose="02040603050506020204" pitchFamily="18" charset="0"/>
                  <a:ea typeface="+mn-ea"/>
                  <a:cs typeface="+mn-cs"/>
                </a:rPr>
                <a:t> </a:t>
              </a:r>
              <a:r>
                <a:rPr lang="en-US" sz="2000" i="1" kern="1200" dirty="0" err="1">
                  <a:solidFill>
                    <a:schemeClr val="tx1"/>
                  </a:solidFill>
                  <a:latin typeface="UTM Avo" panose="02040603050506020204" pitchFamily="18" charset="0"/>
                  <a:ea typeface="+mn-ea"/>
                  <a:cs typeface="+mn-cs"/>
                </a:rPr>
                <a:t>có</a:t>
              </a:r>
              <a:r>
                <a:rPr lang="en-US" sz="2000" i="1" kern="1200" dirty="0">
                  <a:solidFill>
                    <a:schemeClr val="tx1"/>
                  </a:solidFill>
                  <a:latin typeface="UTM Avo" panose="02040603050506020204" pitchFamily="18" charset="0"/>
                  <a:ea typeface="+mn-ea"/>
                  <a:cs typeface="+mn-cs"/>
                </a:rPr>
                <a:t> </a:t>
              </a:r>
              <a:r>
                <a:rPr lang="en-US" sz="2000" i="1" kern="1200" dirty="0" err="1">
                  <a:solidFill>
                    <a:schemeClr val="tx1"/>
                  </a:solidFill>
                  <a:latin typeface="UTM Avo" panose="02040603050506020204" pitchFamily="18" charset="0"/>
                  <a:ea typeface="+mn-ea"/>
                  <a:cs typeface="+mn-cs"/>
                </a:rPr>
                <a:t>bề</a:t>
              </a:r>
              <a:r>
                <a:rPr lang="en-US" sz="2000" i="1" kern="1200" dirty="0">
                  <a:solidFill>
                    <a:schemeClr val="tx1"/>
                  </a:solidFill>
                  <a:latin typeface="UTM Avo" panose="02040603050506020204" pitchFamily="18" charset="0"/>
                  <a:ea typeface="+mn-ea"/>
                  <a:cs typeface="+mn-cs"/>
                </a:rPr>
                <a:t> </a:t>
              </a:r>
              <a:r>
                <a:rPr lang="en-US" sz="2000" i="1" kern="1200" dirty="0" err="1">
                  <a:solidFill>
                    <a:schemeClr val="tx1"/>
                  </a:solidFill>
                  <a:latin typeface="UTM Avo" panose="02040603050506020204" pitchFamily="18" charset="0"/>
                  <a:ea typeface="+mn-ea"/>
                  <a:cs typeface="+mn-cs"/>
                </a:rPr>
                <a:t>mặt</a:t>
              </a:r>
              <a:r>
                <a:rPr lang="en-US" sz="2000" i="1" kern="1200" dirty="0">
                  <a:solidFill>
                    <a:schemeClr val="tx1"/>
                  </a:solidFill>
                  <a:latin typeface="UTM Avo" panose="02040603050506020204" pitchFamily="18" charset="0"/>
                  <a:ea typeface="+mn-ea"/>
                  <a:cs typeface="+mn-cs"/>
                </a:rPr>
                <a:t> </a:t>
              </a:r>
              <a:r>
                <a:rPr lang="en-US" sz="2000" i="1" kern="1200" dirty="0" err="1">
                  <a:solidFill>
                    <a:schemeClr val="tx1"/>
                  </a:solidFill>
                  <a:latin typeface="UTM Avo" panose="02040603050506020204" pitchFamily="18" charset="0"/>
                  <a:ea typeface="+mn-ea"/>
                  <a:cs typeface="+mn-cs"/>
                </a:rPr>
                <a:t>mềm</a:t>
              </a:r>
              <a:r>
                <a:rPr lang="en-US" sz="2000" i="1" kern="1200" dirty="0">
                  <a:solidFill>
                    <a:schemeClr val="tx1"/>
                  </a:solidFill>
                  <a:latin typeface="UTM Avo" panose="02040603050506020204" pitchFamily="18" charset="0"/>
                  <a:ea typeface="+mn-ea"/>
                  <a:cs typeface="+mn-cs"/>
                </a:rPr>
                <a:t> </a:t>
              </a:r>
              <a:r>
                <a:rPr lang="en-US" sz="2000" i="1" kern="1200" dirty="0" err="1">
                  <a:solidFill>
                    <a:schemeClr val="tx1"/>
                  </a:solidFill>
                  <a:latin typeface="UTM Avo" panose="02040603050506020204" pitchFamily="18" charset="0"/>
                  <a:ea typeface="+mn-ea"/>
                  <a:cs typeface="+mn-cs"/>
                </a:rPr>
                <a:t>mịn</a:t>
              </a:r>
              <a:r>
                <a:rPr lang="en-US" sz="2000" i="1" kern="1200" dirty="0">
                  <a:solidFill>
                    <a:schemeClr val="tx1"/>
                  </a:solidFill>
                  <a:latin typeface="UTM Avo" panose="02040603050506020204" pitchFamily="18" charset="0"/>
                  <a:ea typeface="+mn-ea"/>
                  <a:cs typeface="+mn-cs"/>
                </a:rPr>
                <a:t> </a:t>
              </a:r>
              <a:r>
                <a:rPr lang="en-US" sz="2000" i="1" kern="1200" dirty="0" err="1">
                  <a:solidFill>
                    <a:schemeClr val="tx1"/>
                  </a:solidFill>
                  <a:latin typeface="UTM Avo" panose="02040603050506020204" pitchFamily="18" charset="0"/>
                  <a:ea typeface="+mn-ea"/>
                  <a:cs typeface="+mn-cs"/>
                </a:rPr>
                <a:t>hoặc</a:t>
              </a:r>
              <a:r>
                <a:rPr lang="en-US" sz="2000" i="1" kern="1200" dirty="0">
                  <a:solidFill>
                    <a:schemeClr val="tx1"/>
                  </a:solidFill>
                  <a:latin typeface="UTM Avo" panose="02040603050506020204" pitchFamily="18" charset="0"/>
                  <a:ea typeface="+mn-ea"/>
                  <a:cs typeface="+mn-cs"/>
                </a:rPr>
                <a:t> </a:t>
              </a:r>
              <a:r>
                <a:rPr lang="en-US" sz="2000" i="1" kern="1200" dirty="0" err="1">
                  <a:solidFill>
                    <a:schemeClr val="tx1"/>
                  </a:solidFill>
                  <a:latin typeface="UTM Avo" panose="02040603050506020204" pitchFamily="18" charset="0"/>
                  <a:ea typeface="+mn-ea"/>
                  <a:cs typeface="+mn-cs"/>
                </a:rPr>
                <a:t>thô</a:t>
              </a:r>
              <a:r>
                <a:rPr lang="en-US" sz="2000" i="1" kern="1200" dirty="0">
                  <a:solidFill>
                    <a:schemeClr val="tx1"/>
                  </a:solidFill>
                  <a:latin typeface="UTM Avo" panose="02040603050506020204" pitchFamily="18" charset="0"/>
                  <a:ea typeface="+mn-ea"/>
                  <a:cs typeface="+mn-cs"/>
                </a:rPr>
                <a:t> </a:t>
              </a:r>
              <a:r>
                <a:rPr lang="en-US" sz="2000" i="1" kern="1200" dirty="0" err="1">
                  <a:solidFill>
                    <a:schemeClr val="tx1"/>
                  </a:solidFill>
                  <a:latin typeface="UTM Avo" panose="02040603050506020204" pitchFamily="18" charset="0"/>
                  <a:ea typeface="+mn-ea"/>
                  <a:cs typeface="+mn-cs"/>
                </a:rPr>
                <a:t>ráp</a:t>
              </a:r>
              <a:r>
                <a:rPr lang="en-US" sz="2000" i="1" kern="1200" dirty="0">
                  <a:solidFill>
                    <a:schemeClr val="tx1"/>
                  </a:solidFill>
                  <a:latin typeface="UTM Avo" panose="02040603050506020204" pitchFamily="18" charset="0"/>
                  <a:ea typeface="+mn-ea"/>
                  <a:cs typeface="+mn-cs"/>
                </a:rPr>
                <a:t>.</a:t>
              </a:r>
            </a:p>
          </p:txBody>
        </p:sp>
      </p:grpSp>
      <p:sp>
        <p:nvSpPr>
          <p:cNvPr id="19" name="Rectangle: Rounded Corners 18">
            <a:extLst>
              <a:ext uri="{FF2B5EF4-FFF2-40B4-BE49-F238E27FC236}">
                <a16:creationId xmlns:a16="http://schemas.microsoft.com/office/drawing/2014/main" id="{057BAB11-366A-C04C-1B98-481A20AE732E}"/>
              </a:ext>
            </a:extLst>
          </p:cNvPr>
          <p:cNvSpPr/>
          <p:nvPr/>
        </p:nvSpPr>
        <p:spPr>
          <a:xfrm>
            <a:off x="2755307" y="2445926"/>
            <a:ext cx="4957445" cy="660400"/>
          </a:xfrm>
          <a:prstGeom prst="roundRect">
            <a:avLst>
              <a:gd name="adj" fmla="val 5000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chemeClr val="tx1"/>
                </a:solidFill>
                <a:effectLst/>
                <a:uLnTx/>
                <a:uFillTx/>
                <a:latin typeface="UTM Avo" panose="02040603050506020204" pitchFamily="18" charset="0"/>
                <a:sym typeface="Arial"/>
              </a:rPr>
              <a:t>Hướng</a:t>
            </a:r>
            <a:r>
              <a:rPr kumimoji="0" lang="en-US" sz="32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chemeClr val="tx1"/>
                </a:solidFill>
                <a:effectLst/>
                <a:uLnTx/>
                <a:uFillTx/>
                <a:latin typeface="UTM Avo" panose="02040603050506020204" pitchFamily="18" charset="0"/>
                <a:sym typeface="Arial"/>
              </a:rPr>
              <a:t>dẫn</a:t>
            </a:r>
            <a:r>
              <a:rPr kumimoji="0" lang="en-US" sz="32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chemeClr val="tx1"/>
                </a:solidFill>
                <a:effectLst/>
                <a:uLnTx/>
                <a:uFillTx/>
                <a:latin typeface="UTM Avo" panose="02040603050506020204" pitchFamily="18" charset="0"/>
                <a:sym typeface="Arial"/>
              </a:rPr>
              <a:t>về</a:t>
            </a:r>
            <a:r>
              <a:rPr kumimoji="0" lang="en-US" sz="32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chemeClr val="tx1"/>
                </a:solidFill>
                <a:effectLst/>
                <a:uLnTx/>
                <a:uFillTx/>
                <a:latin typeface="UTM Avo" panose="02040603050506020204" pitchFamily="18" charset="0"/>
                <a:sym typeface="Arial"/>
              </a:rPr>
              <a:t>nhà</a:t>
            </a:r>
            <a:endParaRPr kumimoji="0" lang="en-US" sz="3200" b="1" i="0" u="none" strike="noStrike" kern="0" cap="none" spc="0" normalizeH="0" baseline="0" noProof="0" dirty="0">
              <a:ln>
                <a:noFill/>
              </a:ln>
              <a:solidFill>
                <a:schemeClr val="tx1"/>
              </a:solidFill>
              <a:effectLst/>
              <a:uLnTx/>
              <a:uFillTx/>
              <a:latin typeface="UTM Avo" panose="02040603050506020204" pitchFamily="18" charset="0"/>
              <a:sym typeface="Arial"/>
            </a:endParaRPr>
          </a:p>
        </p:txBody>
      </p:sp>
    </p:spTree>
    <p:extLst>
      <p:ext uri="{BB962C8B-B14F-4D97-AF65-F5344CB8AC3E}">
        <p14:creationId xmlns:p14="http://schemas.microsoft.com/office/powerpoint/2010/main" val="147566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a:extLst>
            <a:ext uri="{FF2B5EF4-FFF2-40B4-BE49-F238E27FC236}">
              <a16:creationId xmlns:a16="http://schemas.microsoft.com/office/drawing/2014/main" id="{00CCC50A-AB54-1791-A198-B978C96E8BCB}"/>
            </a:ext>
          </a:extLst>
        </p:cNvPr>
        <p:cNvGrpSpPr/>
        <p:nvPr/>
      </p:nvGrpSpPr>
      <p:grpSpPr>
        <a:xfrm>
          <a:off x="0" y="0"/>
          <a:ext cx="0" cy="0"/>
          <a:chOff x="0" y="0"/>
          <a:chExt cx="0" cy="0"/>
        </a:xfrm>
      </p:grpSpPr>
    </p:spTree>
    <p:extLst>
      <p:ext uri="{BB962C8B-B14F-4D97-AF65-F5344CB8AC3E}">
        <p14:creationId xmlns:p14="http://schemas.microsoft.com/office/powerpoint/2010/main" val="17664471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10-Làm quen với hình tương phản_1</Template>
  <TotalTime>65</TotalTime>
  <Words>870</Words>
  <Application>Microsoft Office PowerPoint</Application>
  <PresentationFormat>Widescreen</PresentationFormat>
  <Paragraphs>70</Paragraphs>
  <Slides>25</Slides>
  <Notes>14</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25</vt:i4>
      </vt:variant>
    </vt:vector>
  </HeadingPairs>
  <TitlesOfParts>
    <vt:vector size="32" baseType="lpstr">
      <vt:lpstr>Arial</vt:lpstr>
      <vt:lpstr>Calibri</vt:lpstr>
      <vt:lpstr>UTM Avo</vt:lpstr>
      <vt:lpstr>Wingdings</vt:lpstr>
      <vt:lpstr>Office Theme</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nt Hoa</cp:lastModifiedBy>
  <cp:revision>23</cp:revision>
  <dcterms:created xsi:type="dcterms:W3CDTF">2023-06-27T09:15:27Z</dcterms:created>
  <dcterms:modified xsi:type="dcterms:W3CDTF">2024-12-23T07:58:19Z</dcterms:modified>
</cp:coreProperties>
</file>