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9"/>
  </p:notesMasterIdLst>
  <p:sldIdLst>
    <p:sldId id="257" r:id="rId2"/>
    <p:sldId id="364" r:id="rId3"/>
    <p:sldId id="256" r:id="rId4"/>
    <p:sldId id="267" r:id="rId5"/>
    <p:sldId id="260" r:id="rId6"/>
    <p:sldId id="262" r:id="rId7"/>
    <p:sldId id="365" r:id="rId8"/>
    <p:sldId id="366" r:id="rId9"/>
    <p:sldId id="372" r:id="rId10"/>
    <p:sldId id="373" r:id="rId11"/>
    <p:sldId id="374" r:id="rId12"/>
    <p:sldId id="367" r:id="rId13"/>
    <p:sldId id="368" r:id="rId14"/>
    <p:sldId id="261" r:id="rId15"/>
    <p:sldId id="258" r:id="rId16"/>
    <p:sldId id="259" r:id="rId17"/>
    <p:sldId id="263" r:id="rId18"/>
    <p:sldId id="378" r:id="rId19"/>
    <p:sldId id="314" r:id="rId20"/>
    <p:sldId id="308" r:id="rId21"/>
    <p:sldId id="313" r:id="rId22"/>
    <p:sldId id="379" r:id="rId23"/>
    <p:sldId id="275" r:id="rId24"/>
    <p:sldId id="310" r:id="rId25"/>
    <p:sldId id="377" r:id="rId26"/>
    <p:sldId id="333" r:id="rId27"/>
    <p:sldId id="266" r:id="rId28"/>
  </p:sldIdLst>
  <p:sldSz cx="12192000" cy="6858000"/>
  <p:notesSz cx="6858000" cy="9144000"/>
  <p:embeddedFontLst>
    <p:embeddedFont>
      <p:font typeface="UTM Avo" panose="02040603050506020204" pitchFamily="18" charset="0"/>
      <p:regular r:id="rId30"/>
      <p:bold r:id="rId31"/>
      <p:boldItalic r:id="rId32"/>
    </p:embeddedFont>
    <p:embeddedFont>
      <p:font typeface="UTM Avo" panose="02040603050506020204" pitchFamily="18" charset="0"/>
      <p:regular r:id="rId30"/>
      <p:bold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262"/>
            <p14:sldId id="365"/>
            <p14:sldId id="366"/>
            <p14:sldId id="372"/>
            <p14:sldId id="373"/>
            <p14:sldId id="374"/>
            <p14:sldId id="367"/>
            <p14:sldId id="368"/>
            <p14:sldId id="261"/>
            <p14:sldId id="258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378"/>
            <p14:sldId id="314"/>
            <p14:sldId id="308"/>
            <p14:sldId id="313"/>
            <p14:sldId id="379"/>
            <p14:sldId id="275"/>
            <p14:sldId id="310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77"/>
            <p14:sldId id="333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139" userDrawn="1">
          <p15:clr>
            <a:srgbClr val="A4A3A4"/>
          </p15:clr>
        </p15:guide>
        <p15:guide id="2" orient="horz" pos="3793" userDrawn="1">
          <p15:clr>
            <a:srgbClr val="A4A3A4"/>
          </p15:clr>
        </p15:guide>
        <p15:guide id="3" pos="642" userDrawn="1">
          <p15:clr>
            <a:srgbClr val="A4A3A4"/>
          </p15:clr>
        </p15:guide>
        <p15:guide id="4" pos="53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FB5CD8-E83C-4237-BB2B-E500CC824269}" v="2" dt="2023-03-30T07:22:17.0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1228" autoAdjust="0"/>
  </p:normalViewPr>
  <p:slideViewPr>
    <p:cSldViewPr snapToGrid="0">
      <p:cViewPr varScale="1">
        <p:scale>
          <a:sx n="80" d="100"/>
          <a:sy n="80" d="100"/>
        </p:scale>
        <p:origin x="552" y="84"/>
      </p:cViewPr>
      <p:guideLst>
        <p:guide orient="horz" pos="1139"/>
        <p:guide orient="horz" pos="3793"/>
        <p:guide pos="642"/>
        <p:guide pos="5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Huy" userId="03e08db4-59cf-4cb4-b2d1-70d2dd8489fe" providerId="ADAL" clId="{3020A512-1A29-40BB-B018-CD7AC262DEFD}"/>
    <pc:docChg chg="undo custSel addSld delSld modSld modMainMaster modSection">
      <pc:chgData name="Nguyen Huy" userId="03e08db4-59cf-4cb4-b2d1-70d2dd8489fe" providerId="ADAL" clId="{3020A512-1A29-40BB-B018-CD7AC262DEFD}" dt="2023-03-28T08:12:01.882" v="649" actId="1036"/>
      <pc:docMkLst>
        <pc:docMk/>
      </pc:docMkLst>
      <pc:sldChg chg="modSp mod">
        <pc:chgData name="Nguyen Huy" userId="03e08db4-59cf-4cb4-b2d1-70d2dd8489fe" providerId="ADAL" clId="{3020A512-1A29-40BB-B018-CD7AC262DEFD}" dt="2023-03-28T07:41:08.474" v="32" actId="20577"/>
        <pc:sldMkLst>
          <pc:docMk/>
          <pc:sldMk cId="3011046548" sldId="257"/>
        </pc:sldMkLst>
        <pc:spChg chg="mod">
          <ac:chgData name="Nguyen Huy" userId="03e08db4-59cf-4cb4-b2d1-70d2dd8489fe" providerId="ADAL" clId="{3020A512-1A29-40BB-B018-CD7AC262DEFD}" dt="2023-03-28T07:41:06.185" v="31" actId="20577"/>
          <ac:spMkLst>
            <pc:docMk/>
            <pc:sldMk cId="3011046548" sldId="257"/>
            <ac:spMk id="4" creationId="{1F39FD4B-1880-9DA8-DBD6-8CD7B5FC4EBF}"/>
          </ac:spMkLst>
        </pc:spChg>
        <pc:spChg chg="mod">
          <ac:chgData name="Nguyen Huy" userId="03e08db4-59cf-4cb4-b2d1-70d2dd8489fe" providerId="ADAL" clId="{3020A512-1A29-40BB-B018-CD7AC262DEFD}" dt="2023-03-28T07:41:08.474" v="32" actId="20577"/>
          <ac:spMkLst>
            <pc:docMk/>
            <pc:sldMk cId="3011046548" sldId="257"/>
            <ac:spMk id="5" creationId="{C689EA9C-008D-F8C1-D93B-40215D6AA835}"/>
          </ac:spMkLst>
        </pc:spChg>
      </pc:sldChg>
      <pc:sldChg chg="addSp modSp mod">
        <pc:chgData name="Nguyen Huy" userId="03e08db4-59cf-4cb4-b2d1-70d2dd8489fe" providerId="ADAL" clId="{3020A512-1A29-40BB-B018-CD7AC262DEFD}" dt="2023-03-28T08:02:04.865" v="489" actId="1076"/>
        <pc:sldMkLst>
          <pc:docMk/>
          <pc:sldMk cId="1567256950" sldId="258"/>
        </pc:sldMkLst>
        <pc:picChg chg="add mod">
          <ac:chgData name="Nguyen Huy" userId="03e08db4-59cf-4cb4-b2d1-70d2dd8489fe" providerId="ADAL" clId="{3020A512-1A29-40BB-B018-CD7AC262DEFD}" dt="2023-03-28T08:02:04.865" v="489" actId="1076"/>
          <ac:picMkLst>
            <pc:docMk/>
            <pc:sldMk cId="1567256950" sldId="258"/>
            <ac:picMk id="3" creationId="{A204E97D-D8D1-FA31-FD08-17FFCC6B9210}"/>
          </ac:picMkLst>
        </pc:picChg>
      </pc:sldChg>
      <pc:sldChg chg="addSp modSp mod modAnim">
        <pc:chgData name="Nguyen Huy" userId="03e08db4-59cf-4cb4-b2d1-70d2dd8489fe" providerId="ADAL" clId="{3020A512-1A29-40BB-B018-CD7AC262DEFD}" dt="2023-03-28T07:47:18.973" v="129"/>
        <pc:sldMkLst>
          <pc:docMk/>
          <pc:sldMk cId="866177050" sldId="262"/>
        </pc:sldMkLst>
        <pc:spChg chg="mod">
          <ac:chgData name="Nguyen Huy" userId="03e08db4-59cf-4cb4-b2d1-70d2dd8489fe" providerId="ADAL" clId="{3020A512-1A29-40BB-B018-CD7AC262DEFD}" dt="2023-03-28T07:46:26.485" v="115" actId="14100"/>
          <ac:spMkLst>
            <pc:docMk/>
            <pc:sldMk cId="866177050" sldId="262"/>
            <ac:spMk id="4" creationId="{FCB6080D-C5C3-24A3-842B-285135D8AEC5}"/>
          </ac:spMkLst>
        </pc:spChg>
        <pc:spChg chg="add mod">
          <ac:chgData name="Nguyen Huy" userId="03e08db4-59cf-4cb4-b2d1-70d2dd8489fe" providerId="ADAL" clId="{3020A512-1A29-40BB-B018-CD7AC262DEFD}" dt="2023-03-28T07:46:38.932" v="118" actId="1076"/>
          <ac:spMkLst>
            <pc:docMk/>
            <pc:sldMk cId="866177050" sldId="262"/>
            <ac:spMk id="5" creationId="{085246D9-7420-599F-D4AC-6D88D58E7946}"/>
          </ac:spMkLst>
        </pc:spChg>
        <pc:grpChg chg="add mod">
          <ac:chgData name="Nguyen Huy" userId="03e08db4-59cf-4cb4-b2d1-70d2dd8489fe" providerId="ADAL" clId="{3020A512-1A29-40BB-B018-CD7AC262DEFD}" dt="2023-03-28T07:46:54.900" v="126" actId="164"/>
          <ac:grpSpMkLst>
            <pc:docMk/>
            <pc:sldMk cId="866177050" sldId="262"/>
            <ac:grpSpMk id="3" creationId="{FBC6895E-C8CA-5556-5B2A-2657DA2DCA2C}"/>
          </ac:grpSpMkLst>
        </pc:grpChg>
        <pc:grpChg chg="add mod">
          <ac:chgData name="Nguyen Huy" userId="03e08db4-59cf-4cb4-b2d1-70d2dd8489fe" providerId="ADAL" clId="{3020A512-1A29-40BB-B018-CD7AC262DEFD}" dt="2023-03-28T07:46:58.083" v="127" actId="1076"/>
          <ac:grpSpMkLst>
            <pc:docMk/>
            <pc:sldMk cId="866177050" sldId="262"/>
            <ac:grpSpMk id="7" creationId="{A007EB58-ADB2-AFFE-EE86-13B8AC4CFBCC}"/>
          </ac:grpSpMkLst>
        </pc:grpChg>
        <pc:picChg chg="add mod">
          <ac:chgData name="Nguyen Huy" userId="03e08db4-59cf-4cb4-b2d1-70d2dd8489fe" providerId="ADAL" clId="{3020A512-1A29-40BB-B018-CD7AC262DEFD}" dt="2023-03-28T07:46:42.188" v="120" actId="14100"/>
          <ac:picMkLst>
            <pc:docMk/>
            <pc:sldMk cId="866177050" sldId="262"/>
            <ac:picMk id="2" creationId="{33163E92-9234-ECB7-0E1D-DA4F13803805}"/>
          </ac:picMkLst>
        </pc:picChg>
        <pc:picChg chg="add mod">
          <ac:chgData name="Nguyen Huy" userId="03e08db4-59cf-4cb4-b2d1-70d2dd8489fe" providerId="ADAL" clId="{3020A512-1A29-40BB-B018-CD7AC262DEFD}" dt="2023-03-28T07:46:54.900" v="126" actId="164"/>
          <ac:picMkLst>
            <pc:docMk/>
            <pc:sldMk cId="866177050" sldId="262"/>
            <ac:picMk id="6" creationId="{FEA44AD5-DF3B-A62D-1F62-70E6F89E5627}"/>
          </ac:picMkLst>
        </pc:picChg>
      </pc:sldChg>
      <pc:sldChg chg="addSp modSp mod modAnim">
        <pc:chgData name="Nguyen Huy" userId="03e08db4-59cf-4cb4-b2d1-70d2dd8489fe" providerId="ADAL" clId="{3020A512-1A29-40BB-B018-CD7AC262DEFD}" dt="2023-03-28T08:05:41.366" v="542"/>
        <pc:sldMkLst>
          <pc:docMk/>
          <pc:sldMk cId="522577783" sldId="263"/>
        </pc:sldMkLst>
        <pc:picChg chg="add mod modCrop">
          <ac:chgData name="Nguyen Huy" userId="03e08db4-59cf-4cb4-b2d1-70d2dd8489fe" providerId="ADAL" clId="{3020A512-1A29-40BB-B018-CD7AC262DEFD}" dt="2023-03-28T07:59:43.793" v="482" actId="1076"/>
          <ac:picMkLst>
            <pc:docMk/>
            <pc:sldMk cId="522577783" sldId="263"/>
            <ac:picMk id="3" creationId="{701F7244-435D-83E3-32CD-D404C7315DDA}"/>
          </ac:picMkLst>
        </pc:picChg>
      </pc:sldChg>
      <pc:sldChg chg="addSp delSp modSp mod delAnim modAnim">
        <pc:chgData name="Nguyen Huy" userId="03e08db4-59cf-4cb4-b2d1-70d2dd8489fe" providerId="ADAL" clId="{3020A512-1A29-40BB-B018-CD7AC262DEFD}" dt="2023-03-28T08:04:10.396" v="529"/>
        <pc:sldMkLst>
          <pc:docMk/>
          <pc:sldMk cId="3430506704" sldId="264"/>
        </pc:sldMkLst>
        <pc:spChg chg="mod">
          <ac:chgData name="Nguyen Huy" userId="03e08db4-59cf-4cb4-b2d1-70d2dd8489fe" providerId="ADAL" clId="{3020A512-1A29-40BB-B018-CD7AC262DEFD}" dt="2023-03-28T08:02:31.608" v="494"/>
          <ac:spMkLst>
            <pc:docMk/>
            <pc:sldMk cId="3430506704" sldId="264"/>
            <ac:spMk id="3" creationId="{400908E5-8BCC-FBA3-28F2-4A94F9A42ACA}"/>
          </ac:spMkLst>
        </pc:spChg>
        <pc:spChg chg="mod">
          <ac:chgData name="Nguyen Huy" userId="03e08db4-59cf-4cb4-b2d1-70d2dd8489fe" providerId="ADAL" clId="{3020A512-1A29-40BB-B018-CD7AC262DEFD}" dt="2023-03-28T08:02:31.608" v="494"/>
          <ac:spMkLst>
            <pc:docMk/>
            <pc:sldMk cId="3430506704" sldId="264"/>
            <ac:spMk id="5" creationId="{A508D83F-2CAD-8291-B275-DB8E28BD4B7F}"/>
          </ac:spMkLst>
        </pc:spChg>
        <pc:spChg chg="mod">
          <ac:chgData name="Nguyen Huy" userId="03e08db4-59cf-4cb4-b2d1-70d2dd8489fe" providerId="ADAL" clId="{3020A512-1A29-40BB-B018-CD7AC262DEFD}" dt="2023-03-28T08:02:31.608" v="494"/>
          <ac:spMkLst>
            <pc:docMk/>
            <pc:sldMk cId="3430506704" sldId="264"/>
            <ac:spMk id="7" creationId="{F8FC467A-A587-FCF4-06F7-E063EFC9BA95}"/>
          </ac:spMkLst>
        </pc:spChg>
        <pc:spChg chg="add mod">
          <ac:chgData name="Nguyen Huy" userId="03e08db4-59cf-4cb4-b2d1-70d2dd8489fe" providerId="ADAL" clId="{3020A512-1A29-40BB-B018-CD7AC262DEFD}" dt="2023-03-28T08:03:13.957" v="508" actId="164"/>
          <ac:spMkLst>
            <pc:docMk/>
            <pc:sldMk cId="3430506704" sldId="264"/>
            <ac:spMk id="8" creationId="{6AFDC02D-74F2-B67B-4650-D9D276ACFA62}"/>
          </ac:spMkLst>
        </pc:spChg>
        <pc:spChg chg="add mod">
          <ac:chgData name="Nguyen Huy" userId="03e08db4-59cf-4cb4-b2d1-70d2dd8489fe" providerId="ADAL" clId="{3020A512-1A29-40BB-B018-CD7AC262DEFD}" dt="2023-03-28T08:03:42.825" v="519" actId="164"/>
          <ac:spMkLst>
            <pc:docMk/>
            <pc:sldMk cId="3430506704" sldId="264"/>
            <ac:spMk id="9" creationId="{6B002A33-4299-2789-0193-DD8920044D01}"/>
          </ac:spMkLst>
        </pc:spChg>
        <pc:spChg chg="add mod">
          <ac:chgData name="Nguyen Huy" userId="03e08db4-59cf-4cb4-b2d1-70d2dd8489fe" providerId="ADAL" clId="{3020A512-1A29-40BB-B018-CD7AC262DEFD}" dt="2023-03-28T08:03:56.837" v="525" actId="164"/>
          <ac:spMkLst>
            <pc:docMk/>
            <pc:sldMk cId="3430506704" sldId="264"/>
            <ac:spMk id="10" creationId="{3284D3CC-DEC7-A3BA-2CE7-F06452FDF9E9}"/>
          </ac:spMkLst>
        </pc:spChg>
        <pc:spChg chg="mod">
          <ac:chgData name="Nguyen Huy" userId="03e08db4-59cf-4cb4-b2d1-70d2dd8489fe" providerId="ADAL" clId="{3020A512-1A29-40BB-B018-CD7AC262DEFD}" dt="2023-03-28T08:02:55.683" v="500" actId="571"/>
          <ac:spMkLst>
            <pc:docMk/>
            <pc:sldMk cId="3430506704" sldId="264"/>
            <ac:spMk id="12" creationId="{2A05173D-B17F-0627-F3D6-EA844935BB95}"/>
          </ac:spMkLst>
        </pc:spChg>
        <pc:spChg chg="mod">
          <ac:chgData name="Nguyen Huy" userId="03e08db4-59cf-4cb4-b2d1-70d2dd8489fe" providerId="ADAL" clId="{3020A512-1A29-40BB-B018-CD7AC262DEFD}" dt="2023-03-28T08:03:34.002" v="515" actId="571"/>
          <ac:spMkLst>
            <pc:docMk/>
            <pc:sldMk cId="3430506704" sldId="264"/>
            <ac:spMk id="15" creationId="{E3B3DA79-DEAB-1BA4-C3B4-96CEEC05FBD4}"/>
          </ac:spMkLst>
        </pc:spChg>
        <pc:grpChg chg="add mod">
          <ac:chgData name="Nguyen Huy" userId="03e08db4-59cf-4cb4-b2d1-70d2dd8489fe" providerId="ADAL" clId="{3020A512-1A29-40BB-B018-CD7AC262DEFD}" dt="2023-03-28T08:03:13.957" v="508" actId="164"/>
          <ac:grpSpMkLst>
            <pc:docMk/>
            <pc:sldMk cId="3430506704" sldId="264"/>
            <ac:grpSpMk id="2" creationId="{F48C2BC8-86EC-A766-AAA8-0909BB91D942}"/>
          </ac:grpSpMkLst>
        </pc:grpChg>
        <pc:grpChg chg="add mod">
          <ac:chgData name="Nguyen Huy" userId="03e08db4-59cf-4cb4-b2d1-70d2dd8489fe" providerId="ADAL" clId="{3020A512-1A29-40BB-B018-CD7AC262DEFD}" dt="2023-03-28T08:03:42.825" v="519" actId="164"/>
          <ac:grpSpMkLst>
            <pc:docMk/>
            <pc:sldMk cId="3430506704" sldId="264"/>
            <ac:grpSpMk id="4" creationId="{021CD53E-74A2-5D83-E274-5117BF2C1DA8}"/>
          </ac:grpSpMkLst>
        </pc:grpChg>
        <pc:grpChg chg="add mod">
          <ac:chgData name="Nguyen Huy" userId="03e08db4-59cf-4cb4-b2d1-70d2dd8489fe" providerId="ADAL" clId="{3020A512-1A29-40BB-B018-CD7AC262DEFD}" dt="2023-03-28T08:03:56.837" v="525" actId="164"/>
          <ac:grpSpMkLst>
            <pc:docMk/>
            <pc:sldMk cId="3430506704" sldId="264"/>
            <ac:grpSpMk id="6" creationId="{5AB64088-2850-B54B-A577-D54AB72385B8}"/>
          </ac:grpSpMkLst>
        </pc:grpChg>
        <pc:grpChg chg="add del mod">
          <ac:chgData name="Nguyen Huy" userId="03e08db4-59cf-4cb4-b2d1-70d2dd8489fe" providerId="ADAL" clId="{3020A512-1A29-40BB-B018-CD7AC262DEFD}" dt="2023-03-28T08:02:59.238" v="503" actId="478"/>
          <ac:grpSpMkLst>
            <pc:docMk/>
            <pc:sldMk cId="3430506704" sldId="264"/>
            <ac:grpSpMk id="11" creationId="{9B6B574C-4146-2B1B-3874-C46A596A0BDA}"/>
          </ac:grpSpMkLst>
        </pc:grpChg>
        <pc:grpChg chg="add mod">
          <ac:chgData name="Nguyen Huy" userId="03e08db4-59cf-4cb4-b2d1-70d2dd8489fe" providerId="ADAL" clId="{3020A512-1A29-40BB-B018-CD7AC262DEFD}" dt="2023-03-28T08:03:19.041" v="510" actId="1076"/>
          <ac:grpSpMkLst>
            <pc:docMk/>
            <pc:sldMk cId="3430506704" sldId="264"/>
            <ac:grpSpMk id="13" creationId="{C5745D43-2F32-4504-872C-A382B9EE2662}"/>
          </ac:grpSpMkLst>
        </pc:grpChg>
        <pc:grpChg chg="add mod">
          <ac:chgData name="Nguyen Huy" userId="03e08db4-59cf-4cb4-b2d1-70d2dd8489fe" providerId="ADAL" clId="{3020A512-1A29-40BB-B018-CD7AC262DEFD}" dt="2023-03-28T08:03:34.002" v="515" actId="571"/>
          <ac:grpSpMkLst>
            <pc:docMk/>
            <pc:sldMk cId="3430506704" sldId="264"/>
            <ac:grpSpMk id="14" creationId="{971DF382-C967-076E-BA5A-82E87034E9B0}"/>
          </ac:grpSpMkLst>
        </pc:grpChg>
        <pc:grpChg chg="add mod">
          <ac:chgData name="Nguyen Huy" userId="03e08db4-59cf-4cb4-b2d1-70d2dd8489fe" providerId="ADAL" clId="{3020A512-1A29-40BB-B018-CD7AC262DEFD}" dt="2023-03-28T08:04:00.353" v="527" actId="1076"/>
          <ac:grpSpMkLst>
            <pc:docMk/>
            <pc:sldMk cId="3430506704" sldId="264"/>
            <ac:grpSpMk id="16" creationId="{548213CD-BA0E-3AB4-8331-C170AE75469A}"/>
          </ac:grpSpMkLst>
        </pc:grpChg>
        <pc:grpChg chg="add mod">
          <ac:chgData name="Nguyen Huy" userId="03e08db4-59cf-4cb4-b2d1-70d2dd8489fe" providerId="ADAL" clId="{3020A512-1A29-40BB-B018-CD7AC262DEFD}" dt="2023-03-28T08:04:02.281" v="528" actId="1076"/>
          <ac:grpSpMkLst>
            <pc:docMk/>
            <pc:sldMk cId="3430506704" sldId="264"/>
            <ac:grpSpMk id="17" creationId="{82D49DC7-093F-8291-5337-8DF7A3F9C398}"/>
          </ac:grpSpMkLst>
        </pc:grpChg>
      </pc:sldChg>
      <pc:sldChg chg="addSp modSp mod modAnim">
        <pc:chgData name="Nguyen Huy" userId="03e08db4-59cf-4cb4-b2d1-70d2dd8489fe" providerId="ADAL" clId="{3020A512-1A29-40BB-B018-CD7AC262DEFD}" dt="2023-03-28T08:04:55.085" v="535"/>
        <pc:sldMkLst>
          <pc:docMk/>
          <pc:sldMk cId="1308164110" sldId="267"/>
        </pc:sldMkLst>
        <pc:picChg chg="add mod">
          <ac:chgData name="Nguyen Huy" userId="03e08db4-59cf-4cb4-b2d1-70d2dd8489fe" providerId="ADAL" clId="{3020A512-1A29-40BB-B018-CD7AC262DEFD}" dt="2023-03-28T08:04:50.282" v="534" actId="1076"/>
          <ac:picMkLst>
            <pc:docMk/>
            <pc:sldMk cId="1308164110" sldId="267"/>
            <ac:picMk id="3" creationId="{2653A462-94EC-0A1C-6A1A-BE865D9609A8}"/>
          </ac:picMkLst>
        </pc:picChg>
      </pc:sldChg>
      <pc:sldChg chg="modSp add mod setBg">
        <pc:chgData name="Nguyen Huy" userId="03e08db4-59cf-4cb4-b2d1-70d2dd8489fe" providerId="ADAL" clId="{3020A512-1A29-40BB-B018-CD7AC262DEFD}" dt="2023-03-28T08:12:01.882" v="649" actId="1036"/>
        <pc:sldMkLst>
          <pc:docMk/>
          <pc:sldMk cId="1953160436" sldId="268"/>
        </pc:sldMkLst>
        <pc:spChg chg="mod">
          <ac:chgData name="Nguyen Huy" userId="03e08db4-59cf-4cb4-b2d1-70d2dd8489fe" providerId="ADAL" clId="{3020A512-1A29-40BB-B018-CD7AC262DEFD}" dt="2023-03-28T08:11:33.048" v="641" actId="1076"/>
          <ac:spMkLst>
            <pc:docMk/>
            <pc:sldMk cId="1953160436" sldId="268"/>
            <ac:spMk id="16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1:25.946" v="638" actId="14100"/>
          <ac:spMkLst>
            <pc:docMk/>
            <pc:sldMk cId="1953160436" sldId="268"/>
            <ac:spMk id="17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1:25.946" v="638" actId="14100"/>
          <ac:spMkLst>
            <pc:docMk/>
            <pc:sldMk cId="1953160436" sldId="268"/>
            <ac:spMk id="18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1:36.480" v="642" actId="1076"/>
          <ac:spMkLst>
            <pc:docMk/>
            <pc:sldMk cId="1953160436" sldId="268"/>
            <ac:spMk id="19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2:01.882" v="649" actId="1036"/>
          <ac:spMkLst>
            <pc:docMk/>
            <pc:sldMk cId="1953160436" sldId="268"/>
            <ac:spMk id="25" creationId="{00000000-0000-0000-0000-000000000000}"/>
          </ac:spMkLst>
        </pc:spChg>
      </pc:sldChg>
      <pc:sldChg chg="modSp add mod setBg">
        <pc:chgData name="Nguyen Huy" userId="03e08db4-59cf-4cb4-b2d1-70d2dd8489fe" providerId="ADAL" clId="{3020A512-1A29-40BB-B018-CD7AC262DEFD}" dt="2023-03-28T08:10:36.962" v="614" actId="1037"/>
        <pc:sldMkLst>
          <pc:docMk/>
          <pc:sldMk cId="4281231510" sldId="272"/>
        </pc:sldMkLst>
        <pc:spChg chg="mod">
          <ac:chgData name="Nguyen Huy" userId="03e08db4-59cf-4cb4-b2d1-70d2dd8489fe" providerId="ADAL" clId="{3020A512-1A29-40BB-B018-CD7AC262DEFD}" dt="2023-03-28T08:10:22.298" v="608" actId="14100"/>
          <ac:spMkLst>
            <pc:docMk/>
            <pc:sldMk cId="4281231510" sldId="272"/>
            <ac:spMk id="16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0:22.298" v="608" actId="14100"/>
          <ac:spMkLst>
            <pc:docMk/>
            <pc:sldMk cId="4281231510" sldId="272"/>
            <ac:spMk id="17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0:13.779" v="604" actId="14100"/>
          <ac:spMkLst>
            <pc:docMk/>
            <pc:sldMk cId="4281231510" sldId="272"/>
            <ac:spMk id="18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0:13.779" v="604" actId="14100"/>
          <ac:spMkLst>
            <pc:docMk/>
            <pc:sldMk cId="4281231510" sldId="272"/>
            <ac:spMk id="19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0:36.962" v="614" actId="1037"/>
          <ac:spMkLst>
            <pc:docMk/>
            <pc:sldMk cId="4281231510" sldId="272"/>
            <ac:spMk id="25" creationId="{00000000-0000-0000-0000-000000000000}"/>
          </ac:spMkLst>
        </pc:spChg>
        <pc:picChg chg="mod">
          <ac:chgData name="Nguyen Huy" userId="03e08db4-59cf-4cb4-b2d1-70d2dd8489fe" providerId="ADAL" clId="{3020A512-1A29-40BB-B018-CD7AC262DEFD}" dt="2023-03-28T08:10:19.594" v="607" actId="1076"/>
          <ac:picMkLst>
            <pc:docMk/>
            <pc:sldMk cId="4281231510" sldId="272"/>
            <ac:picMk id="21" creationId="{F9F4A6CC-2F7B-40A3-B105-4B925678DAF5}"/>
          </ac:picMkLst>
        </pc:picChg>
      </pc:sldChg>
      <pc:sldChg chg="modSp add mod setBg">
        <pc:chgData name="Nguyen Huy" userId="03e08db4-59cf-4cb4-b2d1-70d2dd8489fe" providerId="ADAL" clId="{3020A512-1A29-40BB-B018-CD7AC262DEFD}" dt="2023-03-28T08:09:20.065" v="592" actId="14100"/>
        <pc:sldMkLst>
          <pc:docMk/>
          <pc:sldMk cId="3303663220" sldId="273"/>
        </pc:sldMkLst>
        <pc:spChg chg="mod">
          <ac:chgData name="Nguyen Huy" userId="03e08db4-59cf-4cb4-b2d1-70d2dd8489fe" providerId="ADAL" clId="{3020A512-1A29-40BB-B018-CD7AC262DEFD}" dt="2023-03-28T08:09:11.868" v="590" actId="14100"/>
          <ac:spMkLst>
            <pc:docMk/>
            <pc:sldMk cId="3303663220" sldId="273"/>
            <ac:spMk id="16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9:20.065" v="592" actId="14100"/>
          <ac:spMkLst>
            <pc:docMk/>
            <pc:sldMk cId="3303663220" sldId="273"/>
            <ac:spMk id="17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9:11.868" v="590" actId="14100"/>
          <ac:spMkLst>
            <pc:docMk/>
            <pc:sldMk cId="3303663220" sldId="273"/>
            <ac:spMk id="18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9:20.065" v="592" actId="14100"/>
          <ac:spMkLst>
            <pc:docMk/>
            <pc:sldMk cId="3303663220" sldId="273"/>
            <ac:spMk id="19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8:36.992" v="581" actId="1076"/>
          <ac:spMkLst>
            <pc:docMk/>
            <pc:sldMk cId="3303663220" sldId="273"/>
            <ac:spMk id="25" creationId="{00000000-0000-0000-0000-000000000000}"/>
          </ac:spMkLst>
        </pc:spChg>
        <pc:picChg chg="mod">
          <ac:chgData name="Nguyen Huy" userId="03e08db4-59cf-4cb4-b2d1-70d2dd8489fe" providerId="ADAL" clId="{3020A512-1A29-40BB-B018-CD7AC262DEFD}" dt="2023-03-28T08:09:13.552" v="591" actId="1076"/>
          <ac:picMkLst>
            <pc:docMk/>
            <pc:sldMk cId="3303663220" sldId="273"/>
            <ac:picMk id="23" creationId="{303ECCB2-A6EA-4718-86B8-83A5BE23CD33}"/>
          </ac:picMkLst>
        </pc:picChg>
      </pc:sldChg>
      <pc:sldChg chg="modSp add mod setBg">
        <pc:chgData name="Nguyen Huy" userId="03e08db4-59cf-4cb4-b2d1-70d2dd8489fe" providerId="ADAL" clId="{3020A512-1A29-40BB-B018-CD7AC262DEFD}" dt="2023-03-28T08:08:22.107" v="576" actId="14100"/>
        <pc:sldMkLst>
          <pc:docMk/>
          <pc:sldMk cId="10905153" sldId="274"/>
        </pc:sldMkLst>
        <pc:spChg chg="mod">
          <ac:chgData name="Nguyen Huy" userId="03e08db4-59cf-4cb4-b2d1-70d2dd8489fe" providerId="ADAL" clId="{3020A512-1A29-40BB-B018-CD7AC262DEFD}" dt="2023-03-28T08:08:22.107" v="576" actId="14100"/>
          <ac:spMkLst>
            <pc:docMk/>
            <pc:sldMk cId="10905153" sldId="274"/>
            <ac:spMk id="16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8:22.107" v="576" actId="14100"/>
          <ac:spMkLst>
            <pc:docMk/>
            <pc:sldMk cId="10905153" sldId="274"/>
            <ac:spMk id="17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8:22.107" v="576" actId="14100"/>
          <ac:spMkLst>
            <pc:docMk/>
            <pc:sldMk cId="10905153" sldId="274"/>
            <ac:spMk id="18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8:22.107" v="576" actId="14100"/>
          <ac:spMkLst>
            <pc:docMk/>
            <pc:sldMk cId="10905153" sldId="274"/>
            <ac:spMk id="19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7:34.536" v="565" actId="1076"/>
          <ac:spMkLst>
            <pc:docMk/>
            <pc:sldMk cId="10905153" sldId="274"/>
            <ac:spMk id="25" creationId="{00000000-0000-0000-0000-000000000000}"/>
          </ac:spMkLst>
        </pc:spChg>
        <pc:picChg chg="mod">
          <ac:chgData name="Nguyen Huy" userId="03e08db4-59cf-4cb4-b2d1-70d2dd8489fe" providerId="ADAL" clId="{3020A512-1A29-40BB-B018-CD7AC262DEFD}" dt="2023-03-28T08:08:15.336" v="573" actId="1076"/>
          <ac:picMkLst>
            <pc:docMk/>
            <pc:sldMk cId="10905153" sldId="274"/>
            <ac:picMk id="23" creationId="{303ECCB2-A6EA-4718-86B8-83A5BE23CD33}"/>
          </ac:picMkLst>
        </pc:picChg>
      </pc:sldChg>
      <pc:sldChg chg="addSp delSp modSp mod modAnim">
        <pc:chgData name="Nguyen Huy" userId="03e08db4-59cf-4cb4-b2d1-70d2dd8489fe" providerId="ADAL" clId="{3020A512-1A29-40BB-B018-CD7AC262DEFD}" dt="2023-03-28T08:04:46.445" v="533"/>
        <pc:sldMkLst>
          <pc:docMk/>
          <pc:sldMk cId="1309629433" sldId="364"/>
        </pc:sldMkLst>
        <pc:spChg chg="mod">
          <ac:chgData name="Nguyen Huy" userId="03e08db4-59cf-4cb4-b2d1-70d2dd8489fe" providerId="ADAL" clId="{3020A512-1A29-40BB-B018-CD7AC262DEFD}" dt="2023-03-28T07:41:40.800" v="33"/>
          <ac:spMkLst>
            <pc:docMk/>
            <pc:sldMk cId="1309629433" sldId="364"/>
            <ac:spMk id="7" creationId="{BD79B2BD-1AB3-788E-611A-DFCCE15684DB}"/>
          </ac:spMkLst>
        </pc:spChg>
        <pc:spChg chg="add mod">
          <ac:chgData name="Nguyen Huy" userId="03e08db4-59cf-4cb4-b2d1-70d2dd8489fe" providerId="ADAL" clId="{3020A512-1A29-40BB-B018-CD7AC262DEFD}" dt="2023-03-28T07:44:00.967" v="93" actId="164"/>
          <ac:spMkLst>
            <pc:docMk/>
            <pc:sldMk cId="1309629433" sldId="364"/>
            <ac:spMk id="8" creationId="{52365066-BA45-18D7-C0F0-E56E9691875E}"/>
          </ac:spMkLst>
        </pc:spChg>
        <pc:spChg chg="mod">
          <ac:chgData name="Nguyen Huy" userId="03e08db4-59cf-4cb4-b2d1-70d2dd8489fe" providerId="ADAL" clId="{3020A512-1A29-40BB-B018-CD7AC262DEFD}" dt="2023-03-28T07:41:40.800" v="33"/>
          <ac:spMkLst>
            <pc:docMk/>
            <pc:sldMk cId="1309629433" sldId="364"/>
            <ac:spMk id="10" creationId="{A30ADE9F-C54A-DD13-FCBE-4F0C400765CD}"/>
          </ac:spMkLst>
        </pc:spChg>
        <pc:spChg chg="add mod">
          <ac:chgData name="Nguyen Huy" userId="03e08db4-59cf-4cb4-b2d1-70d2dd8489fe" providerId="ADAL" clId="{3020A512-1A29-40BB-B018-CD7AC262DEFD}" dt="2023-03-28T07:42:33.005" v="52" actId="14100"/>
          <ac:spMkLst>
            <pc:docMk/>
            <pc:sldMk cId="1309629433" sldId="364"/>
            <ac:spMk id="13" creationId="{743E7CEC-A04C-720F-1BE3-6367E5E58AF9}"/>
          </ac:spMkLst>
        </pc:spChg>
        <pc:grpChg chg="add mod">
          <ac:chgData name="Nguyen Huy" userId="03e08db4-59cf-4cb4-b2d1-70d2dd8489fe" providerId="ADAL" clId="{3020A512-1A29-40BB-B018-CD7AC262DEFD}" dt="2023-03-28T07:44:00.967" v="93" actId="164"/>
          <ac:grpSpMkLst>
            <pc:docMk/>
            <pc:sldMk cId="1309629433" sldId="364"/>
            <ac:grpSpMk id="6" creationId="{66F6FD79-7FCB-EFDF-3F1E-940355313B0F}"/>
          </ac:grpSpMkLst>
        </pc:grpChg>
        <pc:grpChg chg="add mod">
          <ac:chgData name="Nguyen Huy" userId="03e08db4-59cf-4cb4-b2d1-70d2dd8489fe" providerId="ADAL" clId="{3020A512-1A29-40BB-B018-CD7AC262DEFD}" dt="2023-03-28T07:42:23.483" v="47" actId="164"/>
          <ac:grpSpMkLst>
            <pc:docMk/>
            <pc:sldMk cId="1309629433" sldId="364"/>
            <ac:grpSpMk id="9" creationId="{81A0EFCB-5D2E-4A28-C05F-B0527741E1F0}"/>
          </ac:grpSpMkLst>
        </pc:grpChg>
        <pc:grpChg chg="add mod">
          <ac:chgData name="Nguyen Huy" userId="03e08db4-59cf-4cb4-b2d1-70d2dd8489fe" providerId="ADAL" clId="{3020A512-1A29-40BB-B018-CD7AC262DEFD}" dt="2023-03-28T07:43:56.747" v="92" actId="164"/>
          <ac:grpSpMkLst>
            <pc:docMk/>
            <pc:sldMk cId="1309629433" sldId="364"/>
            <ac:grpSpMk id="17" creationId="{5D8F6F66-47A0-ADC7-8E00-75E13F87CA68}"/>
          </ac:grpSpMkLst>
        </pc:grpChg>
        <pc:grpChg chg="add mod">
          <ac:chgData name="Nguyen Huy" userId="03e08db4-59cf-4cb4-b2d1-70d2dd8489fe" providerId="ADAL" clId="{3020A512-1A29-40BB-B018-CD7AC262DEFD}" dt="2023-03-28T07:44:03.842" v="95" actId="1076"/>
          <ac:grpSpMkLst>
            <pc:docMk/>
            <pc:sldMk cId="1309629433" sldId="364"/>
            <ac:grpSpMk id="18" creationId="{D922CF9B-3F24-EF28-0CF7-1E4F7EF09263}"/>
          </ac:grpSpMkLst>
        </pc:grpChg>
        <pc:grpChg chg="add mod">
          <ac:chgData name="Nguyen Huy" userId="03e08db4-59cf-4cb4-b2d1-70d2dd8489fe" providerId="ADAL" clId="{3020A512-1A29-40BB-B018-CD7AC262DEFD}" dt="2023-03-28T07:44:02.180" v="94" actId="1076"/>
          <ac:grpSpMkLst>
            <pc:docMk/>
            <pc:sldMk cId="1309629433" sldId="364"/>
            <ac:grpSpMk id="19" creationId="{7365B5C5-5CA7-B0D0-99D6-3553F4798F76}"/>
          </ac:grpSpMkLst>
        </pc:grpChg>
        <pc:picChg chg="mod">
          <ac:chgData name="Nguyen Huy" userId="03e08db4-59cf-4cb4-b2d1-70d2dd8489fe" providerId="ADAL" clId="{3020A512-1A29-40BB-B018-CD7AC262DEFD}" dt="2023-03-28T07:43:16.635" v="75"/>
          <ac:picMkLst>
            <pc:docMk/>
            <pc:sldMk cId="1309629433" sldId="364"/>
            <ac:picMk id="2" creationId="{7B977749-A223-4BFC-BD4E-F0E55885B44F}"/>
          </ac:picMkLst>
        </pc:picChg>
        <pc:picChg chg="add del mod">
          <ac:chgData name="Nguyen Huy" userId="03e08db4-59cf-4cb4-b2d1-70d2dd8489fe" providerId="ADAL" clId="{3020A512-1A29-40BB-B018-CD7AC262DEFD}" dt="2023-03-28T07:41:43.670" v="34" actId="478"/>
          <ac:picMkLst>
            <pc:docMk/>
            <pc:sldMk cId="1309629433" sldId="364"/>
            <ac:picMk id="3" creationId="{482AEF37-D613-5742-B61B-E959412366F7}"/>
          </ac:picMkLst>
        </pc:picChg>
        <pc:picChg chg="add del mod">
          <ac:chgData name="Nguyen Huy" userId="03e08db4-59cf-4cb4-b2d1-70d2dd8489fe" providerId="ADAL" clId="{3020A512-1A29-40BB-B018-CD7AC262DEFD}" dt="2023-03-28T07:41:44.194" v="35" actId="478"/>
          <ac:picMkLst>
            <pc:docMk/>
            <pc:sldMk cId="1309629433" sldId="364"/>
            <ac:picMk id="4" creationId="{1F2E3E2E-90B4-883B-1A32-9323BB4DDB7E}"/>
          </ac:picMkLst>
        </pc:picChg>
        <pc:picChg chg="add del mod">
          <ac:chgData name="Nguyen Huy" userId="03e08db4-59cf-4cb4-b2d1-70d2dd8489fe" providerId="ADAL" clId="{3020A512-1A29-40BB-B018-CD7AC262DEFD}" dt="2023-03-28T07:41:44.846" v="36" actId="478"/>
          <ac:picMkLst>
            <pc:docMk/>
            <pc:sldMk cId="1309629433" sldId="364"/>
            <ac:picMk id="5" creationId="{3ADE66E9-7889-5DAF-45D7-FE1D20C84E2F}"/>
          </ac:picMkLst>
        </pc:picChg>
        <pc:picChg chg="add mod">
          <ac:chgData name="Nguyen Huy" userId="03e08db4-59cf-4cb4-b2d1-70d2dd8489fe" providerId="ADAL" clId="{3020A512-1A29-40BB-B018-CD7AC262DEFD}" dt="2023-03-28T07:44:00.967" v="93" actId="164"/>
          <ac:picMkLst>
            <pc:docMk/>
            <pc:sldMk cId="1309629433" sldId="364"/>
            <ac:picMk id="11" creationId="{DF1C19EE-F12C-D0F1-3C98-EEF94542EE5D}"/>
          </ac:picMkLst>
        </pc:picChg>
        <pc:picChg chg="add mod">
          <ac:chgData name="Nguyen Huy" userId="03e08db4-59cf-4cb4-b2d1-70d2dd8489fe" providerId="ADAL" clId="{3020A512-1A29-40BB-B018-CD7AC262DEFD}" dt="2023-03-28T07:44:00.967" v="93" actId="164"/>
          <ac:picMkLst>
            <pc:docMk/>
            <pc:sldMk cId="1309629433" sldId="364"/>
            <ac:picMk id="12" creationId="{6C6B76AD-0381-18BF-5CA7-BFB25A8A0031}"/>
          </ac:picMkLst>
        </pc:picChg>
        <pc:picChg chg="add mod">
          <ac:chgData name="Nguyen Huy" userId="03e08db4-59cf-4cb4-b2d1-70d2dd8489fe" providerId="ADAL" clId="{3020A512-1A29-40BB-B018-CD7AC262DEFD}" dt="2023-03-28T07:44:00.967" v="93" actId="164"/>
          <ac:picMkLst>
            <pc:docMk/>
            <pc:sldMk cId="1309629433" sldId="364"/>
            <ac:picMk id="14" creationId="{06070FC4-D823-98CB-C8B1-2A1EF5D06C89}"/>
          </ac:picMkLst>
        </pc:picChg>
        <pc:picChg chg="mod ord">
          <ac:chgData name="Nguyen Huy" userId="03e08db4-59cf-4cb4-b2d1-70d2dd8489fe" providerId="ADAL" clId="{3020A512-1A29-40BB-B018-CD7AC262DEFD}" dt="2023-03-28T07:43:56.747" v="92" actId="164"/>
          <ac:picMkLst>
            <pc:docMk/>
            <pc:sldMk cId="1309629433" sldId="364"/>
            <ac:picMk id="15" creationId="{A9F7334A-D05B-4A20-A154-A384B206B623}"/>
          </ac:picMkLst>
        </pc:picChg>
        <pc:picChg chg="add mod">
          <ac:chgData name="Nguyen Huy" userId="03e08db4-59cf-4cb4-b2d1-70d2dd8489fe" providerId="ADAL" clId="{3020A512-1A29-40BB-B018-CD7AC262DEFD}" dt="2023-03-28T07:44:00.967" v="93" actId="164"/>
          <ac:picMkLst>
            <pc:docMk/>
            <pc:sldMk cId="1309629433" sldId="364"/>
            <ac:picMk id="16" creationId="{D7D45F7F-F26F-E04D-2506-20A22ABEA0DB}"/>
          </ac:picMkLst>
        </pc:picChg>
        <pc:picChg chg="mod">
          <ac:chgData name="Nguyen Huy" userId="03e08db4-59cf-4cb4-b2d1-70d2dd8489fe" providerId="ADAL" clId="{3020A512-1A29-40BB-B018-CD7AC262DEFD}" dt="2023-03-28T07:43:16.897" v="76"/>
          <ac:picMkLst>
            <pc:docMk/>
            <pc:sldMk cId="1309629433" sldId="364"/>
            <ac:picMk id="25" creationId="{B8CBC472-3806-4062-8CA0-726CA0C4826F}"/>
          </ac:picMkLst>
        </pc:picChg>
      </pc:sldChg>
      <pc:sldChg chg="addSp modSp add mod modAnim">
        <pc:chgData name="Nguyen Huy" userId="03e08db4-59cf-4cb4-b2d1-70d2dd8489fe" providerId="ADAL" clId="{3020A512-1A29-40BB-B018-CD7AC262DEFD}" dt="2023-03-28T07:48:29.067" v="146" actId="1076"/>
        <pc:sldMkLst>
          <pc:docMk/>
          <pc:sldMk cId="2294059091" sldId="365"/>
        </pc:sldMkLst>
        <pc:spChg chg="add mod">
          <ac:chgData name="Nguyen Huy" userId="03e08db4-59cf-4cb4-b2d1-70d2dd8489fe" providerId="ADAL" clId="{3020A512-1A29-40BB-B018-CD7AC262DEFD}" dt="2023-03-28T07:48:29.067" v="146" actId="1076"/>
          <ac:spMkLst>
            <pc:docMk/>
            <pc:sldMk cId="2294059091" sldId="365"/>
            <ac:spMk id="6" creationId="{04B603CD-9F30-CA16-01B6-F3207A2DA2C1}"/>
          </ac:spMkLst>
        </pc:spChg>
        <pc:picChg chg="add mod">
          <ac:chgData name="Nguyen Huy" userId="03e08db4-59cf-4cb4-b2d1-70d2dd8489fe" providerId="ADAL" clId="{3020A512-1A29-40BB-B018-CD7AC262DEFD}" dt="2023-03-28T07:47:53.940" v="136" actId="14100"/>
          <ac:picMkLst>
            <pc:docMk/>
            <pc:sldMk cId="2294059091" sldId="365"/>
            <ac:picMk id="2" creationId="{2268B352-6A51-E208-124A-01150E553ED5}"/>
          </ac:picMkLst>
        </pc:picChg>
        <pc:picChg chg="add mod">
          <ac:chgData name="Nguyen Huy" userId="03e08db4-59cf-4cb4-b2d1-70d2dd8489fe" providerId="ADAL" clId="{3020A512-1A29-40BB-B018-CD7AC262DEFD}" dt="2023-03-28T07:48:00.842" v="138" actId="1076"/>
          <ac:picMkLst>
            <pc:docMk/>
            <pc:sldMk cId="2294059091" sldId="365"/>
            <ac:picMk id="3" creationId="{ABABC81C-7A41-A657-07CD-71081E5B322F}"/>
          </ac:picMkLst>
        </pc:picChg>
        <pc:picChg chg="add mod">
          <ac:chgData name="Nguyen Huy" userId="03e08db4-59cf-4cb4-b2d1-70d2dd8489fe" providerId="ADAL" clId="{3020A512-1A29-40BB-B018-CD7AC262DEFD}" dt="2023-03-28T07:47:56.019" v="137" actId="1076"/>
          <ac:picMkLst>
            <pc:docMk/>
            <pc:sldMk cId="2294059091" sldId="365"/>
            <ac:picMk id="4" creationId="{CB671378-5454-241C-0540-0BA8365138FB}"/>
          </ac:picMkLst>
        </pc:picChg>
        <pc:picChg chg="add mod">
          <ac:chgData name="Nguyen Huy" userId="03e08db4-59cf-4cb4-b2d1-70d2dd8489fe" providerId="ADAL" clId="{3020A512-1A29-40BB-B018-CD7AC262DEFD}" dt="2023-03-28T07:48:04.466" v="139" actId="1076"/>
          <ac:picMkLst>
            <pc:docMk/>
            <pc:sldMk cId="2294059091" sldId="365"/>
            <ac:picMk id="5" creationId="{692C9AB3-0340-010B-AEDA-90521786B237}"/>
          </ac:picMkLst>
        </pc:picChg>
      </pc:sldChg>
      <pc:sldChg chg="addSp delSp modSp add mod modTransition delAnim modAnim">
        <pc:chgData name="Nguyen Huy" userId="03e08db4-59cf-4cb4-b2d1-70d2dd8489fe" providerId="ADAL" clId="{3020A512-1A29-40BB-B018-CD7AC262DEFD}" dt="2023-03-28T07:51:07.817" v="279"/>
        <pc:sldMkLst>
          <pc:docMk/>
          <pc:sldMk cId="1900227928" sldId="366"/>
        </pc:sldMkLst>
        <pc:spChg chg="add del mod">
          <ac:chgData name="Nguyen Huy" userId="03e08db4-59cf-4cb4-b2d1-70d2dd8489fe" providerId="ADAL" clId="{3020A512-1A29-40BB-B018-CD7AC262DEFD}" dt="2023-03-28T07:49:46.675" v="166"/>
          <ac:spMkLst>
            <pc:docMk/>
            <pc:sldMk cId="1900227928" sldId="366"/>
            <ac:spMk id="3" creationId="{83CA64F2-697A-1183-CD10-E1F2F4088E89}"/>
          </ac:spMkLst>
        </pc:spChg>
        <pc:spChg chg="add del mod">
          <ac:chgData name="Nguyen Huy" userId="03e08db4-59cf-4cb4-b2d1-70d2dd8489fe" providerId="ADAL" clId="{3020A512-1A29-40BB-B018-CD7AC262DEFD}" dt="2023-03-28T07:50:11.528" v="173" actId="478"/>
          <ac:spMkLst>
            <pc:docMk/>
            <pc:sldMk cId="1900227928" sldId="366"/>
            <ac:spMk id="4" creationId="{013A7DAE-8FAA-9956-157E-73D72BE9548A}"/>
          </ac:spMkLst>
        </pc:spChg>
        <pc:spChg chg="add mod">
          <ac:chgData name="Nguyen Huy" userId="03e08db4-59cf-4cb4-b2d1-70d2dd8489fe" providerId="ADAL" clId="{3020A512-1A29-40BB-B018-CD7AC262DEFD}" dt="2023-03-28T07:50:45.236" v="272" actId="1037"/>
          <ac:spMkLst>
            <pc:docMk/>
            <pc:sldMk cId="1900227928" sldId="366"/>
            <ac:spMk id="5" creationId="{869D4EBD-240C-CFAE-5F50-E386769CE037}"/>
          </ac:spMkLst>
        </pc:spChg>
        <pc:picChg chg="add mod">
          <ac:chgData name="Nguyen Huy" userId="03e08db4-59cf-4cb4-b2d1-70d2dd8489fe" providerId="ADAL" clId="{3020A512-1A29-40BB-B018-CD7AC262DEFD}" dt="2023-03-28T07:49:14.354" v="157" actId="1076"/>
          <ac:picMkLst>
            <pc:docMk/>
            <pc:sldMk cId="1900227928" sldId="366"/>
            <ac:picMk id="2" creationId="{BFF63204-CFED-3901-243E-D9AB444F1191}"/>
          </ac:picMkLst>
        </pc:picChg>
        <pc:picChg chg="add mod">
          <ac:chgData name="Nguyen Huy" userId="03e08db4-59cf-4cb4-b2d1-70d2dd8489fe" providerId="ADAL" clId="{3020A512-1A29-40BB-B018-CD7AC262DEFD}" dt="2023-03-28T07:50:56.985" v="276" actId="1076"/>
          <ac:picMkLst>
            <pc:docMk/>
            <pc:sldMk cId="1900227928" sldId="366"/>
            <ac:picMk id="6" creationId="{902B3819-F85D-9ACE-65DA-C46C731BAED7}"/>
          </ac:picMkLst>
        </pc:picChg>
        <pc:picChg chg="add mod">
          <ac:chgData name="Nguyen Huy" userId="03e08db4-59cf-4cb4-b2d1-70d2dd8489fe" providerId="ADAL" clId="{3020A512-1A29-40BB-B018-CD7AC262DEFD}" dt="2023-03-28T07:50:53.715" v="274" actId="1076"/>
          <ac:picMkLst>
            <pc:docMk/>
            <pc:sldMk cId="1900227928" sldId="366"/>
            <ac:picMk id="7" creationId="{DED73AE8-5761-B7FA-150A-6807D18427B2}"/>
          </ac:picMkLst>
        </pc:picChg>
        <pc:picChg chg="add mod">
          <ac:chgData name="Nguyen Huy" userId="03e08db4-59cf-4cb4-b2d1-70d2dd8489fe" providerId="ADAL" clId="{3020A512-1A29-40BB-B018-CD7AC262DEFD}" dt="2023-03-28T07:50:55.522" v="275" actId="1076"/>
          <ac:picMkLst>
            <pc:docMk/>
            <pc:sldMk cId="1900227928" sldId="366"/>
            <ac:picMk id="8" creationId="{16131045-2F78-3FF8-A93E-5E92FA718BF1}"/>
          </ac:picMkLst>
        </pc:picChg>
      </pc:sldChg>
      <pc:sldChg chg="addSp delSp modSp add mod modAnim">
        <pc:chgData name="Nguyen Huy" userId="03e08db4-59cf-4cb4-b2d1-70d2dd8489fe" providerId="ADAL" clId="{3020A512-1A29-40BB-B018-CD7AC262DEFD}" dt="2023-03-28T08:05:12.421" v="537"/>
        <pc:sldMkLst>
          <pc:docMk/>
          <pc:sldMk cId="4171532443" sldId="367"/>
        </pc:sldMkLst>
        <pc:spChg chg="mod">
          <ac:chgData name="Nguyen Huy" userId="03e08db4-59cf-4cb4-b2d1-70d2dd8489fe" providerId="ADAL" clId="{3020A512-1A29-40BB-B018-CD7AC262DEFD}" dt="2023-03-28T07:55:06.372" v="416" actId="14100"/>
          <ac:spMkLst>
            <pc:docMk/>
            <pc:sldMk cId="4171532443" sldId="367"/>
            <ac:spMk id="9" creationId="{A3267EB3-CA45-4F46-13C3-AF0B66869C3E}"/>
          </ac:spMkLst>
        </pc:spChg>
        <pc:spChg chg="add mod">
          <ac:chgData name="Nguyen Huy" userId="03e08db4-59cf-4cb4-b2d1-70d2dd8489fe" providerId="ADAL" clId="{3020A512-1A29-40BB-B018-CD7AC262DEFD}" dt="2023-03-28T07:55:58.371" v="429" actId="1076"/>
          <ac:spMkLst>
            <pc:docMk/>
            <pc:sldMk cId="4171532443" sldId="367"/>
            <ac:spMk id="10" creationId="{69BFC9CC-1076-28E3-8259-AF50B0647813}"/>
          </ac:spMkLst>
        </pc:spChg>
        <pc:spChg chg="add mod">
          <ac:chgData name="Nguyen Huy" userId="03e08db4-59cf-4cb4-b2d1-70d2dd8489fe" providerId="ADAL" clId="{3020A512-1A29-40BB-B018-CD7AC262DEFD}" dt="2023-03-28T07:55:58.371" v="429" actId="1076"/>
          <ac:spMkLst>
            <pc:docMk/>
            <pc:sldMk cId="4171532443" sldId="367"/>
            <ac:spMk id="11" creationId="{D12CA384-F604-D459-205A-99E90D955F6D}"/>
          </ac:spMkLst>
        </pc:spChg>
        <pc:grpChg chg="add mod">
          <ac:chgData name="Nguyen Huy" userId="03e08db4-59cf-4cb4-b2d1-70d2dd8489fe" providerId="ADAL" clId="{3020A512-1A29-40BB-B018-CD7AC262DEFD}" dt="2023-03-28T07:55:08.243" v="417" actId="164"/>
          <ac:grpSpMkLst>
            <pc:docMk/>
            <pc:sldMk cId="4171532443" sldId="367"/>
            <ac:grpSpMk id="8" creationId="{2A988478-5DB1-2CAA-12B9-D0322C1F56B9}"/>
          </ac:grpSpMkLst>
        </pc:grpChg>
        <pc:grpChg chg="add mod">
          <ac:chgData name="Nguyen Huy" userId="03e08db4-59cf-4cb4-b2d1-70d2dd8489fe" providerId="ADAL" clId="{3020A512-1A29-40BB-B018-CD7AC262DEFD}" dt="2023-03-28T07:56:13.625" v="434" actId="1076"/>
          <ac:grpSpMkLst>
            <pc:docMk/>
            <pc:sldMk cId="4171532443" sldId="367"/>
            <ac:grpSpMk id="13" creationId="{FA4444CB-7EBB-4B7A-A8CA-DA64E09CAC1C}"/>
          </ac:grpSpMkLst>
        </pc:grpChg>
        <pc:picChg chg="add del mod">
          <ac:chgData name="Nguyen Huy" userId="03e08db4-59cf-4cb4-b2d1-70d2dd8489fe" providerId="ADAL" clId="{3020A512-1A29-40BB-B018-CD7AC262DEFD}" dt="2023-03-28T07:51:18.256" v="281"/>
          <ac:picMkLst>
            <pc:docMk/>
            <pc:sldMk cId="4171532443" sldId="367"/>
            <ac:picMk id="2" creationId="{F2BE015E-65A4-A536-066B-C5F7A419D027}"/>
          </ac:picMkLst>
        </pc:picChg>
        <pc:picChg chg="add del mod">
          <ac:chgData name="Nguyen Huy" userId="03e08db4-59cf-4cb4-b2d1-70d2dd8489fe" providerId="ADAL" clId="{3020A512-1A29-40BB-B018-CD7AC262DEFD}" dt="2023-03-28T07:51:18.256" v="281"/>
          <ac:picMkLst>
            <pc:docMk/>
            <pc:sldMk cId="4171532443" sldId="367"/>
            <ac:picMk id="3" creationId="{45F7D89A-1CE8-B494-6A8B-957BA974E285}"/>
          </ac:picMkLst>
        </pc:picChg>
        <pc:picChg chg="add del mod">
          <ac:chgData name="Nguyen Huy" userId="03e08db4-59cf-4cb4-b2d1-70d2dd8489fe" providerId="ADAL" clId="{3020A512-1A29-40BB-B018-CD7AC262DEFD}" dt="2023-03-28T07:51:18.256" v="281"/>
          <ac:picMkLst>
            <pc:docMk/>
            <pc:sldMk cId="4171532443" sldId="367"/>
            <ac:picMk id="4" creationId="{9EE24BC0-3D45-9FED-0DC7-E467C459521B}"/>
          </ac:picMkLst>
        </pc:picChg>
        <pc:picChg chg="add del mod">
          <ac:chgData name="Nguyen Huy" userId="03e08db4-59cf-4cb4-b2d1-70d2dd8489fe" providerId="ADAL" clId="{3020A512-1A29-40BB-B018-CD7AC262DEFD}" dt="2023-03-28T07:51:18.256" v="281"/>
          <ac:picMkLst>
            <pc:docMk/>
            <pc:sldMk cId="4171532443" sldId="367"/>
            <ac:picMk id="5" creationId="{A42C0404-F9FA-F102-67C9-A467343AB7D1}"/>
          </ac:picMkLst>
        </pc:picChg>
        <pc:picChg chg="add del mod">
          <ac:chgData name="Nguyen Huy" userId="03e08db4-59cf-4cb4-b2d1-70d2dd8489fe" providerId="ADAL" clId="{3020A512-1A29-40BB-B018-CD7AC262DEFD}" dt="2023-03-28T07:55:01.763" v="415" actId="478"/>
          <ac:picMkLst>
            <pc:docMk/>
            <pc:sldMk cId="4171532443" sldId="367"/>
            <ac:picMk id="6" creationId="{34C326D6-6576-6660-CC85-E909F965F6CF}"/>
          </ac:picMkLst>
        </pc:picChg>
        <pc:picChg chg="add mod">
          <ac:chgData name="Nguyen Huy" userId="03e08db4-59cf-4cb4-b2d1-70d2dd8489fe" providerId="ADAL" clId="{3020A512-1A29-40BB-B018-CD7AC262DEFD}" dt="2023-03-28T07:55:12.034" v="419" actId="14100"/>
          <ac:picMkLst>
            <pc:docMk/>
            <pc:sldMk cId="4171532443" sldId="367"/>
            <ac:picMk id="7" creationId="{0A63EB27-70D8-6FA6-A90B-9E2935F6A2BC}"/>
          </ac:picMkLst>
        </pc:picChg>
        <pc:picChg chg="add mod">
          <ac:chgData name="Nguyen Huy" userId="03e08db4-59cf-4cb4-b2d1-70d2dd8489fe" providerId="ADAL" clId="{3020A512-1A29-40BB-B018-CD7AC262DEFD}" dt="2023-03-28T07:56:11.225" v="433" actId="1076"/>
          <ac:picMkLst>
            <pc:docMk/>
            <pc:sldMk cId="4171532443" sldId="367"/>
            <ac:picMk id="12" creationId="{7FF4D19A-B80E-6F56-6846-98E7EAD9953A}"/>
          </ac:picMkLst>
        </pc:picChg>
      </pc:sldChg>
      <pc:sldChg chg="addSp modSp add mod modAnim">
        <pc:chgData name="Nguyen Huy" userId="03e08db4-59cf-4cb4-b2d1-70d2dd8489fe" providerId="ADAL" clId="{3020A512-1A29-40BB-B018-CD7AC262DEFD}" dt="2023-03-28T08:05:35.429" v="541"/>
        <pc:sldMkLst>
          <pc:docMk/>
          <pc:sldMk cId="2698559944" sldId="368"/>
        </pc:sldMkLst>
        <pc:spChg chg="mod">
          <ac:chgData name="Nguyen Huy" userId="03e08db4-59cf-4cb4-b2d1-70d2dd8489fe" providerId="ADAL" clId="{3020A512-1A29-40BB-B018-CD7AC262DEFD}" dt="2023-03-28T07:56:26.623" v="435"/>
          <ac:spMkLst>
            <pc:docMk/>
            <pc:sldMk cId="2698559944" sldId="368"/>
            <ac:spMk id="3" creationId="{1C1C1E16-5051-12AA-D860-E0D526CB1862}"/>
          </ac:spMkLst>
        </pc:spChg>
        <pc:spChg chg="mod">
          <ac:chgData name="Nguyen Huy" userId="03e08db4-59cf-4cb4-b2d1-70d2dd8489fe" providerId="ADAL" clId="{3020A512-1A29-40BB-B018-CD7AC262DEFD}" dt="2023-03-28T07:56:26.623" v="435"/>
          <ac:spMkLst>
            <pc:docMk/>
            <pc:sldMk cId="2698559944" sldId="368"/>
            <ac:spMk id="5" creationId="{202C9583-3E60-5EC1-00AB-3E2047BA185E}"/>
          </ac:spMkLst>
        </pc:spChg>
        <pc:spChg chg="add mod">
          <ac:chgData name="Nguyen Huy" userId="03e08db4-59cf-4cb4-b2d1-70d2dd8489fe" providerId="ADAL" clId="{3020A512-1A29-40BB-B018-CD7AC262DEFD}" dt="2023-03-28T08:05:26.804" v="538" actId="164"/>
          <ac:spMkLst>
            <pc:docMk/>
            <pc:sldMk cId="2698559944" sldId="368"/>
            <ac:spMk id="7" creationId="{A473D716-C38D-5877-E9F1-EBCA004F6A96}"/>
          </ac:spMkLst>
        </pc:spChg>
        <pc:spChg chg="mod">
          <ac:chgData name="Nguyen Huy" userId="03e08db4-59cf-4cb4-b2d1-70d2dd8489fe" providerId="ADAL" clId="{3020A512-1A29-40BB-B018-CD7AC262DEFD}" dt="2023-03-28T07:57:44.388" v="468" actId="1076"/>
          <ac:spMkLst>
            <pc:docMk/>
            <pc:sldMk cId="2698559944" sldId="368"/>
            <ac:spMk id="9" creationId="{81246302-1AC7-621B-D507-A963FD522C9E}"/>
          </ac:spMkLst>
        </pc:spChg>
        <pc:spChg chg="add mod">
          <ac:chgData name="Nguyen Huy" userId="03e08db4-59cf-4cb4-b2d1-70d2dd8489fe" providerId="ADAL" clId="{3020A512-1A29-40BB-B018-CD7AC262DEFD}" dt="2023-03-28T07:57:29.564" v="459" actId="164"/>
          <ac:spMkLst>
            <pc:docMk/>
            <pc:sldMk cId="2698559944" sldId="368"/>
            <ac:spMk id="10" creationId="{65C9EA09-515B-6970-DDC7-8D6182CA19C7}"/>
          </ac:spMkLst>
        </pc:spChg>
        <pc:spChg chg="add mod">
          <ac:chgData name="Nguyen Huy" userId="03e08db4-59cf-4cb4-b2d1-70d2dd8489fe" providerId="ADAL" clId="{3020A512-1A29-40BB-B018-CD7AC262DEFD}" dt="2023-03-28T07:57:41.715" v="466" actId="164"/>
          <ac:spMkLst>
            <pc:docMk/>
            <pc:sldMk cId="2698559944" sldId="368"/>
            <ac:spMk id="11" creationId="{588517E7-669B-29ED-DBFF-6B5C343832CC}"/>
          </ac:spMkLst>
        </pc:spChg>
        <pc:grpChg chg="add mod">
          <ac:chgData name="Nguyen Huy" userId="03e08db4-59cf-4cb4-b2d1-70d2dd8489fe" providerId="ADAL" clId="{3020A512-1A29-40BB-B018-CD7AC262DEFD}" dt="2023-03-28T07:57:29.564" v="459" actId="164"/>
          <ac:grpSpMkLst>
            <pc:docMk/>
            <pc:sldMk cId="2698559944" sldId="368"/>
            <ac:grpSpMk id="2" creationId="{3C9F0472-A478-5B05-4528-9B8883C70B6F}"/>
          </ac:grpSpMkLst>
        </pc:grpChg>
        <pc:grpChg chg="add mod">
          <ac:chgData name="Nguyen Huy" userId="03e08db4-59cf-4cb4-b2d1-70d2dd8489fe" providerId="ADAL" clId="{3020A512-1A29-40BB-B018-CD7AC262DEFD}" dt="2023-03-28T08:05:26.804" v="538" actId="164"/>
          <ac:grpSpMkLst>
            <pc:docMk/>
            <pc:sldMk cId="2698559944" sldId="368"/>
            <ac:grpSpMk id="4" creationId="{46AFE3A2-2611-ABF1-D8D8-A9C5F565B367}"/>
          </ac:grpSpMkLst>
        </pc:grpChg>
        <pc:grpChg chg="add mod">
          <ac:chgData name="Nguyen Huy" userId="03e08db4-59cf-4cb4-b2d1-70d2dd8489fe" providerId="ADAL" clId="{3020A512-1A29-40BB-B018-CD7AC262DEFD}" dt="2023-03-28T07:57:41.715" v="466" actId="164"/>
          <ac:grpSpMkLst>
            <pc:docMk/>
            <pc:sldMk cId="2698559944" sldId="368"/>
            <ac:grpSpMk id="8" creationId="{36AF8379-04F6-8B13-618A-CE85291DDB40}"/>
          </ac:grpSpMkLst>
        </pc:grpChg>
        <pc:grpChg chg="add mod">
          <ac:chgData name="Nguyen Huy" userId="03e08db4-59cf-4cb4-b2d1-70d2dd8489fe" providerId="ADAL" clId="{3020A512-1A29-40BB-B018-CD7AC262DEFD}" dt="2023-03-28T07:57:29.564" v="459" actId="164"/>
          <ac:grpSpMkLst>
            <pc:docMk/>
            <pc:sldMk cId="2698559944" sldId="368"/>
            <ac:grpSpMk id="12" creationId="{C8E68E2D-EDAD-B24B-48D8-70611C48CCB1}"/>
          </ac:grpSpMkLst>
        </pc:grpChg>
        <pc:grpChg chg="add mod">
          <ac:chgData name="Nguyen Huy" userId="03e08db4-59cf-4cb4-b2d1-70d2dd8489fe" providerId="ADAL" clId="{3020A512-1A29-40BB-B018-CD7AC262DEFD}" dt="2023-03-28T07:57:47.290" v="469" actId="1076"/>
          <ac:grpSpMkLst>
            <pc:docMk/>
            <pc:sldMk cId="2698559944" sldId="368"/>
            <ac:grpSpMk id="13" creationId="{DBE92657-F59D-FE8F-F412-2F45E3A724D1}"/>
          </ac:grpSpMkLst>
        </pc:grpChg>
        <pc:grpChg chg="add mod">
          <ac:chgData name="Nguyen Huy" userId="03e08db4-59cf-4cb4-b2d1-70d2dd8489fe" providerId="ADAL" clId="{3020A512-1A29-40BB-B018-CD7AC262DEFD}" dt="2023-03-28T08:05:26.804" v="538" actId="164"/>
          <ac:grpSpMkLst>
            <pc:docMk/>
            <pc:sldMk cId="2698559944" sldId="368"/>
            <ac:grpSpMk id="14" creationId="{7C67E319-6A4E-48CA-E4C4-B57D1498F01A}"/>
          </ac:grpSpMkLst>
        </pc:grpChg>
        <pc:picChg chg="add mod">
          <ac:chgData name="Nguyen Huy" userId="03e08db4-59cf-4cb4-b2d1-70d2dd8489fe" providerId="ADAL" clId="{3020A512-1A29-40BB-B018-CD7AC262DEFD}" dt="2023-03-28T07:57:50.793" v="471" actId="1076"/>
          <ac:picMkLst>
            <pc:docMk/>
            <pc:sldMk cId="2698559944" sldId="368"/>
            <ac:picMk id="6" creationId="{B27B88FB-5532-8137-F9B8-93C9E50991F9}"/>
          </ac:picMkLst>
        </pc:picChg>
      </pc:sldChg>
      <pc:sldChg chg="add del">
        <pc:chgData name="Nguyen Huy" userId="03e08db4-59cf-4cb4-b2d1-70d2dd8489fe" providerId="ADAL" clId="{3020A512-1A29-40BB-B018-CD7AC262DEFD}" dt="2023-03-28T07:57:58.918" v="472" actId="47"/>
        <pc:sldMkLst>
          <pc:docMk/>
          <pc:sldMk cId="3810800908" sldId="369"/>
        </pc:sldMkLst>
      </pc:sldChg>
      <pc:sldChg chg="add del">
        <pc:chgData name="Nguyen Huy" userId="03e08db4-59cf-4cb4-b2d1-70d2dd8489fe" providerId="ADAL" clId="{3020A512-1A29-40BB-B018-CD7AC262DEFD}" dt="2023-03-28T07:57:58.918" v="472" actId="47"/>
        <pc:sldMkLst>
          <pc:docMk/>
          <pc:sldMk cId="3051901633" sldId="370"/>
        </pc:sldMkLst>
      </pc:sldChg>
      <pc:sldChg chg="add del">
        <pc:chgData name="Nguyen Huy" userId="03e08db4-59cf-4cb4-b2d1-70d2dd8489fe" providerId="ADAL" clId="{3020A512-1A29-40BB-B018-CD7AC262DEFD}" dt="2023-03-28T07:57:58.918" v="472" actId="47"/>
        <pc:sldMkLst>
          <pc:docMk/>
          <pc:sldMk cId="544835907" sldId="371"/>
        </pc:sldMkLst>
      </pc:sldChg>
      <pc:sldChg chg="modSp add mod">
        <pc:chgData name="Nguyen Huy" userId="03e08db4-59cf-4cb4-b2d1-70d2dd8489fe" providerId="ADAL" clId="{3020A512-1A29-40BB-B018-CD7AC262DEFD}" dt="2023-03-28T07:53:00.698" v="374" actId="14100"/>
        <pc:sldMkLst>
          <pc:docMk/>
          <pc:sldMk cId="2533164467" sldId="372"/>
        </pc:sldMkLst>
        <pc:spChg chg="mod">
          <ac:chgData name="Nguyen Huy" userId="03e08db4-59cf-4cb4-b2d1-70d2dd8489fe" providerId="ADAL" clId="{3020A512-1A29-40BB-B018-CD7AC262DEFD}" dt="2023-03-28T07:52:06.405" v="370" actId="20577"/>
          <ac:spMkLst>
            <pc:docMk/>
            <pc:sldMk cId="2533164467" sldId="372"/>
            <ac:spMk id="5" creationId="{869D4EBD-240C-CFAE-5F50-E386769CE037}"/>
          </ac:spMkLst>
        </pc:spChg>
        <pc:picChg chg="mod">
          <ac:chgData name="Nguyen Huy" userId="03e08db4-59cf-4cb4-b2d1-70d2dd8489fe" providerId="ADAL" clId="{3020A512-1A29-40BB-B018-CD7AC262DEFD}" dt="2023-03-28T07:51:29.315" v="284" actId="1076"/>
          <ac:picMkLst>
            <pc:docMk/>
            <pc:sldMk cId="2533164467" sldId="372"/>
            <ac:picMk id="2" creationId="{BFF63204-CFED-3901-243E-D9AB444F1191}"/>
          </ac:picMkLst>
        </pc:picChg>
        <pc:picChg chg="mod">
          <ac:chgData name="Nguyen Huy" userId="03e08db4-59cf-4cb4-b2d1-70d2dd8489fe" providerId="ADAL" clId="{3020A512-1A29-40BB-B018-CD7AC262DEFD}" dt="2023-03-28T07:53:00.698" v="374" actId="14100"/>
          <ac:picMkLst>
            <pc:docMk/>
            <pc:sldMk cId="2533164467" sldId="372"/>
            <ac:picMk id="6" creationId="{902B3819-F85D-9ACE-65DA-C46C731BAED7}"/>
          </ac:picMkLst>
        </pc:picChg>
      </pc:sldChg>
      <pc:sldChg chg="modSp add mod">
        <pc:chgData name="Nguyen Huy" userId="03e08db4-59cf-4cb4-b2d1-70d2dd8489fe" providerId="ADAL" clId="{3020A512-1A29-40BB-B018-CD7AC262DEFD}" dt="2023-03-28T07:54:06.419" v="404" actId="14100"/>
        <pc:sldMkLst>
          <pc:docMk/>
          <pc:sldMk cId="1245231412" sldId="373"/>
        </pc:sldMkLst>
        <pc:spChg chg="mod">
          <ac:chgData name="Nguyen Huy" userId="03e08db4-59cf-4cb4-b2d1-70d2dd8489fe" providerId="ADAL" clId="{3020A512-1A29-40BB-B018-CD7AC262DEFD}" dt="2023-03-28T07:54:06.419" v="404" actId="14100"/>
          <ac:spMkLst>
            <pc:docMk/>
            <pc:sldMk cId="1245231412" sldId="373"/>
            <ac:spMk id="5" creationId="{869D4EBD-240C-CFAE-5F50-E386769CE037}"/>
          </ac:spMkLst>
        </pc:spChg>
        <pc:picChg chg="mod">
          <ac:chgData name="Nguyen Huy" userId="03e08db4-59cf-4cb4-b2d1-70d2dd8489fe" providerId="ADAL" clId="{3020A512-1A29-40BB-B018-CD7AC262DEFD}" dt="2023-03-28T07:53:16.395" v="378" actId="1076"/>
          <ac:picMkLst>
            <pc:docMk/>
            <pc:sldMk cId="1245231412" sldId="373"/>
            <ac:picMk id="6" creationId="{902B3819-F85D-9ACE-65DA-C46C731BAED7}"/>
          </ac:picMkLst>
        </pc:picChg>
        <pc:picChg chg="mod">
          <ac:chgData name="Nguyen Huy" userId="03e08db4-59cf-4cb4-b2d1-70d2dd8489fe" providerId="ADAL" clId="{3020A512-1A29-40BB-B018-CD7AC262DEFD}" dt="2023-03-28T07:53:26.538" v="392" actId="14100"/>
          <ac:picMkLst>
            <pc:docMk/>
            <pc:sldMk cId="1245231412" sldId="373"/>
            <ac:picMk id="7" creationId="{DED73AE8-5761-B7FA-150A-6807D18427B2}"/>
          </ac:picMkLst>
        </pc:picChg>
      </pc:sldChg>
      <pc:sldChg chg="modSp add mod">
        <pc:chgData name="Nguyen Huy" userId="03e08db4-59cf-4cb4-b2d1-70d2dd8489fe" providerId="ADAL" clId="{3020A512-1A29-40BB-B018-CD7AC262DEFD}" dt="2023-03-28T07:54:21.676" v="413" actId="1037"/>
        <pc:sldMkLst>
          <pc:docMk/>
          <pc:sldMk cId="1494745083" sldId="374"/>
        </pc:sldMkLst>
        <pc:spChg chg="mod">
          <ac:chgData name="Nguyen Huy" userId="03e08db4-59cf-4cb4-b2d1-70d2dd8489fe" providerId="ADAL" clId="{3020A512-1A29-40BB-B018-CD7AC262DEFD}" dt="2023-03-28T07:54:21.676" v="413" actId="1037"/>
          <ac:spMkLst>
            <pc:docMk/>
            <pc:sldMk cId="1494745083" sldId="374"/>
            <ac:spMk id="5" creationId="{869D4EBD-240C-CFAE-5F50-E386769CE037}"/>
          </ac:spMkLst>
        </pc:spChg>
        <pc:picChg chg="mod">
          <ac:chgData name="Nguyen Huy" userId="03e08db4-59cf-4cb4-b2d1-70d2dd8489fe" providerId="ADAL" clId="{3020A512-1A29-40BB-B018-CD7AC262DEFD}" dt="2023-03-28T07:53:36.122" v="396" actId="1076"/>
          <ac:picMkLst>
            <pc:docMk/>
            <pc:sldMk cId="1494745083" sldId="374"/>
            <ac:picMk id="7" creationId="{DED73AE8-5761-B7FA-150A-6807D18427B2}"/>
          </ac:picMkLst>
        </pc:picChg>
        <pc:picChg chg="mod">
          <ac:chgData name="Nguyen Huy" userId="03e08db4-59cf-4cb4-b2d1-70d2dd8489fe" providerId="ADAL" clId="{3020A512-1A29-40BB-B018-CD7AC262DEFD}" dt="2023-03-28T07:53:46.906" v="400" actId="14100"/>
          <ac:picMkLst>
            <pc:docMk/>
            <pc:sldMk cId="1494745083" sldId="374"/>
            <ac:picMk id="8" creationId="{16131045-2F78-3FF8-A93E-5E92FA718BF1}"/>
          </ac:picMkLst>
        </pc:picChg>
      </pc:sldChg>
      <pc:sldChg chg="delSp add del mod">
        <pc:chgData name="Nguyen Huy" userId="03e08db4-59cf-4cb4-b2d1-70d2dd8489fe" providerId="ADAL" clId="{3020A512-1A29-40BB-B018-CD7AC262DEFD}" dt="2023-03-28T08:06:26.852" v="544" actId="47"/>
        <pc:sldMkLst>
          <pc:docMk/>
          <pc:sldMk cId="1081201262" sldId="375"/>
        </pc:sldMkLst>
        <pc:picChg chg="del">
          <ac:chgData name="Nguyen Huy" userId="03e08db4-59cf-4cb4-b2d1-70d2dd8489fe" providerId="ADAL" clId="{3020A512-1A29-40BB-B018-CD7AC262DEFD}" dt="2023-03-28T08:02:09.676" v="492" actId="478"/>
          <ac:picMkLst>
            <pc:docMk/>
            <pc:sldMk cId="1081201262" sldId="375"/>
            <ac:picMk id="3" creationId="{A204E97D-D8D1-FA31-FD08-17FFCC6B9210}"/>
          </ac:picMkLst>
        </pc:picChg>
      </pc:sldChg>
      <pc:sldChg chg="add del">
        <pc:chgData name="Nguyen Huy" userId="03e08db4-59cf-4cb4-b2d1-70d2dd8489fe" providerId="ADAL" clId="{3020A512-1A29-40BB-B018-CD7AC262DEFD}" dt="2023-03-28T08:02:11.030" v="493" actId="47"/>
        <pc:sldMkLst>
          <pc:docMk/>
          <pc:sldMk cId="2168342524" sldId="376"/>
        </pc:sldMkLst>
      </pc:sldChg>
      <pc:sldChg chg="add setBg">
        <pc:chgData name="Nguyen Huy" userId="03e08db4-59cf-4cb4-b2d1-70d2dd8489fe" providerId="ADAL" clId="{3020A512-1A29-40BB-B018-CD7AC262DEFD}" dt="2023-03-28T08:06:50.199" v="547"/>
        <pc:sldMkLst>
          <pc:docMk/>
          <pc:sldMk cId="3742640051" sldId="376"/>
        </pc:sldMkLst>
      </pc:sldChg>
      <pc:sldMasterChg chg="modSldLayout">
        <pc:chgData name="Nguyen Huy" userId="03e08db4-59cf-4cb4-b2d1-70d2dd8489fe" providerId="ADAL" clId="{3020A512-1A29-40BB-B018-CD7AC262DEFD}" dt="2023-03-28T07:41:53.219" v="38" actId="735"/>
        <pc:sldMasterMkLst>
          <pc:docMk/>
          <pc:sldMasterMk cId="27313813" sldId="2147483648"/>
        </pc:sldMasterMkLst>
        <pc:sldLayoutChg chg="modSp">
          <pc:chgData name="Nguyen Huy" userId="03e08db4-59cf-4cb4-b2d1-70d2dd8489fe" providerId="ADAL" clId="{3020A512-1A29-40BB-B018-CD7AC262DEFD}" dt="2023-03-28T07:41:53.219" v="38" actId="735"/>
          <pc:sldLayoutMkLst>
            <pc:docMk/>
            <pc:sldMasterMk cId="27313813" sldId="2147483648"/>
            <pc:sldLayoutMk cId="261570444" sldId="2147483660"/>
          </pc:sldLayoutMkLst>
        </pc:sldLayoutChg>
      </pc:sldMasterChg>
    </pc:docChg>
  </pc:docChgLst>
  <pc:docChgLst>
    <pc:chgData name="Nguyen Huy" userId="03e08db4-59cf-4cb4-b2d1-70d2dd8489fe" providerId="ADAL" clId="{3DFB5CD8-E83C-4237-BB2B-E500CC824269}"/>
    <pc:docChg chg="undo custSel addSld delSld modSld sldOrd modSection">
      <pc:chgData name="Nguyen Huy" userId="03e08db4-59cf-4cb4-b2d1-70d2dd8489fe" providerId="ADAL" clId="{3DFB5CD8-E83C-4237-BB2B-E500CC824269}" dt="2023-03-30T07:22:28.451" v="11" actId="478"/>
      <pc:docMkLst>
        <pc:docMk/>
      </pc:docMkLst>
      <pc:sldChg chg="delSp del mod delAnim">
        <pc:chgData name="Nguyen Huy" userId="03e08db4-59cf-4cb4-b2d1-70d2dd8489fe" providerId="ADAL" clId="{3DFB5CD8-E83C-4237-BB2B-E500CC824269}" dt="2023-03-30T07:21:39.403" v="7" actId="47"/>
        <pc:sldMkLst>
          <pc:docMk/>
          <pc:sldMk cId="3430506704" sldId="264"/>
        </pc:sldMkLst>
        <pc:grpChg chg="del">
          <ac:chgData name="Nguyen Huy" userId="03e08db4-59cf-4cb4-b2d1-70d2dd8489fe" providerId="ADAL" clId="{3DFB5CD8-E83C-4237-BB2B-E500CC824269}" dt="2023-03-30T07:21:32.184" v="4" actId="21"/>
          <ac:grpSpMkLst>
            <pc:docMk/>
            <pc:sldMk cId="3430506704" sldId="264"/>
            <ac:grpSpMk id="13" creationId="{C5745D43-2F32-4504-872C-A382B9EE2662}"/>
          </ac:grpSpMkLst>
        </pc:grpChg>
        <pc:grpChg chg="del">
          <ac:chgData name="Nguyen Huy" userId="03e08db4-59cf-4cb4-b2d1-70d2dd8489fe" providerId="ADAL" clId="{3DFB5CD8-E83C-4237-BB2B-E500CC824269}" dt="2023-03-30T07:21:32.184" v="4" actId="21"/>
          <ac:grpSpMkLst>
            <pc:docMk/>
            <pc:sldMk cId="3430506704" sldId="264"/>
            <ac:grpSpMk id="16" creationId="{548213CD-BA0E-3AB4-8331-C170AE75469A}"/>
          </ac:grpSpMkLst>
        </pc:grpChg>
        <pc:grpChg chg="del">
          <ac:chgData name="Nguyen Huy" userId="03e08db4-59cf-4cb4-b2d1-70d2dd8489fe" providerId="ADAL" clId="{3DFB5CD8-E83C-4237-BB2B-E500CC824269}" dt="2023-03-30T07:21:32.184" v="4" actId="21"/>
          <ac:grpSpMkLst>
            <pc:docMk/>
            <pc:sldMk cId="3430506704" sldId="264"/>
            <ac:grpSpMk id="17" creationId="{82D49DC7-093F-8291-5337-8DF7A3F9C398}"/>
          </ac:grpSpMkLst>
        </pc:grpChg>
      </pc:sldChg>
      <pc:sldChg chg="del">
        <pc:chgData name="Nguyen Huy" userId="03e08db4-59cf-4cb4-b2d1-70d2dd8489fe" providerId="ADAL" clId="{3DFB5CD8-E83C-4237-BB2B-E500CC824269}" dt="2023-03-30T07:21:20.354" v="0" actId="47"/>
        <pc:sldMkLst>
          <pc:docMk/>
          <pc:sldMk cId="77109922" sldId="265"/>
        </pc:sldMkLst>
      </pc:sldChg>
      <pc:sldChg chg="addSp delSp mod addAnim delAnim modAnim">
        <pc:chgData name="Nguyen Huy" userId="03e08db4-59cf-4cb4-b2d1-70d2dd8489fe" providerId="ADAL" clId="{3DFB5CD8-E83C-4237-BB2B-E500CC824269}" dt="2023-03-30T07:22:28.451" v="11" actId="478"/>
        <pc:sldMkLst>
          <pc:docMk/>
          <pc:sldMk cId="3742640051" sldId="376"/>
        </pc:sldMkLst>
        <pc:picChg chg="add del">
          <ac:chgData name="Nguyen Huy" userId="03e08db4-59cf-4cb4-b2d1-70d2dd8489fe" providerId="ADAL" clId="{3DFB5CD8-E83C-4237-BB2B-E500CC824269}" dt="2023-03-30T07:22:28.451" v="11" actId="478"/>
          <ac:picMkLst>
            <pc:docMk/>
            <pc:sldMk cId="3742640051" sldId="376"/>
            <ac:picMk id="2" creationId="{00000000-0000-0000-0000-000000000000}"/>
          </ac:picMkLst>
        </pc:picChg>
      </pc:sldChg>
      <pc:sldChg chg="addSp delSp modSp add mod ord delAnim modAnim">
        <pc:chgData name="Nguyen Huy" userId="03e08db4-59cf-4cb4-b2d1-70d2dd8489fe" providerId="ADAL" clId="{3DFB5CD8-E83C-4237-BB2B-E500CC824269}" dt="2023-03-30T07:21:36.830" v="6"/>
        <pc:sldMkLst>
          <pc:docMk/>
          <pc:sldMk cId="4020318448" sldId="377"/>
        </pc:sldMkLst>
        <pc:spChg chg="mod">
          <ac:chgData name="Nguyen Huy" userId="03e08db4-59cf-4cb4-b2d1-70d2dd8489fe" providerId="ADAL" clId="{3DFB5CD8-E83C-4237-BB2B-E500CC824269}" dt="2023-03-30T07:21:36.830" v="6"/>
          <ac:spMkLst>
            <pc:docMk/>
            <pc:sldMk cId="4020318448" sldId="377"/>
            <ac:spMk id="5" creationId="{7CEB68C4-05F5-0D16-C0A1-CBD60EB4A2EB}"/>
          </ac:spMkLst>
        </pc:spChg>
        <pc:spChg chg="mod">
          <ac:chgData name="Nguyen Huy" userId="03e08db4-59cf-4cb4-b2d1-70d2dd8489fe" providerId="ADAL" clId="{3DFB5CD8-E83C-4237-BB2B-E500CC824269}" dt="2023-03-30T07:21:36.830" v="6"/>
          <ac:spMkLst>
            <pc:docMk/>
            <pc:sldMk cId="4020318448" sldId="377"/>
            <ac:spMk id="20" creationId="{A7B2B319-EFFD-5AF2-360C-0FF9F7C05F74}"/>
          </ac:spMkLst>
        </pc:spChg>
        <pc:spChg chg="mod">
          <ac:chgData name="Nguyen Huy" userId="03e08db4-59cf-4cb4-b2d1-70d2dd8489fe" providerId="ADAL" clId="{3DFB5CD8-E83C-4237-BB2B-E500CC824269}" dt="2023-03-30T07:21:36.830" v="6"/>
          <ac:spMkLst>
            <pc:docMk/>
            <pc:sldMk cId="4020318448" sldId="377"/>
            <ac:spMk id="23" creationId="{96D694EF-F575-B79B-7343-011D7C3F3472}"/>
          </ac:spMkLst>
        </pc:spChg>
        <pc:spChg chg="mod">
          <ac:chgData name="Nguyen Huy" userId="03e08db4-59cf-4cb4-b2d1-70d2dd8489fe" providerId="ADAL" clId="{3DFB5CD8-E83C-4237-BB2B-E500CC824269}" dt="2023-03-30T07:21:36.830" v="6"/>
          <ac:spMkLst>
            <pc:docMk/>
            <pc:sldMk cId="4020318448" sldId="377"/>
            <ac:spMk id="24" creationId="{3E64E918-7CC5-8FB8-FDAA-4049DA53DCF2}"/>
          </ac:spMkLst>
        </pc:spChg>
        <pc:spChg chg="mod">
          <ac:chgData name="Nguyen Huy" userId="03e08db4-59cf-4cb4-b2d1-70d2dd8489fe" providerId="ADAL" clId="{3DFB5CD8-E83C-4237-BB2B-E500CC824269}" dt="2023-03-30T07:21:36.830" v="6"/>
          <ac:spMkLst>
            <pc:docMk/>
            <pc:sldMk cId="4020318448" sldId="377"/>
            <ac:spMk id="28" creationId="{16DA2920-D577-6E2C-58AD-CE420D182441}"/>
          </ac:spMkLst>
        </pc:spChg>
        <pc:spChg chg="mod">
          <ac:chgData name="Nguyen Huy" userId="03e08db4-59cf-4cb4-b2d1-70d2dd8489fe" providerId="ADAL" clId="{3DFB5CD8-E83C-4237-BB2B-E500CC824269}" dt="2023-03-30T07:21:36.830" v="6"/>
          <ac:spMkLst>
            <pc:docMk/>
            <pc:sldMk cId="4020318448" sldId="377"/>
            <ac:spMk id="29" creationId="{A4A6DD09-0363-BF84-7328-36BD8BC317D7}"/>
          </ac:spMkLst>
        </pc:spChg>
        <pc:grpChg chg="add mod">
          <ac:chgData name="Nguyen Huy" userId="03e08db4-59cf-4cb4-b2d1-70d2dd8489fe" providerId="ADAL" clId="{3DFB5CD8-E83C-4237-BB2B-E500CC824269}" dt="2023-03-30T07:21:36.830" v="6"/>
          <ac:grpSpMkLst>
            <pc:docMk/>
            <pc:sldMk cId="4020318448" sldId="377"/>
            <ac:grpSpMk id="3" creationId="{29E1517F-98F8-5548-4EB4-54D2C8787F8C}"/>
          </ac:grpSpMkLst>
        </pc:grpChg>
        <pc:grpChg chg="mod">
          <ac:chgData name="Nguyen Huy" userId="03e08db4-59cf-4cb4-b2d1-70d2dd8489fe" providerId="ADAL" clId="{3DFB5CD8-E83C-4237-BB2B-E500CC824269}" dt="2023-03-30T07:21:36.830" v="6"/>
          <ac:grpSpMkLst>
            <pc:docMk/>
            <pc:sldMk cId="4020318448" sldId="377"/>
            <ac:grpSpMk id="4" creationId="{618458AA-D4EF-F518-7994-60DE6AED0685}"/>
          </ac:grpSpMkLst>
        </pc:grpChg>
        <pc:grpChg chg="del">
          <ac:chgData name="Nguyen Huy" userId="03e08db4-59cf-4cb4-b2d1-70d2dd8489fe" providerId="ADAL" clId="{3DFB5CD8-E83C-4237-BB2B-E500CC824269}" dt="2023-03-30T07:21:36.384" v="5" actId="478"/>
          <ac:grpSpMkLst>
            <pc:docMk/>
            <pc:sldMk cId="4020318448" sldId="377"/>
            <ac:grpSpMk id="18" creationId="{D922CF9B-3F24-EF28-0CF7-1E4F7EF09263}"/>
          </ac:grpSpMkLst>
        </pc:grpChg>
        <pc:grpChg chg="del">
          <ac:chgData name="Nguyen Huy" userId="03e08db4-59cf-4cb4-b2d1-70d2dd8489fe" providerId="ADAL" clId="{3DFB5CD8-E83C-4237-BB2B-E500CC824269}" dt="2023-03-30T07:21:36.384" v="5" actId="478"/>
          <ac:grpSpMkLst>
            <pc:docMk/>
            <pc:sldMk cId="4020318448" sldId="377"/>
            <ac:grpSpMk id="19" creationId="{7365B5C5-5CA7-B0D0-99D6-3553F4798F76}"/>
          </ac:grpSpMkLst>
        </pc:grpChg>
        <pc:grpChg chg="add mod">
          <ac:chgData name="Nguyen Huy" userId="03e08db4-59cf-4cb4-b2d1-70d2dd8489fe" providerId="ADAL" clId="{3DFB5CD8-E83C-4237-BB2B-E500CC824269}" dt="2023-03-30T07:21:36.830" v="6"/>
          <ac:grpSpMkLst>
            <pc:docMk/>
            <pc:sldMk cId="4020318448" sldId="377"/>
            <ac:grpSpMk id="21" creationId="{D8307F57-DAF9-AE46-B4A2-2EB65EA7A106}"/>
          </ac:grpSpMkLst>
        </pc:grpChg>
        <pc:grpChg chg="mod">
          <ac:chgData name="Nguyen Huy" userId="03e08db4-59cf-4cb4-b2d1-70d2dd8489fe" providerId="ADAL" clId="{3DFB5CD8-E83C-4237-BB2B-E500CC824269}" dt="2023-03-30T07:21:36.830" v="6"/>
          <ac:grpSpMkLst>
            <pc:docMk/>
            <pc:sldMk cId="4020318448" sldId="377"/>
            <ac:grpSpMk id="22" creationId="{D32CA24C-7610-74E6-75A1-23E2DFD90957}"/>
          </ac:grpSpMkLst>
        </pc:grpChg>
        <pc:grpChg chg="add mod">
          <ac:chgData name="Nguyen Huy" userId="03e08db4-59cf-4cb4-b2d1-70d2dd8489fe" providerId="ADAL" clId="{3DFB5CD8-E83C-4237-BB2B-E500CC824269}" dt="2023-03-30T07:21:36.830" v="6"/>
          <ac:grpSpMkLst>
            <pc:docMk/>
            <pc:sldMk cId="4020318448" sldId="377"/>
            <ac:grpSpMk id="26" creationId="{5A3299AC-9A9C-57E1-1832-CA599C8D057B}"/>
          </ac:grpSpMkLst>
        </pc:grpChg>
        <pc:grpChg chg="mod">
          <ac:chgData name="Nguyen Huy" userId="03e08db4-59cf-4cb4-b2d1-70d2dd8489fe" providerId="ADAL" clId="{3DFB5CD8-E83C-4237-BB2B-E500CC824269}" dt="2023-03-30T07:21:36.830" v="6"/>
          <ac:grpSpMkLst>
            <pc:docMk/>
            <pc:sldMk cId="4020318448" sldId="377"/>
            <ac:grpSpMk id="27" creationId="{3F330DBA-1D69-E282-F420-7E41707E85FF}"/>
          </ac:grpSpMkLst>
        </pc:grpChg>
        <pc:picChg chg="del">
          <ac:chgData name="Nguyen Huy" userId="03e08db4-59cf-4cb4-b2d1-70d2dd8489fe" providerId="ADAL" clId="{3DFB5CD8-E83C-4237-BB2B-E500CC824269}" dt="2023-03-30T07:21:36.384" v="5" actId="478"/>
          <ac:picMkLst>
            <pc:docMk/>
            <pc:sldMk cId="4020318448" sldId="377"/>
            <ac:picMk id="25" creationId="{B8CBC472-3806-4062-8CA0-726CA0C4826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CAA36-B961-4873-9F1F-7FB2EA433D5B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9BA9E1-C7AA-49B8-9985-EB7E10782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55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12/25/2024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9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9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0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0/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3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slide" Target="slide21.xml"/><Relationship Id="rId3" Type="http://schemas.openxmlformats.org/officeDocument/2006/relationships/slide" Target="slide25.xml"/><Relationship Id="rId7" Type="http://schemas.openxmlformats.org/officeDocument/2006/relationships/image" Target="../media/image49.png"/><Relationship Id="rId12" Type="http://schemas.openxmlformats.org/officeDocument/2006/relationships/image" Target="../media/image53.png"/><Relationship Id="rId17" Type="http://schemas.openxmlformats.org/officeDocument/2006/relationships/image" Target="../media/image43.jpeg"/><Relationship Id="rId2" Type="http://schemas.openxmlformats.org/officeDocument/2006/relationships/image" Target="../media/image40.jpg"/><Relationship Id="rId16" Type="http://schemas.openxmlformats.org/officeDocument/2006/relationships/slide" Target="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41.png"/><Relationship Id="rId5" Type="http://schemas.openxmlformats.org/officeDocument/2006/relationships/image" Target="../media/image47.png"/><Relationship Id="rId15" Type="http://schemas.openxmlformats.org/officeDocument/2006/relationships/slide" Target="slide23.xml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slide" Target="slide2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6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43.jpeg"/><Relationship Id="rId4" Type="http://schemas.openxmlformats.org/officeDocument/2006/relationships/slide" Target="slide20.xml"/><Relationship Id="rId9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6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43.jpeg"/><Relationship Id="rId4" Type="http://schemas.openxmlformats.org/officeDocument/2006/relationships/slide" Target="slide20.xml"/><Relationship Id="rId9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6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43.jpeg"/><Relationship Id="rId4" Type="http://schemas.openxmlformats.org/officeDocument/2006/relationships/slide" Target="slide20.xml"/><Relationship Id="rId9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6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43.jpeg"/><Relationship Id="rId4" Type="http://schemas.openxmlformats.org/officeDocument/2006/relationships/slide" Target="slide20.xml"/><Relationship Id="rId9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019503" y="1746164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6: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yêu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quê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hương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524000" y="4281439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21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8037" y="5071584"/>
            <a:ext cx="2913963" cy="178641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8863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365B5C5-5CA7-B0D0-99D6-3553F4798F76}"/>
              </a:ext>
            </a:extLst>
          </p:cNvPr>
          <p:cNvGrpSpPr/>
          <p:nvPr/>
        </p:nvGrpSpPr>
        <p:grpSpPr>
          <a:xfrm>
            <a:off x="2047507" y="2196130"/>
            <a:ext cx="8122386" cy="4143200"/>
            <a:chOff x="2093111" y="2764088"/>
            <a:chExt cx="8122386" cy="41432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6F6FD79-7FCB-EFDF-3F1E-940355313B0F}"/>
                </a:ext>
              </a:extLst>
            </p:cNvPr>
            <p:cNvGrpSpPr/>
            <p:nvPr/>
          </p:nvGrpSpPr>
          <p:grpSpPr>
            <a:xfrm rot="-5400000">
              <a:off x="4114917" y="806545"/>
              <a:ext cx="3962165" cy="7916965"/>
              <a:chOff x="0" y="0"/>
              <a:chExt cx="2968381" cy="7221741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BD79B2BD-1AB3-788E-611A-DFCCE15684DB}"/>
                  </a:ext>
                </a:extLst>
              </p:cNvPr>
              <p:cNvSpPr/>
              <p:nvPr/>
            </p:nvSpPr>
            <p:spPr>
              <a:xfrm>
                <a:off x="-9098" y="-6509"/>
                <a:ext cx="2982712" cy="7253794"/>
              </a:xfrm>
              <a:custGeom>
                <a:avLst/>
                <a:gdLst/>
                <a:ahLst/>
                <a:cxnLst/>
                <a:rect l="l" t="t" r="r" b="b"/>
                <a:pathLst>
                  <a:path w="2982712" h="7253794">
                    <a:moveTo>
                      <a:pt x="63030" y="6660241"/>
                    </a:moveTo>
                    <a:cubicBezTo>
                      <a:pt x="63030" y="6660241"/>
                      <a:pt x="0" y="6413677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089639" y="6965"/>
                    </a:cubicBezTo>
                    <a:lnTo>
                      <a:pt x="2089640" y="6965"/>
                    </a:lnTo>
                    <a:cubicBezTo>
                      <a:pt x="2306387" y="16819"/>
                      <a:pt x="2510702" y="36481"/>
                      <a:pt x="2644890" y="101690"/>
                    </a:cubicBezTo>
                    <a:cubicBezTo>
                      <a:pt x="2900936" y="226120"/>
                      <a:pt x="2982712" y="459160"/>
                      <a:pt x="2977224" y="704684"/>
                    </a:cubicBezTo>
                    <a:cubicBezTo>
                      <a:pt x="2977224" y="704684"/>
                      <a:pt x="2933936" y="1013073"/>
                      <a:pt x="2941369" y="1248607"/>
                    </a:cubicBezTo>
                    <a:cubicBezTo>
                      <a:pt x="2948493" y="6402042"/>
                      <a:pt x="2955649" y="6597645"/>
                      <a:pt x="2955649" y="6597645"/>
                    </a:cubicBezTo>
                    <a:cubicBezTo>
                      <a:pt x="2938968" y="6813377"/>
                      <a:pt x="2824323" y="7023989"/>
                      <a:pt x="2627454" y="7135613"/>
                    </a:cubicBezTo>
                    <a:cubicBezTo>
                      <a:pt x="2477103" y="7220862"/>
                      <a:pt x="2279072" y="7235960"/>
                      <a:pt x="1803003" y="7225218"/>
                    </a:cubicBezTo>
                    <a:lnTo>
                      <a:pt x="1802987" y="7225218"/>
                    </a:lnTo>
                    <a:cubicBezTo>
                      <a:pt x="645952" y="7219942"/>
                      <a:pt x="384604" y="7253795"/>
                      <a:pt x="254278" y="7144637"/>
                    </a:cubicBezTo>
                    <a:cubicBezTo>
                      <a:pt x="145767" y="7053752"/>
                      <a:pt x="81795" y="6860440"/>
                      <a:pt x="63030" y="6660241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2365066-BA45-18D7-C0F0-E56E9691875E}"/>
                </a:ext>
              </a:extLst>
            </p:cNvPr>
            <p:cNvSpPr txBox="1"/>
            <p:nvPr/>
          </p:nvSpPr>
          <p:spPr>
            <a:xfrm>
              <a:off x="2734734" y="3411633"/>
              <a:ext cx="6543303" cy="26915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742950" indent="-742950" algn="just">
                <a:lnSpc>
                  <a:spcPct val="150000"/>
                </a:lnSpc>
                <a:buAutoNum type="arabicPeriod"/>
              </a:pP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Hãy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kể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tên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một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số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cảnh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đẹp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thiên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nhiên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mà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từng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cơ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hội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ghé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thăm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hoặc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biết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đến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qua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sách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báo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ti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vi,...?</a:t>
              </a:r>
            </a:p>
            <a:p>
              <a:pPr marL="742950" indent="-742950" algn="just">
                <a:lnSpc>
                  <a:spcPct val="150000"/>
                </a:lnSpc>
                <a:buAutoNum type="arabicPeriod"/>
              </a:pP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ấn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tượng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điều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cảnh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quan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thiên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nhiên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đó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F1C19EE-F12C-D0F1-3C98-EEF94542E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19680000" flipH="1">
              <a:off x="2093476" y="3018771"/>
              <a:ext cx="678162" cy="49937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C6B76AD-0381-18BF-5CA7-BFB25A8A0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1588758" flipH="1">
              <a:off x="9683209" y="2764088"/>
              <a:ext cx="532288" cy="6061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6070FC4-D823-98CB-C8B1-2A1EF5D06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6811203" flipH="1">
              <a:off x="2082911" y="5932354"/>
              <a:ext cx="863019" cy="842620"/>
            </a:xfrm>
            <a:prstGeom prst="rect">
              <a:avLst/>
            </a:prstGeom>
          </p:spPr>
        </p:pic>
        <p:pic>
          <p:nvPicPr>
            <p:cNvPr id="16" name="Picture 14">
              <a:extLst>
                <a:ext uri="{FF2B5EF4-FFF2-40B4-BE49-F238E27FC236}">
                  <a16:creationId xmlns:a16="http://schemas.microsoft.com/office/drawing/2014/main" id="{D7D45F7F-F26F-E04D-2506-20A22ABEA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 rot="20828414">
              <a:off x="9207661" y="6101865"/>
              <a:ext cx="736679" cy="80542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922CF9B-3F24-EF28-0CF7-1E4F7EF09263}"/>
              </a:ext>
            </a:extLst>
          </p:cNvPr>
          <p:cNvGrpSpPr/>
          <p:nvPr/>
        </p:nvGrpSpPr>
        <p:grpSpPr>
          <a:xfrm>
            <a:off x="3605066" y="667704"/>
            <a:ext cx="5139197" cy="1334559"/>
            <a:chOff x="3566966" y="1249601"/>
            <a:chExt cx="5139197" cy="133455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D8F6F66-47A0-ADC7-8E00-75E13F87CA68}"/>
                </a:ext>
              </a:extLst>
            </p:cNvPr>
            <p:cNvGrpSpPr/>
            <p:nvPr/>
          </p:nvGrpSpPr>
          <p:grpSpPr>
            <a:xfrm>
              <a:off x="3566966" y="1249601"/>
              <a:ext cx="4738837" cy="1334559"/>
              <a:chOff x="3554266" y="1041742"/>
              <a:chExt cx="4738837" cy="133455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1A0EFCB-5D2E-4A28-C05F-B0527741E1F0}"/>
                  </a:ext>
                </a:extLst>
              </p:cNvPr>
              <p:cNvGrpSpPr/>
              <p:nvPr/>
            </p:nvGrpSpPr>
            <p:grpSpPr>
              <a:xfrm rot="-5400000">
                <a:off x="5348432" y="-568370"/>
                <a:ext cx="1150505" cy="4738837"/>
                <a:chOff x="0" y="0"/>
                <a:chExt cx="1712938" cy="9107071"/>
              </a:xfrm>
            </p:grpSpPr>
            <p:sp>
              <p:nvSpPr>
                <p:cNvPr id="10" name="Freeform 9">
                  <a:extLst>
                    <a:ext uri="{FF2B5EF4-FFF2-40B4-BE49-F238E27FC236}">
                      <a16:creationId xmlns:a16="http://schemas.microsoft.com/office/drawing/2014/main" id="{A30ADE9F-C54A-DD13-FCBE-4F0C400765CD}"/>
                    </a:ext>
                  </a:extLst>
                </p:cNvPr>
                <p:cNvSpPr/>
                <p:nvPr/>
              </p:nvSpPr>
              <p:spPr>
                <a:xfrm>
                  <a:off x="-9098" y="-6509"/>
                  <a:ext cx="1727269" cy="913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7269" h="9139125">
                      <a:moveTo>
                        <a:pt x="63030" y="8545572"/>
                      </a:moveTo>
                      <a:cubicBezTo>
                        <a:pt x="63030" y="8545572"/>
                        <a:pt x="0" y="8299007"/>
                        <a:pt x="10218" y="1214762"/>
                      </a:cubicBezTo>
                      <a:cubicBezTo>
                        <a:pt x="18651" y="990971"/>
                        <a:pt x="65033" y="645332"/>
                        <a:pt x="65033" y="645332"/>
                      </a:cubicBezTo>
                      <a:cubicBezTo>
                        <a:pt x="82233" y="502466"/>
                        <a:pt x="56685" y="337866"/>
                        <a:pt x="181385" y="223925"/>
                      </a:cubicBezTo>
                      <a:cubicBezTo>
                        <a:pt x="346794" y="72788"/>
                        <a:pt x="621643" y="0"/>
                        <a:pt x="834196" y="6965"/>
                      </a:cubicBezTo>
                      <a:lnTo>
                        <a:pt x="834197" y="6965"/>
                      </a:lnTo>
                      <a:cubicBezTo>
                        <a:pt x="1050944" y="16819"/>
                        <a:pt x="1255259" y="36481"/>
                        <a:pt x="1389447" y="101690"/>
                      </a:cubicBezTo>
                      <a:cubicBezTo>
                        <a:pt x="1645493" y="226120"/>
                        <a:pt x="1727268" y="459160"/>
                        <a:pt x="1721781" y="704684"/>
                      </a:cubicBezTo>
                      <a:cubicBezTo>
                        <a:pt x="1721781" y="704684"/>
                        <a:pt x="1678493" y="1013073"/>
                        <a:pt x="1685926" y="1248607"/>
                      </a:cubicBezTo>
                      <a:cubicBezTo>
                        <a:pt x="1693049" y="8287373"/>
                        <a:pt x="1700206" y="8482975"/>
                        <a:pt x="1700206" y="8482975"/>
                      </a:cubicBezTo>
                      <a:cubicBezTo>
                        <a:pt x="1683524" y="8698708"/>
                        <a:pt x="1568880" y="8909320"/>
                        <a:pt x="1372011" y="9020944"/>
                      </a:cubicBezTo>
                      <a:cubicBezTo>
                        <a:pt x="1221660" y="9106192"/>
                        <a:pt x="1023629" y="9121291"/>
                        <a:pt x="803168" y="9110549"/>
                      </a:cubicBezTo>
                      <a:lnTo>
                        <a:pt x="803168" y="9110549"/>
                      </a:lnTo>
                      <a:cubicBezTo>
                        <a:pt x="645952" y="9105271"/>
                        <a:pt x="384604" y="9139125"/>
                        <a:pt x="254278" y="9029967"/>
                      </a:cubicBezTo>
                      <a:cubicBezTo>
                        <a:pt x="145767" y="8939082"/>
                        <a:pt x="81795" y="8745770"/>
                        <a:pt x="63030" y="8545572"/>
                      </a:cubicBezTo>
                      <a:close/>
                    </a:path>
                  </a:pathLst>
                </a:custGeom>
                <a:solidFill>
                  <a:srgbClr val="FFFAEB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43E7CEC-A04C-720F-1BE3-6367E5E58AF9}"/>
                  </a:ext>
                </a:extLst>
              </p:cNvPr>
              <p:cNvSpPr txBox="1"/>
              <p:nvPr/>
            </p:nvSpPr>
            <p:spPr>
              <a:xfrm>
                <a:off x="4660899" y="1041742"/>
                <a:ext cx="2870202" cy="94327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9020"/>
                  </a:lnSpc>
                </a:pPr>
                <a:r>
                  <a:rPr lang="en-US" sz="2800" b="1" dirty="0">
                    <a:solidFill>
                      <a:srgbClr val="1D1D1B"/>
                    </a:solidFill>
                    <a:latin typeface="+mj-lt"/>
                    <a:ea typeface="UD Digi Kyokasho N-B" panose="020B0400000000000000" pitchFamily="18" charset="-128"/>
                    <a:cs typeface="Arial" panose="020B0604020202020204" pitchFamily="34" charset="0"/>
                  </a:rPr>
                  <a:t>KHỞI ĐỘNG</a:t>
                </a:r>
              </a:p>
            </p:txBody>
          </p:sp>
        </p:grpSp>
        <p:pic>
          <p:nvPicPr>
            <p:cNvPr id="15" name="Picture 16">
              <a:extLst>
                <a:ext uri="{FF2B5EF4-FFF2-40B4-BE49-F238E27FC236}">
                  <a16:creationId xmlns:a16="http://schemas.microsoft.com/office/drawing/2014/main" id="{A9F7334A-D05B-4A20-A154-A384B206B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7408082" y="2281825"/>
              <a:ext cx="1298081" cy="2194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91641" y="32081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653A462-94EC-0A1C-6A1A-BE865D960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32" y="1729469"/>
            <a:ext cx="9698555" cy="478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91641" y="32081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33163E92-9234-ECB7-0E1D-DA4F138038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7768" y="5207000"/>
            <a:ext cx="1632989" cy="1651000"/>
          </a:xfrm>
          <a:prstGeom prst="rect">
            <a:avLst/>
          </a:prstGeom>
        </p:spPr>
      </p:pic>
      <p:sp>
        <p:nvSpPr>
          <p:cNvPr id="5" name="Google Shape;1574;p33">
            <a:extLst>
              <a:ext uri="{FF2B5EF4-FFF2-40B4-BE49-F238E27FC236}">
                <a16:creationId xmlns:a16="http://schemas.microsoft.com/office/drawing/2014/main" id="{085246D9-7420-599F-D4AC-6D88D58E7946}"/>
              </a:ext>
            </a:extLst>
          </p:cNvPr>
          <p:cNvSpPr txBox="1">
            <a:spLocks noGrp="1"/>
          </p:cNvSpPr>
          <p:nvPr/>
        </p:nvSpPr>
        <p:spPr>
          <a:xfrm>
            <a:off x="449068" y="1238292"/>
            <a:ext cx="6129060" cy="1164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3">
                        <a:tint val="50000"/>
                        <a:satMod val="300000"/>
                      </a:schemeClr>
                    </a:gs>
                    <a:gs pos="35000">
                      <a:schemeClr val="accent3">
                        <a:tint val="37000"/>
                        <a:satMod val="300000"/>
                      </a:schemeClr>
                    </a:gs>
                    <a:gs pos="100000">
                      <a:schemeClr val="accent3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a14:hiddenFill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4400" b="0" i="0" u="none" strike="noStrike" cap="none">
                <a:solidFill>
                  <a:schemeClr val="lt2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9pPr>
          </a:lstStyle>
          <a:p>
            <a:pPr marL="0" lvl="1" indent="0" algn="ctr">
              <a:lnSpc>
                <a:spcPct val="150000"/>
              </a:lnSpc>
            </a:pPr>
            <a:r>
              <a:rPr lang="en-US" altLang="vi-VN" sz="2600" b="1" dirty="0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1. </a:t>
            </a:r>
            <a:r>
              <a:rPr lang="en-US" altLang="vi-VN" sz="2600" b="1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Nhận</a:t>
            </a:r>
            <a:r>
              <a:rPr lang="en-US" altLang="vi-VN" sz="2600" b="1" dirty="0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altLang="vi-VN" sz="2600" b="1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diện</a:t>
            </a:r>
            <a:r>
              <a:rPr lang="en-US" altLang="vi-VN" sz="2600" b="1" dirty="0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altLang="vi-VN" sz="2600" b="1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cảnh</a:t>
            </a:r>
            <a:r>
              <a:rPr lang="en-US" altLang="vi-VN" sz="2600" b="1" dirty="0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altLang="vi-VN" sz="2600" b="1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đẹp</a:t>
            </a:r>
            <a:r>
              <a:rPr lang="en-US" altLang="vi-VN" sz="2600" b="1" dirty="0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altLang="vi-VN" sz="2600" b="1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quê</a:t>
            </a:r>
            <a:r>
              <a:rPr lang="en-US" altLang="vi-VN" sz="2600" b="1" dirty="0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altLang="vi-VN" sz="2600" b="1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hương</a:t>
            </a:r>
            <a:endParaRPr lang="en-US" sz="26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07EB58-ADB2-AFFE-EE86-13B8AC4CFBCC}"/>
              </a:ext>
            </a:extLst>
          </p:cNvPr>
          <p:cNvGrpSpPr/>
          <p:nvPr/>
        </p:nvGrpSpPr>
        <p:grpSpPr>
          <a:xfrm>
            <a:off x="1984694" y="2182406"/>
            <a:ext cx="8035609" cy="3659594"/>
            <a:chOff x="1590994" y="2284006"/>
            <a:chExt cx="8035609" cy="3659594"/>
          </a:xfrm>
        </p:grpSpPr>
        <p:grpSp>
          <p:nvGrpSpPr>
            <p:cNvPr id="3" name="Group 6">
              <a:extLst>
                <a:ext uri="{FF2B5EF4-FFF2-40B4-BE49-F238E27FC236}">
                  <a16:creationId xmlns:a16="http://schemas.microsoft.com/office/drawing/2014/main" id="{FBC6895E-C8CA-5556-5B2A-2657DA2DCA2C}"/>
                </a:ext>
              </a:extLst>
            </p:cNvPr>
            <p:cNvGrpSpPr/>
            <p:nvPr/>
          </p:nvGrpSpPr>
          <p:grpSpPr>
            <a:xfrm rot="-5400000">
              <a:off x="3779002" y="95998"/>
              <a:ext cx="3659594" cy="8035609"/>
              <a:chOff x="0" y="0"/>
              <a:chExt cx="3255989" cy="7221741"/>
            </a:xfrm>
            <a:solidFill>
              <a:schemeClr val="bg2"/>
            </a:solidFill>
          </p:grpSpPr>
          <p:sp>
            <p:nvSpPr>
              <p:cNvPr id="4" name="Freeform 7">
                <a:extLst>
                  <a:ext uri="{FF2B5EF4-FFF2-40B4-BE49-F238E27FC236}">
                    <a16:creationId xmlns:a16="http://schemas.microsoft.com/office/drawing/2014/main" id="{FCB6080D-C5C3-24A3-842B-285135D8AEC5}"/>
                  </a:ext>
                </a:extLst>
              </p:cNvPr>
              <p:cNvSpPr/>
              <p:nvPr/>
            </p:nvSpPr>
            <p:spPr>
              <a:xfrm>
                <a:off x="-9098" y="-6509"/>
                <a:ext cx="3270320" cy="7253794"/>
              </a:xfrm>
              <a:custGeom>
                <a:avLst/>
                <a:gdLst/>
                <a:ahLst/>
                <a:cxnLst/>
                <a:rect l="l" t="t" r="r" b="b"/>
                <a:pathLst>
                  <a:path w="3270320" h="7253794">
                    <a:moveTo>
                      <a:pt x="63030" y="6660241"/>
                    </a:moveTo>
                    <a:cubicBezTo>
                      <a:pt x="63030" y="6660241"/>
                      <a:pt x="0" y="6413677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377247" y="6965"/>
                    </a:cubicBezTo>
                    <a:lnTo>
                      <a:pt x="2377248" y="6965"/>
                    </a:lnTo>
                    <a:cubicBezTo>
                      <a:pt x="2593995" y="16819"/>
                      <a:pt x="2798310" y="36481"/>
                      <a:pt x="2932498" y="101690"/>
                    </a:cubicBezTo>
                    <a:cubicBezTo>
                      <a:pt x="3188544" y="226120"/>
                      <a:pt x="3270319" y="459160"/>
                      <a:pt x="3264832" y="704684"/>
                    </a:cubicBezTo>
                    <a:cubicBezTo>
                      <a:pt x="3264832" y="704684"/>
                      <a:pt x="3221544" y="1013073"/>
                      <a:pt x="3228977" y="1248607"/>
                    </a:cubicBezTo>
                    <a:cubicBezTo>
                      <a:pt x="3236100" y="6402042"/>
                      <a:pt x="3243257" y="6597645"/>
                      <a:pt x="3243257" y="6597645"/>
                    </a:cubicBezTo>
                    <a:cubicBezTo>
                      <a:pt x="3226575" y="6813377"/>
                      <a:pt x="3111931" y="7023989"/>
                      <a:pt x="2915062" y="7135613"/>
                    </a:cubicBezTo>
                    <a:cubicBezTo>
                      <a:pt x="2764711" y="7220862"/>
                      <a:pt x="2566680" y="7235960"/>
                      <a:pt x="2032054" y="7225218"/>
                    </a:cubicBezTo>
                    <a:lnTo>
                      <a:pt x="2032034" y="7225218"/>
                    </a:lnTo>
                    <a:cubicBezTo>
                      <a:pt x="645952" y="7219942"/>
                      <a:pt x="384604" y="7253795"/>
                      <a:pt x="254278" y="7144637"/>
                    </a:cubicBezTo>
                    <a:cubicBezTo>
                      <a:pt x="145767" y="7053752"/>
                      <a:pt x="81795" y="6860440"/>
                      <a:pt x="63030" y="6660241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EA44AD5-DF3B-A62D-1F62-70E6F89E5627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2031302" y="2493528"/>
              <a:ext cx="7176171" cy="3244892"/>
            </a:xfrm>
            <a:prstGeom prst="round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268B352-6A51-E208-124A-01150E553E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33" y="2007728"/>
            <a:ext cx="3189930" cy="1794251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ABABC81C-7A41-A657-07CD-71081E5B32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605" y="2025630"/>
            <a:ext cx="3157841" cy="1776349"/>
          </a:xfrm>
          <a:prstGeom prst="rect">
            <a:avLst/>
          </a:prstGeom>
        </p:spPr>
      </p:pic>
      <p:pic>
        <p:nvPicPr>
          <p:cNvPr id="4" name="Picture 10">
            <a:extLst>
              <a:ext uri="{FF2B5EF4-FFF2-40B4-BE49-F238E27FC236}">
                <a16:creationId xmlns:a16="http://schemas.microsoft.com/office/drawing/2014/main" id="{CB671378-5454-241C-0540-0BA8365138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33" y="4052002"/>
            <a:ext cx="3189930" cy="1780065"/>
          </a:xfrm>
          <a:prstGeom prst="rect">
            <a:avLst/>
          </a:prstGeom>
        </p:spPr>
      </p:pic>
      <p:pic>
        <p:nvPicPr>
          <p:cNvPr id="5" name="Picture 11">
            <a:extLst>
              <a:ext uri="{FF2B5EF4-FFF2-40B4-BE49-F238E27FC236}">
                <a16:creationId xmlns:a16="http://schemas.microsoft.com/office/drawing/2014/main" id="{692C9AB3-0340-010B-AEDA-90521786B2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8"/>
          <a:stretch>
            <a:fillRect/>
          </a:stretch>
        </p:blipFill>
        <p:spPr>
          <a:xfrm>
            <a:off x="4258605" y="4044571"/>
            <a:ext cx="3161219" cy="1787496"/>
          </a:xfrm>
          <a:prstGeom prst="rect">
            <a:avLst/>
          </a:prstGeom>
        </p:spPr>
      </p:pic>
      <p:sp>
        <p:nvSpPr>
          <p:cNvPr id="6" name="Text Box 318">
            <a:extLst>
              <a:ext uri="{FF2B5EF4-FFF2-40B4-BE49-F238E27FC236}">
                <a16:creationId xmlns:a16="http://schemas.microsoft.com/office/drawing/2014/main" id="{04B603CD-9F30-CA16-01B6-F3207A2DA2C1}"/>
              </a:ext>
            </a:extLst>
          </p:cNvPr>
          <p:cNvSpPr txBox="1"/>
          <p:nvPr/>
        </p:nvSpPr>
        <p:spPr>
          <a:xfrm>
            <a:off x="7753488" y="2652651"/>
            <a:ext cx="3157841" cy="27838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</a:pPr>
            <a:r>
              <a:rPr lang="en-US" sz="2400" b="0" dirty="0">
                <a:latin typeface="+mj-lt"/>
                <a:cs typeface="Arial" panose="020B0604020202020204" pitchFamily="34" charset="0"/>
              </a:rPr>
              <a:t>Quan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sát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bức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tranh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kể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tên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những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địa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điểm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và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thắng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cảnh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trong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bức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  <a:endParaRPr lang="en-US" sz="2400" b="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059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FF63204-CFED-3901-243E-D9AB444F11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15" y="1803510"/>
            <a:ext cx="7569199" cy="4257474"/>
          </a:xfrm>
          <a:prstGeom prst="rect">
            <a:avLst/>
          </a:prstGeom>
        </p:spPr>
      </p:pic>
      <p:sp>
        <p:nvSpPr>
          <p:cNvPr id="5" name="Text Box 318">
            <a:extLst>
              <a:ext uri="{FF2B5EF4-FFF2-40B4-BE49-F238E27FC236}">
                <a16:creationId xmlns:a16="http://schemas.microsoft.com/office/drawing/2014/main" id="{869D4EBD-240C-CFAE-5F50-E386769CE037}"/>
              </a:ext>
            </a:extLst>
          </p:cNvPr>
          <p:cNvSpPr txBox="1"/>
          <p:nvPr/>
        </p:nvSpPr>
        <p:spPr>
          <a:xfrm>
            <a:off x="8654717" y="2030023"/>
            <a:ext cx="3406657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</a:pPr>
            <a:r>
              <a:rPr lang="en-US" sz="2400" b="1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1: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Vịnh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Hạ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Long (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Quảng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Ninh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)</a:t>
            </a:r>
            <a:endParaRPr lang="en-US" sz="2400" b="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16131045-2F78-3FF8-A93E-5E92FA718B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8"/>
          <a:stretch>
            <a:fillRect/>
          </a:stretch>
        </p:blipFill>
        <p:spPr>
          <a:xfrm>
            <a:off x="6586911" y="7542212"/>
            <a:ext cx="3161219" cy="178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27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FF63204-CFED-3901-243E-D9AB444F11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48949" y="1381193"/>
            <a:ext cx="2947453" cy="1657864"/>
          </a:xfrm>
          <a:prstGeom prst="rect">
            <a:avLst/>
          </a:prstGeom>
        </p:spPr>
      </p:pic>
      <p:sp>
        <p:nvSpPr>
          <p:cNvPr id="5" name="Text Box 318">
            <a:extLst>
              <a:ext uri="{FF2B5EF4-FFF2-40B4-BE49-F238E27FC236}">
                <a16:creationId xmlns:a16="http://schemas.microsoft.com/office/drawing/2014/main" id="{869D4EBD-240C-CFAE-5F50-E386769CE037}"/>
              </a:ext>
            </a:extLst>
          </p:cNvPr>
          <p:cNvSpPr txBox="1"/>
          <p:nvPr/>
        </p:nvSpPr>
        <p:spPr>
          <a:xfrm>
            <a:off x="8654717" y="2030023"/>
            <a:ext cx="3406657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</a:pPr>
            <a:r>
              <a:rPr lang="en-US" sz="2400" b="1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2: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Cố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đô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Huế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Huế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)</a:t>
            </a:r>
            <a:endParaRPr lang="en-US" sz="2400" b="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902B3819-F85D-9ACE-65DA-C46C731BA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4" y="1827484"/>
            <a:ext cx="7547051" cy="419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64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FF63204-CFED-3901-243E-D9AB444F11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48949" y="1381193"/>
            <a:ext cx="2947453" cy="1657864"/>
          </a:xfrm>
          <a:prstGeom prst="rect">
            <a:avLst/>
          </a:prstGeom>
        </p:spPr>
      </p:pic>
      <p:sp>
        <p:nvSpPr>
          <p:cNvPr id="5" name="Text Box 318">
            <a:extLst>
              <a:ext uri="{FF2B5EF4-FFF2-40B4-BE49-F238E27FC236}">
                <a16:creationId xmlns:a16="http://schemas.microsoft.com/office/drawing/2014/main" id="{869D4EBD-240C-CFAE-5F50-E386769CE037}"/>
              </a:ext>
            </a:extLst>
          </p:cNvPr>
          <p:cNvSpPr txBox="1"/>
          <p:nvPr/>
        </p:nvSpPr>
        <p:spPr>
          <a:xfrm>
            <a:off x="8654717" y="2030023"/>
            <a:ext cx="3161219" cy="1685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</a:pPr>
            <a:r>
              <a:rPr lang="en-US" sz="2400" b="1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3: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Vườn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quốc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gia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Phong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–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Kẻ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Bàng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(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Quảng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Bình)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902B3819-F85D-9ACE-65DA-C46C731BA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356" y="2780760"/>
            <a:ext cx="2333052" cy="1296479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DED73AE8-5761-B7FA-150A-6807D18427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815213"/>
            <a:ext cx="7524750" cy="4199009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16131045-2F78-3FF8-A93E-5E92FA718B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8"/>
          <a:stretch>
            <a:fillRect/>
          </a:stretch>
        </p:blipFill>
        <p:spPr>
          <a:xfrm>
            <a:off x="6586911" y="7542212"/>
            <a:ext cx="3161219" cy="178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31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FF63204-CFED-3901-243E-D9AB444F11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48949" y="1381193"/>
            <a:ext cx="2947453" cy="1657864"/>
          </a:xfrm>
          <a:prstGeom prst="rect">
            <a:avLst/>
          </a:prstGeom>
        </p:spPr>
      </p:pic>
      <p:sp>
        <p:nvSpPr>
          <p:cNvPr id="5" name="Text Box 318">
            <a:extLst>
              <a:ext uri="{FF2B5EF4-FFF2-40B4-BE49-F238E27FC236}">
                <a16:creationId xmlns:a16="http://schemas.microsoft.com/office/drawing/2014/main" id="{869D4EBD-240C-CFAE-5F50-E386769CE037}"/>
              </a:ext>
            </a:extLst>
          </p:cNvPr>
          <p:cNvSpPr txBox="1"/>
          <p:nvPr/>
        </p:nvSpPr>
        <p:spPr>
          <a:xfrm>
            <a:off x="8591217" y="2030023"/>
            <a:ext cx="3537283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</a:pPr>
            <a:r>
              <a:rPr lang="en-US" sz="2400" b="1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4: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Bến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Nhà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Rồng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(TP.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Hồ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Chí Minh)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902B3819-F85D-9ACE-65DA-C46C731BA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356" y="2780760"/>
            <a:ext cx="2333052" cy="1296479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DED73AE8-5761-B7FA-150A-6807D18427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18015" y="7542212"/>
            <a:ext cx="2947453" cy="1644757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16131045-2F78-3FF8-A93E-5E92FA718B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8"/>
          <a:stretch>
            <a:fillRect/>
          </a:stretch>
        </p:blipFill>
        <p:spPr>
          <a:xfrm>
            <a:off x="1019175" y="1808163"/>
            <a:ext cx="7524750" cy="421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45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>
            <a:extLst>
              <a:ext uri="{FF2B5EF4-FFF2-40B4-BE49-F238E27FC236}">
                <a16:creationId xmlns:a16="http://schemas.microsoft.com/office/drawing/2014/main" id="{0A63EB27-70D8-6FA6-A90B-9E2935F6A2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6687" y="5645773"/>
            <a:ext cx="1163964" cy="1176934"/>
          </a:xfrm>
          <a:prstGeom prst="rect">
            <a:avLst/>
          </a:prstGeom>
        </p:spPr>
      </p:pic>
      <p:sp>
        <p:nvSpPr>
          <p:cNvPr id="10" name="Google Shape;1573;p33">
            <a:extLst>
              <a:ext uri="{FF2B5EF4-FFF2-40B4-BE49-F238E27FC236}">
                <a16:creationId xmlns:a16="http://schemas.microsoft.com/office/drawing/2014/main" id="{69BFC9CC-1076-28E3-8259-AF50B0647813}"/>
              </a:ext>
            </a:extLst>
          </p:cNvPr>
          <p:cNvSpPr/>
          <p:nvPr/>
        </p:nvSpPr>
        <p:spPr>
          <a:xfrm>
            <a:off x="2942878" y="1522413"/>
            <a:ext cx="6306244" cy="2105044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AEA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Google Shape;1574;p33">
            <a:extLst>
              <a:ext uri="{FF2B5EF4-FFF2-40B4-BE49-F238E27FC236}">
                <a16:creationId xmlns:a16="http://schemas.microsoft.com/office/drawing/2014/main" id="{D12CA384-F604-D459-205A-99E90D955F6D}"/>
              </a:ext>
            </a:extLst>
          </p:cNvPr>
          <p:cNvSpPr txBox="1">
            <a:spLocks noGrp="1"/>
          </p:cNvSpPr>
          <p:nvPr/>
        </p:nvSpPr>
        <p:spPr>
          <a:xfrm>
            <a:off x="3281777" y="2025916"/>
            <a:ext cx="5967345" cy="80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3">
                        <a:tint val="50000"/>
                        <a:satMod val="300000"/>
                      </a:schemeClr>
                    </a:gs>
                    <a:gs pos="35000">
                      <a:schemeClr val="accent3">
                        <a:tint val="37000"/>
                        <a:satMod val="300000"/>
                      </a:schemeClr>
                    </a:gs>
                    <a:gs pos="100000">
                      <a:schemeClr val="accent3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a14:hiddenFill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4400" b="0" i="0" u="none" strike="noStrike" cap="none">
                <a:solidFill>
                  <a:schemeClr val="lt2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9pPr>
          </a:lstStyle>
          <a:p>
            <a:pPr marL="0" lvl="1" indent="0"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Xây dựng kế hoạch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+mj-lt"/>
                <a:cs typeface="Arial" panose="020B0604020202020204" pitchFamily="34" charset="0"/>
              </a:rPr>
              <a:t>giới </a:t>
            </a:r>
            <a:r>
              <a:rPr lang="en-US" sz="28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thiệu cảnh đẹp quê hương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A4444CB-7EBB-4B7A-A8CA-DA64E09CAC1C}"/>
              </a:ext>
            </a:extLst>
          </p:cNvPr>
          <p:cNvGrpSpPr/>
          <p:nvPr/>
        </p:nvGrpSpPr>
        <p:grpSpPr>
          <a:xfrm>
            <a:off x="3281777" y="3957567"/>
            <a:ext cx="5279890" cy="2756039"/>
            <a:chOff x="5604193" y="7162799"/>
            <a:chExt cx="3939857" cy="2095818"/>
          </a:xfrm>
        </p:grpSpPr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2A988478-5DB1-2CAA-12B9-D0322C1F56B9}"/>
                </a:ext>
              </a:extLst>
            </p:cNvPr>
            <p:cNvGrpSpPr/>
            <p:nvPr/>
          </p:nvGrpSpPr>
          <p:grpSpPr>
            <a:xfrm rot="-5400000">
              <a:off x="6526213" y="6240779"/>
              <a:ext cx="2095818" cy="3939857"/>
              <a:chOff x="0" y="0"/>
              <a:chExt cx="3255989" cy="7221741"/>
            </a:xfrm>
            <a:solidFill>
              <a:schemeClr val="bg2"/>
            </a:solidFill>
          </p:grpSpPr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A3267EB3-CA45-4F46-13C3-AF0B66869C3E}"/>
                  </a:ext>
                </a:extLst>
              </p:cNvPr>
              <p:cNvSpPr/>
              <p:nvPr/>
            </p:nvSpPr>
            <p:spPr>
              <a:xfrm>
                <a:off x="-9098" y="-6509"/>
                <a:ext cx="3270320" cy="7253794"/>
              </a:xfrm>
              <a:custGeom>
                <a:avLst/>
                <a:gdLst/>
                <a:ahLst/>
                <a:cxnLst/>
                <a:rect l="l" t="t" r="r" b="b"/>
                <a:pathLst>
                  <a:path w="3270320" h="7253794">
                    <a:moveTo>
                      <a:pt x="63030" y="6660241"/>
                    </a:moveTo>
                    <a:cubicBezTo>
                      <a:pt x="63030" y="6660241"/>
                      <a:pt x="0" y="6413677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377247" y="6965"/>
                    </a:cubicBezTo>
                    <a:lnTo>
                      <a:pt x="2377248" y="6965"/>
                    </a:lnTo>
                    <a:cubicBezTo>
                      <a:pt x="2593995" y="16819"/>
                      <a:pt x="2798310" y="36481"/>
                      <a:pt x="2932498" y="101690"/>
                    </a:cubicBezTo>
                    <a:cubicBezTo>
                      <a:pt x="3188544" y="226120"/>
                      <a:pt x="3270319" y="459160"/>
                      <a:pt x="3264832" y="704684"/>
                    </a:cubicBezTo>
                    <a:cubicBezTo>
                      <a:pt x="3264832" y="704684"/>
                      <a:pt x="3221544" y="1013073"/>
                      <a:pt x="3228977" y="1248607"/>
                    </a:cubicBezTo>
                    <a:cubicBezTo>
                      <a:pt x="3236100" y="6402042"/>
                      <a:pt x="3243257" y="6597645"/>
                      <a:pt x="3243257" y="6597645"/>
                    </a:cubicBezTo>
                    <a:cubicBezTo>
                      <a:pt x="3226575" y="6813377"/>
                      <a:pt x="3111931" y="7023989"/>
                      <a:pt x="2915062" y="7135613"/>
                    </a:cubicBezTo>
                    <a:cubicBezTo>
                      <a:pt x="2764711" y="7220862"/>
                      <a:pt x="2566680" y="7235960"/>
                      <a:pt x="2032054" y="7225218"/>
                    </a:cubicBezTo>
                    <a:lnTo>
                      <a:pt x="2032034" y="7225218"/>
                    </a:lnTo>
                    <a:cubicBezTo>
                      <a:pt x="645952" y="7219942"/>
                      <a:pt x="384604" y="7253795"/>
                      <a:pt x="254278" y="7144637"/>
                    </a:cubicBezTo>
                    <a:cubicBezTo>
                      <a:pt x="145767" y="7053752"/>
                      <a:pt x="81795" y="6860440"/>
                      <a:pt x="63030" y="6660241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FF4D19A-B80E-6F56-6846-98E7EAD9953A}"/>
                </a:ext>
              </a:extLst>
            </p:cNvPr>
            <p:cNvPicPr/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49659" y="7232146"/>
              <a:ext cx="3161904" cy="184066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7153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>
            <a:extLst>
              <a:ext uri="{FF2B5EF4-FFF2-40B4-BE49-F238E27FC236}">
                <a16:creationId xmlns:a16="http://schemas.microsoft.com/office/drawing/2014/main" id="{B27B88FB-5532-8137-F9B8-93C9E5099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3388">
            <a:off x="272727" y="3933249"/>
            <a:ext cx="2124678" cy="181949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C67E319-6A4E-48CA-E4C4-B57D1498F01A}"/>
              </a:ext>
            </a:extLst>
          </p:cNvPr>
          <p:cNvGrpSpPr/>
          <p:nvPr/>
        </p:nvGrpSpPr>
        <p:grpSpPr>
          <a:xfrm>
            <a:off x="1019180" y="1490232"/>
            <a:ext cx="4429124" cy="1938768"/>
            <a:chOff x="1019180" y="1490232"/>
            <a:chExt cx="4429124" cy="1938768"/>
          </a:xfrm>
        </p:grpSpPr>
        <p:grpSp>
          <p:nvGrpSpPr>
            <p:cNvPr id="4" name="Group 11">
              <a:extLst>
                <a:ext uri="{FF2B5EF4-FFF2-40B4-BE49-F238E27FC236}">
                  <a16:creationId xmlns:a16="http://schemas.microsoft.com/office/drawing/2014/main" id="{46AFE3A2-2611-ABF1-D8D8-A9C5F565B367}"/>
                </a:ext>
              </a:extLst>
            </p:cNvPr>
            <p:cNvGrpSpPr/>
            <p:nvPr/>
          </p:nvGrpSpPr>
          <p:grpSpPr>
            <a:xfrm rot="-5400000">
              <a:off x="2264358" y="245054"/>
              <a:ext cx="1938768" cy="4429124"/>
              <a:chOff x="0" y="0"/>
              <a:chExt cx="3935688" cy="4123429"/>
            </a:xfrm>
          </p:grpSpPr>
          <p:sp>
            <p:nvSpPr>
              <p:cNvPr id="5" name="Freeform 12">
                <a:extLst>
                  <a:ext uri="{FF2B5EF4-FFF2-40B4-BE49-F238E27FC236}">
                    <a16:creationId xmlns:a16="http://schemas.microsoft.com/office/drawing/2014/main" id="{202C9583-3E60-5EC1-00AB-3E2047BA185E}"/>
                  </a:ext>
                </a:extLst>
              </p:cNvPr>
              <p:cNvSpPr/>
              <p:nvPr/>
            </p:nvSpPr>
            <p:spPr>
              <a:xfrm>
                <a:off x="-9098" y="-6509"/>
                <a:ext cx="3950018" cy="4155483"/>
              </a:xfrm>
              <a:custGeom>
                <a:avLst/>
                <a:gdLst/>
                <a:ahLst/>
                <a:cxnLst/>
                <a:rect l="l" t="t" r="r" b="b"/>
                <a:pathLst>
                  <a:path w="3950018" h="4155483">
                    <a:moveTo>
                      <a:pt x="63030" y="3561929"/>
                    </a:moveTo>
                    <a:cubicBezTo>
                      <a:pt x="63030" y="3561929"/>
                      <a:pt x="0" y="3315365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3056945" y="6965"/>
                    </a:cubicBezTo>
                    <a:lnTo>
                      <a:pt x="3056946" y="6965"/>
                    </a:lnTo>
                    <a:cubicBezTo>
                      <a:pt x="3273694" y="16819"/>
                      <a:pt x="3478009" y="36481"/>
                      <a:pt x="3612197" y="101690"/>
                    </a:cubicBezTo>
                    <a:cubicBezTo>
                      <a:pt x="3868243" y="226120"/>
                      <a:pt x="3950018" y="459160"/>
                      <a:pt x="3944530" y="704684"/>
                    </a:cubicBezTo>
                    <a:cubicBezTo>
                      <a:pt x="3944530" y="704684"/>
                      <a:pt x="3901243" y="1013073"/>
                      <a:pt x="3908676" y="1248607"/>
                    </a:cubicBezTo>
                    <a:cubicBezTo>
                      <a:pt x="3915799" y="3303731"/>
                      <a:pt x="3922956" y="3499333"/>
                      <a:pt x="3922956" y="3499333"/>
                    </a:cubicBezTo>
                    <a:cubicBezTo>
                      <a:pt x="3906274" y="3715066"/>
                      <a:pt x="3791630" y="3925678"/>
                      <a:pt x="3594761" y="4037302"/>
                    </a:cubicBezTo>
                    <a:cubicBezTo>
                      <a:pt x="3444410" y="4122550"/>
                      <a:pt x="3246379" y="4137648"/>
                      <a:pt x="2573366" y="4126907"/>
                    </a:cubicBezTo>
                    <a:lnTo>
                      <a:pt x="2573337" y="4126907"/>
                    </a:lnTo>
                    <a:cubicBezTo>
                      <a:pt x="645952" y="4121630"/>
                      <a:pt x="384604" y="4155483"/>
                      <a:pt x="254278" y="4046325"/>
                    </a:cubicBezTo>
                    <a:cubicBezTo>
                      <a:pt x="145767" y="3955440"/>
                      <a:pt x="81795" y="3762128"/>
                      <a:pt x="63030" y="3561929"/>
                    </a:cubicBezTo>
                    <a:close/>
                  </a:path>
                </a:pathLst>
              </a:custGeom>
              <a:solidFill>
                <a:srgbClr val="FFFAEB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" name="TextBox 14">
              <a:extLst>
                <a:ext uri="{FF2B5EF4-FFF2-40B4-BE49-F238E27FC236}">
                  <a16:creationId xmlns:a16="http://schemas.microsoft.com/office/drawing/2014/main" id="{A473D716-C38D-5877-E9F1-EBCA004F6A96}"/>
                </a:ext>
              </a:extLst>
            </p:cNvPr>
            <p:cNvSpPr txBox="1"/>
            <p:nvPr/>
          </p:nvSpPr>
          <p:spPr>
            <a:xfrm>
              <a:off x="1540414" y="1639375"/>
              <a:ext cx="3660236" cy="15835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Xây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dựng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kế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hoạch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giới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thiệu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cảnh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đẹp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quê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hương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gợi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ý: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8E68E2D-EDAD-B24B-48D8-70611C48CCB1}"/>
              </a:ext>
            </a:extLst>
          </p:cNvPr>
          <p:cNvGrpSpPr/>
          <p:nvPr/>
        </p:nvGrpSpPr>
        <p:grpSpPr>
          <a:xfrm>
            <a:off x="6313956" y="1758178"/>
            <a:ext cx="5268444" cy="1980008"/>
            <a:chOff x="6313956" y="1758178"/>
            <a:chExt cx="5268444" cy="1980008"/>
          </a:xfrm>
        </p:grpSpPr>
        <p:grpSp>
          <p:nvGrpSpPr>
            <p:cNvPr id="2" name="Group 5">
              <a:extLst>
                <a:ext uri="{FF2B5EF4-FFF2-40B4-BE49-F238E27FC236}">
                  <a16:creationId xmlns:a16="http://schemas.microsoft.com/office/drawing/2014/main" id="{3C9F0472-A478-5B05-4528-9B8883C70B6F}"/>
                </a:ext>
              </a:extLst>
            </p:cNvPr>
            <p:cNvGrpSpPr/>
            <p:nvPr/>
          </p:nvGrpSpPr>
          <p:grpSpPr>
            <a:xfrm rot="5400000">
              <a:off x="7958174" y="113960"/>
              <a:ext cx="1980008" cy="5268443"/>
              <a:chOff x="0" y="0"/>
              <a:chExt cx="2658486" cy="5382143"/>
            </a:xfrm>
            <a:solidFill>
              <a:srgbClr val="EEECE1"/>
            </a:solidFill>
          </p:grpSpPr>
          <p:sp>
            <p:nvSpPr>
              <p:cNvPr id="3" name="Freeform 6">
                <a:extLst>
                  <a:ext uri="{FF2B5EF4-FFF2-40B4-BE49-F238E27FC236}">
                    <a16:creationId xmlns:a16="http://schemas.microsoft.com/office/drawing/2014/main" id="{1C1C1E16-5051-12AA-D860-E0D526CB1862}"/>
                  </a:ext>
                </a:extLst>
              </p:cNvPr>
              <p:cNvSpPr/>
              <p:nvPr/>
            </p:nvSpPr>
            <p:spPr>
              <a:xfrm>
                <a:off x="-9098" y="-6509"/>
                <a:ext cx="2672817" cy="5414196"/>
              </a:xfrm>
              <a:custGeom>
                <a:avLst/>
                <a:gdLst/>
                <a:ahLst/>
                <a:cxnLst/>
                <a:rect l="l" t="t" r="r" b="b"/>
                <a:pathLst>
                  <a:path w="2672817" h="5414196">
                    <a:moveTo>
                      <a:pt x="63030" y="4820643"/>
                    </a:moveTo>
                    <a:cubicBezTo>
                      <a:pt x="63030" y="4820643"/>
                      <a:pt x="0" y="4574079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1779744" y="6965"/>
                    </a:cubicBezTo>
                    <a:lnTo>
                      <a:pt x="1779745" y="6965"/>
                    </a:lnTo>
                    <a:cubicBezTo>
                      <a:pt x="1996492" y="16819"/>
                      <a:pt x="2200807" y="36481"/>
                      <a:pt x="2334996" y="101690"/>
                    </a:cubicBezTo>
                    <a:cubicBezTo>
                      <a:pt x="2591041" y="226120"/>
                      <a:pt x="2672817" y="459160"/>
                      <a:pt x="2667329" y="704684"/>
                    </a:cubicBezTo>
                    <a:cubicBezTo>
                      <a:pt x="2667329" y="704684"/>
                      <a:pt x="2624041" y="1013073"/>
                      <a:pt x="2631474" y="1248607"/>
                    </a:cubicBezTo>
                    <a:cubicBezTo>
                      <a:pt x="2638598" y="4562444"/>
                      <a:pt x="2645754" y="4758047"/>
                      <a:pt x="2645754" y="4758047"/>
                    </a:cubicBezTo>
                    <a:cubicBezTo>
                      <a:pt x="2629073" y="4973779"/>
                      <a:pt x="2514429" y="5184391"/>
                      <a:pt x="2317560" y="5296015"/>
                    </a:cubicBezTo>
                    <a:cubicBezTo>
                      <a:pt x="2167208" y="5381264"/>
                      <a:pt x="1969177" y="5396362"/>
                      <a:pt x="1556203" y="5385620"/>
                    </a:cubicBezTo>
                    <a:lnTo>
                      <a:pt x="1556191" y="5385620"/>
                    </a:lnTo>
                    <a:cubicBezTo>
                      <a:pt x="645952" y="5380343"/>
                      <a:pt x="384604" y="5414196"/>
                      <a:pt x="254278" y="5305039"/>
                    </a:cubicBezTo>
                    <a:cubicBezTo>
                      <a:pt x="145767" y="5214154"/>
                      <a:pt x="81795" y="5020842"/>
                      <a:pt x="63030" y="4820643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Text Box 318">
              <a:extLst>
                <a:ext uri="{FF2B5EF4-FFF2-40B4-BE49-F238E27FC236}">
                  <a16:creationId xmlns:a16="http://schemas.microsoft.com/office/drawing/2014/main" id="{65C9EA09-515B-6970-DDC7-8D6182CA19C7}"/>
                </a:ext>
              </a:extLst>
            </p:cNvPr>
            <p:cNvSpPr txBox="1"/>
            <p:nvPr/>
          </p:nvSpPr>
          <p:spPr>
            <a:xfrm>
              <a:off x="6686273" y="1968383"/>
              <a:ext cx="4896127" cy="11218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>
                <a:lnSpc>
                  <a:spcPct val="150000"/>
                </a:lnSpc>
              </a:pP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1.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Lựa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chọn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cảnh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đẹp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quê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hương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nhóm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muốn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giới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thiệu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BE92657-F59D-FE8F-F412-2F45E3A724D1}"/>
              </a:ext>
            </a:extLst>
          </p:cNvPr>
          <p:cNvGrpSpPr/>
          <p:nvPr/>
        </p:nvGrpSpPr>
        <p:grpSpPr>
          <a:xfrm>
            <a:off x="2778402" y="3901717"/>
            <a:ext cx="6160460" cy="2633816"/>
            <a:chOff x="8317736" y="9752062"/>
            <a:chExt cx="6160460" cy="263381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6AF8379-04F6-8B13-618A-CE85291DDB40}"/>
                </a:ext>
              </a:extLst>
            </p:cNvPr>
            <p:cNvGrpSpPr/>
            <p:nvPr/>
          </p:nvGrpSpPr>
          <p:grpSpPr>
            <a:xfrm rot="-5400000">
              <a:off x="10081058" y="7988740"/>
              <a:ext cx="2633816" cy="6160460"/>
              <a:chOff x="-9098" y="-6509"/>
              <a:chExt cx="2672817" cy="5414196"/>
            </a:xfrm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81246302-1AC7-621B-D507-A963FD522C9E}"/>
                  </a:ext>
                </a:extLst>
              </p:cNvPr>
              <p:cNvSpPr/>
              <p:nvPr/>
            </p:nvSpPr>
            <p:spPr>
              <a:xfrm>
                <a:off x="-9098" y="-6509"/>
                <a:ext cx="2672817" cy="5414196"/>
              </a:xfrm>
              <a:custGeom>
                <a:avLst/>
                <a:gdLst/>
                <a:ahLst/>
                <a:cxnLst/>
                <a:rect l="l" t="t" r="r" b="b"/>
                <a:pathLst>
                  <a:path w="2672817" h="5414196">
                    <a:moveTo>
                      <a:pt x="63030" y="4820643"/>
                    </a:moveTo>
                    <a:cubicBezTo>
                      <a:pt x="63030" y="4820643"/>
                      <a:pt x="0" y="4574079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1779744" y="6965"/>
                    </a:cubicBezTo>
                    <a:lnTo>
                      <a:pt x="1779745" y="6965"/>
                    </a:lnTo>
                    <a:cubicBezTo>
                      <a:pt x="1996492" y="16819"/>
                      <a:pt x="2200807" y="36481"/>
                      <a:pt x="2334996" y="101690"/>
                    </a:cubicBezTo>
                    <a:cubicBezTo>
                      <a:pt x="2591041" y="226120"/>
                      <a:pt x="2672817" y="459160"/>
                      <a:pt x="2667329" y="704684"/>
                    </a:cubicBezTo>
                    <a:cubicBezTo>
                      <a:pt x="2667329" y="704684"/>
                      <a:pt x="2624041" y="1013073"/>
                      <a:pt x="2631474" y="1248607"/>
                    </a:cubicBezTo>
                    <a:cubicBezTo>
                      <a:pt x="2638598" y="4562444"/>
                      <a:pt x="2645754" y="4758047"/>
                      <a:pt x="2645754" y="4758047"/>
                    </a:cubicBezTo>
                    <a:cubicBezTo>
                      <a:pt x="2629073" y="4973779"/>
                      <a:pt x="2514429" y="5184391"/>
                      <a:pt x="2317560" y="5296015"/>
                    </a:cubicBezTo>
                    <a:cubicBezTo>
                      <a:pt x="2167208" y="5381264"/>
                      <a:pt x="1969177" y="5396362"/>
                      <a:pt x="1556203" y="5385620"/>
                    </a:cubicBezTo>
                    <a:lnTo>
                      <a:pt x="1556191" y="5385620"/>
                    </a:lnTo>
                    <a:cubicBezTo>
                      <a:pt x="645952" y="5380343"/>
                      <a:pt x="384604" y="5414196"/>
                      <a:pt x="254278" y="5305039"/>
                    </a:cubicBezTo>
                    <a:cubicBezTo>
                      <a:pt x="145767" y="5214154"/>
                      <a:pt x="81795" y="5020842"/>
                      <a:pt x="63030" y="4820643"/>
                    </a:cubicBezTo>
                    <a:close/>
                  </a:path>
                </a:pathLst>
              </a:custGeom>
              <a:solidFill>
                <a:srgbClr val="E4C7A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Text Box 23">
              <a:extLst>
                <a:ext uri="{FF2B5EF4-FFF2-40B4-BE49-F238E27FC236}">
                  <a16:creationId xmlns:a16="http://schemas.microsoft.com/office/drawing/2014/main" id="{588517E7-669B-29ED-DBFF-6B5C343832CC}"/>
                </a:ext>
              </a:extLst>
            </p:cNvPr>
            <p:cNvSpPr txBox="1"/>
            <p:nvPr/>
          </p:nvSpPr>
          <p:spPr>
            <a:xfrm>
              <a:off x="8467725" y="10229145"/>
              <a:ext cx="5838825" cy="16758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just">
                <a:lnSpc>
                  <a:spcPct val="150000"/>
                </a:lnSpc>
              </a:pP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2.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Chuẩn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bị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nội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dung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giới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thiệu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là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bài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viết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và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tranh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ảnh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về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cảnh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đẹp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quê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hương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đã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sưu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tầm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được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8559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91641" y="32081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A204E97D-D8D1-FA31-FD08-17FFCC6B9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8" y="2244850"/>
            <a:ext cx="10925620" cy="2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91641" y="32081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01F7244-435D-83E3-32CD-D404C7315D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56"/>
          <a:stretch/>
        </p:blipFill>
        <p:spPr>
          <a:xfrm>
            <a:off x="-342900" y="1598613"/>
            <a:ext cx="12007612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1930" y="5795770"/>
            <a:ext cx="9144000" cy="1066800"/>
          </a:xfrm>
          <a:prstGeom prst="rect">
            <a:avLst/>
          </a:prstGeom>
        </p:spPr>
      </p:pic>
      <p:pic>
        <p:nvPicPr>
          <p:cNvPr id="4" name="Picture 3" descr="6131d3148657a26e1bfe386e7ba6581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20263" y="3102179"/>
            <a:ext cx="3176267" cy="4495800"/>
          </a:xfrm>
          <a:prstGeom prst="rect">
            <a:avLst/>
          </a:prstGeom>
        </p:spPr>
      </p:pic>
      <p:sp>
        <p:nvSpPr>
          <p:cNvPr id="6" name="Speech Bubble: Rectangle with Corners Rounded 5"/>
          <p:cNvSpPr/>
          <p:nvPr/>
        </p:nvSpPr>
        <p:spPr>
          <a:xfrm>
            <a:off x="907712" y="1653702"/>
            <a:ext cx="4296585" cy="2015554"/>
          </a:xfrm>
          <a:prstGeom prst="wedgeRoundRectCallout">
            <a:avLst>
              <a:gd name="adj1" fmla="val -32380"/>
              <a:gd name="adj2" fmla="val 67809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Chào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UTM Avo"/>
                <a:sym typeface="Arial"/>
              </a:rPr>
              <a:t>các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bạn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mình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là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thỏ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con, </a:t>
            </a:r>
            <a:r>
              <a:rPr lang="en-US" dirty="0" err="1">
                <a:solidFill>
                  <a:prstClr val="black"/>
                </a:solidFill>
                <a:latin typeface="UTM Avo"/>
                <a:sym typeface="Arial"/>
              </a:rPr>
              <a:t>hôm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nay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các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bạn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giúp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mình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lấy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những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củ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cà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rốt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ngon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nhé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sym typeface="Arial"/>
              </a:rPr>
              <a:t> ^^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1B833D0-A745-6D2C-786F-D1836B6261C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558105" y="1401658"/>
            <a:ext cx="6175235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/>
                <a:cs typeface="Arial"/>
                <a:sym typeface="Arial"/>
              </a:rPr>
              <a:t>Thỏ</a:t>
            </a:r>
            <a:endParaRPr lang="en-US" sz="8800" b="1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/>
                <a:cs typeface="Arial"/>
                <a:sym typeface="Arial"/>
              </a:rPr>
              <a:t>kiếm</a:t>
            </a:r>
            <a:r>
              <a:rPr lang="en-US" sz="8800" b="1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8800" b="1" i="0" u="none" strike="noStrike" kern="1200" cap="none" spc="0" normalizeH="0" baseline="0" noProof="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/>
                <a:cs typeface="Arial"/>
                <a:sym typeface="Arial"/>
              </a:rPr>
              <a:t>ăn</a:t>
            </a:r>
            <a:endParaRPr kumimoji="0" lang="en-US" sz="8800" b="1" i="0" u="none" strike="noStrike" kern="1200" cap="none" spc="0" normalizeH="0" baseline="0" noProof="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Avo" panose="02040603050506020204" pitchFamily="18"/>
              <a:cs typeface="Arial"/>
              <a:sym typeface="Arial"/>
            </a:endParaRPr>
          </a:p>
        </p:txBody>
      </p:sp>
      <p:pic>
        <p:nvPicPr>
          <p:cNvPr id="3" name="Сute funny background music _ no copyright">
            <a:hlinkClick r:id="" action="ppaction://media"/>
            <a:extLst>
              <a:ext uri="{FF2B5EF4-FFF2-40B4-BE49-F238E27FC236}">
                <a16:creationId xmlns:a16="http://schemas.microsoft.com/office/drawing/2014/main" id="{A0E37995-55D1-8D95-DAB3-69CC2AF006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679383" y="-2653713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7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817F4B7-E3E7-2F11-C19D-6038D6866942}"/>
              </a:ext>
            </a:extLst>
          </p:cNvPr>
          <p:cNvSpPr/>
          <p:nvPr/>
        </p:nvSpPr>
        <p:spPr>
          <a:xfrm>
            <a:off x="1447550" y="1189243"/>
            <a:ext cx="9230096" cy="4655972"/>
          </a:xfrm>
          <a:prstGeom prst="roundRect">
            <a:avLst>
              <a:gd name="adj" fmla="val 375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Click 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“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Bắt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đầu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”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bắt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đầu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trò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Mỗi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tương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ứng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1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Click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Chọn đáp án bằng cách </a:t>
            </a:r>
            <a:r>
              <a:rPr lang="vi-VN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click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v</a:t>
            </a:r>
            <a:r>
              <a:rPr lang="en-US" sz="2400" dirty="0" err="1">
                <a:solidFill>
                  <a:schemeClr val="tx1"/>
                </a:solidFill>
                <a:latin typeface="UTM Avo"/>
              </a:rPr>
              <a:t>ào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c</a:t>
            </a:r>
            <a:r>
              <a:rPr lang="en-US" sz="2400" dirty="0">
                <a:solidFill>
                  <a:schemeClr val="tx1"/>
                </a:solidFill>
                <a:latin typeface="UTM Avo"/>
              </a:rPr>
              <a:t>á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c ô đáp án tương ứng.</a:t>
            </a:r>
            <a:endParaRPr lang="en-US" sz="2400" dirty="0">
              <a:solidFill>
                <a:schemeClr val="tx1"/>
              </a:solidFill>
              <a:latin typeface="UTM Avo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Sau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khi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chọn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đáp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GV click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chú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góc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quay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màn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chính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 Click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chú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thỏ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rốt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A920F3-D469-8382-8235-C46309DEB410}"/>
              </a:ext>
            </a:extLst>
          </p:cNvPr>
          <p:cNvSpPr/>
          <p:nvPr/>
        </p:nvSpPr>
        <p:spPr>
          <a:xfrm>
            <a:off x="4077683" y="681906"/>
            <a:ext cx="3969829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6600">
                  <a:noFill/>
                  <a:prstDash val="solid"/>
                </a:ln>
                <a:solidFill>
                  <a:srgbClr val="FF5050"/>
                </a:solidFill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HƯỚNG</a:t>
            </a:r>
            <a:r>
              <a:rPr kumimoji="0" lang="en-US" sz="2800" b="1" i="0" u="none" strike="noStrike" kern="1200" cap="none" spc="0" normalizeH="0" noProof="0" dirty="0">
                <a:ln w="6600">
                  <a:noFill/>
                  <a:prstDash val="solid"/>
                </a:ln>
                <a:solidFill>
                  <a:srgbClr val="FF5050"/>
                </a:solidFill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 DẪN</a:t>
            </a:r>
            <a:endParaRPr kumimoji="0" lang="en-US" sz="2800" b="1" i="0" u="none" strike="noStrike" kern="1200" cap="none" spc="0" normalizeH="0" baseline="0" noProof="0" dirty="0">
              <a:ln w="6600">
                <a:noFill/>
                <a:prstDash val="solid"/>
              </a:ln>
              <a:solidFill>
                <a:srgbClr val="FF5050"/>
              </a:solidFill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pic>
        <p:nvPicPr>
          <p:cNvPr id="4" name="Picture 3" descr="6131d3148657a26e1bfe386e7ba658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409954"/>
            <a:ext cx="1894190" cy="2681103"/>
          </a:xfrm>
          <a:prstGeom prst="rect">
            <a:avLst/>
          </a:prstGeom>
        </p:spPr>
      </p:pic>
      <p:pic>
        <p:nvPicPr>
          <p:cNvPr id="5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72CBEFC-1E51-EF3C-18B5-6DBC3BAA2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7001" y="5163165"/>
            <a:ext cx="1828959" cy="1694835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F216F839-8FAB-E238-68F0-1B0A1F2E89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37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3f7e749c750b79cbde134e7bcf00a140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67700" y="760413"/>
            <a:ext cx="4739149" cy="7315200"/>
          </a:xfrm>
          <a:prstGeom prst="rect">
            <a:avLst/>
          </a:prstGeom>
        </p:spPr>
      </p:pic>
      <p:pic>
        <p:nvPicPr>
          <p:cNvPr id="7" name="Picture 6" descr="bd81bbb18139c6b7a3c3be45a0b5eaa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5257800"/>
            <a:ext cx="1295400" cy="1295400"/>
          </a:xfrm>
          <a:prstGeom prst="rect">
            <a:avLst/>
          </a:prstGeom>
        </p:spPr>
      </p:pic>
      <p:pic>
        <p:nvPicPr>
          <p:cNvPr id="8" name="Picture 7" descr="bd81bbb18139c6b7a3c3be45a0b5eaa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5334000"/>
            <a:ext cx="1295400" cy="1295400"/>
          </a:xfrm>
          <a:prstGeom prst="rect">
            <a:avLst/>
          </a:prstGeom>
        </p:spPr>
      </p:pic>
      <p:pic>
        <p:nvPicPr>
          <p:cNvPr id="9" name="Picture 8" descr="bd81bbb18139c6b7a3c3be45a0b5eaa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62600" y="5334000"/>
            <a:ext cx="1295400" cy="1295400"/>
          </a:xfrm>
          <a:prstGeom prst="rect">
            <a:avLst/>
          </a:prstGeom>
        </p:spPr>
      </p:pic>
      <p:pic>
        <p:nvPicPr>
          <p:cNvPr id="10" name="Picture 9" descr="bd81bbb18139c6b7a3c3be45a0b5eaa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29400" y="5334000"/>
            <a:ext cx="1295400" cy="1295400"/>
          </a:xfrm>
          <a:prstGeom prst="rect">
            <a:avLst/>
          </a:prstGeom>
        </p:spPr>
      </p:pic>
      <p:pic>
        <p:nvPicPr>
          <p:cNvPr id="5" name="Picture 4" descr="2ddded3c47508e0775bea75a5562510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24000" y="6324600"/>
            <a:ext cx="9144000" cy="533400"/>
          </a:xfrm>
          <a:prstGeom prst="rect">
            <a:avLst/>
          </a:prstGeom>
        </p:spPr>
      </p:pic>
      <p:pic>
        <p:nvPicPr>
          <p:cNvPr id="16" name="Picture 15" descr="sun-309027_128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0"/>
            <a:ext cx="1524000" cy="1524000"/>
          </a:xfrm>
          <a:prstGeom prst="rect">
            <a:avLst/>
          </a:prstGeom>
        </p:spPr>
      </p:pic>
      <p:pic>
        <p:nvPicPr>
          <p:cNvPr id="17" name="Picture 16" descr="cloud-303181_1280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43000" y="304800"/>
            <a:ext cx="2743200" cy="1066800"/>
          </a:xfrm>
          <a:prstGeom prst="rect">
            <a:avLst/>
          </a:prstGeom>
        </p:spPr>
      </p:pic>
      <p:pic>
        <p:nvPicPr>
          <p:cNvPr id="19" name="Picture 18" descr="cloud-303181_128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943600" y="228600"/>
            <a:ext cx="2819400" cy="1143000"/>
          </a:xfrm>
          <a:prstGeom prst="rect">
            <a:avLst/>
          </a:prstGeom>
        </p:spPr>
      </p:pic>
      <p:pic>
        <p:nvPicPr>
          <p:cNvPr id="20" name="Picture 19" descr="6131d3148657a26e1bfe386e7ba6581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828800" y="4435834"/>
            <a:ext cx="1524000" cy="2422167"/>
          </a:xfrm>
          <a:prstGeom prst="rect">
            <a:avLst/>
          </a:prstGeom>
        </p:spPr>
      </p:pic>
      <p:pic>
        <p:nvPicPr>
          <p:cNvPr id="12" name="Picture 11" descr="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6248400"/>
            <a:ext cx="9144000" cy="609600"/>
          </a:xfrm>
          <a:prstGeom prst="rect">
            <a:avLst/>
          </a:prstGeom>
        </p:spPr>
      </p:pic>
      <p:pic>
        <p:nvPicPr>
          <p:cNvPr id="22" name="Picture 21" descr="trai tim nay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flipH="1">
            <a:off x="343294" y="1447801"/>
            <a:ext cx="1180707" cy="786597"/>
          </a:xfrm>
          <a:prstGeom prst="rect">
            <a:avLst/>
          </a:prstGeom>
        </p:spPr>
      </p:pic>
      <p:sp>
        <p:nvSpPr>
          <p:cNvPr id="18" name="Oval 17">
            <a:hlinkClick r:id="rId13" action="ppaction://hlinksldjump"/>
            <a:extLst>
              <a:ext uri="{FF2B5EF4-FFF2-40B4-BE49-F238E27FC236}">
                <a16:creationId xmlns:a16="http://schemas.microsoft.com/office/drawing/2014/main" id="{CE254560-CD84-FCBA-C6D1-E648CB47646A}"/>
              </a:ext>
            </a:extLst>
          </p:cNvPr>
          <p:cNvSpPr/>
          <p:nvPr/>
        </p:nvSpPr>
        <p:spPr>
          <a:xfrm>
            <a:off x="3651813" y="4562187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23" name="Oval 22">
            <a:hlinkClick r:id="rId14" action="ppaction://hlinksldjump"/>
            <a:extLst>
              <a:ext uri="{FF2B5EF4-FFF2-40B4-BE49-F238E27FC236}">
                <a16:creationId xmlns:a16="http://schemas.microsoft.com/office/drawing/2014/main" id="{02754637-5179-AF15-B9ED-3B34F7966A0C}"/>
              </a:ext>
            </a:extLst>
          </p:cNvPr>
          <p:cNvSpPr/>
          <p:nvPr/>
        </p:nvSpPr>
        <p:spPr>
          <a:xfrm>
            <a:off x="4849042" y="4562187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24" name="Oval 23">
            <a:hlinkClick r:id="rId15" action="ppaction://hlinksldjump"/>
            <a:extLst>
              <a:ext uri="{FF2B5EF4-FFF2-40B4-BE49-F238E27FC236}">
                <a16:creationId xmlns:a16="http://schemas.microsoft.com/office/drawing/2014/main" id="{570EC777-0B8F-6171-0E3D-2B638CBEE8DC}"/>
              </a:ext>
            </a:extLst>
          </p:cNvPr>
          <p:cNvSpPr/>
          <p:nvPr/>
        </p:nvSpPr>
        <p:spPr>
          <a:xfrm>
            <a:off x="5839642" y="4562187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25" name="Oval 24">
            <a:hlinkClick r:id="rId16" action="ppaction://hlinksldjump"/>
            <a:extLst>
              <a:ext uri="{FF2B5EF4-FFF2-40B4-BE49-F238E27FC236}">
                <a16:creationId xmlns:a16="http://schemas.microsoft.com/office/drawing/2014/main" id="{0D4BB605-2E93-05E7-A2F8-A793D8D56353}"/>
              </a:ext>
            </a:extLst>
          </p:cNvPr>
          <p:cNvSpPr/>
          <p:nvPr/>
        </p:nvSpPr>
        <p:spPr>
          <a:xfrm>
            <a:off x="6910796" y="4562187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</a:p>
        </p:txBody>
      </p:sp>
      <p:pic>
        <p:nvPicPr>
          <p:cNvPr id="36" name="Picture 35" descr="Logo, company name&#10;&#10;Description automatically generated">
            <a:extLst>
              <a:ext uri="{FF2B5EF4-FFF2-40B4-BE49-F238E27FC236}">
                <a16:creationId xmlns:a16="http://schemas.microsoft.com/office/drawing/2014/main" id="{FFE40214-A58C-7643-3C4E-66B62985C61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0116 L 0.0625 0.00949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" y="5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0.00949 L 0.20625 0.00949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3" y="30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625 0.00949 L 0.32383 0.0048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72" y="-23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5 -0.00116 L 0.61563 -0.0379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31" y="-185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24" grpId="0" animBg="1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3f7e749c750b79cbde134e7bcf00a140.png">
            <a:extLst>
              <a:ext uri="{FF2B5EF4-FFF2-40B4-BE49-F238E27FC236}">
                <a16:creationId xmlns:a16="http://schemas.microsoft.com/office/drawing/2014/main" id="{5513C356-F80F-5E88-26A5-A01B9399C73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51447" y="2317722"/>
            <a:ext cx="5217625" cy="5599402"/>
          </a:xfrm>
          <a:prstGeom prst="rect">
            <a:avLst/>
          </a:prstGeom>
        </p:spPr>
      </p:pic>
      <p:pic>
        <p:nvPicPr>
          <p:cNvPr id="11" name="Picture 10" descr="6131d3148657a26e1bfe386e7ba65811.png">
            <a:hlinkClick r:id="rId4" action="ppaction://hlinksldjump"/>
            <a:extLst>
              <a:ext uri="{FF2B5EF4-FFF2-40B4-BE49-F238E27FC236}">
                <a16:creationId xmlns:a16="http://schemas.microsoft.com/office/drawing/2014/main" id="{7553AA20-153C-BEEC-62B0-46030E020C9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52830" y="4818095"/>
            <a:ext cx="1394703" cy="2216725"/>
          </a:xfrm>
          <a:prstGeom prst="rect">
            <a:avLst/>
          </a:prstGeom>
        </p:spPr>
      </p:pic>
      <p:sp>
        <p:nvSpPr>
          <p:cNvPr id="12" name="a">
            <a:extLst>
              <a:ext uri="{FF2B5EF4-FFF2-40B4-BE49-F238E27FC236}">
                <a16:creationId xmlns:a16="http://schemas.microsoft.com/office/drawing/2014/main" id="{789751D2-E196-0A8E-CF1B-3156ED3F5760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pt-BR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Do thiên nhiên tạo ra.</a:t>
            </a:r>
            <a:endParaRPr lang="pt-BR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c">
            <a:extLst>
              <a:ext uri="{FF2B5EF4-FFF2-40B4-BE49-F238E27FC236}">
                <a16:creationId xmlns:a16="http://schemas.microsoft.com/office/drawing/2014/main" id="{1060B2DD-7A54-F810-04B2-BB88A979C1B3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Có giá trị lịch sử, văn hóa và kinh tế.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b">
            <a:extLst>
              <a:ext uri="{FF2B5EF4-FFF2-40B4-BE49-F238E27FC236}">
                <a16:creationId xmlns:a16="http://schemas.microsoft.com/office/drawing/2014/main" id="{28F8E172-D3CC-94DE-F41E-6DFC2941FCCA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Đẹp, hùng vĩ, tráng lệ. 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" name="d">
            <a:extLst>
              <a:ext uri="{FF2B5EF4-FFF2-40B4-BE49-F238E27FC236}">
                <a16:creationId xmlns:a16="http://schemas.microsoft.com/office/drawing/2014/main" id="{8EFF2771-34D7-1B59-1B82-D9CE5A1EA981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Do con người xây dựng hoàn toàn.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1" name="Picture 18">
            <a:extLst>
              <a:ext uri="{FF2B5EF4-FFF2-40B4-BE49-F238E27FC236}">
                <a16:creationId xmlns:a16="http://schemas.microsoft.com/office/drawing/2014/main" id="{8D63A113-B1D5-DEDE-6F02-F167AF2B8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4880878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>
            <a:extLst>
              <a:ext uri="{FF2B5EF4-FFF2-40B4-BE49-F238E27FC236}">
                <a16:creationId xmlns:a16="http://schemas.microsoft.com/office/drawing/2014/main" id="{C19AF01E-5575-7DC3-776A-EE575C070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581" y="3242028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FE8542-7C24-B89C-FA0E-DA4604446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623" y="3177605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073D071-E9CB-ED21-1941-458285E42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581" y="491831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816DAE1-6A40-7D82-936C-7C4F4E0AACC9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en-US" sz="2400" b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hỏi 1: Cảnh quan thiên nhiên là cảnh quan không có đặc điểm nào sau đây?</a:t>
            </a:r>
            <a:endParaRPr lang="en-US" sz="2400" b="1" dirty="0" err="1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9C8BD6D1-22F1-DE55-C2A4-E5533F4C614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76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507452-CFBF-DAA3-478D-27F6408FA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3f7e749c750b79cbde134e7bcf00a140.png">
            <a:extLst>
              <a:ext uri="{FF2B5EF4-FFF2-40B4-BE49-F238E27FC236}">
                <a16:creationId xmlns:a16="http://schemas.microsoft.com/office/drawing/2014/main" id="{C2897524-C66E-BA9E-A4BF-C93C7056601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51447" y="2317722"/>
            <a:ext cx="5217625" cy="5599402"/>
          </a:xfrm>
          <a:prstGeom prst="rect">
            <a:avLst/>
          </a:prstGeom>
        </p:spPr>
      </p:pic>
      <p:pic>
        <p:nvPicPr>
          <p:cNvPr id="11" name="Picture 10" descr="6131d3148657a26e1bfe386e7ba65811.png">
            <a:hlinkClick r:id="rId4" action="ppaction://hlinksldjump"/>
            <a:extLst>
              <a:ext uri="{FF2B5EF4-FFF2-40B4-BE49-F238E27FC236}">
                <a16:creationId xmlns:a16="http://schemas.microsoft.com/office/drawing/2014/main" id="{EE18A84A-8DA9-D053-9A20-5AD88EC857E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52830" y="4818095"/>
            <a:ext cx="1394703" cy="2216725"/>
          </a:xfrm>
          <a:prstGeom prst="rect">
            <a:avLst/>
          </a:prstGeom>
        </p:spPr>
      </p:pic>
      <p:sp>
        <p:nvSpPr>
          <p:cNvPr id="12" name="a">
            <a:extLst>
              <a:ext uri="{FF2B5EF4-FFF2-40B4-BE49-F238E27FC236}">
                <a16:creationId xmlns:a16="http://schemas.microsoft.com/office/drawing/2014/main" id="{0CACCFF9-BB59-7E44-919D-015C7358CF67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pt-BR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Rừng Mây Monteverde, Costa Rica.</a:t>
            </a:r>
          </a:p>
        </p:txBody>
      </p:sp>
      <p:sp>
        <p:nvSpPr>
          <p:cNvPr id="13" name="c">
            <a:extLst>
              <a:ext uri="{FF2B5EF4-FFF2-40B4-BE49-F238E27FC236}">
                <a16:creationId xmlns:a16="http://schemas.microsoft.com/office/drawing/2014/main" id="{89BBC626-74AF-FA1E-1F8D-AF3A86A6FC3B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Ruộng bậc thang Tegalalang, Indonesia. 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b">
            <a:extLst>
              <a:ext uri="{FF2B5EF4-FFF2-40B4-BE49-F238E27FC236}">
                <a16:creationId xmlns:a16="http://schemas.microsoft.com/office/drawing/2014/main" id="{1507A20B-57D9-2CF1-5A6B-195E9EA49827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Vách đá Moher, Ireland.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" name="d">
            <a:extLst>
              <a:ext uri="{FF2B5EF4-FFF2-40B4-BE49-F238E27FC236}">
                <a16:creationId xmlns:a16="http://schemas.microsoft.com/office/drawing/2014/main" id="{BDDAA5FB-243D-3A3A-8AAF-9DE27ADB3385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Hang Sơn Đoòng, Quảng Bình.</a:t>
            </a:r>
          </a:p>
        </p:txBody>
      </p:sp>
      <p:pic>
        <p:nvPicPr>
          <p:cNvPr id="21" name="Picture 18">
            <a:extLst>
              <a:ext uri="{FF2B5EF4-FFF2-40B4-BE49-F238E27FC236}">
                <a16:creationId xmlns:a16="http://schemas.microsoft.com/office/drawing/2014/main" id="{1DB12877-7F35-640C-5533-81C2E21BB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4880878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>
            <a:extLst>
              <a:ext uri="{FF2B5EF4-FFF2-40B4-BE49-F238E27FC236}">
                <a16:creationId xmlns:a16="http://schemas.microsoft.com/office/drawing/2014/main" id="{44F2E28D-E137-A03E-A89F-C42624B17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581" y="3242028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4166274-4326-0034-B524-D3CE3AC38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623" y="3177605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45E90AC-C9A3-CEC9-2D5D-ED0AC417E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581" y="491831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B806089-BD60-0402-0B5A-B710AC40C98B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thiên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nhiên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defTabSz="495330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Nam?</a:t>
            </a:r>
          </a:p>
        </p:txBody>
      </p:sp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83783A20-338C-A6E2-A410-F9C26CBF12D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00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51447" y="2317722"/>
            <a:ext cx="5217625" cy="5599402"/>
          </a:xfrm>
          <a:prstGeom prst="rect">
            <a:avLst/>
          </a:prstGeom>
        </p:spPr>
      </p:pic>
      <p:pic>
        <p:nvPicPr>
          <p:cNvPr id="6" name="Picture 5" descr="6131d3148657a26e1bfe386e7ba65811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52830" y="4818095"/>
            <a:ext cx="1394703" cy="2216725"/>
          </a:xfrm>
          <a:prstGeom prst="rect">
            <a:avLst/>
          </a:prstGeom>
        </p:spPr>
      </p:pic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C575602C-9A64-45E9-FAF1-DA0C5752C2EC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Isarel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Rectangle: Rounded Corners 14">
            <a:extLst>
              <a:ext uri="{FF2B5EF4-FFF2-40B4-BE49-F238E27FC236}">
                <a16:creationId xmlns:a16="http://schemas.microsoft.com/office/drawing/2014/main" id="{C013AE30-8E1D-AEBF-5558-F1422432E01C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Giốc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pPr algn="ctr" defTabSz="495330">
              <a:lnSpc>
                <a:spcPct val="114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Cao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Rectangle: Rounded Corners 15">
            <a:extLst>
              <a:ext uri="{FF2B5EF4-FFF2-40B4-BE49-F238E27FC236}">
                <a16:creationId xmlns:a16="http://schemas.microsoft.com/office/drawing/2014/main" id="{27F4F2BB-AA26-F4EF-0B41-213C48ECC264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Đồi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Mũi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Né, </a:t>
            </a:r>
          </a:p>
          <a:p>
            <a:pPr algn="ctr" defTabSz="495330">
              <a:lnSpc>
                <a:spcPct val="114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Bình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2" name="Rectangle: Rounded Corners 16">
            <a:extLst>
              <a:ext uri="{FF2B5EF4-FFF2-40B4-BE49-F238E27FC236}">
                <a16:creationId xmlns:a16="http://schemas.microsoft.com/office/drawing/2014/main" id="{753EE228-D7EE-3A6B-52EC-BC6B4CBF9298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14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Vườn quốc gia Phong Nha - Kẻ Bàng, 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defTabSz="495330">
              <a:lnSpc>
                <a:spcPct val="114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Quảng Bình.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1D07B445-6C0A-7085-862C-B6B484A7A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920" y="309459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id="{402EF323-5FE7-D3C3-D18D-57B25F1D1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244" y="4926430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FFA7E36-C0C3-FB0C-E26C-21F176DEB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962" y="3097553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F3CE9F4-C4CE-C1F9-1306-1DB62785F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920" y="4838266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5B052D9-6930-A0A1-4940-5E6DB7B7FD92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3: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thiên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nhiên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 defTabSz="495330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Nam?</a:t>
            </a: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B1472D02-6C77-8C25-4F36-4042DC500BB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3f7e749c750b79cbde134e7bcf00a140.png">
            <a:extLst>
              <a:ext uri="{FF2B5EF4-FFF2-40B4-BE49-F238E27FC236}">
                <a16:creationId xmlns:a16="http://schemas.microsoft.com/office/drawing/2014/main" id="{644E8453-2E9E-1792-A355-F50FB2AF48D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51447" y="2317722"/>
            <a:ext cx="5217625" cy="5599402"/>
          </a:xfrm>
          <a:prstGeom prst="rect">
            <a:avLst/>
          </a:prstGeom>
        </p:spPr>
      </p:pic>
      <p:pic>
        <p:nvPicPr>
          <p:cNvPr id="11" name="Picture 10" descr="6131d3148657a26e1bfe386e7ba65811.png">
            <a:hlinkClick r:id="rId4" action="ppaction://hlinksldjump"/>
            <a:extLst>
              <a:ext uri="{FF2B5EF4-FFF2-40B4-BE49-F238E27FC236}">
                <a16:creationId xmlns:a16="http://schemas.microsoft.com/office/drawing/2014/main" id="{BA4D4A9F-A61E-FCDD-BCD5-19D420F5EBD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52830" y="4818095"/>
            <a:ext cx="1394703" cy="2216725"/>
          </a:xfrm>
          <a:prstGeom prst="rect">
            <a:avLst/>
          </a:prstGeom>
        </p:spPr>
      </p:pic>
      <p:sp>
        <p:nvSpPr>
          <p:cNvPr id="12" name="a">
            <a:extLst>
              <a:ext uri="{FF2B5EF4-FFF2-40B4-BE49-F238E27FC236}">
                <a16:creationId xmlns:a16="http://schemas.microsoft.com/office/drawing/2014/main" id="{A0BC025F-6A18-4BE6-ADF5-14A001BC92F1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Con người.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" name="c">
            <a:extLst>
              <a:ext uri="{FF2B5EF4-FFF2-40B4-BE49-F238E27FC236}">
                <a16:creationId xmlns:a16="http://schemas.microsoft.com/office/drawing/2014/main" id="{ED7F4C52-16B7-C80D-5452-8E5C7DEDD095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Cảnh đẹp quê hương.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b">
            <a:extLst>
              <a:ext uri="{FF2B5EF4-FFF2-40B4-BE49-F238E27FC236}">
                <a16:creationId xmlns:a16="http://schemas.microsoft.com/office/drawing/2014/main" id="{F4E74532-E531-C65A-CC96-429183838A3C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Bác Hồ.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0" name="d">
            <a:extLst>
              <a:ext uri="{FF2B5EF4-FFF2-40B4-BE49-F238E27FC236}">
                <a16:creationId xmlns:a16="http://schemas.microsoft.com/office/drawing/2014/main" id="{549D0C47-78E2-33F5-E8DB-B8C3E26A1474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it-IT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Di tích lịch sử.</a:t>
            </a:r>
            <a:endParaRPr lang="it-IT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1" name="Picture 18">
            <a:extLst>
              <a:ext uri="{FF2B5EF4-FFF2-40B4-BE49-F238E27FC236}">
                <a16:creationId xmlns:a16="http://schemas.microsoft.com/office/drawing/2014/main" id="{7F12C5C5-3B39-B282-6CB8-F4D5F7D54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502" y="523518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>
            <a:extLst>
              <a:ext uri="{FF2B5EF4-FFF2-40B4-BE49-F238E27FC236}">
                <a16:creationId xmlns:a16="http://schemas.microsoft.com/office/drawing/2014/main" id="{F655023E-EBFF-707C-1A4B-5DB1734AE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B225420-F609-82F5-4261-20543C847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715CB4B-DBAD-7076-D32B-0A0343D98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293" y="354225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8DC3C0E-3092-FDEA-6706-822B80C368D6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4: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ca dao "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Đầm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sen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bãi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sậy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rừng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trám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Kinh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dài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xé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xanh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rợp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trời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" ca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ngợi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vẻ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đẹp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6" name="Picture 25" descr="Logo, company name&#10;&#10;Description automatically generated">
            <a:extLst>
              <a:ext uri="{FF2B5EF4-FFF2-40B4-BE49-F238E27FC236}">
                <a16:creationId xmlns:a16="http://schemas.microsoft.com/office/drawing/2014/main" id="{DD9C0BDD-712C-CD45-7C36-03499367ECA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4786" cy="79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7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8863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9E1517F-98F8-5548-4EB4-54D2C8787F8C}"/>
              </a:ext>
            </a:extLst>
          </p:cNvPr>
          <p:cNvGrpSpPr/>
          <p:nvPr/>
        </p:nvGrpSpPr>
        <p:grpSpPr>
          <a:xfrm>
            <a:off x="4041726" y="1001195"/>
            <a:ext cx="4611370" cy="1303872"/>
            <a:chOff x="6927053" y="1498973"/>
            <a:chExt cx="4611370" cy="1303872"/>
          </a:xfrm>
        </p:grpSpPr>
        <p:grpSp>
          <p:nvGrpSpPr>
            <p:cNvPr id="4" name="Group 5">
              <a:extLst>
                <a:ext uri="{FF2B5EF4-FFF2-40B4-BE49-F238E27FC236}">
                  <a16:creationId xmlns:a16="http://schemas.microsoft.com/office/drawing/2014/main" id="{618458AA-D4EF-F518-7994-60DE6AED0685}"/>
                </a:ext>
              </a:extLst>
            </p:cNvPr>
            <p:cNvGrpSpPr/>
            <p:nvPr/>
          </p:nvGrpSpPr>
          <p:grpSpPr>
            <a:xfrm rot="-5400000" flipH="1">
              <a:off x="8626937" y="17488"/>
              <a:ext cx="1211601" cy="4359113"/>
              <a:chOff x="0" y="0"/>
              <a:chExt cx="1712938" cy="9107071"/>
            </a:xfrm>
          </p:grpSpPr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A7B2B319-EFFD-5AF2-360C-0FF9F7C05F74}"/>
                  </a:ext>
                </a:extLst>
              </p:cNvPr>
              <p:cNvSpPr/>
              <p:nvPr/>
            </p:nvSpPr>
            <p:spPr>
              <a:xfrm>
                <a:off x="-9098" y="-6509"/>
                <a:ext cx="1727269" cy="9139125"/>
              </a:xfrm>
              <a:custGeom>
                <a:avLst/>
                <a:gdLst/>
                <a:ahLst/>
                <a:cxnLst/>
                <a:rect l="l" t="t" r="r" b="b"/>
                <a:pathLst>
                  <a:path w="1727269" h="9139125">
                    <a:moveTo>
                      <a:pt x="63030" y="8545572"/>
                    </a:moveTo>
                    <a:cubicBezTo>
                      <a:pt x="63030" y="8545572"/>
                      <a:pt x="0" y="8299007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834196" y="6965"/>
                    </a:cubicBezTo>
                    <a:lnTo>
                      <a:pt x="834197" y="6965"/>
                    </a:lnTo>
                    <a:cubicBezTo>
                      <a:pt x="1050944" y="16819"/>
                      <a:pt x="1255259" y="36481"/>
                      <a:pt x="1389447" y="101690"/>
                    </a:cubicBezTo>
                    <a:cubicBezTo>
                      <a:pt x="1645493" y="226120"/>
                      <a:pt x="1727268" y="459160"/>
                      <a:pt x="1721781" y="704684"/>
                    </a:cubicBezTo>
                    <a:cubicBezTo>
                      <a:pt x="1721781" y="704684"/>
                      <a:pt x="1678493" y="1013073"/>
                      <a:pt x="1685926" y="1248607"/>
                    </a:cubicBezTo>
                    <a:cubicBezTo>
                      <a:pt x="1693049" y="8287373"/>
                      <a:pt x="1700206" y="8482975"/>
                      <a:pt x="1700206" y="8482975"/>
                    </a:cubicBezTo>
                    <a:cubicBezTo>
                      <a:pt x="1683524" y="8698708"/>
                      <a:pt x="1568880" y="8909320"/>
                      <a:pt x="1372011" y="9020944"/>
                    </a:cubicBezTo>
                    <a:cubicBezTo>
                      <a:pt x="1221660" y="9106192"/>
                      <a:pt x="1023629" y="9121291"/>
                      <a:pt x="803168" y="9110549"/>
                    </a:cubicBezTo>
                    <a:lnTo>
                      <a:pt x="803168" y="9110549"/>
                    </a:lnTo>
                    <a:cubicBezTo>
                      <a:pt x="645952" y="9105271"/>
                      <a:pt x="384604" y="9139125"/>
                      <a:pt x="254278" y="9029967"/>
                    </a:cubicBezTo>
                    <a:cubicBezTo>
                      <a:pt x="145767" y="8939082"/>
                      <a:pt x="81795" y="8745770"/>
                      <a:pt x="63030" y="8545572"/>
                    </a:cubicBezTo>
                    <a:close/>
                  </a:path>
                </a:pathLst>
              </a:custGeom>
              <a:solidFill>
                <a:srgbClr val="FFFAEB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" name="TextBox 14">
              <a:extLst>
                <a:ext uri="{FF2B5EF4-FFF2-40B4-BE49-F238E27FC236}">
                  <a16:creationId xmlns:a16="http://schemas.microsoft.com/office/drawing/2014/main" id="{7CEB68C4-05F5-0D16-C0A1-CBD60EB4A2EB}"/>
                </a:ext>
              </a:extLst>
            </p:cNvPr>
            <p:cNvSpPr txBox="1"/>
            <p:nvPr/>
          </p:nvSpPr>
          <p:spPr>
            <a:xfrm>
              <a:off x="6927053" y="1498973"/>
              <a:ext cx="4611370" cy="9377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9020"/>
                </a:lnSpc>
              </a:pPr>
              <a:r>
                <a:rPr lang="en-US" sz="2600" b="1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HƯỚNG DẪN VỀ NHÀ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8307F57-DAF9-AE46-B4A2-2EB65EA7A106}"/>
              </a:ext>
            </a:extLst>
          </p:cNvPr>
          <p:cNvGrpSpPr/>
          <p:nvPr/>
        </p:nvGrpSpPr>
        <p:grpSpPr>
          <a:xfrm>
            <a:off x="1836136" y="3009618"/>
            <a:ext cx="3911520" cy="1741764"/>
            <a:chOff x="3882651" y="4963836"/>
            <a:chExt cx="3911520" cy="1741764"/>
          </a:xfrm>
        </p:grpSpPr>
        <p:grpSp>
          <p:nvGrpSpPr>
            <p:cNvPr id="22" name="Group 7">
              <a:extLst>
                <a:ext uri="{FF2B5EF4-FFF2-40B4-BE49-F238E27FC236}">
                  <a16:creationId xmlns:a16="http://schemas.microsoft.com/office/drawing/2014/main" id="{D32CA24C-7610-74E6-75A1-23E2DFD90957}"/>
                </a:ext>
              </a:extLst>
            </p:cNvPr>
            <p:cNvGrpSpPr/>
            <p:nvPr/>
          </p:nvGrpSpPr>
          <p:grpSpPr>
            <a:xfrm rot="5400000" flipH="1">
              <a:off x="5002452" y="3913881"/>
              <a:ext cx="1741764" cy="3841674"/>
              <a:chOff x="0" y="0"/>
              <a:chExt cx="3762791" cy="3566364"/>
            </a:xfrm>
          </p:grpSpPr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3E64E918-7CC5-8FB8-FDAA-4049DA53DCF2}"/>
                  </a:ext>
                </a:extLst>
              </p:cNvPr>
              <p:cNvSpPr/>
              <p:nvPr/>
            </p:nvSpPr>
            <p:spPr>
              <a:xfrm>
                <a:off x="-9098" y="-6509"/>
                <a:ext cx="3777122" cy="3598417"/>
              </a:xfrm>
              <a:custGeom>
                <a:avLst/>
                <a:gdLst/>
                <a:ahLst/>
                <a:cxnLst/>
                <a:rect l="l" t="t" r="r" b="b"/>
                <a:pathLst>
                  <a:path w="3777122" h="3598417">
                    <a:moveTo>
                      <a:pt x="63030" y="3004864"/>
                    </a:moveTo>
                    <a:cubicBezTo>
                      <a:pt x="63030" y="3004864"/>
                      <a:pt x="0" y="2758300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884049" y="6965"/>
                    </a:cubicBezTo>
                    <a:lnTo>
                      <a:pt x="2884050" y="6965"/>
                    </a:lnTo>
                    <a:cubicBezTo>
                      <a:pt x="3100797" y="16819"/>
                      <a:pt x="3305112" y="36481"/>
                      <a:pt x="3439301" y="101690"/>
                    </a:cubicBezTo>
                    <a:cubicBezTo>
                      <a:pt x="3695347" y="226120"/>
                      <a:pt x="3777122" y="459160"/>
                      <a:pt x="3771634" y="704684"/>
                    </a:cubicBezTo>
                    <a:cubicBezTo>
                      <a:pt x="3771634" y="704684"/>
                      <a:pt x="3728346" y="1013073"/>
                      <a:pt x="3735779" y="1248607"/>
                    </a:cubicBezTo>
                    <a:cubicBezTo>
                      <a:pt x="3742903" y="2746665"/>
                      <a:pt x="3750060" y="2942268"/>
                      <a:pt x="3750060" y="2942268"/>
                    </a:cubicBezTo>
                    <a:cubicBezTo>
                      <a:pt x="3733378" y="3158000"/>
                      <a:pt x="3618734" y="3368612"/>
                      <a:pt x="3421865" y="3480236"/>
                    </a:cubicBezTo>
                    <a:cubicBezTo>
                      <a:pt x="3271513" y="3565485"/>
                      <a:pt x="3073482" y="3580583"/>
                      <a:pt x="2435671" y="3569841"/>
                    </a:cubicBezTo>
                    <a:lnTo>
                      <a:pt x="2435645" y="3569841"/>
                    </a:lnTo>
                    <a:cubicBezTo>
                      <a:pt x="645952" y="3564564"/>
                      <a:pt x="384604" y="3598417"/>
                      <a:pt x="254278" y="3489260"/>
                    </a:cubicBezTo>
                    <a:cubicBezTo>
                      <a:pt x="145767" y="3398374"/>
                      <a:pt x="81795" y="3205063"/>
                      <a:pt x="63030" y="3004864"/>
                    </a:cubicBezTo>
                    <a:close/>
                  </a:path>
                </a:pathLst>
              </a:custGeom>
              <a:solidFill>
                <a:srgbClr val="E4C7A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" name="TextBox 5">
              <a:extLst>
                <a:ext uri="{FF2B5EF4-FFF2-40B4-BE49-F238E27FC236}">
                  <a16:creationId xmlns:a16="http://schemas.microsoft.com/office/drawing/2014/main" id="{96D694EF-F575-B79B-7343-011D7C3F3472}"/>
                </a:ext>
              </a:extLst>
            </p:cNvPr>
            <p:cNvSpPr txBox="1"/>
            <p:nvPr/>
          </p:nvSpPr>
          <p:spPr>
            <a:xfrm>
              <a:off x="3882651" y="5331230"/>
              <a:ext cx="3784600" cy="1057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vi-VN" altLang="en-US" sz="2400" dirty="0">
                  <a:latin typeface="+mj-lt"/>
                  <a:cs typeface="Arial" panose="020B0604020202020204" pitchFamily="34" charset="0"/>
                  <a:sym typeface="+mn-ea"/>
                </a:rPr>
                <a:t>Tự đánh giá phần </a:t>
              </a:r>
              <a:r>
                <a:rPr lang="en-US" altLang="vi-VN" sz="2400" dirty="0">
                  <a:latin typeface="+mj-lt"/>
                  <a:cs typeface="Arial" panose="020B0604020202020204" pitchFamily="34" charset="0"/>
                  <a:sym typeface="+mn-ea"/>
                </a:rPr>
                <a:t>làm việc</a:t>
              </a:r>
              <a:r>
                <a:rPr lang="vi-VN" altLang="en-US" sz="2400" dirty="0">
                  <a:latin typeface="+mj-lt"/>
                  <a:cs typeface="Arial" panose="020B0604020202020204" pitchFamily="34" charset="0"/>
                  <a:sym typeface="+mn-ea"/>
                </a:rPr>
                <a:t> của nhóm</a:t>
              </a:r>
              <a:endParaRPr lang="en-US" sz="2400" dirty="0">
                <a:latin typeface="+mj-l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3299AC-9A9C-57E1-1832-CA599C8D057B}"/>
              </a:ext>
            </a:extLst>
          </p:cNvPr>
          <p:cNvGrpSpPr/>
          <p:nvPr/>
        </p:nvGrpSpPr>
        <p:grpSpPr>
          <a:xfrm>
            <a:off x="6361924" y="3145804"/>
            <a:ext cx="3951610" cy="1609790"/>
            <a:chOff x="10134598" y="5248212"/>
            <a:chExt cx="3951610" cy="1609790"/>
          </a:xfrm>
        </p:grpSpPr>
        <p:grpSp>
          <p:nvGrpSpPr>
            <p:cNvPr id="27" name="Group 9">
              <a:extLst>
                <a:ext uri="{FF2B5EF4-FFF2-40B4-BE49-F238E27FC236}">
                  <a16:creationId xmlns:a16="http://schemas.microsoft.com/office/drawing/2014/main" id="{3F330DBA-1D69-E282-F420-7E41707E85FF}"/>
                </a:ext>
              </a:extLst>
            </p:cNvPr>
            <p:cNvGrpSpPr/>
            <p:nvPr/>
          </p:nvGrpSpPr>
          <p:grpSpPr>
            <a:xfrm rot="-5400000" flipH="1">
              <a:off x="11305508" y="4077302"/>
              <a:ext cx="1609790" cy="3951610"/>
              <a:chOff x="0" y="0"/>
              <a:chExt cx="3762791" cy="3566364"/>
            </a:xfrm>
          </p:grpSpPr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A4A6DD09-0363-BF84-7328-36BD8BC317D7}"/>
                  </a:ext>
                </a:extLst>
              </p:cNvPr>
              <p:cNvSpPr/>
              <p:nvPr/>
            </p:nvSpPr>
            <p:spPr>
              <a:xfrm>
                <a:off x="-9098" y="-6509"/>
                <a:ext cx="3777122" cy="3598417"/>
              </a:xfrm>
              <a:custGeom>
                <a:avLst/>
                <a:gdLst/>
                <a:ahLst/>
                <a:cxnLst/>
                <a:rect l="l" t="t" r="r" b="b"/>
                <a:pathLst>
                  <a:path w="3777122" h="3598417">
                    <a:moveTo>
                      <a:pt x="63030" y="3004864"/>
                    </a:moveTo>
                    <a:cubicBezTo>
                      <a:pt x="63030" y="3004864"/>
                      <a:pt x="0" y="2758300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884049" y="6965"/>
                    </a:cubicBezTo>
                    <a:lnTo>
                      <a:pt x="2884050" y="6965"/>
                    </a:lnTo>
                    <a:cubicBezTo>
                      <a:pt x="3100797" y="16819"/>
                      <a:pt x="3305112" y="36481"/>
                      <a:pt x="3439301" y="101690"/>
                    </a:cubicBezTo>
                    <a:cubicBezTo>
                      <a:pt x="3695347" y="226120"/>
                      <a:pt x="3777122" y="459160"/>
                      <a:pt x="3771634" y="704684"/>
                    </a:cubicBezTo>
                    <a:cubicBezTo>
                      <a:pt x="3771634" y="704684"/>
                      <a:pt x="3728346" y="1013073"/>
                      <a:pt x="3735779" y="1248607"/>
                    </a:cubicBezTo>
                    <a:cubicBezTo>
                      <a:pt x="3742903" y="2746665"/>
                      <a:pt x="3750060" y="2942268"/>
                      <a:pt x="3750060" y="2942268"/>
                    </a:cubicBezTo>
                    <a:cubicBezTo>
                      <a:pt x="3733378" y="3158000"/>
                      <a:pt x="3618734" y="3368612"/>
                      <a:pt x="3421865" y="3480236"/>
                    </a:cubicBezTo>
                    <a:cubicBezTo>
                      <a:pt x="3271513" y="3565485"/>
                      <a:pt x="3073482" y="3580583"/>
                      <a:pt x="2435671" y="3569841"/>
                    </a:cubicBezTo>
                    <a:lnTo>
                      <a:pt x="2435645" y="3569841"/>
                    </a:lnTo>
                    <a:cubicBezTo>
                      <a:pt x="645952" y="3564564"/>
                      <a:pt x="384604" y="3598417"/>
                      <a:pt x="254278" y="3489260"/>
                    </a:cubicBezTo>
                    <a:cubicBezTo>
                      <a:pt x="145767" y="3398374"/>
                      <a:pt x="81795" y="3205063"/>
                      <a:pt x="63030" y="3004864"/>
                    </a:cubicBezTo>
                    <a:close/>
                  </a:path>
                </a:pathLst>
              </a:custGeom>
              <a:solidFill>
                <a:srgbClr val="EEC5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8" name="TextBox 5">
              <a:extLst>
                <a:ext uri="{FF2B5EF4-FFF2-40B4-BE49-F238E27FC236}">
                  <a16:creationId xmlns:a16="http://schemas.microsoft.com/office/drawing/2014/main" id="{16DA2920-D577-6E2C-58AD-CE420D182441}"/>
                </a:ext>
              </a:extLst>
            </p:cNvPr>
            <p:cNvSpPr txBox="1"/>
            <p:nvPr/>
          </p:nvSpPr>
          <p:spPr>
            <a:xfrm>
              <a:off x="10134600" y="5524500"/>
              <a:ext cx="3951605" cy="1057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Chuẩn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bị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tiết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sinh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hoạt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lớp theo hướng dẫn</a:t>
              </a:r>
              <a:endParaRPr lang="en-US" sz="2400" dirty="0">
                <a:latin typeface="+mj-lt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30">
            <a:extLst>
              <a:ext uri="{FF2B5EF4-FFF2-40B4-BE49-F238E27FC236}">
                <a16:creationId xmlns:a16="http://schemas.microsoft.com/office/drawing/2014/main" id="{04A38A58-6B68-4A34-85E9-21E7A8B86012}"/>
              </a:ext>
            </a:extLst>
          </p:cNvPr>
          <p:cNvGrpSpPr/>
          <p:nvPr/>
        </p:nvGrpSpPr>
        <p:grpSpPr>
          <a:xfrm>
            <a:off x="-6657" y="5712485"/>
            <a:ext cx="12203723" cy="1123362"/>
            <a:chOff x="-17585" y="5729324"/>
            <a:chExt cx="12203723" cy="1123362"/>
          </a:xfrm>
        </p:grpSpPr>
        <p:pic>
          <p:nvPicPr>
            <p:cNvPr id="7" name="图片 31">
              <a:extLst>
                <a:ext uri="{FF2B5EF4-FFF2-40B4-BE49-F238E27FC236}">
                  <a16:creationId xmlns:a16="http://schemas.microsoft.com/office/drawing/2014/main" id="{4C0E74E5-7C57-25A3-8AFE-9D053571B5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8" name="图片 32">
              <a:extLst>
                <a:ext uri="{FF2B5EF4-FFF2-40B4-BE49-F238E27FC236}">
                  <a16:creationId xmlns:a16="http://schemas.microsoft.com/office/drawing/2014/main" id="{958BE43D-114C-E720-1355-A931567E80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0318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76</TotalTime>
  <Words>590</Words>
  <Application>Microsoft Office PowerPoint</Application>
  <PresentationFormat>Widescreen</PresentationFormat>
  <Paragraphs>65</Paragraphs>
  <Slides>27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UTM Avo</vt:lpstr>
      <vt:lpstr>UTM Avo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nt Hoa</cp:lastModifiedBy>
  <cp:revision>10</cp:revision>
  <dcterms:created xsi:type="dcterms:W3CDTF">2023-03-28T03:35:09Z</dcterms:created>
  <dcterms:modified xsi:type="dcterms:W3CDTF">2024-12-25T03:42:06Z</dcterms:modified>
</cp:coreProperties>
</file>