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theme/theme5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  <p:sldMasterId id="2147483675" r:id="rId2"/>
    <p:sldMasterId id="2147483688" r:id="rId3"/>
    <p:sldMasterId id="2147483697" r:id="rId4"/>
    <p:sldMasterId id="2147483709" r:id="rId5"/>
    <p:sldMasterId id="2147483721" r:id="rId6"/>
  </p:sldMasterIdLst>
  <p:notesMasterIdLst>
    <p:notesMasterId r:id="rId25"/>
  </p:notesMasterIdLst>
  <p:sldIdLst>
    <p:sldId id="584" r:id="rId7"/>
    <p:sldId id="474" r:id="rId8"/>
    <p:sldId id="510" r:id="rId9"/>
    <p:sldId id="507" r:id="rId10"/>
    <p:sldId id="508" r:id="rId11"/>
    <p:sldId id="506" r:id="rId12"/>
    <p:sldId id="585" r:id="rId13"/>
    <p:sldId id="262" r:id="rId14"/>
    <p:sldId id="586" r:id="rId15"/>
    <p:sldId id="257" r:id="rId16"/>
    <p:sldId id="261" r:id="rId17"/>
    <p:sldId id="259" r:id="rId18"/>
    <p:sldId id="260" r:id="rId19"/>
    <p:sldId id="258" r:id="rId20"/>
    <p:sldId id="509" r:id="rId21"/>
    <p:sldId id="526" r:id="rId22"/>
    <p:sldId id="471" r:id="rId23"/>
    <p:sldId id="269" r:id="rId24"/>
  </p:sldIdLst>
  <p:sldSz cx="12192000" cy="6858000"/>
  <p:notesSz cx="6858000" cy="9144000"/>
  <p:embeddedFontLst>
    <p:embeddedFont>
      <p:font typeface="UTM Avo" panose="02040603050506020204" pitchFamily="18" charset="0"/>
      <p:regular r:id="rId26"/>
      <p:bold r:id="rId27"/>
      <p:italic r:id="rId28"/>
      <p:boldItalic r:id="rId2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9AE9D"/>
    <a:srgbClr val="A11900"/>
    <a:srgbClr val="FAACAB"/>
    <a:srgbClr val="DD8EDB"/>
    <a:srgbClr val="5DDE98"/>
    <a:srgbClr val="CAED87"/>
    <a:srgbClr val="51CD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9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font" Target="fonts/font1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5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font" Target="fonts/font3.fntdata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font" Target="fonts/font2.fntdata"/><Relationship Id="rId30" Type="http://schemas.openxmlformats.org/officeDocument/2006/relationships/presProps" Target="presProps.xml"/><Relationship Id="rId8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ỗ dành sẵn cho Đầu trang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Chỗ dành sẵn cho Ngày tháng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F8DE08-1781-43B1-AF97-87FAE140D630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Chỗ dành sẵn cho Hình ảnh của Bản chiế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Chỗ dành sẵn cho Ghi chú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vi-VN"/>
              <a:t>Bấm để chỉnh sửa kiểu văn bản của Bản cái</a:t>
            </a:r>
          </a:p>
          <a:p>
            <a:pPr lvl="1"/>
            <a:r>
              <a:rPr lang="vi-VN"/>
              <a:t>Mức hai</a:t>
            </a:r>
          </a:p>
          <a:p>
            <a:pPr lvl="2"/>
            <a:r>
              <a:rPr lang="vi-VN"/>
              <a:t>Mức ba</a:t>
            </a:r>
          </a:p>
          <a:p>
            <a:pPr lvl="3"/>
            <a:r>
              <a:rPr lang="vi-VN"/>
              <a:t>Mức bốn</a:t>
            </a:r>
          </a:p>
          <a:p>
            <a:pPr lvl="4"/>
            <a:r>
              <a:rPr lang="vi-VN"/>
              <a:t>Mức năm</a:t>
            </a:r>
            <a:endParaRPr lang="en-US"/>
          </a:p>
        </p:txBody>
      </p:sp>
      <p:sp>
        <p:nvSpPr>
          <p:cNvPr id="6" name="Chỗ dành sẵn cho Chân trang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Chỗ dành sẵn cho Số hiệu Bản chiế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7D9861-CDF0-4503-A1FE-FF3230523B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00020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Click vào từng hình ảnh hoa để đến câu hỏi</a:t>
            </a: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8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56545316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86" name="Google Shape;86;p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Click vào từng hình ảnh hoa để đến câu hỏi</a:t>
            </a:r>
            <a:endParaRPr/>
          </a:p>
        </p:txBody>
      </p:sp>
      <p:sp>
        <p:nvSpPr>
          <p:cNvPr id="87" name="Google Shape;87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9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00" name="Google Shape;100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1" name="Google Shape;101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10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0" name="Google Shape;170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71" name="Google Shape;171;p6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11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36" name="Google Shape;136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37" name="Google Shape;137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12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3" name="Google Shape;153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54" name="Google Shape;154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13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0" name="Google Shape;120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fld id="{00000000-1234-1234-1234-123412341234}" type="slidenum"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t>14</a:t>
            </a:fld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https://www.youtube.com/@hoc1biet10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64C9BC2-C9DC-46E9-89FE-D9A19A127D3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307494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1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5999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1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2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4" rIns="91413" bIns="45694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0F74AA49-18D7-4843-B7CD-20DCF72E0BC8}"/>
              </a:ext>
            </a:extLst>
          </p:cNvPr>
          <p:cNvSpPr/>
          <p:nvPr userDrawn="1"/>
        </p:nvSpPr>
        <p:spPr>
          <a:xfrm>
            <a:off x="11259239" y="0"/>
            <a:ext cx="1046602" cy="153134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729674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1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3274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97540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93928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964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 preserve="1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1"/>
          <p:cNvSpPr txBox="1">
            <a:spLocks noGrp="1"/>
          </p:cNvSpPr>
          <p:nvPr>
            <p:ph type="title"/>
          </p:nvPr>
        </p:nvSpPr>
        <p:spPr>
          <a:xfrm>
            <a:off x="839789" y="365127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11"/>
          <p:cNvSpPr txBox="1"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11"/>
          <p:cNvSpPr txBox="1">
            <a:spLocks noGrp="1"/>
          </p:cNvSpPr>
          <p:nvPr>
            <p:ph type="body" idx="2"/>
          </p:nvPr>
        </p:nvSpPr>
        <p:spPr>
          <a:xfrm>
            <a:off x="839789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11"/>
          <p:cNvSpPr txBox="1">
            <a:spLocks noGrp="1"/>
          </p:cNvSpPr>
          <p:nvPr>
            <p:ph type="body" idx="3"/>
          </p:nvPr>
        </p:nvSpPr>
        <p:spPr>
          <a:xfrm>
            <a:off x="6172201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154" lvl="0" indent="-228577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309" lvl="1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463" lvl="2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617" lvl="3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5771" lvl="4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2926" lvl="5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080" lvl="6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234" lvl="7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389" lvl="8" indent="-22857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11"/>
          <p:cNvSpPr txBox="1">
            <a:spLocks noGrp="1"/>
          </p:cNvSpPr>
          <p:nvPr>
            <p:ph type="body" idx="4"/>
          </p:nvPr>
        </p:nvSpPr>
        <p:spPr>
          <a:xfrm>
            <a:off x="6172201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154" lvl="0" indent="-342866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309" lvl="1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463" lvl="2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617" lvl="3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5771" lvl="4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2926" lvl="5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080" lvl="6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234" lvl="7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389" lvl="8" indent="-34286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pic>
        <p:nvPicPr>
          <p:cNvPr id="49" name="Google Shape;49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" y="18651"/>
            <a:ext cx="12191999" cy="6820698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5007BF0D-CC73-4F20-9F8E-EA9879156F33}"/>
              </a:ext>
            </a:extLst>
          </p:cNvPr>
          <p:cNvSpPr/>
          <p:nvPr userDrawn="1"/>
        </p:nvSpPr>
        <p:spPr>
          <a:xfrm>
            <a:off x="10906699" y="66473"/>
            <a:ext cx="1046602" cy="153134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608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D47210DD-EAB5-4D1B-B579-71428196EE10}"/>
              </a:ext>
            </a:extLst>
          </p:cNvPr>
          <p:cNvSpPr/>
          <p:nvPr userDrawn="1"/>
        </p:nvSpPr>
        <p:spPr>
          <a:xfrm>
            <a:off x="11259239" y="0"/>
            <a:ext cx="1046602" cy="153134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4960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8504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93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21491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20389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pPr/>
              <a:t>12/25/2024</a:t>
            </a:fld>
            <a:endParaRPr lang="en-US" dirty="0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 dirty="0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 dirty="0">
              <a:solidFill>
                <a:schemeClr val="lt1"/>
              </a:solidFill>
              <a:latin typeface="UTM Avo" panose="02040603050506020204" pitchFamily="18" charset="0"/>
              <a:ea typeface="Cambria Math" panose="02040503050406030204" pitchFamily="18" charset="0"/>
              <a:cs typeface="Arial"/>
              <a:sym typeface="Arial"/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29F41ED1-65CC-466B-BF9D-928C80CD153B}"/>
              </a:ext>
            </a:extLst>
          </p:cNvPr>
          <p:cNvSpPr/>
          <p:nvPr userDrawn="1"/>
        </p:nvSpPr>
        <p:spPr>
          <a:xfrm>
            <a:off x="11259239" y="0"/>
            <a:ext cx="1046602" cy="1531345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98324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preserve="1" userDrawn="1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15640774"/>
      </p:ext>
    </p:extLst>
  </p:cSld>
  <p:clrMapOvr>
    <a:masterClrMapping/>
  </p:clrMapOvr>
  <p:transition spd="slow">
    <p:wip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6244958"/>
      </p:ext>
    </p:extLst>
  </p:cSld>
  <p:clrMapOvr>
    <a:masterClrMapping/>
  </p:clrMapOvr>
  <p:transition spd="slow">
    <p:wipe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1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3123050"/>
      </p:ext>
    </p:extLst>
  </p:cSld>
  <p:clrMapOvr>
    <a:masterClrMapping/>
  </p:clrMapOvr>
  <p:transition spd="slow">
    <p:wip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4728557"/>
      </p:ext>
    </p:extLst>
  </p:cSld>
  <p:clrMapOvr>
    <a:masterClrMapping/>
  </p:clrMapOvr>
  <p:transition spd="slow">
    <p:wip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0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61" y="1930595"/>
            <a:ext cx="852022" cy="852022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0849714"/>
      </p:ext>
    </p:extLst>
  </p:cSld>
  <p:clrMapOvr>
    <a:masterClrMapping/>
  </p:clrMapOvr>
  <p:transition spd="slow">
    <p:wip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2156918"/>
      </p:ext>
    </p:extLst>
  </p:cSld>
  <p:clrMapOvr>
    <a:masterClrMapping/>
  </p:clrMapOvr>
  <p:transition spd="slow">
    <p:wip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2413856"/>
      </p:ext>
    </p:extLst>
  </p:cSld>
  <p:clrMapOvr>
    <a:masterClrMapping/>
  </p:clrMapOvr>
  <p:transition spd="slow">
    <p:wip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2004"/>
            <a:ext cx="12184879" cy="685399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625448"/>
      </p:ext>
    </p:extLst>
  </p:cSld>
  <p:clrMapOvr>
    <a:masterClrMapping/>
  </p:clrMapOvr>
  <p:transition spd="slow">
    <p:wip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8" name="Google Shape;18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61596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47902651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0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0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7207464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1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7790489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2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2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2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2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2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3315644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221420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698076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5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61" name="Google Shape;61;p15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2" name="Google Shape;62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777906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6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6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9" name="Google Shape;69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54771920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17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5" name="Google Shape;75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2359121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8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8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027630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32034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14171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55508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55977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3111712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214026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6963323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053504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96805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47265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36813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7984553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1110840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080073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689300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0320299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2591596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7531018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85840803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6545685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6718554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8600536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5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41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5.xml"/><Relationship Id="rId7" Type="http://schemas.openxmlformats.org/officeDocument/2006/relationships/slideLayout" Target="../slideLayouts/slideLayout49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4.xml"/><Relationship Id="rId1" Type="http://schemas.openxmlformats.org/officeDocument/2006/relationships/slideLayout" Target="../slideLayouts/slideLayout43.xml"/><Relationship Id="rId6" Type="http://schemas.openxmlformats.org/officeDocument/2006/relationships/slideLayout" Target="../slideLayouts/slideLayout48.xml"/><Relationship Id="rId11" Type="http://schemas.openxmlformats.org/officeDocument/2006/relationships/slideLayout" Target="../slideLayouts/slideLayout53.xml"/><Relationship Id="rId5" Type="http://schemas.openxmlformats.org/officeDocument/2006/relationships/slideLayout" Target="../slideLayouts/slideLayout47.xml"/><Relationship Id="rId10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6.xml"/><Relationship Id="rId9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8802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8" r:id="rId1"/>
    <p:sldLayoutId id="2147483669" r:id="rId2"/>
    <p:sldLayoutId id="2147483670" r:id="rId3"/>
    <p:sldLayoutId id="2147483671" r:id="rId4"/>
    <p:sldLayoutId id="2147483672" r:id="rId5"/>
    <p:sldLayoutId id="2147483673" r:id="rId6"/>
    <p:sldLayoutId id="2147483661" r:id="rId7"/>
    <p:sldLayoutId id="2147483662" r:id="rId8"/>
    <p:sldLayoutId id="2147483663" r:id="rId9"/>
    <p:sldLayoutId id="2147483665" r:id="rId10"/>
    <p:sldLayoutId id="2147483667" r:id="rId11"/>
    <p:sldLayoutId id="214748367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C2D3AF7-77B4-4058-971E-44227045F708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12/25/2024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074D7C1-4AC6-4CA7-8AED-7B38ADFD1B1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186531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1C8935-5503-46B3-AA64-FDD06962785D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7963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0" r:id="rId2"/>
    <p:sldLayoutId id="2147483691" r:id="rId3"/>
    <p:sldLayoutId id="2147483692" r:id="rId4"/>
    <p:sldLayoutId id="2147483693" r:id="rId5"/>
    <p:sldLayoutId id="2147483694" r:id="rId6"/>
    <p:sldLayoutId id="2147483695" r:id="rId7"/>
    <p:sldLayoutId id="2147483696" r:id="rId8"/>
  </p:sldLayoutIdLst>
  <p:transition spd="slow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Google Shape;11;p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9515666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20310500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160484439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9" r:id="rId8"/>
    <p:sldLayoutId id="2147483730" r:id="rId9"/>
    <p:sldLayoutId id="2147483731" r:id="rId10"/>
    <p:sldLayoutId id="2147483732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hyperlink" Target="https://www.hoc10.vn/doc-sach/toan-1/1/3/92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10" Type="http://schemas.openxmlformats.org/officeDocument/2006/relationships/image" Target="../media/image15.png"/><Relationship Id="rId4" Type="http://schemas.openxmlformats.org/officeDocument/2006/relationships/image" Target="../media/image20.png"/><Relationship Id="rId9" Type="http://schemas.microsoft.com/office/2007/relationships/hdphoto" Target="../media/hdphoto2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5.png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2.png"/><Relationship Id="rId7" Type="http://schemas.openxmlformats.org/officeDocument/2006/relationships/hyperlink" Target="https://www.hoc10.vn/doc-sach/toan-1/1/3/92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4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13" Type="http://schemas.openxmlformats.org/officeDocument/2006/relationships/image" Target="../media/image35.png"/><Relationship Id="rId3" Type="http://schemas.openxmlformats.org/officeDocument/2006/relationships/slideLayout" Target="../slideLayouts/slideLayout21.xml"/><Relationship Id="rId7" Type="http://schemas.openxmlformats.org/officeDocument/2006/relationships/image" Target="../media/image29.png"/><Relationship Id="rId12" Type="http://schemas.openxmlformats.org/officeDocument/2006/relationships/image" Target="../media/image34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28.png"/><Relationship Id="rId11" Type="http://schemas.openxmlformats.org/officeDocument/2006/relationships/image" Target="../media/image33.png"/><Relationship Id="rId5" Type="http://schemas.openxmlformats.org/officeDocument/2006/relationships/image" Target="../media/image27.png"/><Relationship Id="rId10" Type="http://schemas.openxmlformats.org/officeDocument/2006/relationships/image" Target="../media/image32.png"/><Relationship Id="rId4" Type="http://schemas.openxmlformats.org/officeDocument/2006/relationships/notesSlide" Target="../notesSlides/notesSlide1.xml"/><Relationship Id="rId9" Type="http://schemas.openxmlformats.org/officeDocument/2006/relationships/image" Target="../media/image31.png"/><Relationship Id="rId14" Type="http://schemas.openxmlformats.org/officeDocument/2006/relationships/image" Target="../media/image3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image" Target="../media/image40.jpg"/><Relationship Id="rId3" Type="http://schemas.openxmlformats.org/officeDocument/2006/relationships/image" Target="../media/image27.png"/><Relationship Id="rId7" Type="http://schemas.openxmlformats.org/officeDocument/2006/relationships/image" Target="../media/image37.jpg"/><Relationship Id="rId12" Type="http://schemas.openxmlformats.org/officeDocument/2006/relationships/slide" Target="slide1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11.xml"/><Relationship Id="rId11" Type="http://schemas.openxmlformats.org/officeDocument/2006/relationships/image" Target="../media/image39.jpg"/><Relationship Id="rId5" Type="http://schemas.openxmlformats.org/officeDocument/2006/relationships/image" Target="../media/image33.png"/><Relationship Id="rId15" Type="http://schemas.openxmlformats.org/officeDocument/2006/relationships/image" Target="../media/image35.png"/><Relationship Id="rId10" Type="http://schemas.openxmlformats.org/officeDocument/2006/relationships/slide" Target="slide14.xml"/><Relationship Id="rId4" Type="http://schemas.openxmlformats.org/officeDocument/2006/relationships/slide" Target="slide10.xml"/><Relationship Id="rId9" Type="http://schemas.openxmlformats.org/officeDocument/2006/relationships/image" Target="../media/image38.jpg"/><Relationship Id="rId1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5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1.xml"/><Relationship Id="rId6" Type="http://schemas.openxmlformats.org/officeDocument/2006/relationships/image" Target="../media/image30.png"/><Relationship Id="rId11" Type="http://schemas.openxmlformats.org/officeDocument/2006/relationships/slide" Target="slide9.xml"/><Relationship Id="rId5" Type="http://schemas.openxmlformats.org/officeDocument/2006/relationships/image" Target="../media/image29.png"/><Relationship Id="rId10" Type="http://schemas.openxmlformats.org/officeDocument/2006/relationships/image" Target="../media/image33.png"/><Relationship Id="rId4" Type="http://schemas.openxmlformats.org/officeDocument/2006/relationships/image" Target="../media/image28.png"/><Relationship Id="rId9" Type="http://schemas.openxmlformats.org/officeDocument/2006/relationships/image" Target="../media/image41.png"/><Relationship Id="rId14" Type="http://schemas.openxmlformats.org/officeDocument/2006/relationships/slide" Target="slide15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7.png"/><Relationship Id="rId7" Type="http://schemas.openxmlformats.org/officeDocument/2006/relationships/image" Target="../media/image42.png"/><Relationship Id="rId12" Type="http://schemas.microsoft.com/office/2007/relationships/hdphoto" Target="../media/hdphoto5.wdp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10.xml"/><Relationship Id="rId11" Type="http://schemas.openxmlformats.org/officeDocument/2006/relationships/image" Target="../media/image46.png"/><Relationship Id="rId5" Type="http://schemas.openxmlformats.org/officeDocument/2006/relationships/image" Target="../media/image33.png"/><Relationship Id="rId10" Type="http://schemas.openxmlformats.org/officeDocument/2006/relationships/image" Target="../media/image45.png"/><Relationship Id="rId4" Type="http://schemas.openxmlformats.org/officeDocument/2006/relationships/image" Target="../media/image43.png"/><Relationship Id="rId9" Type="http://schemas.openxmlformats.org/officeDocument/2006/relationships/image" Target="../media/image4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7.png"/><Relationship Id="rId7" Type="http://schemas.openxmlformats.org/officeDocument/2006/relationships/image" Target="../media/image42.png"/><Relationship Id="rId12" Type="http://schemas.microsoft.com/office/2007/relationships/hdphoto" Target="../media/hdphoto6.wdp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10.xml"/><Relationship Id="rId11" Type="http://schemas.openxmlformats.org/officeDocument/2006/relationships/image" Target="../media/image47.png"/><Relationship Id="rId5" Type="http://schemas.openxmlformats.org/officeDocument/2006/relationships/image" Target="../media/image33.png"/><Relationship Id="rId10" Type="http://schemas.openxmlformats.org/officeDocument/2006/relationships/image" Target="../media/image45.png"/><Relationship Id="rId4" Type="http://schemas.openxmlformats.org/officeDocument/2006/relationships/image" Target="../media/image43.png"/><Relationship Id="rId9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7.png"/><Relationship Id="rId7" Type="http://schemas.openxmlformats.org/officeDocument/2006/relationships/image" Target="../media/image42.png"/><Relationship Id="rId12" Type="http://schemas.microsoft.com/office/2007/relationships/hdphoto" Target="../media/hdphoto7.wdp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10.xml"/><Relationship Id="rId11" Type="http://schemas.openxmlformats.org/officeDocument/2006/relationships/image" Target="../media/image48.png"/><Relationship Id="rId5" Type="http://schemas.openxmlformats.org/officeDocument/2006/relationships/image" Target="../media/image33.png"/><Relationship Id="rId10" Type="http://schemas.openxmlformats.org/officeDocument/2006/relationships/image" Target="../media/image45.png"/><Relationship Id="rId4" Type="http://schemas.openxmlformats.org/officeDocument/2006/relationships/image" Target="../media/image43.png"/><Relationship Id="rId9" Type="http://schemas.openxmlformats.org/officeDocument/2006/relationships/image" Target="../media/image4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27.png"/><Relationship Id="rId7" Type="http://schemas.openxmlformats.org/officeDocument/2006/relationships/image" Target="../media/image42.png"/><Relationship Id="rId12" Type="http://schemas.microsoft.com/office/2007/relationships/hdphoto" Target="../media/hdphoto8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1.xml"/><Relationship Id="rId6" Type="http://schemas.openxmlformats.org/officeDocument/2006/relationships/slide" Target="slide10.xml"/><Relationship Id="rId11" Type="http://schemas.openxmlformats.org/officeDocument/2006/relationships/image" Target="../media/image49.png"/><Relationship Id="rId5" Type="http://schemas.openxmlformats.org/officeDocument/2006/relationships/image" Target="../media/image33.png"/><Relationship Id="rId10" Type="http://schemas.openxmlformats.org/officeDocument/2006/relationships/image" Target="../media/image45.png"/><Relationship Id="rId4" Type="http://schemas.openxmlformats.org/officeDocument/2006/relationships/image" Target="../media/image43.png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15.png"/><Relationship Id="rId7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8.png"/><Relationship Id="rId11" Type="http://schemas.microsoft.com/office/2007/relationships/hdphoto" Target="../media/hdphoto8.wdp"/><Relationship Id="rId5" Type="http://schemas.microsoft.com/office/2007/relationships/hdphoto" Target="../media/hdphoto5.wdp"/><Relationship Id="rId10" Type="http://schemas.openxmlformats.org/officeDocument/2006/relationships/image" Target="../media/image49.png"/><Relationship Id="rId4" Type="http://schemas.openxmlformats.org/officeDocument/2006/relationships/image" Target="../media/image46.png"/><Relationship Id="rId9" Type="http://schemas.microsoft.com/office/2007/relationships/hdphoto" Target="../media/hdphoto6.wdp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9.wdp"/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56.png"/><Relationship Id="rId5" Type="http://schemas.openxmlformats.org/officeDocument/2006/relationships/image" Target="../media/image52.png"/><Relationship Id="rId10" Type="http://schemas.openxmlformats.org/officeDocument/2006/relationships/image" Target="../media/image55.png"/><Relationship Id="rId4" Type="http://schemas.openxmlformats.org/officeDocument/2006/relationships/image" Target="../media/image51.png"/><Relationship Id="rId9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@hoc1biet10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8.xml"/><Relationship Id="rId4" Type="http://schemas.openxmlformats.org/officeDocument/2006/relationships/image" Target="../media/image57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EAAC7166-F503-422D-BDE1-A83D50999971}"/>
              </a:ext>
            </a:extLst>
          </p:cNvPr>
          <p:cNvSpPr/>
          <p:nvPr/>
        </p:nvSpPr>
        <p:spPr>
          <a:xfrm>
            <a:off x="10157469" y="255409"/>
            <a:ext cx="2034531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Cambria Math" panose="02040503050406030204" pitchFamily="18" charset="0"/>
                <a:cs typeface="+mn-cs"/>
              </a:rPr>
              <a:t>TOÁN 1</a:t>
            </a:r>
          </a:p>
        </p:txBody>
      </p:sp>
      <p:sp>
        <p:nvSpPr>
          <p:cNvPr id="10" name="Google Shape;54;p1">
            <a:extLst>
              <a:ext uri="{FF2B5EF4-FFF2-40B4-BE49-F238E27FC236}">
                <a16:creationId xmlns:a16="http://schemas.microsoft.com/office/drawing/2014/main" id="{53DE932C-97F4-4C5F-AB8E-16439751F019}"/>
              </a:ext>
            </a:extLst>
          </p:cNvPr>
          <p:cNvSpPr txBox="1">
            <a:spLocks noGrp="1"/>
          </p:cNvSpPr>
          <p:nvPr>
            <p:ph type="ctrTitle" idx="4294967295"/>
          </p:nvPr>
        </p:nvSpPr>
        <p:spPr>
          <a:xfrm>
            <a:off x="181769" y="2848043"/>
            <a:ext cx="11828462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20</a:t>
            </a:r>
            <a:endParaRPr sz="5200" b="1" dirty="0">
              <a:solidFill>
                <a:srgbClr val="002060"/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  <a:buSzPts val="990"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41: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Luyện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b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</a:rPr>
            </a:br>
            <a:endParaRPr sz="5200" b="1" dirty="0">
              <a:solidFill>
                <a:srgbClr val="FF0000"/>
              </a:solidFill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055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C22E3A18-205D-4D1F-B21A-03F65BD5D174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24001A5E-16FE-4ED8-9C53-AE1DBD17A8B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DD902496-329C-4F8A-A33F-D0A3E3E6D587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0A074B34-B2D6-4FE9-B81F-9D3CEA80829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FB0EC179-A0D1-42C8-A196-0C99C2CECEF8}"/>
              </a:ext>
            </a:extLst>
          </p:cNvPr>
          <p:cNvSpPr txBox="1"/>
          <p:nvPr/>
        </p:nvSpPr>
        <p:spPr>
          <a:xfrm>
            <a:off x="4876138" y="2502737"/>
            <a:ext cx="6234053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inpin heiti" charset="-122"/>
                <a:cs typeface="Times New Roman" panose="02020603050405020304" pitchFamily="18" charset="0"/>
                <a:sym typeface="+mn-ea"/>
              </a:rPr>
              <a:t>LUYỆN TẬP</a:t>
            </a: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466BA7A6-BE5C-4EE6-B5C0-F0D48CF430C2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  <p:pic>
        <p:nvPicPr>
          <p:cNvPr id="2" name="Picture 1">
            <a:hlinkClick r:id="rId7"/>
            <a:extLst>
              <a:ext uri="{FF2B5EF4-FFF2-40B4-BE49-F238E27FC236}">
                <a16:creationId xmlns:a16="http://schemas.microsoft.com/office/drawing/2014/main" id="{E29604CE-F2E3-C6DC-9820-1AFB87112B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8404" y="3730436"/>
            <a:ext cx="2169519" cy="120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6676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11096735-046F-4A35-954C-8D114DB18A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26394" y="2757250"/>
            <a:ext cx="10539211" cy="1624083"/>
          </a:xfrm>
          <a:prstGeom prst="rect">
            <a:avLst/>
          </a:prstGeom>
        </p:spPr>
      </p:pic>
      <p:sp>
        <p:nvSpPr>
          <p:cNvPr id="35" name="Rounded Rectangle 5">
            <a:extLst>
              <a:ext uri="{FF2B5EF4-FFF2-40B4-BE49-F238E27FC236}">
                <a16:creationId xmlns:a16="http://schemas.microsoft.com/office/drawing/2014/main" id="{5BB46ED8-C914-448E-BC48-3757D9DC1FF9}"/>
              </a:ext>
            </a:extLst>
          </p:cNvPr>
          <p:cNvSpPr/>
          <p:nvPr/>
        </p:nvSpPr>
        <p:spPr>
          <a:xfrm>
            <a:off x="3256025" y="2962481"/>
            <a:ext cx="495609" cy="585636"/>
          </a:xfrm>
          <a:prstGeom prst="roundRect">
            <a:avLst/>
          </a:prstGeom>
          <a:solidFill>
            <a:schemeClr val="bg1"/>
          </a:solidFill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7" name="Rounded Rectangle 5">
            <a:extLst>
              <a:ext uri="{FF2B5EF4-FFF2-40B4-BE49-F238E27FC236}">
                <a16:creationId xmlns:a16="http://schemas.microsoft.com/office/drawing/2014/main" id="{42F849F6-42C6-4E6E-AC99-920079A5C16B}"/>
              </a:ext>
            </a:extLst>
          </p:cNvPr>
          <p:cNvSpPr/>
          <p:nvPr/>
        </p:nvSpPr>
        <p:spPr>
          <a:xfrm>
            <a:off x="5336697" y="2962481"/>
            <a:ext cx="495609" cy="585636"/>
          </a:xfrm>
          <a:prstGeom prst="roundRect">
            <a:avLst/>
          </a:prstGeom>
          <a:solidFill>
            <a:schemeClr val="bg1"/>
          </a:solidFill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D4CEC108-42C9-4733-8D21-5DAB06974B77}"/>
              </a:ext>
            </a:extLst>
          </p:cNvPr>
          <p:cNvSpPr/>
          <p:nvPr/>
        </p:nvSpPr>
        <p:spPr>
          <a:xfrm>
            <a:off x="7388091" y="2962481"/>
            <a:ext cx="495609" cy="585636"/>
          </a:xfrm>
          <a:prstGeom prst="roundRect">
            <a:avLst/>
          </a:prstGeom>
          <a:solidFill>
            <a:schemeClr val="bg1"/>
          </a:solidFill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41" name="Rounded Rectangle 5">
            <a:extLst>
              <a:ext uri="{FF2B5EF4-FFF2-40B4-BE49-F238E27FC236}">
                <a16:creationId xmlns:a16="http://schemas.microsoft.com/office/drawing/2014/main" id="{FC29AE35-462C-4865-B20C-A95E4DEC297E}"/>
              </a:ext>
            </a:extLst>
          </p:cNvPr>
          <p:cNvSpPr/>
          <p:nvPr/>
        </p:nvSpPr>
        <p:spPr>
          <a:xfrm>
            <a:off x="9460944" y="2962481"/>
            <a:ext cx="495609" cy="585636"/>
          </a:xfrm>
          <a:prstGeom prst="roundRect">
            <a:avLst/>
          </a:prstGeom>
          <a:solidFill>
            <a:schemeClr val="bg1"/>
          </a:solidFill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43" name="Rounded Rectangle 5">
            <a:extLst>
              <a:ext uri="{FF2B5EF4-FFF2-40B4-BE49-F238E27FC236}">
                <a16:creationId xmlns:a16="http://schemas.microsoft.com/office/drawing/2014/main" id="{511687B2-C392-45C6-BA4B-404FE641FE9B}"/>
              </a:ext>
            </a:extLst>
          </p:cNvPr>
          <p:cNvSpPr/>
          <p:nvPr/>
        </p:nvSpPr>
        <p:spPr>
          <a:xfrm>
            <a:off x="1053220" y="3651695"/>
            <a:ext cx="770836" cy="585636"/>
          </a:xfrm>
          <a:prstGeom prst="roundRect">
            <a:avLst/>
          </a:prstGeom>
          <a:solidFill>
            <a:schemeClr val="bg1"/>
          </a:solidFill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45" name="Rounded Rectangle 5">
            <a:extLst>
              <a:ext uri="{FF2B5EF4-FFF2-40B4-BE49-F238E27FC236}">
                <a16:creationId xmlns:a16="http://schemas.microsoft.com/office/drawing/2014/main" id="{4C80A359-865B-4384-80EC-1706993C9674}"/>
              </a:ext>
            </a:extLst>
          </p:cNvPr>
          <p:cNvSpPr/>
          <p:nvPr/>
        </p:nvSpPr>
        <p:spPr>
          <a:xfrm>
            <a:off x="4172208" y="3651695"/>
            <a:ext cx="770836" cy="585636"/>
          </a:xfrm>
          <a:prstGeom prst="roundRect">
            <a:avLst/>
          </a:prstGeom>
          <a:solidFill>
            <a:schemeClr val="bg1"/>
          </a:solidFill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7" name="Rounded Rectangle 5">
            <a:extLst>
              <a:ext uri="{FF2B5EF4-FFF2-40B4-BE49-F238E27FC236}">
                <a16:creationId xmlns:a16="http://schemas.microsoft.com/office/drawing/2014/main" id="{82EC6670-16D9-4DAD-B61B-240749866AA5}"/>
              </a:ext>
            </a:extLst>
          </p:cNvPr>
          <p:cNvSpPr/>
          <p:nvPr/>
        </p:nvSpPr>
        <p:spPr>
          <a:xfrm>
            <a:off x="6217810" y="3651695"/>
            <a:ext cx="770836" cy="585636"/>
          </a:xfrm>
          <a:prstGeom prst="roundRect">
            <a:avLst/>
          </a:prstGeom>
          <a:solidFill>
            <a:schemeClr val="bg1"/>
          </a:solidFill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49" name="Rounded Rectangle 5">
            <a:extLst>
              <a:ext uri="{FF2B5EF4-FFF2-40B4-BE49-F238E27FC236}">
                <a16:creationId xmlns:a16="http://schemas.microsoft.com/office/drawing/2014/main" id="{FE4A6FCD-5005-4C2F-B7DA-B4B4381A2F2E}"/>
              </a:ext>
            </a:extLst>
          </p:cNvPr>
          <p:cNvSpPr/>
          <p:nvPr/>
        </p:nvSpPr>
        <p:spPr>
          <a:xfrm>
            <a:off x="8298281" y="3651695"/>
            <a:ext cx="770836" cy="585636"/>
          </a:xfrm>
          <a:prstGeom prst="roundRect">
            <a:avLst/>
          </a:prstGeom>
          <a:solidFill>
            <a:schemeClr val="bg1"/>
          </a:solidFill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51" name="Rounded Rectangle 5">
            <a:extLst>
              <a:ext uri="{FF2B5EF4-FFF2-40B4-BE49-F238E27FC236}">
                <a16:creationId xmlns:a16="http://schemas.microsoft.com/office/drawing/2014/main" id="{D7429669-D5D6-46B4-BE52-F940A1E4BAFA}"/>
              </a:ext>
            </a:extLst>
          </p:cNvPr>
          <p:cNvSpPr/>
          <p:nvPr/>
        </p:nvSpPr>
        <p:spPr>
          <a:xfrm>
            <a:off x="10378752" y="3651695"/>
            <a:ext cx="770836" cy="585636"/>
          </a:xfrm>
          <a:prstGeom prst="roundRect">
            <a:avLst/>
          </a:prstGeom>
          <a:solidFill>
            <a:schemeClr val="bg1"/>
          </a:solidFill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20</a:t>
            </a:r>
          </a:p>
        </p:txBody>
      </p:sp>
      <p:pic>
        <p:nvPicPr>
          <p:cNvPr id="52" name="图片 7" descr="572005ec0a0c4">
            <a:extLst>
              <a:ext uri="{FF2B5EF4-FFF2-40B4-BE49-F238E27FC236}">
                <a16:creationId xmlns:a16="http://schemas.microsoft.com/office/drawing/2014/main" id="{A1A77B81-1CDF-4448-9962-6C0E55CD986A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224" b="26546"/>
          <a:stretch/>
        </p:blipFill>
        <p:spPr>
          <a:xfrm>
            <a:off x="10026554" y="724126"/>
            <a:ext cx="1623311" cy="1090725"/>
          </a:xfrm>
          <a:prstGeom prst="rect">
            <a:avLst/>
          </a:prstGeom>
        </p:spPr>
      </p:pic>
      <p:sp>
        <p:nvSpPr>
          <p:cNvPr id="3" name="Text Box 5">
            <a:extLst>
              <a:ext uri="{FF2B5EF4-FFF2-40B4-BE49-F238E27FC236}">
                <a16:creationId xmlns:a16="http://schemas.microsoft.com/office/drawing/2014/main" id="{069E7D96-94C5-5E44-071F-1F3E35104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399" y="924595"/>
            <a:ext cx="13448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AD96526C-3BA1-3818-F915-87EF63AFA933}"/>
              </a:ext>
            </a:extLst>
          </p:cNvPr>
          <p:cNvSpPr/>
          <p:nvPr/>
        </p:nvSpPr>
        <p:spPr>
          <a:xfrm>
            <a:off x="1129780" y="920960"/>
            <a:ext cx="613186" cy="588410"/>
          </a:xfrm>
          <a:prstGeom prst="ellipse">
            <a:avLst/>
          </a:prstGeom>
          <a:solidFill>
            <a:srgbClr val="5B9BD5"/>
          </a:solidFill>
          <a:ln w="38100" cap="flat" cmpd="sng" algn="ctr">
            <a:solidFill>
              <a:srgbClr val="0070C0"/>
            </a:solidFill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prstClr val="white"/>
                </a:solidFill>
                <a:latin typeface="UTM Avo" panose="02040603050506020204" pitchFamily="18" charset="0"/>
              </a:rPr>
              <a:t>1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05264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37" grpId="0" animBg="1"/>
      <p:bldP spid="39" grpId="0" animBg="1"/>
      <p:bldP spid="41" grpId="0" animBg="1"/>
      <p:bldP spid="43" grpId="0" animBg="1"/>
      <p:bldP spid="45" grpId="0" animBg="1"/>
      <p:bldP spid="47" grpId="0" animBg="1"/>
      <p:bldP spid="49" grpId="0" animBg="1"/>
      <p:bldP spid="51" grpId="0" animBg="1"/>
      <p:bldP spid="3" grpId="0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30504"/>
            <a:ext cx="12192001" cy="6542079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3CCA6F8C-DFFF-4233-A875-24C3B7044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6283" y="4609632"/>
            <a:ext cx="3068757" cy="2092333"/>
          </a:xfrm>
          <a:prstGeom prst="rect">
            <a:avLst/>
          </a:prstGeom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2B6B2CFC-CC5B-4FA6-9E74-32E4141C94A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9330" y="724126"/>
            <a:ext cx="3528774" cy="2049464"/>
          </a:xfrm>
          <a:prstGeom prst="rect">
            <a:avLst/>
          </a:prstGeom>
        </p:spPr>
      </p:pic>
      <p:pic>
        <p:nvPicPr>
          <p:cNvPr id="8" name="Hình ảnh 7">
            <a:extLst>
              <a:ext uri="{FF2B5EF4-FFF2-40B4-BE49-F238E27FC236}">
                <a16:creationId xmlns:a16="http://schemas.microsoft.com/office/drawing/2014/main" id="{4756A8F5-4CB3-4A3A-B694-775E44BBE1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844" y="4411728"/>
            <a:ext cx="3545614" cy="2146885"/>
          </a:xfrm>
          <a:prstGeom prst="rect">
            <a:avLst/>
          </a:prstGeom>
        </p:spPr>
      </p:pic>
      <p:pic>
        <p:nvPicPr>
          <p:cNvPr id="10" name="Hình ảnh 9">
            <a:extLst>
              <a:ext uri="{FF2B5EF4-FFF2-40B4-BE49-F238E27FC236}">
                <a16:creationId xmlns:a16="http://schemas.microsoft.com/office/drawing/2014/main" id="{949270AA-CF1E-4990-BFDF-585957D8378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83" y="2029385"/>
            <a:ext cx="3010320" cy="1848108"/>
          </a:xfrm>
          <a:prstGeom prst="rect">
            <a:avLst/>
          </a:prstGeom>
        </p:spPr>
      </p:pic>
      <p:pic>
        <p:nvPicPr>
          <p:cNvPr id="12" name="Hình ảnh 11">
            <a:extLst>
              <a:ext uri="{FF2B5EF4-FFF2-40B4-BE49-F238E27FC236}">
                <a16:creationId xmlns:a16="http://schemas.microsoft.com/office/drawing/2014/main" id="{EB9B12DA-9351-4904-95B0-8E6C6BCE12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9626" y="2403434"/>
            <a:ext cx="2814713" cy="1647637"/>
          </a:xfrm>
          <a:prstGeom prst="rect">
            <a:avLst/>
          </a:prstGeom>
        </p:spPr>
      </p:pic>
      <p:pic>
        <p:nvPicPr>
          <p:cNvPr id="13" name="Hình ảnh 12">
            <a:extLst>
              <a:ext uri="{FF2B5EF4-FFF2-40B4-BE49-F238E27FC236}">
                <a16:creationId xmlns:a16="http://schemas.microsoft.com/office/drawing/2014/main" id="{09734989-94DB-4ECF-AD22-4A001FBE59F4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510" b="91354" l="80022" r="97805">
                        <a14:foregroundMark x1="80022" y1="55331" x2="81449" y2="55908"/>
                        <a14:foregroundMark x1="87706" y1="91354" x2="90999" y2="91354"/>
                      </a14:backgroundRemoval>
                    </a14:imgEffect>
                    <a14:imgEffect>
                      <a14:saturation sat="300000"/>
                    </a14:imgEffect>
                  </a14:imgLayer>
                </a14:imgProps>
              </a:ext>
            </a:extLst>
          </a:blip>
          <a:srcRect l="78384" t="23895"/>
          <a:stretch/>
        </p:blipFill>
        <p:spPr>
          <a:xfrm>
            <a:off x="9391783" y="3438312"/>
            <a:ext cx="2635393" cy="3534271"/>
          </a:xfrm>
          <a:prstGeom prst="rect">
            <a:avLst/>
          </a:prstGeom>
        </p:spPr>
      </p:pic>
      <p:grpSp>
        <p:nvGrpSpPr>
          <p:cNvPr id="21" name="Nhóm 20">
            <a:extLst>
              <a:ext uri="{FF2B5EF4-FFF2-40B4-BE49-F238E27FC236}">
                <a16:creationId xmlns:a16="http://schemas.microsoft.com/office/drawing/2014/main" id="{45AA1CF5-ABD9-4050-B086-866D91EE9F22}"/>
              </a:ext>
            </a:extLst>
          </p:cNvPr>
          <p:cNvGrpSpPr/>
          <p:nvPr/>
        </p:nvGrpSpPr>
        <p:grpSpPr>
          <a:xfrm>
            <a:off x="9199164" y="2780980"/>
            <a:ext cx="1743881" cy="765156"/>
            <a:chOff x="3991901" y="3438312"/>
            <a:chExt cx="1743881" cy="765156"/>
          </a:xfrm>
        </p:grpSpPr>
        <p:sp>
          <p:nvSpPr>
            <p:cNvPr id="19" name="Bong bóng Ý nghĩ: Hình đám mây 18">
              <a:extLst>
                <a:ext uri="{FF2B5EF4-FFF2-40B4-BE49-F238E27FC236}">
                  <a16:creationId xmlns:a16="http://schemas.microsoft.com/office/drawing/2014/main" id="{55F8A417-C3AF-4261-A060-578F062FE431}"/>
                </a:ext>
              </a:extLst>
            </p:cNvPr>
            <p:cNvSpPr/>
            <p:nvPr/>
          </p:nvSpPr>
          <p:spPr>
            <a:xfrm>
              <a:off x="3991901" y="3438312"/>
              <a:ext cx="1743881" cy="765156"/>
            </a:xfrm>
            <a:prstGeom prst="cloudCallout">
              <a:avLst>
                <a:gd name="adj1" fmla="val 48181"/>
                <a:gd name="adj2" fmla="val 80404"/>
              </a:avLst>
            </a:pr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20" name="Rounded Rectangle 5">
              <a:extLst>
                <a:ext uri="{FF2B5EF4-FFF2-40B4-BE49-F238E27FC236}">
                  <a16:creationId xmlns:a16="http://schemas.microsoft.com/office/drawing/2014/main" id="{E54D569F-278D-46B7-8878-2DFDB725EFAA}"/>
                </a:ext>
              </a:extLst>
            </p:cNvPr>
            <p:cNvSpPr/>
            <p:nvPr/>
          </p:nvSpPr>
          <p:spPr>
            <a:xfrm>
              <a:off x="4096734" y="3488492"/>
              <a:ext cx="1534213" cy="614362"/>
            </a:xfrm>
            <a:prstGeom prst="roundRect">
              <a:avLst/>
            </a:prstGeom>
            <a:noFill/>
            <a:ln w="28575">
              <a:noFill/>
              <a:prstDash val="lgDash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 dirty="0">
                  <a:ln>
                    <a:noFill/>
                  </a:ln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rPr>
                <a:t>10, 11, 12</a:t>
              </a:r>
            </a:p>
          </p:txBody>
        </p:sp>
      </p:grpSp>
      <p:sp>
        <p:nvSpPr>
          <p:cNvPr id="22" name="Rounded Rectangle 5">
            <a:extLst>
              <a:ext uri="{FF2B5EF4-FFF2-40B4-BE49-F238E27FC236}">
                <a16:creationId xmlns:a16="http://schemas.microsoft.com/office/drawing/2014/main" id="{E5BFD165-2A39-49BA-9B9A-62C0441B60DF}"/>
              </a:ext>
            </a:extLst>
          </p:cNvPr>
          <p:cNvSpPr/>
          <p:nvPr/>
        </p:nvSpPr>
        <p:spPr>
          <a:xfrm>
            <a:off x="4624643" y="173656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2FA67E49-8EC1-4037-89E7-06603AB27B09}"/>
              </a:ext>
            </a:extLst>
          </p:cNvPr>
          <p:cNvSpPr/>
          <p:nvPr/>
        </p:nvSpPr>
        <p:spPr>
          <a:xfrm>
            <a:off x="4410301" y="1719860"/>
            <a:ext cx="68852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24" name="Rounded Rectangle 5">
            <a:extLst>
              <a:ext uri="{FF2B5EF4-FFF2-40B4-BE49-F238E27FC236}">
                <a16:creationId xmlns:a16="http://schemas.microsoft.com/office/drawing/2014/main" id="{53DE7C26-791E-4017-B742-174282BCB863}"/>
              </a:ext>
            </a:extLst>
          </p:cNvPr>
          <p:cNvSpPr/>
          <p:nvPr/>
        </p:nvSpPr>
        <p:spPr>
          <a:xfrm>
            <a:off x="5790552" y="173656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5" name="Rounded Rectangle 5">
            <a:extLst>
              <a:ext uri="{FF2B5EF4-FFF2-40B4-BE49-F238E27FC236}">
                <a16:creationId xmlns:a16="http://schemas.microsoft.com/office/drawing/2014/main" id="{9D078F89-148B-4E72-AA89-43874E618F62}"/>
              </a:ext>
            </a:extLst>
          </p:cNvPr>
          <p:cNvSpPr/>
          <p:nvPr/>
        </p:nvSpPr>
        <p:spPr>
          <a:xfrm>
            <a:off x="5640959" y="173916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26" name="Rounded Rectangle 5">
            <a:extLst>
              <a:ext uri="{FF2B5EF4-FFF2-40B4-BE49-F238E27FC236}">
                <a16:creationId xmlns:a16="http://schemas.microsoft.com/office/drawing/2014/main" id="{9855D35B-3B00-42A3-AFDA-29A25887E161}"/>
              </a:ext>
            </a:extLst>
          </p:cNvPr>
          <p:cNvSpPr/>
          <p:nvPr/>
        </p:nvSpPr>
        <p:spPr>
          <a:xfrm>
            <a:off x="2586314" y="2930409"/>
            <a:ext cx="475650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7" name="Rounded Rectangle 5">
            <a:extLst>
              <a:ext uri="{FF2B5EF4-FFF2-40B4-BE49-F238E27FC236}">
                <a16:creationId xmlns:a16="http://schemas.microsoft.com/office/drawing/2014/main" id="{E0281CE6-67B2-45E4-A64D-57DD91881D50}"/>
              </a:ext>
            </a:extLst>
          </p:cNvPr>
          <p:cNvSpPr/>
          <p:nvPr/>
        </p:nvSpPr>
        <p:spPr>
          <a:xfrm>
            <a:off x="2484366" y="2930409"/>
            <a:ext cx="679545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28" name="Rounded Rectangle 5">
            <a:extLst>
              <a:ext uri="{FF2B5EF4-FFF2-40B4-BE49-F238E27FC236}">
                <a16:creationId xmlns:a16="http://schemas.microsoft.com/office/drawing/2014/main" id="{5C5FFF78-1623-4664-BCAD-4A3A4C82D50E}"/>
              </a:ext>
            </a:extLst>
          </p:cNvPr>
          <p:cNvSpPr/>
          <p:nvPr/>
        </p:nvSpPr>
        <p:spPr>
          <a:xfrm>
            <a:off x="2658549" y="5448493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29" name="Rounded Rectangle 5">
            <a:extLst>
              <a:ext uri="{FF2B5EF4-FFF2-40B4-BE49-F238E27FC236}">
                <a16:creationId xmlns:a16="http://schemas.microsoft.com/office/drawing/2014/main" id="{142DA5E9-4A22-4F18-8081-E47C51FA8F2B}"/>
              </a:ext>
            </a:extLst>
          </p:cNvPr>
          <p:cNvSpPr/>
          <p:nvPr/>
        </p:nvSpPr>
        <p:spPr>
          <a:xfrm>
            <a:off x="2495459" y="5453390"/>
            <a:ext cx="66845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30" name="Rounded Rectangle 5">
            <a:extLst>
              <a:ext uri="{FF2B5EF4-FFF2-40B4-BE49-F238E27FC236}">
                <a16:creationId xmlns:a16="http://schemas.microsoft.com/office/drawing/2014/main" id="{15EC820E-8800-409E-839F-753CED310ADA}"/>
              </a:ext>
            </a:extLst>
          </p:cNvPr>
          <p:cNvSpPr/>
          <p:nvPr/>
        </p:nvSpPr>
        <p:spPr>
          <a:xfrm>
            <a:off x="3939950" y="5448493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1" name="Rounded Rectangle 5">
            <a:extLst>
              <a:ext uri="{FF2B5EF4-FFF2-40B4-BE49-F238E27FC236}">
                <a16:creationId xmlns:a16="http://schemas.microsoft.com/office/drawing/2014/main" id="{1251F05C-0E0E-4CC7-A1CA-705A68612718}"/>
              </a:ext>
            </a:extLst>
          </p:cNvPr>
          <p:cNvSpPr/>
          <p:nvPr/>
        </p:nvSpPr>
        <p:spPr>
          <a:xfrm>
            <a:off x="3773404" y="5452329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32" name="Rounded Rectangle 5">
            <a:extLst>
              <a:ext uri="{FF2B5EF4-FFF2-40B4-BE49-F238E27FC236}">
                <a16:creationId xmlns:a16="http://schemas.microsoft.com/office/drawing/2014/main" id="{226C12D6-095C-4707-92FB-38E32A8DF84F}"/>
              </a:ext>
            </a:extLst>
          </p:cNvPr>
          <p:cNvSpPr/>
          <p:nvPr/>
        </p:nvSpPr>
        <p:spPr>
          <a:xfrm>
            <a:off x="6255225" y="564910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3" name="Rounded Rectangle 5">
            <a:extLst>
              <a:ext uri="{FF2B5EF4-FFF2-40B4-BE49-F238E27FC236}">
                <a16:creationId xmlns:a16="http://schemas.microsoft.com/office/drawing/2014/main" id="{9B61DFFC-671D-4BEA-BDB9-01529EAF0FB9}"/>
              </a:ext>
            </a:extLst>
          </p:cNvPr>
          <p:cNvSpPr/>
          <p:nvPr/>
        </p:nvSpPr>
        <p:spPr>
          <a:xfrm>
            <a:off x="6077579" y="562710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34" name="Rounded Rectangle 5">
            <a:extLst>
              <a:ext uri="{FF2B5EF4-FFF2-40B4-BE49-F238E27FC236}">
                <a16:creationId xmlns:a16="http://schemas.microsoft.com/office/drawing/2014/main" id="{4F8E6BA5-3230-4FEF-B921-836F00960692}"/>
              </a:ext>
            </a:extLst>
          </p:cNvPr>
          <p:cNvSpPr/>
          <p:nvPr/>
        </p:nvSpPr>
        <p:spPr>
          <a:xfrm>
            <a:off x="7452524" y="5562494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5" name="Rounded Rectangle 5">
            <a:extLst>
              <a:ext uri="{FF2B5EF4-FFF2-40B4-BE49-F238E27FC236}">
                <a16:creationId xmlns:a16="http://schemas.microsoft.com/office/drawing/2014/main" id="{72A44849-D192-4768-9B98-4C95427B9D55}"/>
              </a:ext>
            </a:extLst>
          </p:cNvPr>
          <p:cNvSpPr/>
          <p:nvPr/>
        </p:nvSpPr>
        <p:spPr>
          <a:xfrm>
            <a:off x="7349498" y="562710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36" name="Rounded Rectangle 5">
            <a:extLst>
              <a:ext uri="{FF2B5EF4-FFF2-40B4-BE49-F238E27FC236}">
                <a16:creationId xmlns:a16="http://schemas.microsoft.com/office/drawing/2014/main" id="{B573108A-9E72-4627-803D-A9DD3C0A5B13}"/>
              </a:ext>
            </a:extLst>
          </p:cNvPr>
          <p:cNvSpPr/>
          <p:nvPr/>
        </p:nvSpPr>
        <p:spPr>
          <a:xfrm>
            <a:off x="7299962" y="3239394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7" name="Rounded Rectangle 5">
            <a:extLst>
              <a:ext uri="{FF2B5EF4-FFF2-40B4-BE49-F238E27FC236}">
                <a16:creationId xmlns:a16="http://schemas.microsoft.com/office/drawing/2014/main" id="{1DBA7950-0846-4DC5-98B2-6A298CA8C1A4}"/>
              </a:ext>
            </a:extLst>
          </p:cNvPr>
          <p:cNvSpPr/>
          <p:nvPr/>
        </p:nvSpPr>
        <p:spPr>
          <a:xfrm>
            <a:off x="7157516" y="3272783"/>
            <a:ext cx="651641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38" name="Rounded Rectangle 5">
            <a:extLst>
              <a:ext uri="{FF2B5EF4-FFF2-40B4-BE49-F238E27FC236}">
                <a16:creationId xmlns:a16="http://schemas.microsoft.com/office/drawing/2014/main" id="{E38634A1-E3E0-4DEB-A89F-52DAE11FEDE9}"/>
              </a:ext>
            </a:extLst>
          </p:cNvPr>
          <p:cNvSpPr/>
          <p:nvPr/>
        </p:nvSpPr>
        <p:spPr>
          <a:xfrm>
            <a:off x="8350729" y="328724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C832F2A4-A967-4069-B1CA-FBF7EA3A39E3}"/>
              </a:ext>
            </a:extLst>
          </p:cNvPr>
          <p:cNvSpPr/>
          <p:nvPr/>
        </p:nvSpPr>
        <p:spPr>
          <a:xfrm>
            <a:off x="8231354" y="3287246"/>
            <a:ext cx="651641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12</a:t>
            </a:r>
          </a:p>
        </p:txBody>
      </p:sp>
      <p:pic>
        <p:nvPicPr>
          <p:cNvPr id="40" name="图片 7" descr="572005ec0a0c4">
            <a:extLst>
              <a:ext uri="{FF2B5EF4-FFF2-40B4-BE49-F238E27FC236}">
                <a16:creationId xmlns:a16="http://schemas.microsoft.com/office/drawing/2014/main" id="{BD4E4F7B-2E04-4AFC-819C-150EEECAB552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r="38224" b="26546"/>
          <a:stretch/>
        </p:blipFill>
        <p:spPr>
          <a:xfrm>
            <a:off x="10026554" y="724126"/>
            <a:ext cx="1623311" cy="1090725"/>
          </a:xfrm>
          <a:prstGeom prst="rect">
            <a:avLst/>
          </a:prstGeom>
        </p:spPr>
      </p:pic>
      <p:sp>
        <p:nvSpPr>
          <p:cNvPr id="3" name="Text Box 5">
            <a:extLst>
              <a:ext uri="{FF2B5EF4-FFF2-40B4-BE49-F238E27FC236}">
                <a16:creationId xmlns:a16="http://schemas.microsoft.com/office/drawing/2014/main" id="{482F5B66-22E4-CB49-3809-52B45C2AE1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399" y="924595"/>
            <a:ext cx="13448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D6DD828-B2B5-7290-BA0F-05F6A33BC15A}"/>
              </a:ext>
            </a:extLst>
          </p:cNvPr>
          <p:cNvSpPr/>
          <p:nvPr/>
        </p:nvSpPr>
        <p:spPr>
          <a:xfrm>
            <a:off x="1129780" y="920960"/>
            <a:ext cx="613186" cy="588410"/>
          </a:xfrm>
          <a:prstGeom prst="ellipse">
            <a:avLst/>
          </a:prstGeom>
          <a:solidFill>
            <a:srgbClr val="5B9BD5"/>
          </a:solidFill>
          <a:ln w="38100" cap="flat" cmpd="sng" algn="ctr">
            <a:solidFill>
              <a:srgbClr val="0070C0"/>
            </a:solidFill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prstClr val="white"/>
                </a:solidFill>
                <a:latin typeface="UTM Avo" panose="02040603050506020204" pitchFamily="18" charset="0"/>
              </a:rPr>
              <a:t>2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3350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0" fill="hold">
                      <p:stCondLst>
                        <p:cond delay="indefinite"/>
                      </p:stCondLst>
                      <p:childTnLst>
                        <p:par>
                          <p:cTn id="91" fill="hold">
                            <p:stCondLst>
                              <p:cond delay="0"/>
                            </p:stCondLst>
                            <p:childTnLst>
                              <p:par>
                                <p:cTn id="92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2" grpId="1"/>
      <p:bldP spid="23" grpId="0"/>
      <p:bldP spid="24" grpId="0"/>
      <p:bldP spid="24" grpId="1"/>
      <p:bldP spid="25" grpId="0"/>
      <p:bldP spid="26" grpId="0"/>
      <p:bldP spid="26" grpId="1"/>
      <p:bldP spid="27" grpId="0"/>
      <p:bldP spid="28" grpId="0"/>
      <p:bldP spid="28" grpId="1"/>
      <p:bldP spid="29" grpId="0"/>
      <p:bldP spid="30" grpId="0"/>
      <p:bldP spid="30" grpId="1"/>
      <p:bldP spid="31" grpId="0"/>
      <p:bldP spid="32" grpId="0"/>
      <p:bldP spid="32" grpId="1"/>
      <p:bldP spid="33" grpId="0"/>
      <p:bldP spid="34" grpId="0"/>
      <p:bldP spid="34" grpId="1"/>
      <p:bldP spid="35" grpId="0"/>
      <p:bldP spid="36" grpId="0"/>
      <p:bldP spid="36" grpId="1"/>
      <p:bldP spid="37" grpId="0"/>
      <p:bldP spid="38" grpId="0"/>
      <p:bldP spid="38" grpId="1"/>
      <p:bldP spid="39" grpId="0"/>
      <p:bldP spid="3" grpId="0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C94C52D4-7223-4D04-A86C-73EE76D36E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200973" y="1375012"/>
            <a:ext cx="7693970" cy="3800795"/>
          </a:xfrm>
          <a:prstGeom prst="rect">
            <a:avLst/>
          </a:prstGeom>
        </p:spPr>
      </p:pic>
      <p:sp>
        <p:nvSpPr>
          <p:cNvPr id="11" name="Rounded Rectangle 5">
            <a:extLst>
              <a:ext uri="{FF2B5EF4-FFF2-40B4-BE49-F238E27FC236}">
                <a16:creationId xmlns:a16="http://schemas.microsoft.com/office/drawing/2014/main" id="{6AC1A2D2-DD8A-4D25-A07D-772C7EC14EF3}"/>
              </a:ext>
            </a:extLst>
          </p:cNvPr>
          <p:cNvSpPr/>
          <p:nvPr/>
        </p:nvSpPr>
        <p:spPr>
          <a:xfrm>
            <a:off x="1905983" y="5049078"/>
            <a:ext cx="9013808" cy="1043590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b)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Bức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tranh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b="1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: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….. </a:t>
            </a:r>
            <a:r>
              <a:rPr lang="en-US" sz="2800" dirty="0" err="1">
                <a:solidFill>
                  <a:schemeClr val="tx1"/>
                </a:solidFill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Times New Roman" panose="02020603050405020304" pitchFamily="18" charset="0"/>
              </a:rPr>
              <a:t>vuông</a:t>
            </a:r>
            <a:r>
              <a:rPr 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                             ….. </a:t>
            </a:r>
            <a:r>
              <a:rPr lang="en-US" sz="2800" dirty="0" err="1">
                <a:solidFill>
                  <a:schemeClr val="tx1"/>
                </a:solidFill>
                <a:cs typeface="Times New Roman" panose="02020603050405020304" pitchFamily="18" charset="0"/>
              </a:rPr>
              <a:t>hình</a:t>
            </a:r>
            <a:r>
              <a:rPr 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Times New Roman" panose="02020603050405020304" pitchFamily="18" charset="0"/>
              </a:rPr>
              <a:t>tròn</a:t>
            </a:r>
            <a:endParaRPr lang="en-US" sz="2800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…..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tam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giác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                        …..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hình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chữ</a:t>
            </a:r>
            <a:r>
              <a:rPr kumimoji="0" lang="en-US" sz="280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280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nhật</a:t>
            </a:r>
            <a:endParaRPr kumimoji="0" lang="en-US" sz="280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12" name="Rounded Rectangle 5">
            <a:extLst>
              <a:ext uri="{FF2B5EF4-FFF2-40B4-BE49-F238E27FC236}">
                <a16:creationId xmlns:a16="http://schemas.microsoft.com/office/drawing/2014/main" id="{227FE21F-09B4-4D1B-B7E7-1FDAF747E66C}"/>
              </a:ext>
            </a:extLst>
          </p:cNvPr>
          <p:cNvSpPr/>
          <p:nvPr/>
        </p:nvSpPr>
        <p:spPr>
          <a:xfrm>
            <a:off x="8786163" y="145068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13" name="Rounded Rectangle 5">
            <a:extLst>
              <a:ext uri="{FF2B5EF4-FFF2-40B4-BE49-F238E27FC236}">
                <a16:creationId xmlns:a16="http://schemas.microsoft.com/office/drawing/2014/main" id="{4421C4AE-55CB-49B9-9EB5-B26C6A6EAF24}"/>
              </a:ext>
            </a:extLst>
          </p:cNvPr>
          <p:cNvSpPr/>
          <p:nvPr/>
        </p:nvSpPr>
        <p:spPr>
          <a:xfrm>
            <a:off x="2072009" y="5261115"/>
            <a:ext cx="858148" cy="601595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14" name="Rounded Rectangle 5">
            <a:extLst>
              <a:ext uri="{FF2B5EF4-FFF2-40B4-BE49-F238E27FC236}">
                <a16:creationId xmlns:a16="http://schemas.microsoft.com/office/drawing/2014/main" id="{9C7D9F52-3759-4DC4-A16A-973EF78DACCE}"/>
              </a:ext>
            </a:extLst>
          </p:cNvPr>
          <p:cNvSpPr/>
          <p:nvPr/>
        </p:nvSpPr>
        <p:spPr>
          <a:xfrm>
            <a:off x="2072009" y="5885158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15" name="Rounded Rectangle 5">
            <a:extLst>
              <a:ext uri="{FF2B5EF4-FFF2-40B4-BE49-F238E27FC236}">
                <a16:creationId xmlns:a16="http://schemas.microsoft.com/office/drawing/2014/main" id="{72847086-44BC-4537-B3AF-EA34F80D19A0}"/>
              </a:ext>
            </a:extLst>
          </p:cNvPr>
          <p:cNvSpPr/>
          <p:nvPr/>
        </p:nvSpPr>
        <p:spPr>
          <a:xfrm>
            <a:off x="7679304" y="5284050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16" name="Rounded Rectangle 5">
            <a:extLst>
              <a:ext uri="{FF2B5EF4-FFF2-40B4-BE49-F238E27FC236}">
                <a16:creationId xmlns:a16="http://schemas.microsoft.com/office/drawing/2014/main" id="{4F6CDC40-B54B-4B48-BEAC-0B2B98CCBA1E}"/>
              </a:ext>
            </a:extLst>
          </p:cNvPr>
          <p:cNvSpPr/>
          <p:nvPr/>
        </p:nvSpPr>
        <p:spPr>
          <a:xfrm>
            <a:off x="7679304" y="5940210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3</a:t>
            </a: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85291289-E463-DE79-3A81-FE0F03AB14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399" y="924595"/>
            <a:ext cx="92831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a) </a:t>
            </a:r>
            <a:r>
              <a:rPr lang="en-US" alt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Đếm</a:t>
            </a:r>
            <a:r>
              <a:rPr lang="en-US" alt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hình</a:t>
            </a:r>
            <a:r>
              <a:rPr lang="en-US" alt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ghép</a:t>
            </a:r>
            <a:r>
              <a:rPr lang="en-US" alt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thành</a:t>
            </a:r>
            <a:r>
              <a:rPr lang="en-US" alt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bức</a:t>
            </a:r>
            <a:r>
              <a:rPr lang="en-US" alt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tranh</a:t>
            </a:r>
            <a:r>
              <a:rPr lang="en-US" alt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</a:t>
            </a:r>
            <a:r>
              <a:rPr lang="en-US" alt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: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DA7ACFE-F255-3B44-E839-F447EA62453E}"/>
              </a:ext>
            </a:extLst>
          </p:cNvPr>
          <p:cNvSpPr/>
          <p:nvPr/>
        </p:nvSpPr>
        <p:spPr>
          <a:xfrm>
            <a:off x="1129780" y="920960"/>
            <a:ext cx="613186" cy="588410"/>
          </a:xfrm>
          <a:prstGeom prst="ellipse">
            <a:avLst/>
          </a:prstGeom>
          <a:solidFill>
            <a:srgbClr val="5B9BD5"/>
          </a:solidFill>
          <a:ln w="38100" cap="flat" cmpd="sng" algn="ctr">
            <a:solidFill>
              <a:srgbClr val="0070C0"/>
            </a:solidFill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prstClr val="white"/>
                </a:solidFill>
                <a:latin typeface="UTM Avo" panose="02040603050506020204" pitchFamily="18" charset="0"/>
              </a:rPr>
              <a:t>2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9374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  <p:bldP spid="16" grpId="0"/>
      <p:bldP spid="3" grpId="0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grpSp>
        <p:nvGrpSpPr>
          <p:cNvPr id="6" name="Nhóm 5">
            <a:extLst>
              <a:ext uri="{FF2B5EF4-FFF2-40B4-BE49-F238E27FC236}">
                <a16:creationId xmlns:a16="http://schemas.microsoft.com/office/drawing/2014/main" id="{43FFACDF-B38D-4BD9-8477-A408B59E3CE8}"/>
              </a:ext>
            </a:extLst>
          </p:cNvPr>
          <p:cNvGrpSpPr/>
          <p:nvPr/>
        </p:nvGrpSpPr>
        <p:grpSpPr>
          <a:xfrm>
            <a:off x="1477440" y="1396123"/>
            <a:ext cx="9631837" cy="5177115"/>
            <a:chOff x="1477440" y="1396123"/>
            <a:chExt cx="9631837" cy="5177115"/>
          </a:xfrm>
        </p:grpSpPr>
        <p:pic>
          <p:nvPicPr>
            <p:cNvPr id="4" name="Hình ảnh 3">
              <a:extLst>
                <a:ext uri="{FF2B5EF4-FFF2-40B4-BE49-F238E27FC236}">
                  <a16:creationId xmlns:a16="http://schemas.microsoft.com/office/drawing/2014/main" id="{677273E3-63FD-491C-A106-7B1331583AC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200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477440" y="1396123"/>
              <a:ext cx="9631837" cy="5177115"/>
            </a:xfrm>
            <a:prstGeom prst="rect">
              <a:avLst/>
            </a:prstGeom>
          </p:spPr>
        </p:pic>
        <p:sp>
          <p:nvSpPr>
            <p:cNvPr id="5" name="Hình chữ nhật 4">
              <a:extLst>
                <a:ext uri="{FF2B5EF4-FFF2-40B4-BE49-F238E27FC236}">
                  <a16:creationId xmlns:a16="http://schemas.microsoft.com/office/drawing/2014/main" id="{C544EA2E-7D6F-4E17-BE98-B967491B21A6}"/>
                </a:ext>
              </a:extLst>
            </p:cNvPr>
            <p:cNvSpPr/>
            <p:nvPr/>
          </p:nvSpPr>
          <p:spPr>
            <a:xfrm rot="165543">
              <a:off x="2661313" y="3098042"/>
              <a:ext cx="409433" cy="20471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Hình chữ nhật 28">
              <a:extLst>
                <a:ext uri="{FF2B5EF4-FFF2-40B4-BE49-F238E27FC236}">
                  <a16:creationId xmlns:a16="http://schemas.microsoft.com/office/drawing/2014/main" id="{12BBCEA2-9851-4962-81C4-3A098B5021E8}"/>
                </a:ext>
              </a:extLst>
            </p:cNvPr>
            <p:cNvSpPr/>
            <p:nvPr/>
          </p:nvSpPr>
          <p:spPr>
            <a:xfrm rot="247169">
              <a:off x="3305581" y="3155047"/>
              <a:ext cx="409433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Hình chữ nhật 30">
              <a:extLst>
                <a:ext uri="{FF2B5EF4-FFF2-40B4-BE49-F238E27FC236}">
                  <a16:creationId xmlns:a16="http://schemas.microsoft.com/office/drawing/2014/main" id="{6F035DFE-3929-439B-B971-2DEEC13B5200}"/>
                </a:ext>
              </a:extLst>
            </p:cNvPr>
            <p:cNvSpPr/>
            <p:nvPr/>
          </p:nvSpPr>
          <p:spPr>
            <a:xfrm rot="165543">
              <a:off x="3949576" y="3213290"/>
              <a:ext cx="409433" cy="21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Hình chữ nhật 31">
              <a:extLst>
                <a:ext uri="{FF2B5EF4-FFF2-40B4-BE49-F238E27FC236}">
                  <a16:creationId xmlns:a16="http://schemas.microsoft.com/office/drawing/2014/main" id="{9F5103BE-5891-467B-929B-530AD97A3CA1}"/>
                </a:ext>
              </a:extLst>
            </p:cNvPr>
            <p:cNvSpPr/>
            <p:nvPr/>
          </p:nvSpPr>
          <p:spPr>
            <a:xfrm rot="165543">
              <a:off x="4558704" y="3272755"/>
              <a:ext cx="409433" cy="25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Hình chữ nhật 32">
              <a:extLst>
                <a:ext uri="{FF2B5EF4-FFF2-40B4-BE49-F238E27FC236}">
                  <a16:creationId xmlns:a16="http://schemas.microsoft.com/office/drawing/2014/main" id="{20DABA96-9C88-448B-931E-F0C321564DD1}"/>
                </a:ext>
              </a:extLst>
            </p:cNvPr>
            <p:cNvSpPr/>
            <p:nvPr/>
          </p:nvSpPr>
          <p:spPr>
            <a:xfrm rot="165543">
              <a:off x="6087775" y="3468448"/>
              <a:ext cx="409433" cy="25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Hình chữ nhật 33">
              <a:extLst>
                <a:ext uri="{FF2B5EF4-FFF2-40B4-BE49-F238E27FC236}">
                  <a16:creationId xmlns:a16="http://schemas.microsoft.com/office/drawing/2014/main" id="{992E7A3A-18EB-473E-8327-6D2D81D0A046}"/>
                </a:ext>
              </a:extLst>
            </p:cNvPr>
            <p:cNvSpPr/>
            <p:nvPr/>
          </p:nvSpPr>
          <p:spPr>
            <a:xfrm rot="165543">
              <a:off x="6861824" y="3531893"/>
              <a:ext cx="409433" cy="25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Hình chữ nhật 34">
              <a:extLst>
                <a:ext uri="{FF2B5EF4-FFF2-40B4-BE49-F238E27FC236}">
                  <a16:creationId xmlns:a16="http://schemas.microsoft.com/office/drawing/2014/main" id="{49C14B65-FC8D-434D-8A7B-B709E0319770}"/>
                </a:ext>
              </a:extLst>
            </p:cNvPr>
            <p:cNvSpPr/>
            <p:nvPr/>
          </p:nvSpPr>
          <p:spPr>
            <a:xfrm rot="165543">
              <a:off x="7758941" y="3667580"/>
              <a:ext cx="409433" cy="28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Hình chữ nhật 35">
              <a:extLst>
                <a:ext uri="{FF2B5EF4-FFF2-40B4-BE49-F238E27FC236}">
                  <a16:creationId xmlns:a16="http://schemas.microsoft.com/office/drawing/2014/main" id="{5CB9EED8-CE6D-49CB-9B7B-E3B6A261FA04}"/>
                </a:ext>
              </a:extLst>
            </p:cNvPr>
            <p:cNvSpPr/>
            <p:nvPr/>
          </p:nvSpPr>
          <p:spPr>
            <a:xfrm rot="165543">
              <a:off x="8595566" y="3840679"/>
              <a:ext cx="360000" cy="288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7" name="图片 7" descr="572005ec0a0c4">
            <a:extLst>
              <a:ext uri="{FF2B5EF4-FFF2-40B4-BE49-F238E27FC236}">
                <a16:creationId xmlns:a16="http://schemas.microsoft.com/office/drawing/2014/main" id="{687BD018-DA9A-44D8-99C0-397619CF0249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38224" b="26546"/>
          <a:stretch/>
        </p:blipFill>
        <p:spPr>
          <a:xfrm>
            <a:off x="10508775" y="642835"/>
            <a:ext cx="1233689" cy="828933"/>
          </a:xfrm>
          <a:prstGeom prst="rect">
            <a:avLst/>
          </a:prstGeom>
        </p:spPr>
      </p:pic>
      <p:sp>
        <p:nvSpPr>
          <p:cNvPr id="37" name="Rounded Rectangle 5">
            <a:extLst>
              <a:ext uri="{FF2B5EF4-FFF2-40B4-BE49-F238E27FC236}">
                <a16:creationId xmlns:a16="http://schemas.microsoft.com/office/drawing/2014/main" id="{C49F0A3F-C63A-45F3-BE60-2D9741624D25}"/>
              </a:ext>
            </a:extLst>
          </p:cNvPr>
          <p:cNvSpPr/>
          <p:nvPr/>
        </p:nvSpPr>
        <p:spPr>
          <a:xfrm>
            <a:off x="2656623" y="2915515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38" name="Rounded Rectangle 5">
            <a:extLst>
              <a:ext uri="{FF2B5EF4-FFF2-40B4-BE49-F238E27FC236}">
                <a16:creationId xmlns:a16="http://schemas.microsoft.com/office/drawing/2014/main" id="{326584F7-66EF-44B0-BF40-56BDF2C3ADDE}"/>
              </a:ext>
            </a:extLst>
          </p:cNvPr>
          <p:cNvSpPr/>
          <p:nvPr/>
        </p:nvSpPr>
        <p:spPr>
          <a:xfrm rot="204106">
            <a:off x="2586084" y="290758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11</a:t>
            </a:r>
          </a:p>
        </p:txBody>
      </p:sp>
      <p:sp>
        <p:nvSpPr>
          <p:cNvPr id="39" name="Rounded Rectangle 5">
            <a:extLst>
              <a:ext uri="{FF2B5EF4-FFF2-40B4-BE49-F238E27FC236}">
                <a16:creationId xmlns:a16="http://schemas.microsoft.com/office/drawing/2014/main" id="{3F34ADB7-2E2F-4670-8685-B6EE6D7FE4D3}"/>
              </a:ext>
            </a:extLst>
          </p:cNvPr>
          <p:cNvSpPr/>
          <p:nvPr/>
        </p:nvSpPr>
        <p:spPr>
          <a:xfrm>
            <a:off x="3293107" y="2970228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0" name="Rounded Rectangle 5">
            <a:extLst>
              <a:ext uri="{FF2B5EF4-FFF2-40B4-BE49-F238E27FC236}">
                <a16:creationId xmlns:a16="http://schemas.microsoft.com/office/drawing/2014/main" id="{C668DD75-581D-4EBA-B2AD-F73A1E406ADF}"/>
              </a:ext>
            </a:extLst>
          </p:cNvPr>
          <p:cNvSpPr/>
          <p:nvPr/>
        </p:nvSpPr>
        <p:spPr>
          <a:xfrm rot="193991">
            <a:off x="3182153" y="2961561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12</a:t>
            </a:r>
          </a:p>
        </p:txBody>
      </p:sp>
      <p:sp>
        <p:nvSpPr>
          <p:cNvPr id="41" name="Rounded Rectangle 5">
            <a:extLst>
              <a:ext uri="{FF2B5EF4-FFF2-40B4-BE49-F238E27FC236}">
                <a16:creationId xmlns:a16="http://schemas.microsoft.com/office/drawing/2014/main" id="{1D2A76B7-9D07-4CED-80A8-2A4D86F8C3D4}"/>
              </a:ext>
            </a:extLst>
          </p:cNvPr>
          <p:cNvSpPr/>
          <p:nvPr/>
        </p:nvSpPr>
        <p:spPr>
          <a:xfrm rot="191040">
            <a:off x="3930642" y="304887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2" name="Rounded Rectangle 5">
            <a:extLst>
              <a:ext uri="{FF2B5EF4-FFF2-40B4-BE49-F238E27FC236}">
                <a16:creationId xmlns:a16="http://schemas.microsoft.com/office/drawing/2014/main" id="{8CD6DF2C-C3A4-47C2-97ED-EC4DB9BBCA5F}"/>
              </a:ext>
            </a:extLst>
          </p:cNvPr>
          <p:cNvSpPr/>
          <p:nvPr/>
        </p:nvSpPr>
        <p:spPr>
          <a:xfrm rot="191040">
            <a:off x="3840553" y="304887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43" name="Rounded Rectangle 5">
            <a:extLst>
              <a:ext uri="{FF2B5EF4-FFF2-40B4-BE49-F238E27FC236}">
                <a16:creationId xmlns:a16="http://schemas.microsoft.com/office/drawing/2014/main" id="{5BF7C0A3-BE15-49D3-8A5C-A3F3891CDC4D}"/>
              </a:ext>
            </a:extLst>
          </p:cNvPr>
          <p:cNvSpPr/>
          <p:nvPr/>
        </p:nvSpPr>
        <p:spPr>
          <a:xfrm>
            <a:off x="4575038" y="311334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4" name="Rounded Rectangle 5">
            <a:extLst>
              <a:ext uri="{FF2B5EF4-FFF2-40B4-BE49-F238E27FC236}">
                <a16:creationId xmlns:a16="http://schemas.microsoft.com/office/drawing/2014/main" id="{7315B218-06DC-49F0-9AEB-7DF490C53FB6}"/>
              </a:ext>
            </a:extLst>
          </p:cNvPr>
          <p:cNvSpPr/>
          <p:nvPr/>
        </p:nvSpPr>
        <p:spPr>
          <a:xfrm rot="188807">
            <a:off x="4445396" y="3105937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14</a:t>
            </a:r>
          </a:p>
        </p:txBody>
      </p:sp>
      <p:sp>
        <p:nvSpPr>
          <p:cNvPr id="45" name="Rounded Rectangle 5">
            <a:extLst>
              <a:ext uri="{FF2B5EF4-FFF2-40B4-BE49-F238E27FC236}">
                <a16:creationId xmlns:a16="http://schemas.microsoft.com/office/drawing/2014/main" id="{1788CA2F-F9B7-436B-B9AB-3B81A0023E87}"/>
              </a:ext>
            </a:extLst>
          </p:cNvPr>
          <p:cNvSpPr/>
          <p:nvPr/>
        </p:nvSpPr>
        <p:spPr>
          <a:xfrm>
            <a:off x="5992884" y="3263046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6" name="Rounded Rectangle 5">
            <a:extLst>
              <a:ext uri="{FF2B5EF4-FFF2-40B4-BE49-F238E27FC236}">
                <a16:creationId xmlns:a16="http://schemas.microsoft.com/office/drawing/2014/main" id="{5356ABEC-55F2-494C-A441-255851C17DF4}"/>
              </a:ext>
            </a:extLst>
          </p:cNvPr>
          <p:cNvSpPr/>
          <p:nvPr/>
        </p:nvSpPr>
        <p:spPr>
          <a:xfrm>
            <a:off x="5913496" y="3254379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16</a:t>
            </a:r>
          </a:p>
        </p:txBody>
      </p:sp>
      <p:sp>
        <p:nvSpPr>
          <p:cNvPr id="47" name="Rounded Rectangle 5">
            <a:extLst>
              <a:ext uri="{FF2B5EF4-FFF2-40B4-BE49-F238E27FC236}">
                <a16:creationId xmlns:a16="http://schemas.microsoft.com/office/drawing/2014/main" id="{F0D378F4-5D14-4511-AB8C-B578C2B9B9E3}"/>
              </a:ext>
            </a:extLst>
          </p:cNvPr>
          <p:cNvSpPr/>
          <p:nvPr/>
        </p:nvSpPr>
        <p:spPr>
          <a:xfrm>
            <a:off x="6793177" y="337963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48" name="Rounded Rectangle 5">
            <a:extLst>
              <a:ext uri="{FF2B5EF4-FFF2-40B4-BE49-F238E27FC236}">
                <a16:creationId xmlns:a16="http://schemas.microsoft.com/office/drawing/2014/main" id="{056D36AA-0071-4212-9D8F-40D07AEF66E8}"/>
              </a:ext>
            </a:extLst>
          </p:cNvPr>
          <p:cNvSpPr/>
          <p:nvPr/>
        </p:nvSpPr>
        <p:spPr>
          <a:xfrm>
            <a:off x="6743854" y="3354669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49" name="Rounded Rectangle 5">
            <a:extLst>
              <a:ext uri="{FF2B5EF4-FFF2-40B4-BE49-F238E27FC236}">
                <a16:creationId xmlns:a16="http://schemas.microsoft.com/office/drawing/2014/main" id="{B09C1DF9-6C47-4E8F-A745-47B76108E724}"/>
              </a:ext>
            </a:extLst>
          </p:cNvPr>
          <p:cNvSpPr/>
          <p:nvPr/>
        </p:nvSpPr>
        <p:spPr>
          <a:xfrm>
            <a:off x="7749614" y="3500784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0" name="Rounded Rectangle 5">
            <a:extLst>
              <a:ext uri="{FF2B5EF4-FFF2-40B4-BE49-F238E27FC236}">
                <a16:creationId xmlns:a16="http://schemas.microsoft.com/office/drawing/2014/main" id="{B0FB2EB8-5BD5-4A2E-A6FE-6BF554A2E48B}"/>
              </a:ext>
            </a:extLst>
          </p:cNvPr>
          <p:cNvSpPr/>
          <p:nvPr/>
        </p:nvSpPr>
        <p:spPr>
          <a:xfrm>
            <a:off x="7651325" y="3500784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51" name="Rounded Rectangle 5">
            <a:extLst>
              <a:ext uri="{FF2B5EF4-FFF2-40B4-BE49-F238E27FC236}">
                <a16:creationId xmlns:a16="http://schemas.microsoft.com/office/drawing/2014/main" id="{D8A6CE17-02A8-4720-976D-26D717FCBCBC}"/>
              </a:ext>
            </a:extLst>
          </p:cNvPr>
          <p:cNvSpPr/>
          <p:nvPr/>
        </p:nvSpPr>
        <p:spPr>
          <a:xfrm>
            <a:off x="8568767" y="369898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52" name="Rounded Rectangle 5">
            <a:extLst>
              <a:ext uri="{FF2B5EF4-FFF2-40B4-BE49-F238E27FC236}">
                <a16:creationId xmlns:a16="http://schemas.microsoft.com/office/drawing/2014/main" id="{C312DE65-5CD1-48D6-9DE4-2D5213ECAE8B}"/>
              </a:ext>
            </a:extLst>
          </p:cNvPr>
          <p:cNvSpPr/>
          <p:nvPr/>
        </p:nvSpPr>
        <p:spPr>
          <a:xfrm>
            <a:off x="8472830" y="3698982"/>
            <a:ext cx="858148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19</a:t>
            </a: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F11F6AF9-D5A5-D405-042B-5A4228DAF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399" y="924595"/>
            <a:ext cx="1344849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2800" b="1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altLang="en-US" sz="2800" b="1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?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593A30DE-B44F-2D05-646B-BD0F115ABBAC}"/>
              </a:ext>
            </a:extLst>
          </p:cNvPr>
          <p:cNvSpPr/>
          <p:nvPr/>
        </p:nvSpPr>
        <p:spPr>
          <a:xfrm>
            <a:off x="1129780" y="920960"/>
            <a:ext cx="613186" cy="588410"/>
          </a:xfrm>
          <a:prstGeom prst="ellipse">
            <a:avLst/>
          </a:prstGeom>
          <a:solidFill>
            <a:srgbClr val="5B9BD5"/>
          </a:solidFill>
          <a:ln w="38100" cap="flat" cmpd="sng" algn="ctr">
            <a:solidFill>
              <a:srgbClr val="0070C0"/>
            </a:solidFill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prstClr val="white"/>
                </a:solidFill>
                <a:latin typeface="UTM Avo" panose="02040603050506020204" pitchFamily="18" charset="0"/>
              </a:rPr>
              <a:t>3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6840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4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6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0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7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8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94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7" grpId="1"/>
      <p:bldP spid="38" grpId="0"/>
      <p:bldP spid="39" grpId="0"/>
      <p:bldP spid="39" grpId="1"/>
      <p:bldP spid="40" grpId="0"/>
      <p:bldP spid="41" grpId="0"/>
      <p:bldP spid="41" grpId="1"/>
      <p:bldP spid="42" grpId="0"/>
      <p:bldP spid="43" grpId="0"/>
      <p:bldP spid="43" grpId="1"/>
      <p:bldP spid="44" grpId="0"/>
      <p:bldP spid="45" grpId="0"/>
      <p:bldP spid="45" grpId="1"/>
      <p:bldP spid="46" grpId="0"/>
      <p:bldP spid="47" grpId="0"/>
      <p:bldP spid="47" grpId="1"/>
      <p:bldP spid="48" grpId="0"/>
      <p:bldP spid="49" grpId="0"/>
      <p:bldP spid="49" grpId="1"/>
      <p:bldP spid="50" grpId="0"/>
      <p:bldP spid="51" grpId="0"/>
      <p:bldP spid="51" grpId="1"/>
      <p:bldP spid="52" grpId="0"/>
      <p:bldP spid="3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4100FE-23F2-E3A9-631F-C15AB9A901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B86180DF-3A3C-E480-8BB7-F198B5634037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0409" y="5842504"/>
            <a:ext cx="5212715" cy="740410"/>
          </a:xfrm>
          <a:prstGeom prst="rect">
            <a:avLst/>
          </a:prstGeom>
        </p:spPr>
      </p:pic>
      <p:pic>
        <p:nvPicPr>
          <p:cNvPr id="5" name="图片 1" descr="31f7217a017c2d9a8a7bcbd9844c1629">
            <a:extLst>
              <a:ext uri="{FF2B5EF4-FFF2-40B4-BE49-F238E27FC236}">
                <a16:creationId xmlns:a16="http://schemas.microsoft.com/office/drawing/2014/main" id="{F523EB28-7144-7FCF-6259-3BAFAAED62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95807" y="1616109"/>
            <a:ext cx="5994717" cy="4726940"/>
          </a:xfrm>
          <a:prstGeom prst="rect">
            <a:avLst/>
          </a:prstGeom>
        </p:spPr>
      </p:pic>
      <p:pic>
        <p:nvPicPr>
          <p:cNvPr id="6" name="图片 15" descr="a05684f714522ad77246dba9447411ba">
            <a:extLst>
              <a:ext uri="{FF2B5EF4-FFF2-40B4-BE49-F238E27FC236}">
                <a16:creationId xmlns:a16="http://schemas.microsoft.com/office/drawing/2014/main" id="{2EE960D9-3838-9C21-939C-5CCB80002E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4346" y="3260594"/>
            <a:ext cx="4174490" cy="2952115"/>
          </a:xfrm>
          <a:prstGeom prst="rect">
            <a:avLst/>
          </a:prstGeom>
        </p:spPr>
      </p:pic>
      <p:pic>
        <p:nvPicPr>
          <p:cNvPr id="7" name="图片 2" descr="觅元素584a989cd6c5a">
            <a:extLst>
              <a:ext uri="{FF2B5EF4-FFF2-40B4-BE49-F238E27FC236}">
                <a16:creationId xmlns:a16="http://schemas.microsoft.com/office/drawing/2014/main" id="{449E156C-4733-1C9B-1A52-8186A23705E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3345" y="425262"/>
            <a:ext cx="6506845" cy="1394460"/>
          </a:xfrm>
          <a:prstGeom prst="rect">
            <a:avLst/>
          </a:prstGeom>
        </p:spPr>
      </p:pic>
      <p:sp>
        <p:nvSpPr>
          <p:cNvPr id="8" name="文本框 11">
            <a:extLst>
              <a:ext uri="{FF2B5EF4-FFF2-40B4-BE49-F238E27FC236}">
                <a16:creationId xmlns:a16="http://schemas.microsoft.com/office/drawing/2014/main" id="{0EE9407C-F22F-10B1-80A3-A14A9A77B651}"/>
              </a:ext>
            </a:extLst>
          </p:cNvPr>
          <p:cNvSpPr txBox="1"/>
          <p:nvPr/>
        </p:nvSpPr>
        <p:spPr>
          <a:xfrm>
            <a:off x="4876138" y="2502737"/>
            <a:ext cx="6234053" cy="1015663"/>
          </a:xfrm>
          <a:prstGeom prst="rect">
            <a:avLst/>
          </a:prstGeom>
          <a:noFill/>
          <a:ln w="9525">
            <a:noFill/>
            <a:miter/>
          </a:ln>
        </p:spPr>
        <p:txBody>
          <a:bodyPr wrap="square" anchor="t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inpin heiti" charset="-122"/>
                <a:cs typeface="Times New Roman" panose="02020603050405020304" pitchFamily="18" charset="0"/>
                <a:sym typeface="+mn-ea"/>
              </a:rPr>
              <a:t>VẬN DỤNG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inpin heiti" charset="-122"/>
              <a:cs typeface="Times New Roman" panose="02020603050405020304" pitchFamily="18" charset="0"/>
              <a:sym typeface="+mn-ea"/>
            </a:endParaRPr>
          </a:p>
        </p:txBody>
      </p:sp>
      <p:pic>
        <p:nvPicPr>
          <p:cNvPr id="9" name="图片 7" descr="572005ec0a0c4">
            <a:extLst>
              <a:ext uri="{FF2B5EF4-FFF2-40B4-BE49-F238E27FC236}">
                <a16:creationId xmlns:a16="http://schemas.microsoft.com/office/drawing/2014/main" id="{0AA8A546-0F7C-E4BA-14F4-ECB49A76829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r="38224" b="26546"/>
          <a:stretch/>
        </p:blipFill>
        <p:spPr>
          <a:xfrm>
            <a:off x="744527" y="488673"/>
            <a:ext cx="2142240" cy="1439401"/>
          </a:xfrm>
          <a:prstGeom prst="rect">
            <a:avLst/>
          </a:prstGeom>
        </p:spPr>
      </p:pic>
      <p:pic>
        <p:nvPicPr>
          <p:cNvPr id="3" name="Picture 2">
            <a:hlinkClick r:id="rId7"/>
            <a:extLst>
              <a:ext uri="{FF2B5EF4-FFF2-40B4-BE49-F238E27FC236}">
                <a16:creationId xmlns:a16="http://schemas.microsoft.com/office/drawing/2014/main" id="{889614E7-5637-F9DA-74EA-0F3A681CE9B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908404" y="3730436"/>
            <a:ext cx="2169519" cy="1200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05793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5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103;p2">
            <a:extLst>
              <a:ext uri="{FF2B5EF4-FFF2-40B4-BE49-F238E27FC236}">
                <a16:creationId xmlns:a16="http://schemas.microsoft.com/office/drawing/2014/main" id="{EB852C4A-74B4-BD62-1C91-5792D9C546E5}"/>
              </a:ext>
            </a:extLst>
          </p:cNvPr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315777" y="2586854"/>
            <a:ext cx="1929560" cy="1929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5" name="Google Shape;104;p2">
            <a:extLst>
              <a:ext uri="{FF2B5EF4-FFF2-40B4-BE49-F238E27FC236}">
                <a16:creationId xmlns:a16="http://schemas.microsoft.com/office/drawing/2014/main" id="{997EF751-E2A9-306F-5C85-9A978B717F06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755047" y="3887220"/>
            <a:ext cx="964357" cy="968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oogle Shape;105;p2">
            <a:extLst>
              <a:ext uri="{FF2B5EF4-FFF2-40B4-BE49-F238E27FC236}">
                <a16:creationId xmlns:a16="http://schemas.microsoft.com/office/drawing/2014/main" id="{3DE7A5F9-D9C8-6F88-A772-16C167672F70}"/>
              </a:ext>
            </a:extLst>
          </p:cNvPr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5105421" y="2901506"/>
            <a:ext cx="1766119" cy="2354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Google Shape;106;p2">
            <a:extLst>
              <a:ext uri="{FF2B5EF4-FFF2-40B4-BE49-F238E27FC236}">
                <a16:creationId xmlns:a16="http://schemas.microsoft.com/office/drawing/2014/main" id="{889AB77A-1F7D-849E-3B6D-ADD21C6F450E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5527176" y="4742123"/>
            <a:ext cx="964357" cy="968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" name="Google Shape;107;p2">
            <a:extLst>
              <a:ext uri="{FF2B5EF4-FFF2-40B4-BE49-F238E27FC236}">
                <a16:creationId xmlns:a16="http://schemas.microsoft.com/office/drawing/2014/main" id="{34D4E4E4-D97D-3DEF-83F5-8888233DCAEC}"/>
              </a:ext>
            </a:extLst>
          </p:cNvPr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6972381" y="2494356"/>
            <a:ext cx="963251" cy="1737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Google Shape;108;p2">
            <a:extLst>
              <a:ext uri="{FF2B5EF4-FFF2-40B4-BE49-F238E27FC236}">
                <a16:creationId xmlns:a16="http://schemas.microsoft.com/office/drawing/2014/main" id="{9173358F-A8DE-995D-23EC-64C7F2AB3F95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7004637" y="3887220"/>
            <a:ext cx="964357" cy="968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9;p2">
            <a:extLst>
              <a:ext uri="{FF2B5EF4-FFF2-40B4-BE49-F238E27FC236}">
                <a16:creationId xmlns:a16="http://schemas.microsoft.com/office/drawing/2014/main" id="{EDBAD89D-1092-9FE6-0228-FF32FE0CB27A}"/>
              </a:ext>
            </a:extLst>
          </p:cNvPr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 flipH="1">
            <a:off x="8940670" y="3361446"/>
            <a:ext cx="1107644" cy="1758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0;p2">
            <a:extLst>
              <a:ext uri="{FF2B5EF4-FFF2-40B4-BE49-F238E27FC236}">
                <a16:creationId xmlns:a16="http://schemas.microsoft.com/office/drawing/2014/main" id="{7AB56CFC-A761-D031-DA9F-DAD2176615C8}"/>
              </a:ext>
            </a:extLst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8998274" y="4730080"/>
            <a:ext cx="964357" cy="968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1127717" y="1802680"/>
            <a:ext cx="2494552" cy="4566799"/>
          </a:xfrm>
          <a:prstGeom prst="rect">
            <a:avLst/>
          </a:prstGeom>
          <a:noFill/>
          <a:ln>
            <a:noFill/>
          </a:ln>
        </p:spPr>
      </p:pic>
      <p:pic>
        <p:nvPicPr>
          <p:cNvPr id="95" name="Google Shape;95;p1"/>
          <p:cNvPicPr preferRelativeResize="0"/>
          <p:nvPr/>
        </p:nvPicPr>
        <p:blipFill rotWithShape="1">
          <a:blip r:embed="rId12">
            <a:alphaModFix/>
          </a:blip>
          <a:srcRect t="18151"/>
          <a:stretch/>
        </p:blipFill>
        <p:spPr>
          <a:xfrm>
            <a:off x="83128" y="6204948"/>
            <a:ext cx="12192000" cy="1486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651242" cy="7261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grpSp>
        <p:nvGrpSpPr>
          <p:cNvPr id="3" name="Group 2">
            <a:extLst>
              <a:ext uri="{FF2B5EF4-FFF2-40B4-BE49-F238E27FC236}">
                <a16:creationId xmlns:a16="http://schemas.microsoft.com/office/drawing/2014/main" id="{643E7FB0-DBEA-E93D-8BDB-AE7A68155F08}"/>
              </a:ext>
            </a:extLst>
          </p:cNvPr>
          <p:cNvGrpSpPr/>
          <p:nvPr/>
        </p:nvGrpSpPr>
        <p:grpSpPr>
          <a:xfrm>
            <a:off x="4062261" y="732756"/>
            <a:ext cx="7772874" cy="5894262"/>
            <a:chOff x="4244899" y="470446"/>
            <a:chExt cx="7772874" cy="5894262"/>
          </a:xfrm>
        </p:grpSpPr>
        <p:sp>
          <p:nvSpPr>
            <p:cNvPr id="90" name="Google Shape;90;p1"/>
            <p:cNvSpPr/>
            <p:nvPr/>
          </p:nvSpPr>
          <p:spPr>
            <a:xfrm>
              <a:off x="4244899" y="470446"/>
              <a:ext cx="7716192" cy="5894262"/>
            </a:xfrm>
            <a:prstGeom prst="roundRect">
              <a:avLst>
                <a:gd name="adj" fmla="val 4748"/>
              </a:avLst>
            </a:prstGeom>
            <a:solidFill>
              <a:schemeClr val="bg1">
                <a:alpha val="80000"/>
              </a:schemeClr>
            </a:solidFill>
            <a:ln>
              <a:noFill/>
            </a:ln>
            <a:effectLst>
              <a:outerShdw blurRad="50800" dist="38100" dir="2700000" algn="tl" rotWithShape="0">
                <a:srgbClr val="000000">
                  <a:alpha val="40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1800"/>
                <a:buFont typeface="Calibri"/>
                <a:buNone/>
                <a:tabLst/>
                <a:defRPr/>
              </a:pPr>
              <a:endParaRPr kumimoji="0" sz="2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96" name="Google Shape;96;p1"/>
            <p:cNvSpPr txBox="1"/>
            <p:nvPr/>
          </p:nvSpPr>
          <p:spPr>
            <a:xfrm>
              <a:off x="5737585" y="722326"/>
              <a:ext cx="4730820" cy="52318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en-US" sz="2800" b="1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HƯỚNG DẪN</a:t>
              </a:r>
              <a:endParaRPr kumimoji="0" sz="12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  <p:sp>
          <p:nvSpPr>
            <p:cNvPr id="2" name="Google Shape;96;p1">
              <a:extLst>
                <a:ext uri="{FF2B5EF4-FFF2-40B4-BE49-F238E27FC236}">
                  <a16:creationId xmlns:a16="http://schemas.microsoft.com/office/drawing/2014/main" id="{F00AD42C-E739-CFDA-0BF1-F122B11210D7}"/>
                </a:ext>
              </a:extLst>
            </p:cNvPr>
            <p:cNvSpPr txBox="1"/>
            <p:nvPr/>
          </p:nvSpPr>
          <p:spPr>
            <a:xfrm>
              <a:off x="4431189" y="1089439"/>
              <a:ext cx="7586584" cy="507827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- Mỗi hình ảnh hoa tương ứng với 1 câu hỏi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- 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GV c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lick vào từng hình ảnh hoa để đến câu hỏi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- Click vào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ô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đáp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án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để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chọn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đáp án đúng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.</a:t>
              </a:r>
              <a:endParaRPr kumimoji="0" lang="vi-V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- 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li</a:t>
              </a:r>
              <a:r>
                <a:rPr kumimoji="0" lang="en-US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c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k vào mũi tên để </a:t>
              </a:r>
              <a:r>
                <a:rPr kumimoji="0" lang="en-US" sz="2400" b="0" i="0" u="none" strike="noStrike" kern="0" cap="none" spc="0" normalizeH="0" baseline="0" noProof="0" dirty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đến</a:t>
              </a: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 slide trồng cây.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- Click vào chậu hoa để cây hoa mọc lên.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- Click vào mũi tên để quay về slide chọn hoa và chọn câu hỏi tiếp theo.</a:t>
              </a:r>
            </a:p>
            <a:p>
              <a:pPr marL="0" marR="0" lvl="0" indent="0" algn="l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FFFFFF"/>
                </a:buClr>
                <a:buSzPts val="3200"/>
                <a:buFont typeface="Arial"/>
                <a:buNone/>
                <a:tabLst/>
                <a:defRPr/>
              </a:pPr>
              <a:r>
                <a:rPr kumimoji="0" lang="vi-VN" sz="24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UTM Avo" panose="02040603050506020204" pitchFamily="18" charset="0"/>
                  <a:cs typeface="Arial"/>
                  <a:sym typeface="Arial"/>
                </a:rPr>
                <a:t>- Sau khi trả lời hết câu hỏi, click vào "Tiếp tục bài học" để tiếp tục bài giảng.</a:t>
              </a:r>
              <a:endParaRPr kumimoji="0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endParaRPr>
            </a:p>
          </p:txBody>
        </p:sp>
      </p:grpSp>
      <p:pic>
        <p:nvPicPr>
          <p:cNvPr id="12" name="Bed_(No_Drums)-2024-05-21_-_A_Slight_Mix-up_-_www.FesliyanStudios.com">
            <a:hlinkClick r:id="" action="ppaction://media"/>
            <a:extLst>
              <a:ext uri="{FF2B5EF4-FFF2-40B4-BE49-F238E27FC236}">
                <a16:creationId xmlns:a16="http://schemas.microsoft.com/office/drawing/2014/main" id="{CFA266DB-A833-C85C-F719-B1EAB0A15FC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5851525" y="318452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1193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999" showWhenStopped="0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"/>
                </p:tgtEl>
              </p:cMediaNode>
            </p:audio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">
            <a:hlinkClick r:id="rId4" action="ppaction://hlinksldjump"/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498840" y="1473433"/>
            <a:ext cx="2494552" cy="4566799"/>
          </a:xfrm>
          <a:prstGeom prst="rect">
            <a:avLst/>
          </a:prstGeom>
          <a:noFill/>
          <a:ln>
            <a:noFill/>
          </a:ln>
        </p:spPr>
      </p:pic>
      <p:sp>
        <p:nvSpPr>
          <p:cNvPr id="90" name="Google Shape;90;p1"/>
          <p:cNvSpPr/>
          <p:nvPr/>
        </p:nvSpPr>
        <p:spPr>
          <a:xfrm>
            <a:off x="4928390" y="1300156"/>
            <a:ext cx="5498637" cy="4896232"/>
          </a:xfrm>
          <a:prstGeom prst="roundRect">
            <a:avLst>
              <a:gd name="adj" fmla="val 4748"/>
            </a:avLst>
          </a:prstGeom>
          <a:solidFill>
            <a:schemeClr val="accent5">
              <a:alpha val="80000"/>
            </a:schemeClr>
          </a:solidFill>
          <a:ln>
            <a:noFill/>
          </a:ln>
          <a:effectLst>
            <a:outerShdw blurRad="50800" dist="38100" dir="2700000" algn="tl" rotWithShape="0">
              <a:srgbClr val="000000">
                <a:alpha val="40000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1" name="Google Shape;91;p1">
            <a:hlinkClick r:id="rId6" action="ppaction://hlinksldjump"/>
          </p:cNvPr>
          <p:cNvSpPr/>
          <p:nvPr/>
        </p:nvSpPr>
        <p:spPr>
          <a:xfrm>
            <a:off x="6164303" y="1583326"/>
            <a:ext cx="1375322" cy="1339862"/>
          </a:xfrm>
          <a:prstGeom prst="roundRect">
            <a:avLst>
              <a:gd name="adj" fmla="val 5776"/>
            </a:avLst>
          </a:prstGeom>
          <a:blipFill rotWithShape="1">
            <a:blip r:embed="rId7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2" name="Google Shape;92;p1">
            <a:hlinkClick r:id="rId8" action="ppaction://hlinksldjump"/>
          </p:cNvPr>
          <p:cNvSpPr/>
          <p:nvPr/>
        </p:nvSpPr>
        <p:spPr>
          <a:xfrm>
            <a:off x="6164303" y="3094562"/>
            <a:ext cx="1375322" cy="1339862"/>
          </a:xfrm>
          <a:prstGeom prst="roundRect">
            <a:avLst>
              <a:gd name="adj" fmla="val 5776"/>
            </a:avLst>
          </a:prstGeom>
          <a:blipFill rotWithShape="1">
            <a:blip r:embed="rId9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3" name="Google Shape;93;p1">
            <a:hlinkClick r:id="rId10" action="ppaction://hlinksldjump"/>
          </p:cNvPr>
          <p:cNvSpPr/>
          <p:nvPr/>
        </p:nvSpPr>
        <p:spPr>
          <a:xfrm>
            <a:off x="7908882" y="3125025"/>
            <a:ext cx="1375322" cy="1339862"/>
          </a:xfrm>
          <a:prstGeom prst="roundRect">
            <a:avLst>
              <a:gd name="adj" fmla="val 5776"/>
            </a:avLst>
          </a:prstGeom>
          <a:blipFill rotWithShape="1">
            <a:blip r:embed="rId11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4" name="Google Shape;94;p1">
            <a:hlinkClick r:id="rId12" action="ppaction://hlinksldjump"/>
          </p:cNvPr>
          <p:cNvSpPr/>
          <p:nvPr/>
        </p:nvSpPr>
        <p:spPr>
          <a:xfrm>
            <a:off x="7908882" y="1583326"/>
            <a:ext cx="1375322" cy="1339862"/>
          </a:xfrm>
          <a:prstGeom prst="roundRect">
            <a:avLst>
              <a:gd name="adj" fmla="val 5776"/>
            </a:avLst>
          </a:prstGeom>
          <a:blipFill rotWithShape="1">
            <a:blip r:embed="rId13">
              <a:alphaModFix/>
            </a:blip>
            <a:stretch>
              <a:fillRect/>
            </a:stretch>
          </a:blip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5" name="Google Shape;95;p1"/>
          <p:cNvPicPr preferRelativeResize="0"/>
          <p:nvPr/>
        </p:nvPicPr>
        <p:blipFill rotWithShape="1">
          <a:blip r:embed="rId14">
            <a:alphaModFix/>
          </a:blip>
          <a:srcRect t="18151"/>
          <a:stretch/>
        </p:blipFill>
        <p:spPr>
          <a:xfrm>
            <a:off x="0" y="5886081"/>
            <a:ext cx="12192000" cy="1486881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1"/>
          <p:cNvSpPr txBox="1"/>
          <p:nvPr/>
        </p:nvSpPr>
        <p:spPr>
          <a:xfrm>
            <a:off x="5312298" y="4636875"/>
            <a:ext cx="4730820" cy="1200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200"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UD Digi Kyokasho N-B" panose="02020700000000000000" pitchFamily="18" charset="-128"/>
                <a:cs typeface="Arial"/>
                <a:sym typeface="Arial"/>
              </a:rPr>
              <a:t>CÁC BẠN HÃY CHỌN HẠT GIỐNG HOA</a:t>
            </a:r>
            <a:endParaRPr kumimoji="0" sz="11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ea typeface="UD Digi Kyokasho N-B" panose="02020700000000000000" pitchFamily="18" charset="-128"/>
              <a:cs typeface="Arial"/>
              <a:sym typeface="Arial"/>
            </a:endParaRPr>
          </a:p>
        </p:txBody>
      </p:sp>
      <p:pic>
        <p:nvPicPr>
          <p:cNvPr id="97" name="Google Shape;97;p1"/>
          <p:cNvPicPr preferRelativeResize="0"/>
          <p:nvPr/>
        </p:nvPicPr>
        <p:blipFill rotWithShape="1">
          <a:blip r:embed="rId15">
            <a:alphaModFix/>
          </a:blip>
          <a:srcRect/>
          <a:stretch/>
        </p:blipFill>
        <p:spPr>
          <a:xfrm>
            <a:off x="0" y="0"/>
            <a:ext cx="651242" cy="7261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315777" y="2586854"/>
            <a:ext cx="1929560" cy="19295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755047" y="3887220"/>
            <a:ext cx="964357" cy="968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2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5105421" y="2901506"/>
            <a:ext cx="1766119" cy="23548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527176" y="4742123"/>
            <a:ext cx="964357" cy="968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2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6972381" y="2494356"/>
            <a:ext cx="963251" cy="17375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04637" y="3887220"/>
            <a:ext cx="964357" cy="968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2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 flipH="1">
            <a:off x="8940670" y="3361446"/>
            <a:ext cx="1107644" cy="175800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8998274" y="4730080"/>
            <a:ext cx="964357" cy="9681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2"/>
          <p:cNvPicPr preferRelativeResize="0"/>
          <p:nvPr/>
        </p:nvPicPr>
        <p:blipFill rotWithShape="1">
          <a:blip r:embed="rId9">
            <a:alphaModFix/>
          </a:blip>
          <a:srcRect t="13646" b="25770"/>
          <a:stretch/>
        </p:blipFill>
        <p:spPr>
          <a:xfrm>
            <a:off x="0" y="5831472"/>
            <a:ext cx="12192000" cy="10968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2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64529" y="1639383"/>
            <a:ext cx="2289583" cy="4191560"/>
          </a:xfrm>
          <a:prstGeom prst="rect">
            <a:avLst/>
          </a:prstGeom>
          <a:noFill/>
          <a:ln>
            <a:noFill/>
          </a:ln>
        </p:spPr>
      </p:pic>
      <p:sp>
        <p:nvSpPr>
          <p:cNvPr id="113" name="Google Shape;113;p2"/>
          <p:cNvSpPr txBox="1"/>
          <p:nvPr/>
        </p:nvSpPr>
        <p:spPr>
          <a:xfrm>
            <a:off x="2469878" y="726184"/>
            <a:ext cx="7252243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B9BD5"/>
              </a:buClr>
              <a:buSzPts val="5000"/>
              <a:buFont typeface="Arial"/>
              <a:buNone/>
              <a:tabLst/>
              <a:defRPr/>
            </a:pPr>
            <a:r>
              <a:rPr kumimoji="0" lang="en-US" sz="5000" b="1" i="0" u="none" strike="noStrike" kern="0" cap="none" spc="0" normalizeH="0" baseline="0" noProof="0" dirty="0">
                <a:ln w="10160">
                  <a:solidFill>
                    <a:srgbClr val="5B9BD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VƯỜN HOA LỚP MÌNH</a:t>
            </a:r>
            <a:endParaRPr kumimoji="0" sz="1400" b="1" i="0" u="none" strike="noStrike" kern="0" cap="none" spc="0" normalizeH="0" baseline="0" noProof="0" dirty="0">
              <a:ln w="10160">
                <a:solidFill>
                  <a:srgbClr val="5B9BD5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114" name="Google Shape;114;p2" descr="Icon&#10;&#10;Description automatically generated">
            <a:hlinkClick r:id="rId11" action="ppaction://hlinksldjump"/>
          </p:cNvPr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0609980" y="5399385"/>
            <a:ext cx="1394992" cy="1394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2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0" y="0"/>
            <a:ext cx="651242" cy="7261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sp>
        <p:nvSpPr>
          <p:cNvPr id="116" name="Google Shape;116;p2">
            <a:hlinkClick r:id="rId14" action="ppaction://hlinksldjump"/>
          </p:cNvPr>
          <p:cNvSpPr/>
          <p:nvPr/>
        </p:nvSpPr>
        <p:spPr>
          <a:xfrm>
            <a:off x="10238657" y="295297"/>
            <a:ext cx="1766315" cy="861774"/>
          </a:xfrm>
          <a:prstGeom prst="rect">
            <a:avLst/>
          </a:prstGeom>
          <a:solidFill>
            <a:schemeClr val="accent2"/>
          </a:solidFill>
          <a:ln w="57150" cap="flat" cmpd="sng">
            <a:solidFill>
              <a:srgbClr val="FBE4D4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TIẾP TỤC BÀI HỌC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3" name="Google Shape;173;p6"/>
          <p:cNvGrpSpPr/>
          <p:nvPr/>
        </p:nvGrpSpPr>
        <p:grpSpPr>
          <a:xfrm>
            <a:off x="-1" y="5045066"/>
            <a:ext cx="12192001" cy="1812934"/>
            <a:chOff x="-1" y="5045066"/>
            <a:chExt cx="12192001" cy="1812934"/>
          </a:xfrm>
        </p:grpSpPr>
        <p:pic>
          <p:nvPicPr>
            <p:cNvPr id="174" name="Google Shape;174;p6"/>
            <p:cNvPicPr preferRelativeResize="0"/>
            <p:nvPr/>
          </p:nvPicPr>
          <p:blipFill rotWithShape="1">
            <a:blip r:embed="rId4">
              <a:alphaModFix/>
            </a:blip>
            <a:srcRect l="8284"/>
            <a:stretch/>
          </p:blipFill>
          <p:spPr>
            <a:xfrm>
              <a:off x="-1" y="5045066"/>
              <a:ext cx="7725733" cy="18121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6"/>
            <p:cNvPicPr preferRelativeResize="0"/>
            <p:nvPr/>
          </p:nvPicPr>
          <p:blipFill rotWithShape="1">
            <a:blip r:embed="rId4">
              <a:alphaModFix/>
            </a:blip>
            <a:srcRect l="17138" r="27682"/>
            <a:stretch/>
          </p:blipFill>
          <p:spPr>
            <a:xfrm>
              <a:off x="7543800" y="5045897"/>
              <a:ext cx="4648200" cy="18121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6" name="Google Shape;176;p6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8938" y="764534"/>
            <a:ext cx="2358593" cy="4317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Google Shape;177;p6" descr="Icon&#10;&#10;Description automatically generated">
            <a:hlinkClick r:id="rId6" action="ppaction://hlinksldjump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09980" y="5399385"/>
            <a:ext cx="1394992" cy="1394992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6"/>
          <p:cNvSpPr/>
          <p:nvPr/>
        </p:nvSpPr>
        <p:spPr>
          <a:xfrm>
            <a:off x="3638550" y="784489"/>
            <a:ext cx="7834512" cy="4196953"/>
          </a:xfrm>
          <a:prstGeom prst="roundRect">
            <a:avLst>
              <a:gd name="adj" fmla="val 6594"/>
            </a:avLst>
          </a:prstGeom>
          <a:solidFill>
            <a:schemeClr val="lt1"/>
          </a:solidFill>
          <a:ln w="381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79" name="Google Shape;179;p6"/>
          <p:cNvSpPr txBox="1"/>
          <p:nvPr/>
        </p:nvSpPr>
        <p:spPr>
          <a:xfrm>
            <a:off x="3900966" y="893512"/>
            <a:ext cx="734219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lang="en-US" sz="2500" b="1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1</a:t>
            </a: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: 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tất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cả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bao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nhiêu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?</a:t>
            </a:r>
          </a:p>
        </p:txBody>
      </p:sp>
      <p:sp>
        <p:nvSpPr>
          <p:cNvPr id="180" name="Google Shape;180;p6"/>
          <p:cNvSpPr/>
          <p:nvPr/>
        </p:nvSpPr>
        <p:spPr>
          <a:xfrm>
            <a:off x="3962400" y="3179037"/>
            <a:ext cx="3487562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lvl="0" algn="ctr">
              <a:buClr>
                <a:srgbClr val="000000"/>
              </a:buClr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A. </a:t>
            </a:r>
            <a:r>
              <a:rPr lang="en-US" sz="25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20</a:t>
            </a:r>
          </a:p>
        </p:txBody>
      </p:sp>
      <p:sp>
        <p:nvSpPr>
          <p:cNvPr id="181" name="Google Shape;181;p6"/>
          <p:cNvSpPr/>
          <p:nvPr/>
        </p:nvSpPr>
        <p:spPr>
          <a:xfrm>
            <a:off x="7717499" y="3179037"/>
            <a:ext cx="3487562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B. </a:t>
            </a:r>
            <a:r>
              <a:rPr lang="en-US" sz="25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19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82" name="Google Shape;182;p6"/>
          <p:cNvSpPr/>
          <p:nvPr/>
        </p:nvSpPr>
        <p:spPr>
          <a:xfrm>
            <a:off x="3962400" y="4102009"/>
            <a:ext cx="3487562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C. 17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83" name="Google Shape;183;p6"/>
          <p:cNvSpPr/>
          <p:nvPr/>
        </p:nvSpPr>
        <p:spPr>
          <a:xfrm>
            <a:off x="7717499" y="4102009"/>
            <a:ext cx="3487562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D. </a:t>
            </a:r>
            <a:r>
              <a:rPr lang="en-US" sz="2500" kern="0" dirty="0">
                <a:solidFill>
                  <a:srgbClr val="000000"/>
                </a:solidFill>
                <a:latin typeface="UTM Avo" panose="02040603050506020204" pitchFamily="18" charset="0"/>
                <a:cs typeface="Arial"/>
                <a:sym typeface="Arial"/>
              </a:rPr>
              <a:t>18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184" name="Google Shape;184;p6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651242" cy="7261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" name="Picture 18">
            <a:extLst>
              <a:ext uri="{FF2B5EF4-FFF2-40B4-BE49-F238E27FC236}">
                <a16:creationId xmlns:a16="http://schemas.microsoft.com/office/drawing/2014/main" id="{28F62783-0C75-C1FF-BC6F-5FAA33204A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110" y="3223612"/>
            <a:ext cx="604880" cy="526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0">
            <a:extLst>
              <a:ext uri="{FF2B5EF4-FFF2-40B4-BE49-F238E27FC236}">
                <a16:creationId xmlns:a16="http://schemas.microsoft.com/office/drawing/2014/main" id="{1551FE37-4E23-500F-8142-247B201E5A5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37453" y="4125891"/>
            <a:ext cx="573880" cy="51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0">
            <a:extLst>
              <a:ext uri="{FF2B5EF4-FFF2-40B4-BE49-F238E27FC236}">
                <a16:creationId xmlns:a16="http://schemas.microsoft.com/office/drawing/2014/main" id="{9138C21D-73A0-BF1E-57A2-F3E1B1F380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9980" y="3264590"/>
            <a:ext cx="573881" cy="51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9505B98-3B91-0AE7-C035-577649EAB9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7272" y="4101178"/>
            <a:ext cx="575347" cy="51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Hình ảnh 17">
            <a:extLst>
              <a:ext uri="{FF2B5EF4-FFF2-40B4-BE49-F238E27FC236}">
                <a16:creationId xmlns:a16="http://schemas.microsoft.com/office/drawing/2014/main" id="{46B116D6-B45E-8DE0-CB6D-F9F9738129F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218543" y="1439453"/>
            <a:ext cx="2687457" cy="167241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8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0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1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2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8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3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78;p6">
            <a:extLst>
              <a:ext uri="{FF2B5EF4-FFF2-40B4-BE49-F238E27FC236}">
                <a16:creationId xmlns:a16="http://schemas.microsoft.com/office/drawing/2014/main" id="{D8DCEF53-E296-CFEF-C887-A833A1BA4301}"/>
              </a:ext>
            </a:extLst>
          </p:cNvPr>
          <p:cNvSpPr/>
          <p:nvPr/>
        </p:nvSpPr>
        <p:spPr>
          <a:xfrm>
            <a:off x="3638550" y="784489"/>
            <a:ext cx="7834512" cy="4196953"/>
          </a:xfrm>
          <a:prstGeom prst="roundRect">
            <a:avLst>
              <a:gd name="adj" fmla="val 6594"/>
            </a:avLst>
          </a:prstGeom>
          <a:solidFill>
            <a:schemeClr val="lt1"/>
          </a:solidFill>
          <a:ln w="381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139" name="Google Shape;139;p4"/>
          <p:cNvGrpSpPr/>
          <p:nvPr/>
        </p:nvGrpSpPr>
        <p:grpSpPr>
          <a:xfrm>
            <a:off x="-1" y="5045066"/>
            <a:ext cx="12192001" cy="1812934"/>
            <a:chOff x="-1" y="5045066"/>
            <a:chExt cx="12192001" cy="1812934"/>
          </a:xfrm>
        </p:grpSpPr>
        <p:pic>
          <p:nvPicPr>
            <p:cNvPr id="140" name="Google Shape;140;p4"/>
            <p:cNvPicPr preferRelativeResize="0"/>
            <p:nvPr/>
          </p:nvPicPr>
          <p:blipFill rotWithShape="1">
            <a:blip r:embed="rId4">
              <a:alphaModFix/>
            </a:blip>
            <a:srcRect l="8284"/>
            <a:stretch/>
          </p:blipFill>
          <p:spPr>
            <a:xfrm>
              <a:off x="-1" y="5045066"/>
              <a:ext cx="7725733" cy="18121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1" name="Google Shape;141;p4"/>
            <p:cNvPicPr preferRelativeResize="0"/>
            <p:nvPr/>
          </p:nvPicPr>
          <p:blipFill rotWithShape="1">
            <a:blip r:embed="rId4">
              <a:alphaModFix/>
            </a:blip>
            <a:srcRect l="17138" r="27682"/>
            <a:stretch/>
          </p:blipFill>
          <p:spPr>
            <a:xfrm>
              <a:off x="7543800" y="5045897"/>
              <a:ext cx="4648200" cy="18121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42" name="Google Shape;142;p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8938" y="764534"/>
            <a:ext cx="2358593" cy="4317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4" descr="Icon&#10;&#10;Description automatically generated">
            <a:hlinkClick r:id="rId6" action="ppaction://hlinksldjump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09980" y="5399385"/>
            <a:ext cx="1394992" cy="1394992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4"/>
          <p:cNvSpPr/>
          <p:nvPr/>
        </p:nvSpPr>
        <p:spPr>
          <a:xfrm>
            <a:off x="3962400" y="3179037"/>
            <a:ext cx="3490796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A. 20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7" name="Google Shape;147;p4"/>
          <p:cNvSpPr/>
          <p:nvPr/>
        </p:nvSpPr>
        <p:spPr>
          <a:xfrm>
            <a:off x="7721197" y="3179037"/>
            <a:ext cx="3483863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B. 19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8" name="Google Shape;148;p4"/>
          <p:cNvSpPr/>
          <p:nvPr/>
        </p:nvSpPr>
        <p:spPr>
          <a:xfrm>
            <a:off x="3962400" y="4102009"/>
            <a:ext cx="3490796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C. 18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49" name="Google Shape;149;p4"/>
          <p:cNvSpPr/>
          <p:nvPr/>
        </p:nvSpPr>
        <p:spPr>
          <a:xfrm>
            <a:off x="7721197" y="4102009"/>
            <a:ext cx="3483863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D. 17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150" name="Google Shape;150;p4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651242" cy="7261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" name="Picture 18">
            <a:extLst>
              <a:ext uri="{FF2B5EF4-FFF2-40B4-BE49-F238E27FC236}">
                <a16:creationId xmlns:a16="http://schemas.microsoft.com/office/drawing/2014/main" id="{9A941F99-41E6-85E7-88FC-8DF1AA5D52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96518" y="4280241"/>
            <a:ext cx="604880" cy="526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0">
            <a:extLst>
              <a:ext uri="{FF2B5EF4-FFF2-40B4-BE49-F238E27FC236}">
                <a16:creationId xmlns:a16="http://schemas.microsoft.com/office/drawing/2014/main" id="{2AFD2A54-139B-587E-FCA6-0C911FD7EC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12018" y="3371714"/>
            <a:ext cx="573880" cy="51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0">
            <a:extLst>
              <a:ext uri="{FF2B5EF4-FFF2-40B4-BE49-F238E27FC236}">
                <a16:creationId xmlns:a16="http://schemas.microsoft.com/office/drawing/2014/main" id="{6CAA6537-B6AA-65FE-F059-86B1143EF2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0867" y="4295101"/>
            <a:ext cx="573881" cy="51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828548C-DF2B-C88B-8457-6760B0FBD2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69650" y="3370198"/>
            <a:ext cx="575347" cy="51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Google Shape;179;p6">
            <a:extLst>
              <a:ext uri="{FF2B5EF4-FFF2-40B4-BE49-F238E27FC236}">
                <a16:creationId xmlns:a16="http://schemas.microsoft.com/office/drawing/2014/main" id="{9D185111-0ECF-2093-0D59-5961799E87FB}"/>
              </a:ext>
            </a:extLst>
          </p:cNvPr>
          <p:cNvSpPr txBox="1"/>
          <p:nvPr/>
        </p:nvSpPr>
        <p:spPr>
          <a:xfrm>
            <a:off x="3891175" y="977829"/>
            <a:ext cx="734219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2: 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tất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cả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bao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nhiêu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?</a:t>
            </a:r>
          </a:p>
        </p:txBody>
      </p:sp>
      <p:pic>
        <p:nvPicPr>
          <p:cNvPr id="15" name="Hình ảnh 17">
            <a:extLst>
              <a:ext uri="{FF2B5EF4-FFF2-40B4-BE49-F238E27FC236}">
                <a16:creationId xmlns:a16="http://schemas.microsoft.com/office/drawing/2014/main" id="{ABB28DFC-AC14-0B81-F900-5584E1A6315D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787789" y="1336720"/>
            <a:ext cx="1875885" cy="18271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8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4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9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78;p6">
            <a:extLst>
              <a:ext uri="{FF2B5EF4-FFF2-40B4-BE49-F238E27FC236}">
                <a16:creationId xmlns:a16="http://schemas.microsoft.com/office/drawing/2014/main" id="{BF1F6B60-6E6B-3F47-1CF6-2BBB09A05A16}"/>
              </a:ext>
            </a:extLst>
          </p:cNvPr>
          <p:cNvSpPr/>
          <p:nvPr/>
        </p:nvSpPr>
        <p:spPr>
          <a:xfrm>
            <a:off x="3638550" y="784489"/>
            <a:ext cx="7834512" cy="4196953"/>
          </a:xfrm>
          <a:prstGeom prst="roundRect">
            <a:avLst>
              <a:gd name="adj" fmla="val 6594"/>
            </a:avLst>
          </a:prstGeom>
          <a:solidFill>
            <a:schemeClr val="lt1"/>
          </a:solidFill>
          <a:ln w="381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63" name="Google Shape;163;p5"/>
          <p:cNvSpPr/>
          <p:nvPr/>
        </p:nvSpPr>
        <p:spPr>
          <a:xfrm>
            <a:off x="3962400" y="3179037"/>
            <a:ext cx="3483864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A. 17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7" name="Google Shape;179;p6">
            <a:extLst>
              <a:ext uri="{FF2B5EF4-FFF2-40B4-BE49-F238E27FC236}">
                <a16:creationId xmlns:a16="http://schemas.microsoft.com/office/drawing/2014/main" id="{0F3B3F4E-0959-5F58-E57E-637B62A41B38}"/>
              </a:ext>
            </a:extLst>
          </p:cNvPr>
          <p:cNvSpPr txBox="1"/>
          <p:nvPr/>
        </p:nvSpPr>
        <p:spPr>
          <a:xfrm>
            <a:off x="3884708" y="913374"/>
            <a:ext cx="734219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3: 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tất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cả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bao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nhiêu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?</a:t>
            </a:r>
          </a:p>
        </p:txBody>
      </p:sp>
      <p:grpSp>
        <p:nvGrpSpPr>
          <p:cNvPr id="156" name="Google Shape;156;p5"/>
          <p:cNvGrpSpPr/>
          <p:nvPr/>
        </p:nvGrpSpPr>
        <p:grpSpPr>
          <a:xfrm>
            <a:off x="-1" y="5045066"/>
            <a:ext cx="12192001" cy="1812934"/>
            <a:chOff x="-1" y="5045066"/>
            <a:chExt cx="12192001" cy="1812934"/>
          </a:xfrm>
        </p:grpSpPr>
        <p:pic>
          <p:nvPicPr>
            <p:cNvPr id="157" name="Google Shape;157;p5"/>
            <p:cNvPicPr preferRelativeResize="0"/>
            <p:nvPr/>
          </p:nvPicPr>
          <p:blipFill rotWithShape="1">
            <a:blip r:embed="rId4">
              <a:alphaModFix/>
            </a:blip>
            <a:srcRect l="8284"/>
            <a:stretch/>
          </p:blipFill>
          <p:spPr>
            <a:xfrm>
              <a:off x="-1" y="5045066"/>
              <a:ext cx="7725733" cy="18121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8" name="Google Shape;158;p5"/>
            <p:cNvPicPr preferRelativeResize="0"/>
            <p:nvPr/>
          </p:nvPicPr>
          <p:blipFill rotWithShape="1">
            <a:blip r:embed="rId4">
              <a:alphaModFix/>
            </a:blip>
            <a:srcRect l="17138" r="27682"/>
            <a:stretch/>
          </p:blipFill>
          <p:spPr>
            <a:xfrm>
              <a:off x="7543800" y="5045897"/>
              <a:ext cx="4648200" cy="18121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59" name="Google Shape;159;p5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8938" y="764534"/>
            <a:ext cx="2358593" cy="4317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5" descr="Icon&#10;&#10;Description automatically generated">
            <a:hlinkClick r:id="rId6" action="ppaction://hlinksldjump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09980" y="5399385"/>
            <a:ext cx="1394992" cy="1394992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5"/>
          <p:cNvSpPr/>
          <p:nvPr/>
        </p:nvSpPr>
        <p:spPr>
          <a:xfrm>
            <a:off x="7721197" y="3179037"/>
            <a:ext cx="3483864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B. 16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65" name="Google Shape;165;p5"/>
          <p:cNvSpPr/>
          <p:nvPr/>
        </p:nvSpPr>
        <p:spPr>
          <a:xfrm>
            <a:off x="3962401" y="4102009"/>
            <a:ext cx="3483864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C. 15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66" name="Google Shape;166;p5"/>
          <p:cNvSpPr/>
          <p:nvPr/>
        </p:nvSpPr>
        <p:spPr>
          <a:xfrm>
            <a:off x="7704434" y="4102009"/>
            <a:ext cx="3500627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D. 14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167" name="Google Shape;167;p5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651242" cy="7261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" name="Picture 18">
            <a:extLst>
              <a:ext uri="{FF2B5EF4-FFF2-40B4-BE49-F238E27FC236}">
                <a16:creationId xmlns:a16="http://schemas.microsoft.com/office/drawing/2014/main" id="{1D18C23B-2D74-FC6D-108F-0EBDC7AB3B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1045" y="4191125"/>
            <a:ext cx="604880" cy="526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0">
            <a:extLst>
              <a:ext uri="{FF2B5EF4-FFF2-40B4-BE49-F238E27FC236}">
                <a16:creationId xmlns:a16="http://schemas.microsoft.com/office/drawing/2014/main" id="{466FF07A-3CDA-CE49-D808-1AE05B8E96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71678" y="4294686"/>
            <a:ext cx="573880" cy="51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0">
            <a:extLst>
              <a:ext uri="{FF2B5EF4-FFF2-40B4-BE49-F238E27FC236}">
                <a16:creationId xmlns:a16="http://schemas.microsoft.com/office/drawing/2014/main" id="{542A4F5C-9827-A4A7-6263-D11302580F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21481" y="3333334"/>
            <a:ext cx="573881" cy="51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F75C16-84A7-8330-BDFA-203A7141A1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030" y="3382113"/>
            <a:ext cx="575347" cy="51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Hình ảnh 17">
            <a:extLst>
              <a:ext uri="{FF2B5EF4-FFF2-40B4-BE49-F238E27FC236}">
                <a16:creationId xmlns:a16="http://schemas.microsoft.com/office/drawing/2014/main" id="{428CD341-CB63-1DB9-C6AE-4C90EDBE6C77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62263" y="1439453"/>
            <a:ext cx="2363074" cy="17193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6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6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4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6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5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6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6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178;p6">
            <a:extLst>
              <a:ext uri="{FF2B5EF4-FFF2-40B4-BE49-F238E27FC236}">
                <a16:creationId xmlns:a16="http://schemas.microsoft.com/office/drawing/2014/main" id="{A94EDD98-6F1C-B351-5776-0160F8847B1F}"/>
              </a:ext>
            </a:extLst>
          </p:cNvPr>
          <p:cNvSpPr/>
          <p:nvPr/>
        </p:nvSpPr>
        <p:spPr>
          <a:xfrm>
            <a:off x="3638550" y="784489"/>
            <a:ext cx="7834512" cy="4196953"/>
          </a:xfrm>
          <a:prstGeom prst="roundRect">
            <a:avLst>
              <a:gd name="adj" fmla="val 6594"/>
            </a:avLst>
          </a:prstGeom>
          <a:solidFill>
            <a:schemeClr val="lt1"/>
          </a:solidFill>
          <a:ln w="38100" cap="flat" cmpd="sng">
            <a:solidFill>
              <a:srgbClr val="1C3052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Font typeface="Calibri"/>
              <a:buNone/>
              <a:tabLst/>
              <a:defRPr/>
            </a:pPr>
            <a:endParaRPr kumimoji="0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29" name="Google Shape;129;p3"/>
          <p:cNvSpPr/>
          <p:nvPr/>
        </p:nvSpPr>
        <p:spPr>
          <a:xfrm>
            <a:off x="3954523" y="3179037"/>
            <a:ext cx="3483864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A. 19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31" name="Google Shape;131;p3"/>
          <p:cNvSpPr/>
          <p:nvPr/>
        </p:nvSpPr>
        <p:spPr>
          <a:xfrm>
            <a:off x="3954523" y="4102009"/>
            <a:ext cx="3483864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C. 17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" name="Google Shape;179;p6">
            <a:extLst>
              <a:ext uri="{FF2B5EF4-FFF2-40B4-BE49-F238E27FC236}">
                <a16:creationId xmlns:a16="http://schemas.microsoft.com/office/drawing/2014/main" id="{0EB62C5B-AE1E-65E3-2674-0498ED8881A9}"/>
              </a:ext>
            </a:extLst>
          </p:cNvPr>
          <p:cNvSpPr txBox="1"/>
          <p:nvPr/>
        </p:nvSpPr>
        <p:spPr>
          <a:xfrm>
            <a:off x="3884708" y="887920"/>
            <a:ext cx="7342195" cy="4770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tabLst/>
              <a:defRPr/>
            </a:pPr>
            <a:r>
              <a:rPr kumimoji="0" lang="en-US" sz="25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Câu</a:t>
            </a:r>
            <a:r>
              <a:rPr kumimoji="0" lang="en-US" sz="25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4: 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Có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tất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cả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bao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nhiêu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2500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cây</a:t>
            </a:r>
            <a:r>
              <a:rPr kumimoji="0" lang="en-US" sz="250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?</a:t>
            </a:r>
          </a:p>
        </p:txBody>
      </p:sp>
      <p:grpSp>
        <p:nvGrpSpPr>
          <p:cNvPr id="123" name="Google Shape;123;p3"/>
          <p:cNvGrpSpPr/>
          <p:nvPr/>
        </p:nvGrpSpPr>
        <p:grpSpPr>
          <a:xfrm>
            <a:off x="-1" y="5045066"/>
            <a:ext cx="12192001" cy="1812934"/>
            <a:chOff x="-1" y="5045066"/>
            <a:chExt cx="12192001" cy="1812934"/>
          </a:xfrm>
        </p:grpSpPr>
        <p:pic>
          <p:nvPicPr>
            <p:cNvPr id="124" name="Google Shape;124;p3"/>
            <p:cNvPicPr preferRelativeResize="0"/>
            <p:nvPr/>
          </p:nvPicPr>
          <p:blipFill rotWithShape="1">
            <a:blip r:embed="rId4">
              <a:alphaModFix/>
            </a:blip>
            <a:srcRect l="8284"/>
            <a:stretch/>
          </p:blipFill>
          <p:spPr>
            <a:xfrm>
              <a:off x="-1" y="5045066"/>
              <a:ext cx="7725733" cy="181210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5" name="Google Shape;125;p3"/>
            <p:cNvPicPr preferRelativeResize="0"/>
            <p:nvPr/>
          </p:nvPicPr>
          <p:blipFill rotWithShape="1">
            <a:blip r:embed="rId4">
              <a:alphaModFix/>
            </a:blip>
            <a:srcRect l="17138" r="27682"/>
            <a:stretch/>
          </p:blipFill>
          <p:spPr>
            <a:xfrm>
              <a:off x="7543800" y="5045897"/>
              <a:ext cx="4648200" cy="181210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27" name="Google Shape;127;p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18939" y="797146"/>
            <a:ext cx="2358593" cy="43178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8" name="Google Shape;128;p3" descr="Icon&#10;&#10;Description automatically generated">
            <a:hlinkClick r:id="rId6" action="ppaction://hlinksldjump"/>
          </p:cNvPr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0609980" y="5399385"/>
            <a:ext cx="1394992" cy="1394992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Google Shape;130;p3"/>
          <p:cNvSpPr/>
          <p:nvPr/>
        </p:nvSpPr>
        <p:spPr>
          <a:xfrm>
            <a:off x="7725732" y="3186717"/>
            <a:ext cx="3483864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B. 18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132" name="Google Shape;132;p3"/>
          <p:cNvSpPr/>
          <p:nvPr/>
        </p:nvSpPr>
        <p:spPr>
          <a:xfrm>
            <a:off x="7725732" y="4109689"/>
            <a:ext cx="3483864" cy="704850"/>
          </a:xfrm>
          <a:prstGeom prst="roundRect">
            <a:avLst>
              <a:gd name="adj" fmla="val 16667"/>
            </a:avLst>
          </a:prstGeom>
          <a:solidFill>
            <a:srgbClr val="D8E2F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5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D. 16</a:t>
            </a:r>
            <a:endParaRPr kumimoji="0" sz="25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133" name="Google Shape;133;p3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0" y="0"/>
            <a:ext cx="651242" cy="726184"/>
          </a:xfrm>
          <a:prstGeom prst="rect">
            <a:avLst/>
          </a:prstGeom>
          <a:solidFill>
            <a:schemeClr val="lt1"/>
          </a:solidFill>
          <a:ln>
            <a:noFill/>
          </a:ln>
        </p:spPr>
      </p:pic>
      <p:pic>
        <p:nvPicPr>
          <p:cNvPr id="2" name="Picture 18">
            <a:extLst>
              <a:ext uri="{FF2B5EF4-FFF2-40B4-BE49-F238E27FC236}">
                <a16:creationId xmlns:a16="http://schemas.microsoft.com/office/drawing/2014/main" id="{8C086DE5-C0CA-E746-3CA7-487DDDA914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9859" y="3423782"/>
            <a:ext cx="604880" cy="526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0">
            <a:extLst>
              <a:ext uri="{FF2B5EF4-FFF2-40B4-BE49-F238E27FC236}">
                <a16:creationId xmlns:a16="http://schemas.microsoft.com/office/drawing/2014/main" id="{F5B6BA6B-80F2-4FEF-411D-6CFE1B2F78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686" y="4422050"/>
            <a:ext cx="573880" cy="51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0">
            <a:extLst>
              <a:ext uri="{FF2B5EF4-FFF2-40B4-BE49-F238E27FC236}">
                <a16:creationId xmlns:a16="http://schemas.microsoft.com/office/drawing/2014/main" id="{DF66D44B-17A1-7D52-A38F-C18A78C154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9954" y="3427515"/>
            <a:ext cx="573881" cy="5121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DED4384C-5470-0865-87BA-8AD846DFFD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2833" y="4346747"/>
            <a:ext cx="575347" cy="5134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Hình ảnh 17">
            <a:extLst>
              <a:ext uri="{FF2B5EF4-FFF2-40B4-BE49-F238E27FC236}">
                <a16:creationId xmlns:a16="http://schemas.microsoft.com/office/drawing/2014/main" id="{DD24C319-94DD-638A-EEDB-92E73754CA70}"/>
              </a:ext>
            </a:extLst>
          </p:cNvPr>
          <p:cNvPicPr>
            <a:picLocks noChangeAspect="1"/>
          </p:cNvPicPr>
          <p:nvPr/>
        </p:nvPicPr>
        <p:blipFill>
          <a:blip r:embed="rId1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71697" y="1322261"/>
            <a:ext cx="3692965" cy="20107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9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1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3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2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ình ảnh 1">
            <a:extLst>
              <a:ext uri="{FF2B5EF4-FFF2-40B4-BE49-F238E27FC236}">
                <a16:creationId xmlns:a16="http://schemas.microsoft.com/office/drawing/2014/main" id="{560515AE-8126-49C3-AA95-6B6FC74F30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401782"/>
            <a:ext cx="12192001" cy="6456218"/>
          </a:xfrm>
          <a:prstGeom prst="rect">
            <a:avLst/>
          </a:prstGeom>
        </p:spPr>
      </p:pic>
      <p:sp>
        <p:nvSpPr>
          <p:cNvPr id="23" name="Rounded Rectangle 5">
            <a:extLst>
              <a:ext uri="{FF2B5EF4-FFF2-40B4-BE49-F238E27FC236}">
                <a16:creationId xmlns:a16="http://schemas.microsoft.com/office/drawing/2014/main" id="{DB2D8B53-D8B4-4A01-8EDF-B1086DF6BBBE}"/>
              </a:ext>
            </a:extLst>
          </p:cNvPr>
          <p:cNvSpPr/>
          <p:nvPr/>
        </p:nvSpPr>
        <p:spPr>
          <a:xfrm>
            <a:off x="1905981" y="831860"/>
            <a:ext cx="6323619" cy="614362"/>
          </a:xfrm>
          <a:prstGeom prst="roundRect">
            <a:avLst/>
          </a:prstGeom>
          <a:noFill/>
          <a:ln w="28575">
            <a:noFill/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25" name="图片 7" descr="572005ec0a0c4">
            <a:extLst>
              <a:ext uri="{FF2B5EF4-FFF2-40B4-BE49-F238E27FC236}">
                <a16:creationId xmlns:a16="http://schemas.microsoft.com/office/drawing/2014/main" id="{38FD2B91-1495-4351-907B-B37EB623528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38224" b="26546"/>
          <a:stretch/>
        </p:blipFill>
        <p:spPr>
          <a:xfrm>
            <a:off x="10508775" y="642835"/>
            <a:ext cx="1233689" cy="828933"/>
          </a:xfrm>
          <a:prstGeom prst="rect">
            <a:avLst/>
          </a:prstGeom>
        </p:spPr>
      </p:pic>
      <p:pic>
        <p:nvPicPr>
          <p:cNvPr id="4" name="Hình ảnh 3">
            <a:extLst>
              <a:ext uri="{FF2B5EF4-FFF2-40B4-BE49-F238E27FC236}">
                <a16:creationId xmlns:a16="http://schemas.microsoft.com/office/drawing/2014/main" id="{064999B3-B104-4484-BF17-ADB0F89D67E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455610" y="1613029"/>
            <a:ext cx="3101290" cy="1929939"/>
          </a:xfrm>
          <a:prstGeom prst="rect">
            <a:avLst/>
          </a:prstGeom>
        </p:spPr>
      </p:pic>
      <p:pic>
        <p:nvPicPr>
          <p:cNvPr id="6" name="Hình ảnh 5">
            <a:extLst>
              <a:ext uri="{FF2B5EF4-FFF2-40B4-BE49-F238E27FC236}">
                <a16:creationId xmlns:a16="http://schemas.microsoft.com/office/drawing/2014/main" id="{5EB4F499-AEB5-4AB8-ADD4-22606DE9C1E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345717" y="4046257"/>
            <a:ext cx="3357872" cy="2443103"/>
          </a:xfrm>
          <a:prstGeom prst="rect">
            <a:avLst/>
          </a:prstGeom>
        </p:spPr>
      </p:pic>
      <p:pic>
        <p:nvPicPr>
          <p:cNvPr id="8" name="Hình ảnh 7">
            <a:extLst>
              <a:ext uri="{FF2B5EF4-FFF2-40B4-BE49-F238E27FC236}">
                <a16:creationId xmlns:a16="http://schemas.microsoft.com/office/drawing/2014/main" id="{23E2095D-BAD5-4C00-A7D7-252561049B05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036423" y="1471768"/>
            <a:ext cx="2576971" cy="2510037"/>
          </a:xfrm>
          <a:prstGeom prst="rect">
            <a:avLst/>
          </a:prstGeom>
        </p:spPr>
      </p:pic>
      <p:pic>
        <p:nvPicPr>
          <p:cNvPr id="26" name="Hình ảnh 25">
            <a:extLst>
              <a:ext uri="{FF2B5EF4-FFF2-40B4-BE49-F238E27FC236}">
                <a16:creationId xmlns:a16="http://schemas.microsoft.com/office/drawing/2014/main" id="{5F68FEE5-FCC8-4449-977F-D5EB3DA66E2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2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40207" y="4324964"/>
            <a:ext cx="3975132" cy="2164396"/>
          </a:xfrm>
          <a:prstGeom prst="rect">
            <a:avLst/>
          </a:prstGeom>
        </p:spPr>
      </p:pic>
      <p:sp>
        <p:nvSpPr>
          <p:cNvPr id="29" name="Hình chữ nhật: Góc Tròn 28">
            <a:extLst>
              <a:ext uri="{FF2B5EF4-FFF2-40B4-BE49-F238E27FC236}">
                <a16:creationId xmlns:a16="http://schemas.microsoft.com/office/drawing/2014/main" id="{2518EB30-04AF-46AA-AFB0-BB84C53D6F0E}"/>
              </a:ext>
            </a:extLst>
          </p:cNvPr>
          <p:cNvSpPr/>
          <p:nvPr/>
        </p:nvSpPr>
        <p:spPr>
          <a:xfrm>
            <a:off x="4873980" y="2907725"/>
            <a:ext cx="651164" cy="614362"/>
          </a:xfrm>
          <a:prstGeom prst="roundRect">
            <a:avLst/>
          </a:prstGeom>
          <a:noFill/>
          <a:ln>
            <a:solidFill>
              <a:srgbClr val="EA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ounded Rectangle 5">
            <a:extLst>
              <a:ext uri="{FF2B5EF4-FFF2-40B4-BE49-F238E27FC236}">
                <a16:creationId xmlns:a16="http://schemas.microsoft.com/office/drawing/2014/main" id="{DFCAFCDC-2CEC-4F45-A438-605DDA90CDA9}"/>
              </a:ext>
            </a:extLst>
          </p:cNvPr>
          <p:cNvSpPr/>
          <p:nvPr/>
        </p:nvSpPr>
        <p:spPr>
          <a:xfrm>
            <a:off x="4846746" y="2922088"/>
            <a:ext cx="70563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20</a:t>
            </a:r>
          </a:p>
        </p:txBody>
      </p:sp>
      <p:sp>
        <p:nvSpPr>
          <p:cNvPr id="33" name="Hình chữ nhật: Góc Tròn 32">
            <a:extLst>
              <a:ext uri="{FF2B5EF4-FFF2-40B4-BE49-F238E27FC236}">
                <a16:creationId xmlns:a16="http://schemas.microsoft.com/office/drawing/2014/main" id="{309375E1-7268-49B8-BC98-BBC5AD519B30}"/>
              </a:ext>
            </a:extLst>
          </p:cNvPr>
          <p:cNvSpPr/>
          <p:nvPr/>
        </p:nvSpPr>
        <p:spPr>
          <a:xfrm>
            <a:off x="10275730" y="2907725"/>
            <a:ext cx="651164" cy="614362"/>
          </a:xfrm>
          <a:prstGeom prst="roundRect">
            <a:avLst/>
          </a:prstGeom>
          <a:noFill/>
          <a:ln>
            <a:solidFill>
              <a:srgbClr val="EA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ounded Rectangle 5">
            <a:extLst>
              <a:ext uri="{FF2B5EF4-FFF2-40B4-BE49-F238E27FC236}">
                <a16:creationId xmlns:a16="http://schemas.microsoft.com/office/drawing/2014/main" id="{78BBFB31-5317-44ED-AF46-05AE9527E0F0}"/>
              </a:ext>
            </a:extLst>
          </p:cNvPr>
          <p:cNvSpPr/>
          <p:nvPr/>
        </p:nvSpPr>
        <p:spPr>
          <a:xfrm>
            <a:off x="10248496" y="2922088"/>
            <a:ext cx="705632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36" name="Hình chữ nhật: Góc Tròn 35">
            <a:extLst>
              <a:ext uri="{FF2B5EF4-FFF2-40B4-BE49-F238E27FC236}">
                <a16:creationId xmlns:a16="http://schemas.microsoft.com/office/drawing/2014/main" id="{8A61CF73-246C-45CE-ACD7-9061A8A0E7EE}"/>
              </a:ext>
            </a:extLst>
          </p:cNvPr>
          <p:cNvSpPr/>
          <p:nvPr/>
        </p:nvSpPr>
        <p:spPr>
          <a:xfrm>
            <a:off x="4873980" y="5768268"/>
            <a:ext cx="651164" cy="614362"/>
          </a:xfrm>
          <a:prstGeom prst="roundRect">
            <a:avLst/>
          </a:prstGeom>
          <a:noFill/>
          <a:ln>
            <a:solidFill>
              <a:srgbClr val="EA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ounded Rectangle 5">
            <a:extLst>
              <a:ext uri="{FF2B5EF4-FFF2-40B4-BE49-F238E27FC236}">
                <a16:creationId xmlns:a16="http://schemas.microsoft.com/office/drawing/2014/main" id="{D8AA6F6C-8FA7-405D-93A8-4BE9E3B6C06E}"/>
              </a:ext>
            </a:extLst>
          </p:cNvPr>
          <p:cNvSpPr/>
          <p:nvPr/>
        </p:nvSpPr>
        <p:spPr>
          <a:xfrm>
            <a:off x="4840209" y="5782631"/>
            <a:ext cx="718706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15</a:t>
            </a:r>
          </a:p>
        </p:txBody>
      </p:sp>
      <p:sp>
        <p:nvSpPr>
          <p:cNvPr id="39" name="Hình chữ nhật: Góc Tròn 38">
            <a:extLst>
              <a:ext uri="{FF2B5EF4-FFF2-40B4-BE49-F238E27FC236}">
                <a16:creationId xmlns:a16="http://schemas.microsoft.com/office/drawing/2014/main" id="{1BDDEC37-9B51-4DCB-8ECE-D4766A470F99}"/>
              </a:ext>
            </a:extLst>
          </p:cNvPr>
          <p:cNvSpPr/>
          <p:nvPr/>
        </p:nvSpPr>
        <p:spPr>
          <a:xfrm>
            <a:off x="10275730" y="5768268"/>
            <a:ext cx="651164" cy="614362"/>
          </a:xfrm>
          <a:prstGeom prst="roundRect">
            <a:avLst/>
          </a:prstGeom>
          <a:noFill/>
          <a:ln>
            <a:solidFill>
              <a:srgbClr val="EA419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ounded Rectangle 5">
            <a:extLst>
              <a:ext uri="{FF2B5EF4-FFF2-40B4-BE49-F238E27FC236}">
                <a16:creationId xmlns:a16="http://schemas.microsoft.com/office/drawing/2014/main" id="{E54520AB-923A-4C05-9E76-1847BAE1F6E3}"/>
              </a:ext>
            </a:extLst>
          </p:cNvPr>
          <p:cNvSpPr/>
          <p:nvPr/>
        </p:nvSpPr>
        <p:spPr>
          <a:xfrm>
            <a:off x="10241959" y="5782631"/>
            <a:ext cx="718706" cy="585636"/>
          </a:xfrm>
          <a:prstGeom prst="roundRect">
            <a:avLst/>
          </a:prstGeom>
          <a:noFill/>
          <a:ln w="28575" cap="flat" cmpd="sng" algn="ctr">
            <a:noFill/>
            <a:prstDash val="lgDashDot"/>
            <a:miter lim="800000"/>
          </a:ln>
          <a:effectLst/>
        </p:spPr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18</a:t>
            </a:r>
          </a:p>
        </p:txBody>
      </p:sp>
      <p:sp>
        <p:nvSpPr>
          <p:cNvPr id="3" name="Text Box 5">
            <a:extLst>
              <a:ext uri="{FF2B5EF4-FFF2-40B4-BE49-F238E27FC236}">
                <a16:creationId xmlns:a16="http://schemas.microsoft.com/office/drawing/2014/main" id="{800A28C0-437C-3664-8247-8430CBC38F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50399" y="924595"/>
            <a:ext cx="9283175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base">
              <a:spcBef>
                <a:spcPct val="50000"/>
              </a:spcBef>
              <a:spcAft>
                <a:spcPct val="0"/>
              </a:spcAft>
              <a:defRPr/>
            </a:pPr>
            <a:r>
              <a:rPr lang="en-US" altLang="en-US" sz="2800" b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Xem tranh rồi đếm số cây mỗi loại :</a:t>
            </a:r>
            <a:endParaRPr lang="en-US" altLang="en-US" sz="2800" b="1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9063D50-9FA8-1A02-846A-8E3C57AED4B4}"/>
              </a:ext>
            </a:extLst>
          </p:cNvPr>
          <p:cNvSpPr/>
          <p:nvPr/>
        </p:nvSpPr>
        <p:spPr>
          <a:xfrm>
            <a:off x="1129780" y="920960"/>
            <a:ext cx="613186" cy="588410"/>
          </a:xfrm>
          <a:prstGeom prst="ellipse">
            <a:avLst/>
          </a:prstGeom>
          <a:solidFill>
            <a:srgbClr val="5B9BD5"/>
          </a:solidFill>
          <a:ln w="38100" cap="flat" cmpd="sng" algn="ctr">
            <a:solidFill>
              <a:srgbClr val="0070C0"/>
            </a:solidFill>
            <a:prstDash val="solid"/>
            <a:miter lim="800000"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="1" kern="0" dirty="0">
                <a:solidFill>
                  <a:prstClr val="white"/>
                </a:solidFill>
                <a:latin typeface="UTM Avo" panose="02040603050506020204" pitchFamily="18" charset="0"/>
              </a:rPr>
              <a:t>5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20803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2" grpId="0"/>
      <p:bldP spid="33" grpId="0" animBg="1"/>
      <p:bldP spid="35" grpId="0"/>
      <p:bldP spid="36" grpId="0" animBg="1"/>
      <p:bldP spid="38" grpId="0"/>
      <p:bldP spid="39" grpId="0" animBg="1"/>
      <p:bldP spid="41" grpId="0"/>
      <p:bldP spid="3" grpId="0"/>
      <p:bldP spid="5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8" descr="觅元素58b0fbac4bf92">
            <a:extLst>
              <a:ext uri="{FF2B5EF4-FFF2-40B4-BE49-F238E27FC236}">
                <a16:creationId xmlns:a16="http://schemas.microsoft.com/office/drawing/2014/main" id="{D58665DD-9139-4EF7-81C4-6EBFE489BBEB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473879"/>
            <a:ext cx="5212715" cy="740410"/>
          </a:xfrm>
          <a:prstGeom prst="rect">
            <a:avLst/>
          </a:prstGeom>
        </p:spPr>
      </p:pic>
      <p:pic>
        <p:nvPicPr>
          <p:cNvPr id="5" name="图片 15" descr="a05684f714522ad77246dba9447411ba">
            <a:extLst>
              <a:ext uri="{FF2B5EF4-FFF2-40B4-BE49-F238E27FC236}">
                <a16:creationId xmlns:a16="http://schemas.microsoft.com/office/drawing/2014/main" id="{85CACD44-514D-4517-A8BD-97EF92C2F6EB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346193" flipH="1">
            <a:off x="7626542" y="3441414"/>
            <a:ext cx="4002630" cy="2830384"/>
          </a:xfrm>
          <a:prstGeom prst="rect">
            <a:avLst/>
          </a:prstGeom>
        </p:spPr>
      </p:pic>
      <p:pic>
        <p:nvPicPr>
          <p:cNvPr id="6" name="图片 1" descr="fc85f2a324e3c42c2067966f589847df">
            <a:extLst>
              <a:ext uri="{FF2B5EF4-FFF2-40B4-BE49-F238E27FC236}">
                <a16:creationId xmlns:a16="http://schemas.microsoft.com/office/drawing/2014/main" id="{5C1ACBCE-0FA0-4817-A1BD-52607BBBDD06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938051" y="4443456"/>
            <a:ext cx="1780433" cy="2060845"/>
          </a:xfrm>
          <a:prstGeom prst="rect">
            <a:avLst/>
          </a:prstGeom>
        </p:spPr>
      </p:pic>
      <p:pic>
        <p:nvPicPr>
          <p:cNvPr id="7" name="图片 3" descr="fc85f2a324e3c42c2067966f589847df">
            <a:extLst>
              <a:ext uri="{FF2B5EF4-FFF2-40B4-BE49-F238E27FC236}">
                <a16:creationId xmlns:a16="http://schemas.microsoft.com/office/drawing/2014/main" id="{BD954D33-775F-4D30-94B0-795D2FD1F1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03657" y="4104001"/>
            <a:ext cx="2956702" cy="1855380"/>
          </a:xfrm>
          <a:prstGeom prst="rect">
            <a:avLst/>
          </a:prstGeom>
        </p:spPr>
      </p:pic>
      <p:grpSp>
        <p:nvGrpSpPr>
          <p:cNvPr id="8" name="Nhóm 7">
            <a:extLst>
              <a:ext uri="{FF2B5EF4-FFF2-40B4-BE49-F238E27FC236}">
                <a16:creationId xmlns:a16="http://schemas.microsoft.com/office/drawing/2014/main" id="{32084167-7FAD-4265-9C68-D65BEDBE26A3}"/>
              </a:ext>
            </a:extLst>
          </p:cNvPr>
          <p:cNvGrpSpPr/>
          <p:nvPr/>
        </p:nvGrpSpPr>
        <p:grpSpPr>
          <a:xfrm>
            <a:off x="680024" y="818491"/>
            <a:ext cx="3626802" cy="2742797"/>
            <a:chOff x="-230853" y="7620"/>
            <a:chExt cx="3626802" cy="2742797"/>
          </a:xfrm>
        </p:grpSpPr>
        <p:grpSp>
          <p:nvGrpSpPr>
            <p:cNvPr id="9" name="Nhóm 8">
              <a:extLst>
                <a:ext uri="{FF2B5EF4-FFF2-40B4-BE49-F238E27FC236}">
                  <a16:creationId xmlns:a16="http://schemas.microsoft.com/office/drawing/2014/main" id="{3EF87F29-D949-4DA0-A2B6-19A6124E5734}"/>
                </a:ext>
              </a:extLst>
            </p:cNvPr>
            <p:cNvGrpSpPr/>
            <p:nvPr/>
          </p:nvGrpSpPr>
          <p:grpSpPr>
            <a:xfrm>
              <a:off x="-230853" y="7620"/>
              <a:ext cx="3467735" cy="2742797"/>
              <a:chOff x="425593" y="325580"/>
              <a:chExt cx="3467735" cy="2742797"/>
            </a:xfrm>
          </p:grpSpPr>
          <p:pic>
            <p:nvPicPr>
              <p:cNvPr id="11" name="图片 7" descr="572005ec0a0c4">
                <a:extLst>
                  <a:ext uri="{FF2B5EF4-FFF2-40B4-BE49-F238E27FC236}">
                    <a16:creationId xmlns:a16="http://schemas.microsoft.com/office/drawing/2014/main" id="{7DC3171A-8F9F-41A0-BEFC-380D2A748E9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rcRect/>
              <a:stretch>
                <a:fillRect/>
              </a:stretch>
            </p:blipFill>
            <p:spPr>
              <a:xfrm>
                <a:off x="425593" y="325580"/>
                <a:ext cx="3467735" cy="1959610"/>
              </a:xfrm>
              <a:prstGeom prst="rect">
                <a:avLst/>
              </a:prstGeom>
            </p:spPr>
          </p:pic>
          <p:sp>
            <p:nvSpPr>
              <p:cNvPr id="12" name="Hình chữ nhật 11">
                <a:extLst>
                  <a:ext uri="{FF2B5EF4-FFF2-40B4-BE49-F238E27FC236}">
                    <a16:creationId xmlns:a16="http://schemas.microsoft.com/office/drawing/2014/main" id="{F0F14F4B-A0F6-43AB-AB88-D48E617A3554}"/>
                  </a:ext>
                </a:extLst>
              </p:cNvPr>
              <p:cNvSpPr/>
              <p:nvPr/>
            </p:nvSpPr>
            <p:spPr>
              <a:xfrm>
                <a:off x="2521527" y="1066800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  <p:sp>
            <p:nvSpPr>
              <p:cNvPr id="13" name="Hình chữ nhật 12">
                <a:extLst>
                  <a:ext uri="{FF2B5EF4-FFF2-40B4-BE49-F238E27FC236}">
                    <a16:creationId xmlns:a16="http://schemas.microsoft.com/office/drawing/2014/main" id="{0BBD4EA2-62F3-4C8B-83C3-A163800FA79D}"/>
                  </a:ext>
                </a:extLst>
              </p:cNvPr>
              <p:cNvSpPr/>
              <p:nvPr/>
            </p:nvSpPr>
            <p:spPr>
              <a:xfrm>
                <a:off x="2159460" y="1752195"/>
                <a:ext cx="1371600" cy="1316182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/>
                  <a:ea typeface="+mn-ea"/>
                  <a:cs typeface="+mn-cs"/>
                </a:endParaRPr>
              </a:p>
            </p:txBody>
          </p:sp>
        </p:grpSp>
        <p:pic>
          <p:nvPicPr>
            <p:cNvPr id="10" name="Hình ảnh 9">
              <a:extLst>
                <a:ext uri="{FF2B5EF4-FFF2-40B4-BE49-F238E27FC236}">
                  <a16:creationId xmlns:a16="http://schemas.microsoft.com/office/drawing/2014/main" id="{B79163BE-F285-462E-9780-094FC2E21E1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66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3015" y="772220"/>
              <a:ext cx="1892934" cy="1060043"/>
            </a:xfrm>
            <a:prstGeom prst="rect">
              <a:avLst/>
            </a:prstGeom>
          </p:spPr>
        </p:pic>
      </p:grpSp>
      <p:sp>
        <p:nvSpPr>
          <p:cNvPr id="14" name="标题 1">
            <a:extLst>
              <a:ext uri="{FF2B5EF4-FFF2-40B4-BE49-F238E27FC236}">
                <a16:creationId xmlns:a16="http://schemas.microsoft.com/office/drawing/2014/main" id="{32DA0F2D-3A79-4608-AC3B-E813FEF24C75}"/>
              </a:ext>
            </a:extLst>
          </p:cNvPr>
          <p:cNvSpPr txBox="1">
            <a:spLocks/>
          </p:cNvSpPr>
          <p:nvPr/>
        </p:nvSpPr>
        <p:spPr>
          <a:xfrm>
            <a:off x="2018518" y="3134300"/>
            <a:ext cx="8872419" cy="929240"/>
          </a:xfrm>
          <a:prstGeom prst="rect">
            <a:avLst/>
          </a:prstGeom>
        </p:spPr>
        <p:txBody>
          <a:bodyPr spcFirstLastPara="1" numCol="1" anchor="ctr" anchorCtr="0">
            <a:prstTxWarp prst="textArchUp">
              <a:avLst/>
            </a:prstTxWarp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Tạm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biệt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và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hẹn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gặp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 </a:t>
            </a:r>
            <a:r>
              <a:rPr kumimoji="0" lang="vi-VN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lại</a:t>
            </a:r>
            <a:r>
              <a:rPr kumimoji="0" lang="vi-VN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/>
                <a:ea typeface="+mj-ea"/>
                <a:cs typeface="+mj-cs"/>
                <a:sym typeface="+mn-lt"/>
              </a:rPr>
              <a:t>!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/>
              <a:ea typeface="+mj-ea"/>
              <a:cs typeface="+mj-cs"/>
              <a:sym typeface="+mn-lt"/>
            </a:endParaRPr>
          </a:p>
        </p:txBody>
      </p:sp>
      <p:pic>
        <p:nvPicPr>
          <p:cNvPr id="17" name="Content Placeholder 19" descr="chimxanh.png">
            <a:extLst>
              <a:ext uri="{FF2B5EF4-FFF2-40B4-BE49-F238E27FC236}">
                <a16:creationId xmlns:a16="http://schemas.microsoft.com/office/drawing/2014/main" id="{180103B2-ADFB-4699-B6DA-FCD74D950B6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969535" y="2069175"/>
            <a:ext cx="700405" cy="614045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19" name="PA_图片 6" descr="图片包含 运输, 气球, 航空器&#10;&#10;已生成极高可信度的说明">
            <a:extLst>
              <a:ext uri="{FF2B5EF4-FFF2-40B4-BE49-F238E27FC236}">
                <a16:creationId xmlns:a16="http://schemas.microsoft.com/office/drawing/2014/main" id="{DBCA06F1-AA72-41D8-8526-FE48BABE81F6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778964" y="286818"/>
            <a:ext cx="1351528" cy="1177202"/>
          </a:xfrm>
          <a:prstGeom prst="rect">
            <a:avLst/>
          </a:prstGeom>
        </p:spPr>
      </p:pic>
      <p:pic>
        <p:nvPicPr>
          <p:cNvPr id="20" name="PA_图片 6">
            <a:extLst>
              <a:ext uri="{FF2B5EF4-FFF2-40B4-BE49-F238E27FC236}">
                <a16:creationId xmlns:a16="http://schemas.microsoft.com/office/drawing/2014/main" id="{B46F75CC-2F1C-4C20-AAB2-2B922598FED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09237" y="611638"/>
            <a:ext cx="1232156" cy="8929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1500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3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6.xml><?xml version="1.0" encoding="utf-8"?>
<a:theme xmlns:a="http://schemas.openxmlformats.org/drawingml/2006/main" name="4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Chủ đề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455</TotalTime>
  <Words>375</Words>
  <Application>Microsoft Office PowerPoint</Application>
  <PresentationFormat>Widescreen</PresentationFormat>
  <Paragraphs>114</Paragraphs>
  <Slides>18</Slides>
  <Notes>9</Notes>
  <HiddenSlides>0</HiddenSlides>
  <MMClips>1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6</vt:i4>
      </vt:variant>
      <vt:variant>
        <vt:lpstr>Slide Titles</vt:lpstr>
      </vt:variant>
      <vt:variant>
        <vt:i4>18</vt:i4>
      </vt:variant>
    </vt:vector>
  </HeadingPairs>
  <TitlesOfParts>
    <vt:vector size="30" baseType="lpstr">
      <vt:lpstr>Aptos</vt:lpstr>
      <vt:lpstr>Times New Roman</vt:lpstr>
      <vt:lpstr>Calibri Light</vt:lpstr>
      <vt:lpstr>UTM Avo</vt:lpstr>
      <vt:lpstr>Arial</vt:lpstr>
      <vt:lpstr>Calibri</vt:lpstr>
      <vt:lpstr>2_Office Theme</vt:lpstr>
      <vt:lpstr>1_Office Theme</vt:lpstr>
      <vt:lpstr>3_Office Theme</vt:lpstr>
      <vt:lpstr>Office Theme</vt:lpstr>
      <vt:lpstr>Theme1</vt:lpstr>
      <vt:lpstr>4_Office Theme</vt:lpstr>
      <vt:lpstr>Tuần 20 Bài 41: Luyện tập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Bản trình bày PowerPoint</dc:title>
  <dc:creator>Huyền Bùi Thị Kim</dc:creator>
  <cp:lastModifiedBy>Loan Nguyễn</cp:lastModifiedBy>
  <cp:revision>105</cp:revision>
  <dcterms:created xsi:type="dcterms:W3CDTF">2021-11-30T14:51:06Z</dcterms:created>
  <dcterms:modified xsi:type="dcterms:W3CDTF">2024-12-25T07:33:30Z</dcterms:modified>
</cp:coreProperties>
</file>