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Lst>
  <p:notesMasterIdLst>
    <p:notesMasterId r:id="rId33"/>
  </p:notesMasterIdLst>
  <p:sldIdLst>
    <p:sldId id="256" r:id="rId4"/>
    <p:sldId id="257" r:id="rId5"/>
    <p:sldId id="258" r:id="rId6"/>
    <p:sldId id="259" r:id="rId7"/>
    <p:sldId id="303" r:id="rId8"/>
    <p:sldId id="260" r:id="rId9"/>
    <p:sldId id="304" r:id="rId10"/>
    <p:sldId id="311" r:id="rId11"/>
    <p:sldId id="283" r:id="rId12"/>
    <p:sldId id="305" r:id="rId13"/>
    <p:sldId id="293" r:id="rId14"/>
    <p:sldId id="301" r:id="rId15"/>
    <p:sldId id="306" r:id="rId16"/>
    <p:sldId id="272" r:id="rId17"/>
    <p:sldId id="273" r:id="rId18"/>
    <p:sldId id="284" r:id="rId19"/>
    <p:sldId id="285" r:id="rId20"/>
    <p:sldId id="288" r:id="rId21"/>
    <p:sldId id="286" r:id="rId22"/>
    <p:sldId id="307" r:id="rId23"/>
    <p:sldId id="274" r:id="rId24"/>
    <p:sldId id="308" r:id="rId25"/>
    <p:sldId id="261" r:id="rId26"/>
    <p:sldId id="262" r:id="rId27"/>
    <p:sldId id="291" r:id="rId28"/>
    <p:sldId id="309" r:id="rId29"/>
    <p:sldId id="271" r:id="rId30"/>
    <p:sldId id="312" r:id="rId31"/>
    <p:sldId id="267" r:id="rId32"/>
  </p:sldIdLst>
  <p:sldSz cx="12192000" cy="6858000"/>
  <p:notesSz cx="6858000" cy="9144000"/>
  <p:embeddedFontLst>
    <p:embeddedFont>
      <p:font typeface="Assistant" pitchFamily="2" charset="-79"/>
      <p:regular r:id="rId34"/>
      <p:bold r:id="rId35"/>
    </p:embeddedFont>
    <p:embeddedFont>
      <p:font typeface="DM Serif Display" pitchFamily="2" charset="0"/>
      <p:regular r:id="rId36"/>
      <p:italic r:id="rId37"/>
    </p:embeddedFont>
    <p:embeddedFont>
      <p:font typeface="UTM Avo" panose="02040603050506020204" pitchFamily="18"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9F7E69"/>
    <a:srgbClr val="A3D0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70" autoAdjust="0"/>
    <p:restoredTop sz="94660"/>
  </p:normalViewPr>
  <p:slideViewPr>
    <p:cSldViewPr snapToGrid="0">
      <p:cViewPr varScale="1">
        <p:scale>
          <a:sx n="82" d="100"/>
          <a:sy n="82" d="100"/>
        </p:scale>
        <p:origin x="132"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6.fntdata"/><Relationship Id="rId21" Type="http://schemas.openxmlformats.org/officeDocument/2006/relationships/slide" Target="slides/slide18.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font" Target="fonts/font5.fntdata"/><Relationship Id="rId20" Type="http://schemas.openxmlformats.org/officeDocument/2006/relationships/slide" Target="slides/slide17.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095806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311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3553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3866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328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085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734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7115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8347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1832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973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8785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2597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6162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962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7628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841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65885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15300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60833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77675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48843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503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45842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40158223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0882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39586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487800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59238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252972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23203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127963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093317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187921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24004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858855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530953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5774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840517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95368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45676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41017874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mi-thuat-6/1/32/442/" TargetMode="External"/><Relationship Id="rId2" Type="http://schemas.openxmlformats.org/officeDocument/2006/relationships/image" Target="../media/image1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3vrw2bCfn1k" TargetMode="External"/><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hyperlink" Target="https://youtu.be/bmDnClUZ9Nc" TargetMode="External"/><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mi-thuat-6/1/32/45/"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5/"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39.jpg"/></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thuật 6</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546934"/>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endParaRPr lang="en-US" b="1" dirty="0">
              <a:solidFill>
                <a:srgbClr val="002060"/>
              </a:solidFill>
              <a:latin typeface="UTM Avo" panose="02040603050506020204" pitchFamily="18" charset="0"/>
            </a:endParaRPr>
          </a:p>
          <a:p>
            <a:pPr algn="ctr">
              <a:lnSpc>
                <a:spcPct val="150000"/>
              </a:lnSpc>
              <a:buSzPts val="990"/>
              <a:buFont typeface="Arial"/>
              <a:buNone/>
            </a:pPr>
            <a:r>
              <a:rPr lang="en-US" b="1" dirty="0" err="1">
                <a:solidFill>
                  <a:srgbClr val="002060"/>
                </a:solidFill>
                <a:latin typeface="UTM Avo" panose="02040603050506020204" pitchFamily="18" charset="0"/>
              </a:rPr>
              <a:t>Quê</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hương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tươi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đẹp</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11: </a:t>
            </a:r>
            <a:r>
              <a:rPr lang="en-US" b="1" dirty="0" err="1">
                <a:solidFill>
                  <a:srgbClr val="FF0000"/>
                </a:solidFill>
                <a:latin typeface="UTM Avo" panose="02040603050506020204" pitchFamily="18" charset="0"/>
                <a:cs typeface="Arial" panose="020B0604020202020204" pitchFamily="34" charset="0"/>
              </a:rPr>
              <a:t>Ngày</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hội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quê</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em</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8623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6" name="Google Shape;3021;p40">
            <a:extLst>
              <a:ext uri="{FF2B5EF4-FFF2-40B4-BE49-F238E27FC236}">
                <a16:creationId xmlns:a16="http://schemas.microsoft.com/office/drawing/2014/main" id="{DE7B44DB-E35A-FFFE-0ED2-742A7A57029D}"/>
              </a:ext>
            </a:extLst>
          </p:cNvPr>
          <p:cNvSpPr/>
          <p:nvPr/>
        </p:nvSpPr>
        <p:spPr>
          <a:xfrm>
            <a:off x="9242461" y="2125749"/>
            <a:ext cx="1861200" cy="2489700"/>
          </a:xfrm>
          <a:prstGeom prst="rect">
            <a:avLst/>
          </a:prstGeom>
          <a:solidFill>
            <a:srgbClr val="FFFFFF"/>
          </a:solidFill>
          <a:ln w="9525" cap="flat" cmpd="sng">
            <a:solidFill>
              <a:srgbClr val="E4D7D7"/>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 name="Google Shape;3022;p40">
            <a:extLst>
              <a:ext uri="{FF2B5EF4-FFF2-40B4-BE49-F238E27FC236}">
                <a16:creationId xmlns:a16="http://schemas.microsoft.com/office/drawing/2014/main" id="{6963AAB9-1223-AAFC-A8F5-A0C0C1C32C16}"/>
              </a:ext>
            </a:extLst>
          </p:cNvPr>
          <p:cNvSpPr/>
          <p:nvPr/>
        </p:nvSpPr>
        <p:spPr>
          <a:xfrm>
            <a:off x="7020602" y="3255099"/>
            <a:ext cx="2043656" cy="2734073"/>
          </a:xfrm>
          <a:prstGeom prst="rect">
            <a:avLst/>
          </a:prstGeom>
          <a:solidFill>
            <a:srgbClr val="FFFFFF"/>
          </a:solidFill>
          <a:ln w="9525" cap="flat" cmpd="sng">
            <a:solidFill>
              <a:srgbClr val="E4D7D7"/>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pic>
        <p:nvPicPr>
          <p:cNvPr id="8" name="Google Shape;3023;p40">
            <a:extLst>
              <a:ext uri="{FF2B5EF4-FFF2-40B4-BE49-F238E27FC236}">
                <a16:creationId xmlns:a16="http://schemas.microsoft.com/office/drawing/2014/main" id="{ED392096-F7B0-24B3-50DA-97C82D0C5907}"/>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a:off x="7154251" y="3429000"/>
            <a:ext cx="1804944" cy="2338951"/>
          </a:xfrm>
          <a:prstGeom prst="rect">
            <a:avLst/>
          </a:prstGeom>
          <a:noFill/>
          <a:ln>
            <a:noFill/>
          </a:ln>
        </p:spPr>
      </p:pic>
      <p:pic>
        <p:nvPicPr>
          <p:cNvPr id="9" name="Google Shape;3024;p40">
            <a:extLst>
              <a:ext uri="{FF2B5EF4-FFF2-40B4-BE49-F238E27FC236}">
                <a16:creationId xmlns:a16="http://schemas.microsoft.com/office/drawing/2014/main" id="{79829F0C-42E0-AF01-F169-A6E6E6BF6A34}"/>
              </a:ext>
            </a:extLst>
          </p:cNvPr>
          <p:cNvPicPr preferRelativeResize="0"/>
          <p:nvPr/>
        </p:nvPicPr>
        <p:blipFill>
          <a:blip r:embed="rId5">
            <a:extLst>
              <a:ext uri="{28A0092B-C50C-407E-A947-70E740481C1C}">
                <a14:useLocalDpi xmlns:a14="http://schemas.microsoft.com/office/drawing/2010/main" val="0"/>
              </a:ext>
            </a:extLst>
          </a:blip>
          <a:stretch>
            <a:fillRect/>
          </a:stretch>
        </p:blipFill>
        <p:spPr>
          <a:xfrm flipH="1">
            <a:off x="9353611" y="2329781"/>
            <a:ext cx="1638900" cy="2067535"/>
          </a:xfrm>
          <a:prstGeom prst="rect">
            <a:avLst/>
          </a:prstGeom>
          <a:noFill/>
          <a:ln>
            <a:noFill/>
          </a:ln>
        </p:spPr>
      </p:pic>
      <p:grpSp>
        <p:nvGrpSpPr>
          <p:cNvPr id="17" name="Google Shape;3025;p40">
            <a:extLst>
              <a:ext uri="{FF2B5EF4-FFF2-40B4-BE49-F238E27FC236}">
                <a16:creationId xmlns:a16="http://schemas.microsoft.com/office/drawing/2014/main" id="{D9D34DB9-F503-FDE5-901C-4F16047B3AB3}"/>
              </a:ext>
            </a:extLst>
          </p:cNvPr>
          <p:cNvGrpSpPr/>
          <p:nvPr/>
        </p:nvGrpSpPr>
        <p:grpSpPr>
          <a:xfrm>
            <a:off x="9336715" y="4021229"/>
            <a:ext cx="604435" cy="967613"/>
            <a:chOff x="7193270" y="2108414"/>
            <a:chExt cx="501856" cy="803465"/>
          </a:xfrm>
        </p:grpSpPr>
        <p:sp>
          <p:nvSpPr>
            <p:cNvPr id="18" name="Google Shape;3026;p40">
              <a:extLst>
                <a:ext uri="{FF2B5EF4-FFF2-40B4-BE49-F238E27FC236}">
                  <a16:creationId xmlns:a16="http://schemas.microsoft.com/office/drawing/2014/main" id="{F80F6B5A-FD04-A871-D70B-26FBEB788B33}"/>
                </a:ext>
              </a:extLst>
            </p:cNvPr>
            <p:cNvSpPr/>
            <p:nvPr/>
          </p:nvSpPr>
          <p:spPr>
            <a:xfrm rot="575176">
              <a:off x="7253075" y="2135003"/>
              <a:ext cx="382246" cy="750286"/>
            </a:xfrm>
            <a:custGeom>
              <a:avLst/>
              <a:gdLst/>
              <a:ahLst/>
              <a:cxnLst/>
              <a:rect l="l" t="t" r="r" b="b"/>
              <a:pathLst>
                <a:path w="9767" h="19171" extrusionOk="0">
                  <a:moveTo>
                    <a:pt x="7648" y="0"/>
                  </a:moveTo>
                  <a:lnTo>
                    <a:pt x="1566" y="1289"/>
                  </a:lnTo>
                  <a:lnTo>
                    <a:pt x="1" y="17417"/>
                  </a:lnTo>
                  <a:lnTo>
                    <a:pt x="6264" y="19170"/>
                  </a:lnTo>
                  <a:lnTo>
                    <a:pt x="9767" y="16033"/>
                  </a:lnTo>
                  <a:lnTo>
                    <a:pt x="7648" y="0"/>
                  </a:ln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19" name="Google Shape;3027;p40">
              <a:extLst>
                <a:ext uri="{FF2B5EF4-FFF2-40B4-BE49-F238E27FC236}">
                  <a16:creationId xmlns:a16="http://schemas.microsoft.com/office/drawing/2014/main" id="{93B53A9F-124A-CA91-9E0A-8E2C09D0E839}"/>
                </a:ext>
              </a:extLst>
            </p:cNvPr>
            <p:cNvSpPr/>
            <p:nvPr/>
          </p:nvSpPr>
          <p:spPr>
            <a:xfrm rot="575176">
              <a:off x="7327965" y="2219263"/>
              <a:ext cx="232471" cy="479461"/>
            </a:xfrm>
            <a:custGeom>
              <a:avLst/>
              <a:gdLst/>
              <a:ahLst/>
              <a:cxnLst/>
              <a:rect l="l" t="t" r="r" b="b"/>
              <a:pathLst>
                <a:path w="5940" h="12251" extrusionOk="0">
                  <a:moveTo>
                    <a:pt x="3557" y="0"/>
                  </a:moveTo>
                  <a:cubicBezTo>
                    <a:pt x="2560" y="615"/>
                    <a:pt x="1617" y="1046"/>
                    <a:pt x="0" y="1213"/>
                  </a:cubicBezTo>
                  <a:lnTo>
                    <a:pt x="0" y="1548"/>
                  </a:lnTo>
                  <a:lnTo>
                    <a:pt x="1449" y="1548"/>
                  </a:lnTo>
                  <a:cubicBezTo>
                    <a:pt x="2163" y="1548"/>
                    <a:pt x="2512" y="1780"/>
                    <a:pt x="2512" y="2378"/>
                  </a:cubicBezTo>
                  <a:lnTo>
                    <a:pt x="2512" y="10778"/>
                  </a:lnTo>
                  <a:cubicBezTo>
                    <a:pt x="2512" y="11611"/>
                    <a:pt x="1832" y="11840"/>
                    <a:pt x="236" y="11840"/>
                  </a:cubicBezTo>
                  <a:lnTo>
                    <a:pt x="236" y="12250"/>
                  </a:lnTo>
                  <a:lnTo>
                    <a:pt x="5939" y="12250"/>
                  </a:lnTo>
                  <a:lnTo>
                    <a:pt x="5939" y="11837"/>
                  </a:lnTo>
                  <a:cubicBezTo>
                    <a:pt x="4323" y="11837"/>
                    <a:pt x="3557" y="11605"/>
                    <a:pt x="3557" y="10774"/>
                  </a:cubicBezTo>
                  <a:lnTo>
                    <a:pt x="3557" y="0"/>
                  </a:ln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grpSp>
        <p:nvGrpSpPr>
          <p:cNvPr id="20" name="Google Shape;3028;p40">
            <a:extLst>
              <a:ext uri="{FF2B5EF4-FFF2-40B4-BE49-F238E27FC236}">
                <a16:creationId xmlns:a16="http://schemas.microsoft.com/office/drawing/2014/main" id="{D5D13A73-6792-450C-B265-E27D043A683D}"/>
              </a:ext>
            </a:extLst>
          </p:cNvPr>
          <p:cNvGrpSpPr/>
          <p:nvPr/>
        </p:nvGrpSpPr>
        <p:grpSpPr>
          <a:xfrm>
            <a:off x="10035311" y="4102051"/>
            <a:ext cx="898499" cy="190203"/>
            <a:chOff x="7832800" y="2446852"/>
            <a:chExt cx="898499" cy="190203"/>
          </a:xfrm>
        </p:grpSpPr>
        <p:sp>
          <p:nvSpPr>
            <p:cNvPr id="21" name="Google Shape;3029;p40">
              <a:extLst>
                <a:ext uri="{FF2B5EF4-FFF2-40B4-BE49-F238E27FC236}">
                  <a16:creationId xmlns:a16="http://schemas.microsoft.com/office/drawing/2014/main" id="{B36F325A-9323-411E-D240-2AB3BAD981D0}"/>
                </a:ext>
              </a:extLst>
            </p:cNvPr>
            <p:cNvSpPr/>
            <p:nvPr/>
          </p:nvSpPr>
          <p:spPr>
            <a:xfrm>
              <a:off x="8394508" y="2529952"/>
              <a:ext cx="291996" cy="86455"/>
            </a:xfrm>
            <a:custGeom>
              <a:avLst/>
              <a:gdLst/>
              <a:ahLst/>
              <a:cxnLst/>
              <a:rect l="l" t="t" r="r" b="b"/>
              <a:pathLst>
                <a:path w="8018" h="2374" extrusionOk="0">
                  <a:moveTo>
                    <a:pt x="6662" y="76"/>
                  </a:moveTo>
                  <a:cubicBezTo>
                    <a:pt x="6740" y="76"/>
                    <a:pt x="6814" y="109"/>
                    <a:pt x="6870" y="162"/>
                  </a:cubicBezTo>
                  <a:cubicBezTo>
                    <a:pt x="6941" y="244"/>
                    <a:pt x="6945" y="360"/>
                    <a:pt x="6914" y="455"/>
                  </a:cubicBezTo>
                  <a:cubicBezTo>
                    <a:pt x="6870" y="626"/>
                    <a:pt x="6743" y="763"/>
                    <a:pt x="6596" y="862"/>
                  </a:cubicBezTo>
                  <a:cubicBezTo>
                    <a:pt x="6449" y="961"/>
                    <a:pt x="6282" y="1026"/>
                    <a:pt x="6121" y="1081"/>
                  </a:cubicBezTo>
                  <a:cubicBezTo>
                    <a:pt x="6138" y="872"/>
                    <a:pt x="6190" y="667"/>
                    <a:pt x="6275" y="472"/>
                  </a:cubicBezTo>
                  <a:cubicBezTo>
                    <a:pt x="6316" y="380"/>
                    <a:pt x="6367" y="285"/>
                    <a:pt x="6436" y="209"/>
                  </a:cubicBezTo>
                  <a:cubicBezTo>
                    <a:pt x="6494" y="144"/>
                    <a:pt x="6565" y="80"/>
                    <a:pt x="6651" y="76"/>
                  </a:cubicBezTo>
                  <a:cubicBezTo>
                    <a:pt x="6655" y="76"/>
                    <a:pt x="6658" y="76"/>
                    <a:pt x="6662" y="76"/>
                  </a:cubicBezTo>
                  <a:close/>
                  <a:moveTo>
                    <a:pt x="3808" y="959"/>
                  </a:moveTo>
                  <a:cubicBezTo>
                    <a:pt x="3921" y="959"/>
                    <a:pt x="4023" y="1056"/>
                    <a:pt x="4023" y="1173"/>
                  </a:cubicBezTo>
                  <a:cubicBezTo>
                    <a:pt x="4023" y="1337"/>
                    <a:pt x="3873" y="1443"/>
                    <a:pt x="3739" y="1508"/>
                  </a:cubicBezTo>
                  <a:cubicBezTo>
                    <a:pt x="3695" y="1528"/>
                    <a:pt x="3640" y="1545"/>
                    <a:pt x="3579" y="1563"/>
                  </a:cubicBezTo>
                  <a:cubicBezTo>
                    <a:pt x="3493" y="1566"/>
                    <a:pt x="3408" y="1566"/>
                    <a:pt x="3323" y="1573"/>
                  </a:cubicBezTo>
                  <a:cubicBezTo>
                    <a:pt x="3340" y="1457"/>
                    <a:pt x="3377" y="1344"/>
                    <a:pt x="3439" y="1248"/>
                  </a:cubicBezTo>
                  <a:cubicBezTo>
                    <a:pt x="3510" y="1135"/>
                    <a:pt x="3623" y="1012"/>
                    <a:pt x="3750" y="968"/>
                  </a:cubicBezTo>
                  <a:cubicBezTo>
                    <a:pt x="3769" y="962"/>
                    <a:pt x="3788" y="959"/>
                    <a:pt x="3808" y="959"/>
                  </a:cubicBezTo>
                  <a:close/>
                  <a:moveTo>
                    <a:pt x="5566" y="1500"/>
                  </a:moveTo>
                  <a:cubicBezTo>
                    <a:pt x="5733" y="1500"/>
                    <a:pt x="5901" y="1526"/>
                    <a:pt x="6060" y="1580"/>
                  </a:cubicBezTo>
                  <a:cubicBezTo>
                    <a:pt x="6162" y="1614"/>
                    <a:pt x="6275" y="1665"/>
                    <a:pt x="6340" y="1754"/>
                  </a:cubicBezTo>
                  <a:cubicBezTo>
                    <a:pt x="6412" y="1853"/>
                    <a:pt x="6395" y="1983"/>
                    <a:pt x="6313" y="2072"/>
                  </a:cubicBezTo>
                  <a:cubicBezTo>
                    <a:pt x="6250" y="2138"/>
                    <a:pt x="6168" y="2163"/>
                    <a:pt x="6080" y="2163"/>
                  </a:cubicBezTo>
                  <a:cubicBezTo>
                    <a:pt x="5901" y="2163"/>
                    <a:pt x="5695" y="2058"/>
                    <a:pt x="5564" y="1983"/>
                  </a:cubicBezTo>
                  <a:cubicBezTo>
                    <a:pt x="5376" y="1867"/>
                    <a:pt x="5216" y="1720"/>
                    <a:pt x="5058" y="1566"/>
                  </a:cubicBezTo>
                  <a:cubicBezTo>
                    <a:pt x="5137" y="1556"/>
                    <a:pt x="5219" y="1539"/>
                    <a:pt x="5301" y="1522"/>
                  </a:cubicBezTo>
                  <a:cubicBezTo>
                    <a:pt x="5389" y="1507"/>
                    <a:pt x="5477" y="1500"/>
                    <a:pt x="5566" y="1500"/>
                  </a:cubicBezTo>
                  <a:close/>
                  <a:moveTo>
                    <a:pt x="2328" y="1733"/>
                  </a:moveTo>
                  <a:cubicBezTo>
                    <a:pt x="2345" y="1733"/>
                    <a:pt x="2362" y="1737"/>
                    <a:pt x="2379" y="1737"/>
                  </a:cubicBezTo>
                  <a:cubicBezTo>
                    <a:pt x="2591" y="1781"/>
                    <a:pt x="2793" y="1887"/>
                    <a:pt x="2960" y="2034"/>
                  </a:cubicBezTo>
                  <a:cubicBezTo>
                    <a:pt x="3015" y="2085"/>
                    <a:pt x="3080" y="2140"/>
                    <a:pt x="3121" y="2205"/>
                  </a:cubicBezTo>
                  <a:cubicBezTo>
                    <a:pt x="3138" y="2232"/>
                    <a:pt x="3152" y="2273"/>
                    <a:pt x="3135" y="2307"/>
                  </a:cubicBezTo>
                  <a:lnTo>
                    <a:pt x="3121" y="2318"/>
                  </a:lnTo>
                  <a:cubicBezTo>
                    <a:pt x="3118" y="2314"/>
                    <a:pt x="3104" y="2314"/>
                    <a:pt x="3104" y="2314"/>
                  </a:cubicBezTo>
                  <a:cubicBezTo>
                    <a:pt x="3080" y="2307"/>
                    <a:pt x="3053" y="2297"/>
                    <a:pt x="3032" y="2287"/>
                  </a:cubicBezTo>
                  <a:cubicBezTo>
                    <a:pt x="2875" y="2229"/>
                    <a:pt x="2718" y="2164"/>
                    <a:pt x="2581" y="2065"/>
                  </a:cubicBezTo>
                  <a:cubicBezTo>
                    <a:pt x="2465" y="1979"/>
                    <a:pt x="2369" y="1870"/>
                    <a:pt x="2328" y="1733"/>
                  </a:cubicBezTo>
                  <a:close/>
                  <a:moveTo>
                    <a:pt x="6736" y="0"/>
                  </a:moveTo>
                  <a:cubicBezTo>
                    <a:pt x="6507" y="0"/>
                    <a:pt x="6318" y="138"/>
                    <a:pt x="6196" y="329"/>
                  </a:cubicBezTo>
                  <a:cubicBezTo>
                    <a:pt x="6036" y="585"/>
                    <a:pt x="5957" y="893"/>
                    <a:pt x="5947" y="1190"/>
                  </a:cubicBezTo>
                  <a:cubicBezTo>
                    <a:pt x="5246" y="1381"/>
                    <a:pt x="4529" y="1504"/>
                    <a:pt x="3804" y="1545"/>
                  </a:cubicBezTo>
                  <a:cubicBezTo>
                    <a:pt x="3965" y="1477"/>
                    <a:pt x="4139" y="1371"/>
                    <a:pt x="4180" y="1197"/>
                  </a:cubicBezTo>
                  <a:cubicBezTo>
                    <a:pt x="4227" y="1001"/>
                    <a:pt x="4065" y="879"/>
                    <a:pt x="3887" y="879"/>
                  </a:cubicBezTo>
                  <a:cubicBezTo>
                    <a:pt x="3884" y="879"/>
                    <a:pt x="3882" y="879"/>
                    <a:pt x="3880" y="879"/>
                  </a:cubicBezTo>
                  <a:cubicBezTo>
                    <a:pt x="3681" y="883"/>
                    <a:pt x="3490" y="999"/>
                    <a:pt x="3360" y="1149"/>
                  </a:cubicBezTo>
                  <a:cubicBezTo>
                    <a:pt x="3254" y="1269"/>
                    <a:pt x="3189" y="1412"/>
                    <a:pt x="3162" y="1566"/>
                  </a:cubicBezTo>
                  <a:cubicBezTo>
                    <a:pt x="2776" y="1566"/>
                    <a:pt x="2393" y="1549"/>
                    <a:pt x="2007" y="1508"/>
                  </a:cubicBezTo>
                  <a:cubicBezTo>
                    <a:pt x="1453" y="1446"/>
                    <a:pt x="907" y="1344"/>
                    <a:pt x="367" y="1204"/>
                  </a:cubicBezTo>
                  <a:cubicBezTo>
                    <a:pt x="359" y="1202"/>
                    <a:pt x="351" y="1201"/>
                    <a:pt x="342" y="1201"/>
                  </a:cubicBezTo>
                  <a:cubicBezTo>
                    <a:pt x="228" y="1201"/>
                    <a:pt x="1" y="1330"/>
                    <a:pt x="165" y="1375"/>
                  </a:cubicBezTo>
                  <a:cubicBezTo>
                    <a:pt x="814" y="1545"/>
                    <a:pt x="1477" y="1658"/>
                    <a:pt x="2144" y="1709"/>
                  </a:cubicBezTo>
                  <a:cubicBezTo>
                    <a:pt x="2178" y="1870"/>
                    <a:pt x="2284" y="2010"/>
                    <a:pt x="2417" y="2109"/>
                  </a:cubicBezTo>
                  <a:cubicBezTo>
                    <a:pt x="2502" y="2171"/>
                    <a:pt x="2591" y="2222"/>
                    <a:pt x="2690" y="2260"/>
                  </a:cubicBezTo>
                  <a:cubicBezTo>
                    <a:pt x="2776" y="2297"/>
                    <a:pt x="2871" y="2342"/>
                    <a:pt x="2964" y="2366"/>
                  </a:cubicBezTo>
                  <a:cubicBezTo>
                    <a:pt x="2989" y="2371"/>
                    <a:pt x="3015" y="2374"/>
                    <a:pt x="3042" y="2374"/>
                  </a:cubicBezTo>
                  <a:cubicBezTo>
                    <a:pt x="3114" y="2374"/>
                    <a:pt x="3190" y="2353"/>
                    <a:pt x="3247" y="2311"/>
                  </a:cubicBezTo>
                  <a:cubicBezTo>
                    <a:pt x="3323" y="2249"/>
                    <a:pt x="3302" y="2174"/>
                    <a:pt x="3247" y="2109"/>
                  </a:cubicBezTo>
                  <a:cubicBezTo>
                    <a:pt x="3131" y="1969"/>
                    <a:pt x="2977" y="1853"/>
                    <a:pt x="2813" y="1771"/>
                  </a:cubicBezTo>
                  <a:cubicBezTo>
                    <a:pt x="2789" y="1761"/>
                    <a:pt x="2759" y="1747"/>
                    <a:pt x="2735" y="1737"/>
                  </a:cubicBezTo>
                  <a:lnTo>
                    <a:pt x="2735" y="1737"/>
                  </a:lnTo>
                  <a:cubicBezTo>
                    <a:pt x="2824" y="1739"/>
                    <a:pt x="2913" y="1740"/>
                    <a:pt x="3002" y="1740"/>
                  </a:cubicBezTo>
                  <a:cubicBezTo>
                    <a:pt x="3622" y="1740"/>
                    <a:pt x="4245" y="1688"/>
                    <a:pt x="4860" y="1590"/>
                  </a:cubicBezTo>
                  <a:cubicBezTo>
                    <a:pt x="5172" y="1892"/>
                    <a:pt x="5567" y="2252"/>
                    <a:pt x="6022" y="2252"/>
                  </a:cubicBezTo>
                  <a:cubicBezTo>
                    <a:pt x="6046" y="2252"/>
                    <a:pt x="6070" y="2251"/>
                    <a:pt x="6094" y="2249"/>
                  </a:cubicBezTo>
                  <a:cubicBezTo>
                    <a:pt x="6309" y="2232"/>
                    <a:pt x="6565" y="2075"/>
                    <a:pt x="6545" y="1833"/>
                  </a:cubicBezTo>
                  <a:cubicBezTo>
                    <a:pt x="6528" y="1610"/>
                    <a:pt x="6278" y="1504"/>
                    <a:pt x="6094" y="1453"/>
                  </a:cubicBezTo>
                  <a:cubicBezTo>
                    <a:pt x="5991" y="1422"/>
                    <a:pt x="5889" y="1405"/>
                    <a:pt x="5786" y="1392"/>
                  </a:cubicBezTo>
                  <a:cubicBezTo>
                    <a:pt x="5940" y="1354"/>
                    <a:pt x="6094" y="1310"/>
                    <a:pt x="6244" y="1269"/>
                  </a:cubicBezTo>
                  <a:cubicBezTo>
                    <a:pt x="6808" y="1101"/>
                    <a:pt x="7355" y="889"/>
                    <a:pt x="7884" y="633"/>
                  </a:cubicBezTo>
                  <a:cubicBezTo>
                    <a:pt x="7925" y="609"/>
                    <a:pt x="8018" y="565"/>
                    <a:pt x="7973" y="503"/>
                  </a:cubicBezTo>
                  <a:cubicBezTo>
                    <a:pt x="7964" y="490"/>
                    <a:pt x="7942" y="486"/>
                    <a:pt x="7917" y="486"/>
                  </a:cubicBezTo>
                  <a:cubicBezTo>
                    <a:pt x="7867" y="486"/>
                    <a:pt x="7800" y="503"/>
                    <a:pt x="7768" y="517"/>
                  </a:cubicBezTo>
                  <a:cubicBezTo>
                    <a:pt x="7235" y="773"/>
                    <a:pt x="6682" y="985"/>
                    <a:pt x="6111" y="1149"/>
                  </a:cubicBezTo>
                  <a:cubicBezTo>
                    <a:pt x="6487" y="1026"/>
                    <a:pt x="6958" y="845"/>
                    <a:pt x="7075" y="431"/>
                  </a:cubicBezTo>
                  <a:cubicBezTo>
                    <a:pt x="7102" y="319"/>
                    <a:pt x="7098" y="196"/>
                    <a:pt x="7023" y="107"/>
                  </a:cubicBezTo>
                  <a:cubicBezTo>
                    <a:pt x="6958" y="35"/>
                    <a:pt x="6856" y="4"/>
                    <a:pt x="6760" y="1"/>
                  </a:cubicBezTo>
                  <a:cubicBezTo>
                    <a:pt x="6752" y="1"/>
                    <a:pt x="6744" y="0"/>
                    <a:pt x="6736"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2" name="Google Shape;3030;p40">
              <a:extLst>
                <a:ext uri="{FF2B5EF4-FFF2-40B4-BE49-F238E27FC236}">
                  <a16:creationId xmlns:a16="http://schemas.microsoft.com/office/drawing/2014/main" id="{DC5F56DD-380F-8861-7166-73B9FFFC3BB8}"/>
                </a:ext>
              </a:extLst>
            </p:cNvPr>
            <p:cNvSpPr/>
            <p:nvPr/>
          </p:nvSpPr>
          <p:spPr>
            <a:xfrm>
              <a:off x="8688326" y="2510032"/>
              <a:ext cx="42973" cy="34196"/>
            </a:xfrm>
            <a:custGeom>
              <a:avLst/>
              <a:gdLst/>
              <a:ahLst/>
              <a:cxnLst/>
              <a:rect l="l" t="t" r="r" b="b"/>
              <a:pathLst>
                <a:path w="1180" h="939" extrusionOk="0">
                  <a:moveTo>
                    <a:pt x="720" y="59"/>
                  </a:moveTo>
                  <a:cubicBezTo>
                    <a:pt x="722" y="59"/>
                    <a:pt x="723" y="59"/>
                    <a:pt x="725" y="59"/>
                  </a:cubicBezTo>
                  <a:cubicBezTo>
                    <a:pt x="807" y="59"/>
                    <a:pt x="910" y="93"/>
                    <a:pt x="958" y="162"/>
                  </a:cubicBezTo>
                  <a:cubicBezTo>
                    <a:pt x="1012" y="244"/>
                    <a:pt x="958" y="350"/>
                    <a:pt x="910" y="418"/>
                  </a:cubicBezTo>
                  <a:cubicBezTo>
                    <a:pt x="828" y="548"/>
                    <a:pt x="698" y="633"/>
                    <a:pt x="561" y="691"/>
                  </a:cubicBezTo>
                  <a:cubicBezTo>
                    <a:pt x="431" y="753"/>
                    <a:pt x="295" y="797"/>
                    <a:pt x="162" y="845"/>
                  </a:cubicBezTo>
                  <a:cubicBezTo>
                    <a:pt x="206" y="668"/>
                    <a:pt x="247" y="486"/>
                    <a:pt x="346" y="329"/>
                  </a:cubicBezTo>
                  <a:cubicBezTo>
                    <a:pt x="424" y="201"/>
                    <a:pt x="558" y="59"/>
                    <a:pt x="720" y="59"/>
                  </a:cubicBezTo>
                  <a:close/>
                  <a:moveTo>
                    <a:pt x="814" y="0"/>
                  </a:moveTo>
                  <a:cubicBezTo>
                    <a:pt x="624" y="0"/>
                    <a:pt x="417" y="88"/>
                    <a:pt x="285" y="230"/>
                  </a:cubicBezTo>
                  <a:cubicBezTo>
                    <a:pt x="114" y="415"/>
                    <a:pt x="56" y="671"/>
                    <a:pt x="1" y="910"/>
                  </a:cubicBezTo>
                  <a:cubicBezTo>
                    <a:pt x="1" y="917"/>
                    <a:pt x="8" y="924"/>
                    <a:pt x="21" y="924"/>
                  </a:cubicBezTo>
                  <a:cubicBezTo>
                    <a:pt x="21" y="927"/>
                    <a:pt x="25" y="931"/>
                    <a:pt x="35" y="934"/>
                  </a:cubicBezTo>
                  <a:cubicBezTo>
                    <a:pt x="41" y="937"/>
                    <a:pt x="48" y="938"/>
                    <a:pt x="56" y="938"/>
                  </a:cubicBezTo>
                  <a:cubicBezTo>
                    <a:pt x="87" y="938"/>
                    <a:pt x="129" y="922"/>
                    <a:pt x="148" y="914"/>
                  </a:cubicBezTo>
                  <a:cubicBezTo>
                    <a:pt x="326" y="845"/>
                    <a:pt x="503" y="791"/>
                    <a:pt x="671" y="709"/>
                  </a:cubicBezTo>
                  <a:cubicBezTo>
                    <a:pt x="828" y="633"/>
                    <a:pt x="985" y="534"/>
                    <a:pt x="1081" y="384"/>
                  </a:cubicBezTo>
                  <a:cubicBezTo>
                    <a:pt x="1129" y="298"/>
                    <a:pt x="1180" y="189"/>
                    <a:pt x="1108" y="107"/>
                  </a:cubicBezTo>
                  <a:cubicBezTo>
                    <a:pt x="1043" y="35"/>
                    <a:pt x="941" y="5"/>
                    <a:pt x="845" y="1"/>
                  </a:cubicBezTo>
                  <a:cubicBezTo>
                    <a:pt x="835" y="1"/>
                    <a:pt x="824" y="0"/>
                    <a:pt x="814"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3" name="Google Shape;3031;p40">
              <a:extLst>
                <a:ext uri="{FF2B5EF4-FFF2-40B4-BE49-F238E27FC236}">
                  <a16:creationId xmlns:a16="http://schemas.microsoft.com/office/drawing/2014/main" id="{5AAD5136-18C7-7F97-1AC9-12FAA2E31258}"/>
                </a:ext>
              </a:extLst>
            </p:cNvPr>
            <p:cNvSpPr/>
            <p:nvPr/>
          </p:nvSpPr>
          <p:spPr>
            <a:xfrm>
              <a:off x="7874644" y="2550126"/>
              <a:ext cx="290939" cy="86929"/>
            </a:xfrm>
            <a:custGeom>
              <a:avLst/>
              <a:gdLst/>
              <a:ahLst/>
              <a:cxnLst/>
              <a:rect l="l" t="t" r="r" b="b"/>
              <a:pathLst>
                <a:path w="7989" h="2387" extrusionOk="0">
                  <a:moveTo>
                    <a:pt x="1342" y="79"/>
                  </a:moveTo>
                  <a:cubicBezTo>
                    <a:pt x="1542" y="79"/>
                    <a:pt x="1685" y="273"/>
                    <a:pt x="1769" y="431"/>
                  </a:cubicBezTo>
                  <a:cubicBezTo>
                    <a:pt x="1865" y="629"/>
                    <a:pt x="1930" y="838"/>
                    <a:pt x="1957" y="1056"/>
                  </a:cubicBezTo>
                  <a:cubicBezTo>
                    <a:pt x="1653" y="954"/>
                    <a:pt x="1335" y="814"/>
                    <a:pt x="1199" y="516"/>
                  </a:cubicBezTo>
                  <a:cubicBezTo>
                    <a:pt x="1154" y="421"/>
                    <a:pt x="1124" y="301"/>
                    <a:pt x="1171" y="199"/>
                  </a:cubicBezTo>
                  <a:cubicBezTo>
                    <a:pt x="1199" y="130"/>
                    <a:pt x="1257" y="83"/>
                    <a:pt x="1332" y="79"/>
                  </a:cubicBezTo>
                  <a:cubicBezTo>
                    <a:pt x="1335" y="79"/>
                    <a:pt x="1339" y="79"/>
                    <a:pt x="1342" y="79"/>
                  </a:cubicBezTo>
                  <a:close/>
                  <a:moveTo>
                    <a:pt x="4186" y="961"/>
                  </a:moveTo>
                  <a:cubicBezTo>
                    <a:pt x="4203" y="961"/>
                    <a:pt x="4221" y="963"/>
                    <a:pt x="4240" y="968"/>
                  </a:cubicBezTo>
                  <a:cubicBezTo>
                    <a:pt x="4387" y="1002"/>
                    <a:pt x="4513" y="1111"/>
                    <a:pt x="4599" y="1231"/>
                  </a:cubicBezTo>
                  <a:cubicBezTo>
                    <a:pt x="4674" y="1330"/>
                    <a:pt x="4725" y="1446"/>
                    <a:pt x="4746" y="1562"/>
                  </a:cubicBezTo>
                  <a:cubicBezTo>
                    <a:pt x="4720" y="1565"/>
                    <a:pt x="4694" y="1566"/>
                    <a:pt x="4668" y="1566"/>
                  </a:cubicBezTo>
                  <a:cubicBezTo>
                    <a:pt x="4626" y="1566"/>
                    <a:pt x="4584" y="1563"/>
                    <a:pt x="4544" y="1559"/>
                  </a:cubicBezTo>
                  <a:cubicBezTo>
                    <a:pt x="4507" y="1552"/>
                    <a:pt x="4469" y="1538"/>
                    <a:pt x="4428" y="1525"/>
                  </a:cubicBezTo>
                  <a:cubicBezTo>
                    <a:pt x="4288" y="1470"/>
                    <a:pt x="4117" y="1381"/>
                    <a:pt x="4062" y="1231"/>
                  </a:cubicBezTo>
                  <a:cubicBezTo>
                    <a:pt x="4035" y="1159"/>
                    <a:pt x="4035" y="1073"/>
                    <a:pt x="4086" y="1009"/>
                  </a:cubicBezTo>
                  <a:cubicBezTo>
                    <a:pt x="4117" y="973"/>
                    <a:pt x="4149" y="961"/>
                    <a:pt x="4186" y="961"/>
                  </a:cubicBezTo>
                  <a:close/>
                  <a:moveTo>
                    <a:pt x="2457" y="1500"/>
                  </a:moveTo>
                  <a:cubicBezTo>
                    <a:pt x="2508" y="1500"/>
                    <a:pt x="2559" y="1503"/>
                    <a:pt x="2610" y="1507"/>
                  </a:cubicBezTo>
                  <a:cubicBezTo>
                    <a:pt x="2736" y="1535"/>
                    <a:pt x="2866" y="1559"/>
                    <a:pt x="2993" y="1583"/>
                  </a:cubicBezTo>
                  <a:cubicBezTo>
                    <a:pt x="2836" y="1736"/>
                    <a:pt x="2675" y="1880"/>
                    <a:pt x="2490" y="1996"/>
                  </a:cubicBezTo>
                  <a:cubicBezTo>
                    <a:pt x="2360" y="2076"/>
                    <a:pt x="2172" y="2165"/>
                    <a:pt x="2000" y="2165"/>
                  </a:cubicBezTo>
                  <a:cubicBezTo>
                    <a:pt x="1906" y="2165"/>
                    <a:pt x="1817" y="2138"/>
                    <a:pt x="1746" y="2068"/>
                  </a:cubicBezTo>
                  <a:cubicBezTo>
                    <a:pt x="1660" y="1982"/>
                    <a:pt x="1622" y="1853"/>
                    <a:pt x="1694" y="1747"/>
                  </a:cubicBezTo>
                  <a:cubicBezTo>
                    <a:pt x="1752" y="1661"/>
                    <a:pt x="1855" y="1613"/>
                    <a:pt x="1947" y="1583"/>
                  </a:cubicBezTo>
                  <a:cubicBezTo>
                    <a:pt x="2113" y="1527"/>
                    <a:pt x="2285" y="1500"/>
                    <a:pt x="2457" y="1500"/>
                  </a:cubicBezTo>
                  <a:close/>
                  <a:moveTo>
                    <a:pt x="5754" y="1726"/>
                  </a:moveTo>
                  <a:cubicBezTo>
                    <a:pt x="5689" y="2023"/>
                    <a:pt x="5398" y="2174"/>
                    <a:pt x="5135" y="2280"/>
                  </a:cubicBezTo>
                  <a:cubicBezTo>
                    <a:pt x="5098" y="2295"/>
                    <a:pt x="5052" y="2317"/>
                    <a:pt x="5012" y="2317"/>
                  </a:cubicBezTo>
                  <a:cubicBezTo>
                    <a:pt x="4982" y="2317"/>
                    <a:pt x="4955" y="2305"/>
                    <a:pt x="4937" y="2269"/>
                  </a:cubicBezTo>
                  <a:cubicBezTo>
                    <a:pt x="4900" y="2194"/>
                    <a:pt x="4992" y="2119"/>
                    <a:pt x="5036" y="2071"/>
                  </a:cubicBezTo>
                  <a:cubicBezTo>
                    <a:pt x="5139" y="1965"/>
                    <a:pt x="5262" y="1880"/>
                    <a:pt x="5395" y="1815"/>
                  </a:cubicBezTo>
                  <a:cubicBezTo>
                    <a:pt x="5467" y="1781"/>
                    <a:pt x="5539" y="1757"/>
                    <a:pt x="5617" y="1733"/>
                  </a:cubicBezTo>
                  <a:cubicBezTo>
                    <a:pt x="5662" y="1730"/>
                    <a:pt x="5706" y="1730"/>
                    <a:pt x="5754" y="1726"/>
                  </a:cubicBezTo>
                  <a:close/>
                  <a:moveTo>
                    <a:pt x="1426" y="0"/>
                  </a:moveTo>
                  <a:cubicBezTo>
                    <a:pt x="1216" y="0"/>
                    <a:pt x="984" y="120"/>
                    <a:pt x="987" y="356"/>
                  </a:cubicBezTo>
                  <a:cubicBezTo>
                    <a:pt x="990" y="564"/>
                    <a:pt x="1144" y="752"/>
                    <a:pt x="1308" y="872"/>
                  </a:cubicBezTo>
                  <a:cubicBezTo>
                    <a:pt x="1342" y="899"/>
                    <a:pt x="1376" y="916"/>
                    <a:pt x="1411" y="937"/>
                  </a:cubicBezTo>
                  <a:cubicBezTo>
                    <a:pt x="1059" y="807"/>
                    <a:pt x="714" y="667"/>
                    <a:pt x="375" y="506"/>
                  </a:cubicBezTo>
                  <a:cubicBezTo>
                    <a:pt x="362" y="500"/>
                    <a:pt x="346" y="497"/>
                    <a:pt x="327" y="497"/>
                  </a:cubicBezTo>
                  <a:cubicBezTo>
                    <a:pt x="208" y="497"/>
                    <a:pt x="1" y="604"/>
                    <a:pt x="116" y="660"/>
                  </a:cubicBezTo>
                  <a:cubicBezTo>
                    <a:pt x="789" y="985"/>
                    <a:pt x="1496" y="1234"/>
                    <a:pt x="2220" y="1415"/>
                  </a:cubicBezTo>
                  <a:cubicBezTo>
                    <a:pt x="2179" y="1419"/>
                    <a:pt x="2135" y="1429"/>
                    <a:pt x="2094" y="1436"/>
                  </a:cubicBezTo>
                  <a:cubicBezTo>
                    <a:pt x="1889" y="1480"/>
                    <a:pt x="1619" y="1559"/>
                    <a:pt x="1520" y="1767"/>
                  </a:cubicBezTo>
                  <a:cubicBezTo>
                    <a:pt x="1417" y="1989"/>
                    <a:pt x="1605" y="2205"/>
                    <a:pt x="1814" y="2252"/>
                  </a:cubicBezTo>
                  <a:cubicBezTo>
                    <a:pt x="1861" y="2263"/>
                    <a:pt x="1909" y="2267"/>
                    <a:pt x="1958" y="2267"/>
                  </a:cubicBezTo>
                  <a:cubicBezTo>
                    <a:pt x="2165" y="2267"/>
                    <a:pt x="2377" y="2181"/>
                    <a:pt x="2549" y="2082"/>
                  </a:cubicBezTo>
                  <a:cubicBezTo>
                    <a:pt x="2771" y="1952"/>
                    <a:pt x="2959" y="1781"/>
                    <a:pt x="3143" y="1607"/>
                  </a:cubicBezTo>
                  <a:cubicBezTo>
                    <a:pt x="3747" y="1703"/>
                    <a:pt x="4357" y="1752"/>
                    <a:pt x="4966" y="1752"/>
                  </a:cubicBezTo>
                  <a:cubicBezTo>
                    <a:pt x="5116" y="1752"/>
                    <a:pt x="5266" y="1749"/>
                    <a:pt x="5415" y="1743"/>
                  </a:cubicBezTo>
                  <a:lnTo>
                    <a:pt x="5415" y="1743"/>
                  </a:lnTo>
                  <a:cubicBezTo>
                    <a:pt x="5224" y="1818"/>
                    <a:pt x="5043" y="1931"/>
                    <a:pt x="4900" y="2075"/>
                  </a:cubicBezTo>
                  <a:cubicBezTo>
                    <a:pt x="4848" y="2126"/>
                    <a:pt x="4749" y="2211"/>
                    <a:pt x="4776" y="2297"/>
                  </a:cubicBezTo>
                  <a:cubicBezTo>
                    <a:pt x="4795" y="2368"/>
                    <a:pt x="4868" y="2386"/>
                    <a:pt x="4934" y="2386"/>
                  </a:cubicBezTo>
                  <a:cubicBezTo>
                    <a:pt x="4953" y="2386"/>
                    <a:pt x="4972" y="2385"/>
                    <a:pt x="4988" y="2382"/>
                  </a:cubicBezTo>
                  <a:cubicBezTo>
                    <a:pt x="5091" y="2365"/>
                    <a:pt x="5193" y="2321"/>
                    <a:pt x="5292" y="2280"/>
                  </a:cubicBezTo>
                  <a:cubicBezTo>
                    <a:pt x="5392" y="2242"/>
                    <a:pt x="5484" y="2194"/>
                    <a:pt x="5573" y="2146"/>
                  </a:cubicBezTo>
                  <a:cubicBezTo>
                    <a:pt x="5733" y="2047"/>
                    <a:pt x="5877" y="1900"/>
                    <a:pt x="5925" y="1712"/>
                  </a:cubicBezTo>
                  <a:cubicBezTo>
                    <a:pt x="5983" y="1709"/>
                    <a:pt x="6041" y="1706"/>
                    <a:pt x="6099" y="1699"/>
                  </a:cubicBezTo>
                  <a:cubicBezTo>
                    <a:pt x="6683" y="1641"/>
                    <a:pt x="7261" y="1535"/>
                    <a:pt x="7828" y="1384"/>
                  </a:cubicBezTo>
                  <a:cubicBezTo>
                    <a:pt x="7876" y="1371"/>
                    <a:pt x="7989" y="1330"/>
                    <a:pt x="7972" y="1261"/>
                  </a:cubicBezTo>
                  <a:cubicBezTo>
                    <a:pt x="7956" y="1223"/>
                    <a:pt x="7910" y="1211"/>
                    <a:pt x="7864" y="1211"/>
                  </a:cubicBezTo>
                  <a:cubicBezTo>
                    <a:pt x="7830" y="1211"/>
                    <a:pt x="7796" y="1218"/>
                    <a:pt x="7777" y="1224"/>
                  </a:cubicBezTo>
                  <a:cubicBezTo>
                    <a:pt x="6893" y="1457"/>
                    <a:pt x="5979" y="1573"/>
                    <a:pt x="5065" y="1573"/>
                  </a:cubicBezTo>
                  <a:cubicBezTo>
                    <a:pt x="5015" y="1573"/>
                    <a:pt x="4964" y="1573"/>
                    <a:pt x="4913" y="1572"/>
                  </a:cubicBezTo>
                  <a:cubicBezTo>
                    <a:pt x="4889" y="1429"/>
                    <a:pt x="4835" y="1292"/>
                    <a:pt x="4749" y="1173"/>
                  </a:cubicBezTo>
                  <a:cubicBezTo>
                    <a:pt x="4647" y="1036"/>
                    <a:pt x="4486" y="909"/>
                    <a:pt x="4308" y="889"/>
                  </a:cubicBezTo>
                  <a:cubicBezTo>
                    <a:pt x="4294" y="888"/>
                    <a:pt x="4279" y="887"/>
                    <a:pt x="4265" y="887"/>
                  </a:cubicBezTo>
                  <a:cubicBezTo>
                    <a:pt x="4100" y="887"/>
                    <a:pt x="3901" y="973"/>
                    <a:pt x="3888" y="1149"/>
                  </a:cubicBezTo>
                  <a:cubicBezTo>
                    <a:pt x="3871" y="1333"/>
                    <a:pt x="4032" y="1456"/>
                    <a:pt x="4178" y="1535"/>
                  </a:cubicBezTo>
                  <a:cubicBezTo>
                    <a:pt x="3485" y="1477"/>
                    <a:pt x="2798" y="1354"/>
                    <a:pt x="2132" y="1166"/>
                  </a:cubicBezTo>
                  <a:cubicBezTo>
                    <a:pt x="2118" y="889"/>
                    <a:pt x="2050" y="616"/>
                    <a:pt x="1923" y="373"/>
                  </a:cubicBezTo>
                  <a:cubicBezTo>
                    <a:pt x="1821" y="182"/>
                    <a:pt x="1660" y="4"/>
                    <a:pt x="1435" y="1"/>
                  </a:cubicBezTo>
                  <a:cubicBezTo>
                    <a:pt x="1432" y="0"/>
                    <a:pt x="1429" y="0"/>
                    <a:pt x="1426"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4" name="Google Shape;3032;p40">
              <a:extLst>
                <a:ext uri="{FF2B5EF4-FFF2-40B4-BE49-F238E27FC236}">
                  <a16:creationId xmlns:a16="http://schemas.microsoft.com/office/drawing/2014/main" id="{B26240C8-684E-A939-41FD-DACE08AD579C}"/>
                </a:ext>
              </a:extLst>
            </p:cNvPr>
            <p:cNvSpPr/>
            <p:nvPr/>
          </p:nvSpPr>
          <p:spPr>
            <a:xfrm>
              <a:off x="7832800" y="2530316"/>
              <a:ext cx="40460" cy="36636"/>
            </a:xfrm>
            <a:custGeom>
              <a:avLst/>
              <a:gdLst/>
              <a:ahLst/>
              <a:cxnLst/>
              <a:rect l="l" t="t" r="r" b="b"/>
              <a:pathLst>
                <a:path w="1111" h="1006" extrusionOk="0">
                  <a:moveTo>
                    <a:pt x="336" y="65"/>
                  </a:moveTo>
                  <a:cubicBezTo>
                    <a:pt x="368" y="65"/>
                    <a:pt x="400" y="72"/>
                    <a:pt x="431" y="80"/>
                  </a:cubicBezTo>
                  <a:cubicBezTo>
                    <a:pt x="602" y="121"/>
                    <a:pt x="749" y="247"/>
                    <a:pt x="817" y="408"/>
                  </a:cubicBezTo>
                  <a:cubicBezTo>
                    <a:pt x="878" y="562"/>
                    <a:pt x="892" y="726"/>
                    <a:pt x="919" y="886"/>
                  </a:cubicBezTo>
                  <a:cubicBezTo>
                    <a:pt x="643" y="770"/>
                    <a:pt x="359" y="623"/>
                    <a:pt x="222" y="353"/>
                  </a:cubicBezTo>
                  <a:cubicBezTo>
                    <a:pt x="178" y="268"/>
                    <a:pt x="140" y="165"/>
                    <a:pt x="236" y="97"/>
                  </a:cubicBezTo>
                  <a:cubicBezTo>
                    <a:pt x="267" y="73"/>
                    <a:pt x="301" y="65"/>
                    <a:pt x="336" y="65"/>
                  </a:cubicBezTo>
                  <a:close/>
                  <a:moveTo>
                    <a:pt x="437" y="1"/>
                  </a:moveTo>
                  <a:cubicBezTo>
                    <a:pt x="370" y="1"/>
                    <a:pt x="303" y="12"/>
                    <a:pt x="239" y="32"/>
                  </a:cubicBezTo>
                  <a:cubicBezTo>
                    <a:pt x="154" y="63"/>
                    <a:pt x="34" y="114"/>
                    <a:pt x="17" y="216"/>
                  </a:cubicBezTo>
                  <a:cubicBezTo>
                    <a:pt x="0" y="309"/>
                    <a:pt x="69" y="418"/>
                    <a:pt x="120" y="490"/>
                  </a:cubicBezTo>
                  <a:cubicBezTo>
                    <a:pt x="171" y="565"/>
                    <a:pt x="239" y="630"/>
                    <a:pt x="311" y="685"/>
                  </a:cubicBezTo>
                  <a:cubicBezTo>
                    <a:pt x="485" y="821"/>
                    <a:pt x="697" y="914"/>
                    <a:pt x="906" y="999"/>
                  </a:cubicBezTo>
                  <a:cubicBezTo>
                    <a:pt x="919" y="1002"/>
                    <a:pt x="936" y="1002"/>
                    <a:pt x="954" y="1002"/>
                  </a:cubicBezTo>
                  <a:cubicBezTo>
                    <a:pt x="959" y="1005"/>
                    <a:pt x="967" y="1005"/>
                    <a:pt x="976" y="1005"/>
                  </a:cubicBezTo>
                  <a:cubicBezTo>
                    <a:pt x="1025" y="1005"/>
                    <a:pt x="1110" y="977"/>
                    <a:pt x="1107" y="951"/>
                  </a:cubicBezTo>
                  <a:cubicBezTo>
                    <a:pt x="1063" y="753"/>
                    <a:pt x="1060" y="548"/>
                    <a:pt x="978" y="360"/>
                  </a:cubicBezTo>
                  <a:cubicBezTo>
                    <a:pt x="899" y="182"/>
                    <a:pt x="735" y="49"/>
                    <a:pt x="547" y="11"/>
                  </a:cubicBezTo>
                  <a:cubicBezTo>
                    <a:pt x="511" y="4"/>
                    <a:pt x="474" y="1"/>
                    <a:pt x="437"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5" name="Google Shape;3033;p40">
              <a:extLst>
                <a:ext uri="{FF2B5EF4-FFF2-40B4-BE49-F238E27FC236}">
                  <a16:creationId xmlns:a16="http://schemas.microsoft.com/office/drawing/2014/main" id="{022C2B69-BBC3-D2D6-EF40-2BB13C670E9E}"/>
                </a:ext>
              </a:extLst>
            </p:cNvPr>
            <p:cNvSpPr/>
            <p:nvPr/>
          </p:nvSpPr>
          <p:spPr>
            <a:xfrm>
              <a:off x="8160815" y="2487965"/>
              <a:ext cx="77242" cy="113295"/>
            </a:xfrm>
            <a:custGeom>
              <a:avLst/>
              <a:gdLst/>
              <a:ahLst/>
              <a:cxnLst/>
              <a:rect l="l" t="t" r="r" b="b"/>
              <a:pathLst>
                <a:path w="2121" h="3111" extrusionOk="0">
                  <a:moveTo>
                    <a:pt x="2080" y="1"/>
                  </a:moveTo>
                  <a:cubicBezTo>
                    <a:pt x="2013" y="1"/>
                    <a:pt x="1880" y="31"/>
                    <a:pt x="1880" y="84"/>
                  </a:cubicBezTo>
                  <a:cubicBezTo>
                    <a:pt x="1860" y="597"/>
                    <a:pt x="1843" y="1106"/>
                    <a:pt x="1822" y="1619"/>
                  </a:cubicBezTo>
                  <a:cubicBezTo>
                    <a:pt x="1812" y="1872"/>
                    <a:pt x="1805" y="2121"/>
                    <a:pt x="1791" y="2370"/>
                  </a:cubicBezTo>
                  <a:cubicBezTo>
                    <a:pt x="1788" y="2470"/>
                    <a:pt x="1781" y="2572"/>
                    <a:pt x="1778" y="2668"/>
                  </a:cubicBezTo>
                  <a:cubicBezTo>
                    <a:pt x="1624" y="2251"/>
                    <a:pt x="1470" y="1837"/>
                    <a:pt x="1316" y="1417"/>
                  </a:cubicBezTo>
                  <a:cubicBezTo>
                    <a:pt x="1312" y="1403"/>
                    <a:pt x="1290" y="1397"/>
                    <a:pt x="1263" y="1397"/>
                  </a:cubicBezTo>
                  <a:cubicBezTo>
                    <a:pt x="1251" y="1397"/>
                    <a:pt x="1238" y="1398"/>
                    <a:pt x="1224" y="1400"/>
                  </a:cubicBezTo>
                  <a:cubicBezTo>
                    <a:pt x="1224" y="1369"/>
                    <a:pt x="1227" y="1345"/>
                    <a:pt x="1227" y="1315"/>
                  </a:cubicBezTo>
                  <a:cubicBezTo>
                    <a:pt x="1227" y="1299"/>
                    <a:pt x="1204" y="1293"/>
                    <a:pt x="1171" y="1293"/>
                  </a:cubicBezTo>
                  <a:cubicBezTo>
                    <a:pt x="1099" y="1293"/>
                    <a:pt x="985" y="1326"/>
                    <a:pt x="985" y="1379"/>
                  </a:cubicBezTo>
                  <a:cubicBezTo>
                    <a:pt x="978" y="1766"/>
                    <a:pt x="940" y="2152"/>
                    <a:pt x="865" y="2534"/>
                  </a:cubicBezTo>
                  <a:cubicBezTo>
                    <a:pt x="664" y="2121"/>
                    <a:pt x="462" y="1711"/>
                    <a:pt x="260" y="1297"/>
                  </a:cubicBezTo>
                  <a:cubicBezTo>
                    <a:pt x="253" y="1280"/>
                    <a:pt x="231" y="1273"/>
                    <a:pt x="203" y="1273"/>
                  </a:cubicBezTo>
                  <a:cubicBezTo>
                    <a:pt x="125" y="1273"/>
                    <a:pt x="0" y="1327"/>
                    <a:pt x="18" y="1362"/>
                  </a:cubicBezTo>
                  <a:cubicBezTo>
                    <a:pt x="271" y="1882"/>
                    <a:pt x="527" y="2405"/>
                    <a:pt x="780" y="2924"/>
                  </a:cubicBezTo>
                  <a:cubicBezTo>
                    <a:pt x="788" y="2943"/>
                    <a:pt x="813" y="2950"/>
                    <a:pt x="843" y="2950"/>
                  </a:cubicBezTo>
                  <a:cubicBezTo>
                    <a:pt x="913" y="2950"/>
                    <a:pt x="1013" y="2911"/>
                    <a:pt x="1022" y="2873"/>
                  </a:cubicBezTo>
                  <a:cubicBezTo>
                    <a:pt x="1111" y="2528"/>
                    <a:pt x="1166" y="2172"/>
                    <a:pt x="1197" y="1820"/>
                  </a:cubicBezTo>
                  <a:cubicBezTo>
                    <a:pt x="1354" y="2241"/>
                    <a:pt x="1508" y="2664"/>
                    <a:pt x="1668" y="3088"/>
                  </a:cubicBezTo>
                  <a:cubicBezTo>
                    <a:pt x="1674" y="3104"/>
                    <a:pt x="1692" y="3110"/>
                    <a:pt x="1715" y="3110"/>
                  </a:cubicBezTo>
                  <a:cubicBezTo>
                    <a:pt x="1777" y="3110"/>
                    <a:pt x="1880" y="3066"/>
                    <a:pt x="1897" y="3044"/>
                  </a:cubicBezTo>
                  <a:cubicBezTo>
                    <a:pt x="2048" y="2897"/>
                    <a:pt x="2017" y="2657"/>
                    <a:pt x="2027" y="2463"/>
                  </a:cubicBezTo>
                  <a:cubicBezTo>
                    <a:pt x="2034" y="2193"/>
                    <a:pt x="2048" y="1926"/>
                    <a:pt x="2054" y="1656"/>
                  </a:cubicBezTo>
                  <a:cubicBezTo>
                    <a:pt x="2078" y="1110"/>
                    <a:pt x="2099" y="559"/>
                    <a:pt x="2119" y="13"/>
                  </a:cubicBezTo>
                  <a:cubicBezTo>
                    <a:pt x="2120" y="5"/>
                    <a:pt x="2104" y="1"/>
                    <a:pt x="2080"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6" name="Google Shape;3034;p40">
              <a:extLst>
                <a:ext uri="{FF2B5EF4-FFF2-40B4-BE49-F238E27FC236}">
                  <a16:creationId xmlns:a16="http://schemas.microsoft.com/office/drawing/2014/main" id="{A76CD3DE-53F7-52B9-F466-7946D9488984}"/>
                </a:ext>
              </a:extLst>
            </p:cNvPr>
            <p:cNvSpPr/>
            <p:nvPr/>
          </p:nvSpPr>
          <p:spPr>
            <a:xfrm>
              <a:off x="8250840" y="2542369"/>
              <a:ext cx="14603" cy="77606"/>
            </a:xfrm>
            <a:custGeom>
              <a:avLst/>
              <a:gdLst/>
              <a:ahLst/>
              <a:cxnLst/>
              <a:rect l="l" t="t" r="r" b="b"/>
              <a:pathLst>
                <a:path w="401" h="2131" extrusionOk="0">
                  <a:moveTo>
                    <a:pt x="190" y="1"/>
                  </a:moveTo>
                  <a:cubicBezTo>
                    <a:pt x="118" y="1"/>
                    <a:pt x="0" y="35"/>
                    <a:pt x="3" y="87"/>
                  </a:cubicBezTo>
                  <a:cubicBezTo>
                    <a:pt x="16" y="760"/>
                    <a:pt x="61" y="1437"/>
                    <a:pt x="153" y="2110"/>
                  </a:cubicBezTo>
                  <a:cubicBezTo>
                    <a:pt x="155" y="2125"/>
                    <a:pt x="176" y="2131"/>
                    <a:pt x="205" y="2131"/>
                  </a:cubicBezTo>
                  <a:cubicBezTo>
                    <a:pt x="278" y="2131"/>
                    <a:pt x="401" y="2091"/>
                    <a:pt x="396" y="2045"/>
                  </a:cubicBezTo>
                  <a:cubicBezTo>
                    <a:pt x="310" y="1375"/>
                    <a:pt x="259" y="699"/>
                    <a:pt x="245" y="22"/>
                  </a:cubicBezTo>
                  <a:cubicBezTo>
                    <a:pt x="245" y="7"/>
                    <a:pt x="222" y="1"/>
                    <a:pt x="190"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7" name="Google Shape;3035;p40">
              <a:extLst>
                <a:ext uri="{FF2B5EF4-FFF2-40B4-BE49-F238E27FC236}">
                  <a16:creationId xmlns:a16="http://schemas.microsoft.com/office/drawing/2014/main" id="{333586F8-32C0-16C3-5B6E-14F2D473DFA9}"/>
                </a:ext>
              </a:extLst>
            </p:cNvPr>
            <p:cNvSpPr/>
            <p:nvPr/>
          </p:nvSpPr>
          <p:spPr>
            <a:xfrm>
              <a:off x="8248800" y="2523870"/>
              <a:ext cx="10124" cy="5754"/>
            </a:xfrm>
            <a:custGeom>
              <a:avLst/>
              <a:gdLst/>
              <a:ahLst/>
              <a:cxnLst/>
              <a:rect l="l" t="t" r="r" b="b"/>
              <a:pathLst>
                <a:path w="278" h="158" extrusionOk="0">
                  <a:moveTo>
                    <a:pt x="185" y="0"/>
                  </a:moveTo>
                  <a:cubicBezTo>
                    <a:pt x="134" y="0"/>
                    <a:pt x="45" y="14"/>
                    <a:pt x="25" y="72"/>
                  </a:cubicBezTo>
                  <a:cubicBezTo>
                    <a:pt x="1" y="124"/>
                    <a:pt x="42" y="158"/>
                    <a:pt x="93" y="158"/>
                  </a:cubicBezTo>
                  <a:cubicBezTo>
                    <a:pt x="144" y="158"/>
                    <a:pt x="233" y="141"/>
                    <a:pt x="254" y="86"/>
                  </a:cubicBezTo>
                  <a:cubicBezTo>
                    <a:pt x="277" y="35"/>
                    <a:pt x="236" y="0"/>
                    <a:pt x="185"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8" name="Google Shape;3036;p40">
              <a:extLst>
                <a:ext uri="{FF2B5EF4-FFF2-40B4-BE49-F238E27FC236}">
                  <a16:creationId xmlns:a16="http://schemas.microsoft.com/office/drawing/2014/main" id="{9804818D-1114-8E04-0FEE-72C9816D1CC8}"/>
                </a:ext>
              </a:extLst>
            </p:cNvPr>
            <p:cNvSpPr/>
            <p:nvPr/>
          </p:nvSpPr>
          <p:spPr>
            <a:xfrm>
              <a:off x="8274948" y="2482029"/>
              <a:ext cx="36490" cy="127716"/>
            </a:xfrm>
            <a:custGeom>
              <a:avLst/>
              <a:gdLst/>
              <a:ahLst/>
              <a:cxnLst/>
              <a:rect l="l" t="t" r="r" b="b"/>
              <a:pathLst>
                <a:path w="1002" h="3507" extrusionOk="0">
                  <a:moveTo>
                    <a:pt x="347" y="0"/>
                  </a:moveTo>
                  <a:cubicBezTo>
                    <a:pt x="277" y="0"/>
                    <a:pt x="187" y="37"/>
                    <a:pt x="185" y="87"/>
                  </a:cubicBezTo>
                  <a:cubicBezTo>
                    <a:pt x="161" y="640"/>
                    <a:pt x="304" y="1208"/>
                    <a:pt x="393" y="1754"/>
                  </a:cubicBezTo>
                  <a:lnTo>
                    <a:pt x="393" y="1765"/>
                  </a:lnTo>
                  <a:cubicBezTo>
                    <a:pt x="284" y="1809"/>
                    <a:pt x="178" y="1864"/>
                    <a:pt x="69" y="1922"/>
                  </a:cubicBezTo>
                  <a:cubicBezTo>
                    <a:pt x="31" y="1942"/>
                    <a:pt x="0" y="1997"/>
                    <a:pt x="51" y="2024"/>
                  </a:cubicBezTo>
                  <a:cubicBezTo>
                    <a:pt x="68" y="2034"/>
                    <a:pt x="87" y="2038"/>
                    <a:pt x="106" y="2038"/>
                  </a:cubicBezTo>
                  <a:cubicBezTo>
                    <a:pt x="148" y="2038"/>
                    <a:pt x="194" y="2020"/>
                    <a:pt x="229" y="2004"/>
                  </a:cubicBezTo>
                  <a:cubicBezTo>
                    <a:pt x="287" y="1970"/>
                    <a:pt x="352" y="1939"/>
                    <a:pt x="421" y="1905"/>
                  </a:cubicBezTo>
                  <a:lnTo>
                    <a:pt x="677" y="3466"/>
                  </a:lnTo>
                  <a:cubicBezTo>
                    <a:pt x="682" y="3495"/>
                    <a:pt x="714" y="3507"/>
                    <a:pt x="753" y="3507"/>
                  </a:cubicBezTo>
                  <a:cubicBezTo>
                    <a:pt x="829" y="3507"/>
                    <a:pt x="931" y="3463"/>
                    <a:pt x="919" y="3405"/>
                  </a:cubicBezTo>
                  <a:cubicBezTo>
                    <a:pt x="831" y="2868"/>
                    <a:pt x="745" y="2339"/>
                    <a:pt x="656" y="1806"/>
                  </a:cubicBezTo>
                  <a:cubicBezTo>
                    <a:pt x="732" y="1778"/>
                    <a:pt x="810" y="1751"/>
                    <a:pt x="882" y="1730"/>
                  </a:cubicBezTo>
                  <a:cubicBezTo>
                    <a:pt x="919" y="1717"/>
                    <a:pt x="1001" y="1683"/>
                    <a:pt x="984" y="1628"/>
                  </a:cubicBezTo>
                  <a:cubicBezTo>
                    <a:pt x="980" y="1597"/>
                    <a:pt x="945" y="1587"/>
                    <a:pt x="910" y="1587"/>
                  </a:cubicBezTo>
                  <a:cubicBezTo>
                    <a:pt x="887" y="1587"/>
                    <a:pt x="863" y="1592"/>
                    <a:pt x="848" y="1597"/>
                  </a:cubicBezTo>
                  <a:cubicBezTo>
                    <a:pt x="776" y="1618"/>
                    <a:pt x="704" y="1642"/>
                    <a:pt x="636" y="1665"/>
                  </a:cubicBezTo>
                  <a:cubicBezTo>
                    <a:pt x="544" y="1139"/>
                    <a:pt x="407" y="589"/>
                    <a:pt x="431" y="56"/>
                  </a:cubicBezTo>
                  <a:cubicBezTo>
                    <a:pt x="432" y="17"/>
                    <a:pt x="394" y="0"/>
                    <a:pt x="347"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29" name="Google Shape;3037;p40">
              <a:extLst>
                <a:ext uri="{FF2B5EF4-FFF2-40B4-BE49-F238E27FC236}">
                  <a16:creationId xmlns:a16="http://schemas.microsoft.com/office/drawing/2014/main" id="{7F7C9387-C416-D52B-D27B-E7721D51F8FB}"/>
                </a:ext>
              </a:extLst>
            </p:cNvPr>
            <p:cNvSpPr/>
            <p:nvPr/>
          </p:nvSpPr>
          <p:spPr>
            <a:xfrm>
              <a:off x="8330158" y="2484978"/>
              <a:ext cx="49856" cy="116718"/>
            </a:xfrm>
            <a:custGeom>
              <a:avLst/>
              <a:gdLst/>
              <a:ahLst/>
              <a:cxnLst/>
              <a:rect l="l" t="t" r="r" b="b"/>
              <a:pathLst>
                <a:path w="1369" h="3205" extrusionOk="0">
                  <a:moveTo>
                    <a:pt x="171" y="0"/>
                  </a:moveTo>
                  <a:cubicBezTo>
                    <a:pt x="96" y="0"/>
                    <a:pt x="1" y="49"/>
                    <a:pt x="12" y="119"/>
                  </a:cubicBezTo>
                  <a:cubicBezTo>
                    <a:pt x="148" y="1120"/>
                    <a:pt x="189" y="2128"/>
                    <a:pt x="135" y="3129"/>
                  </a:cubicBezTo>
                  <a:cubicBezTo>
                    <a:pt x="132" y="3182"/>
                    <a:pt x="176" y="3205"/>
                    <a:pt x="229" y="3205"/>
                  </a:cubicBezTo>
                  <a:cubicBezTo>
                    <a:pt x="297" y="3205"/>
                    <a:pt x="378" y="3167"/>
                    <a:pt x="384" y="3109"/>
                  </a:cubicBezTo>
                  <a:cubicBezTo>
                    <a:pt x="405" y="2746"/>
                    <a:pt x="408" y="2387"/>
                    <a:pt x="405" y="2025"/>
                  </a:cubicBezTo>
                  <a:cubicBezTo>
                    <a:pt x="435" y="2012"/>
                    <a:pt x="463" y="1995"/>
                    <a:pt x="480" y="1967"/>
                  </a:cubicBezTo>
                  <a:cubicBezTo>
                    <a:pt x="548" y="1861"/>
                    <a:pt x="630" y="1721"/>
                    <a:pt x="753" y="1666"/>
                  </a:cubicBezTo>
                  <a:cubicBezTo>
                    <a:pt x="774" y="1656"/>
                    <a:pt x="799" y="1650"/>
                    <a:pt x="825" y="1650"/>
                  </a:cubicBezTo>
                  <a:cubicBezTo>
                    <a:pt x="843" y="1650"/>
                    <a:pt x="862" y="1653"/>
                    <a:pt x="880" y="1660"/>
                  </a:cubicBezTo>
                  <a:cubicBezTo>
                    <a:pt x="938" y="1684"/>
                    <a:pt x="975" y="1735"/>
                    <a:pt x="1003" y="1790"/>
                  </a:cubicBezTo>
                  <a:cubicBezTo>
                    <a:pt x="1136" y="2083"/>
                    <a:pt x="1143" y="2439"/>
                    <a:pt x="1061" y="2746"/>
                  </a:cubicBezTo>
                  <a:cubicBezTo>
                    <a:pt x="1051" y="2788"/>
                    <a:pt x="1089" y="2806"/>
                    <a:pt x="1139" y="2806"/>
                  </a:cubicBezTo>
                  <a:cubicBezTo>
                    <a:pt x="1206" y="2806"/>
                    <a:pt x="1293" y="2773"/>
                    <a:pt x="1307" y="2722"/>
                  </a:cubicBezTo>
                  <a:cubicBezTo>
                    <a:pt x="1355" y="2524"/>
                    <a:pt x="1368" y="2319"/>
                    <a:pt x="1344" y="2114"/>
                  </a:cubicBezTo>
                  <a:cubicBezTo>
                    <a:pt x="1331" y="2022"/>
                    <a:pt x="1310" y="1923"/>
                    <a:pt x="1279" y="1827"/>
                  </a:cubicBezTo>
                  <a:cubicBezTo>
                    <a:pt x="1256" y="1748"/>
                    <a:pt x="1221" y="1656"/>
                    <a:pt x="1156" y="1598"/>
                  </a:cubicBezTo>
                  <a:cubicBezTo>
                    <a:pt x="1083" y="1529"/>
                    <a:pt x="988" y="1501"/>
                    <a:pt x="890" y="1501"/>
                  </a:cubicBezTo>
                  <a:cubicBezTo>
                    <a:pt x="806" y="1501"/>
                    <a:pt x="720" y="1522"/>
                    <a:pt x="647" y="1554"/>
                  </a:cubicBezTo>
                  <a:cubicBezTo>
                    <a:pt x="545" y="1598"/>
                    <a:pt x="463" y="1670"/>
                    <a:pt x="394" y="1755"/>
                  </a:cubicBezTo>
                  <a:cubicBezTo>
                    <a:pt x="377" y="1188"/>
                    <a:pt x="333" y="621"/>
                    <a:pt x="254" y="54"/>
                  </a:cubicBezTo>
                  <a:cubicBezTo>
                    <a:pt x="249" y="16"/>
                    <a:pt x="214" y="0"/>
                    <a:pt x="171"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0" name="Google Shape;3038;p40">
              <a:extLst>
                <a:ext uri="{FF2B5EF4-FFF2-40B4-BE49-F238E27FC236}">
                  <a16:creationId xmlns:a16="http://schemas.microsoft.com/office/drawing/2014/main" id="{C23575EA-67E2-07E3-FE76-745716DC2153}"/>
                </a:ext>
              </a:extLst>
            </p:cNvPr>
            <p:cNvSpPr/>
            <p:nvPr/>
          </p:nvSpPr>
          <p:spPr>
            <a:xfrm>
              <a:off x="8387916" y="2446852"/>
              <a:ext cx="81175" cy="73090"/>
            </a:xfrm>
            <a:custGeom>
              <a:avLst/>
              <a:gdLst/>
              <a:ahLst/>
              <a:cxnLst/>
              <a:rect l="l" t="t" r="r" b="b"/>
              <a:pathLst>
                <a:path w="2229" h="2007" extrusionOk="0">
                  <a:moveTo>
                    <a:pt x="629" y="0"/>
                  </a:moveTo>
                  <a:cubicBezTo>
                    <a:pt x="404" y="0"/>
                    <a:pt x="232" y="156"/>
                    <a:pt x="131" y="352"/>
                  </a:cubicBezTo>
                  <a:cubicBezTo>
                    <a:pt x="18" y="561"/>
                    <a:pt x="1" y="817"/>
                    <a:pt x="35" y="1046"/>
                  </a:cubicBezTo>
                  <a:cubicBezTo>
                    <a:pt x="73" y="1326"/>
                    <a:pt x="192" y="1582"/>
                    <a:pt x="377" y="1791"/>
                  </a:cubicBezTo>
                  <a:cubicBezTo>
                    <a:pt x="417" y="1825"/>
                    <a:pt x="476" y="1839"/>
                    <a:pt x="520" y="1839"/>
                  </a:cubicBezTo>
                  <a:cubicBezTo>
                    <a:pt x="525" y="1839"/>
                    <a:pt x="530" y="1839"/>
                    <a:pt x="534" y="1839"/>
                  </a:cubicBezTo>
                  <a:cubicBezTo>
                    <a:pt x="565" y="1839"/>
                    <a:pt x="619" y="1822"/>
                    <a:pt x="585" y="1787"/>
                  </a:cubicBezTo>
                  <a:cubicBezTo>
                    <a:pt x="309" y="1473"/>
                    <a:pt x="192" y="1029"/>
                    <a:pt x="278" y="626"/>
                  </a:cubicBezTo>
                  <a:cubicBezTo>
                    <a:pt x="319" y="441"/>
                    <a:pt x="425" y="243"/>
                    <a:pt x="596" y="151"/>
                  </a:cubicBezTo>
                  <a:cubicBezTo>
                    <a:pt x="637" y="129"/>
                    <a:pt x="677" y="113"/>
                    <a:pt x="717" y="113"/>
                  </a:cubicBezTo>
                  <a:cubicBezTo>
                    <a:pt x="739" y="113"/>
                    <a:pt x="761" y="118"/>
                    <a:pt x="784" y="130"/>
                  </a:cubicBezTo>
                  <a:cubicBezTo>
                    <a:pt x="845" y="168"/>
                    <a:pt x="886" y="236"/>
                    <a:pt x="910" y="301"/>
                  </a:cubicBezTo>
                  <a:cubicBezTo>
                    <a:pt x="978" y="479"/>
                    <a:pt x="965" y="684"/>
                    <a:pt x="937" y="872"/>
                  </a:cubicBezTo>
                  <a:cubicBezTo>
                    <a:pt x="930" y="917"/>
                    <a:pt x="1012" y="940"/>
                    <a:pt x="1077" y="940"/>
                  </a:cubicBezTo>
                  <a:cubicBezTo>
                    <a:pt x="1109" y="940"/>
                    <a:pt x="1138" y="934"/>
                    <a:pt x="1149" y="923"/>
                  </a:cubicBezTo>
                  <a:cubicBezTo>
                    <a:pt x="1303" y="786"/>
                    <a:pt x="1487" y="609"/>
                    <a:pt x="1706" y="591"/>
                  </a:cubicBezTo>
                  <a:cubicBezTo>
                    <a:pt x="1713" y="591"/>
                    <a:pt x="1720" y="591"/>
                    <a:pt x="1726" y="591"/>
                  </a:cubicBezTo>
                  <a:cubicBezTo>
                    <a:pt x="1882" y="591"/>
                    <a:pt x="2010" y="738"/>
                    <a:pt x="1997" y="892"/>
                  </a:cubicBezTo>
                  <a:cubicBezTo>
                    <a:pt x="1980" y="1094"/>
                    <a:pt x="1833" y="1295"/>
                    <a:pt x="1696" y="1439"/>
                  </a:cubicBezTo>
                  <a:cubicBezTo>
                    <a:pt x="1563" y="1586"/>
                    <a:pt x="1402" y="1702"/>
                    <a:pt x="1221" y="1781"/>
                  </a:cubicBezTo>
                  <a:cubicBezTo>
                    <a:pt x="1045" y="1866"/>
                    <a:pt x="850" y="1913"/>
                    <a:pt x="653" y="1913"/>
                  </a:cubicBezTo>
                  <a:cubicBezTo>
                    <a:pt x="628" y="1913"/>
                    <a:pt x="603" y="1912"/>
                    <a:pt x="578" y="1910"/>
                  </a:cubicBezTo>
                  <a:cubicBezTo>
                    <a:pt x="575" y="1910"/>
                    <a:pt x="570" y="1910"/>
                    <a:pt x="564" y="1910"/>
                  </a:cubicBezTo>
                  <a:cubicBezTo>
                    <a:pt x="532" y="1910"/>
                    <a:pt x="481" y="1913"/>
                    <a:pt x="493" y="1948"/>
                  </a:cubicBezTo>
                  <a:cubicBezTo>
                    <a:pt x="500" y="1986"/>
                    <a:pt x="589" y="2003"/>
                    <a:pt x="619" y="2003"/>
                  </a:cubicBezTo>
                  <a:cubicBezTo>
                    <a:pt x="654" y="2005"/>
                    <a:pt x="688" y="2006"/>
                    <a:pt x="723" y="2006"/>
                  </a:cubicBezTo>
                  <a:cubicBezTo>
                    <a:pt x="1167" y="2006"/>
                    <a:pt x="1610" y="1823"/>
                    <a:pt x="1911" y="1490"/>
                  </a:cubicBezTo>
                  <a:cubicBezTo>
                    <a:pt x="1990" y="1401"/>
                    <a:pt x="2058" y="1302"/>
                    <a:pt x="2116" y="1196"/>
                  </a:cubicBezTo>
                  <a:cubicBezTo>
                    <a:pt x="2174" y="1090"/>
                    <a:pt x="2229" y="967"/>
                    <a:pt x="2205" y="837"/>
                  </a:cubicBezTo>
                  <a:cubicBezTo>
                    <a:pt x="2167" y="612"/>
                    <a:pt x="1904" y="506"/>
                    <a:pt x="1699" y="489"/>
                  </a:cubicBezTo>
                  <a:cubicBezTo>
                    <a:pt x="1680" y="487"/>
                    <a:pt x="1662" y="487"/>
                    <a:pt x="1643" y="487"/>
                  </a:cubicBezTo>
                  <a:cubicBezTo>
                    <a:pt x="1469" y="487"/>
                    <a:pt x="1315" y="558"/>
                    <a:pt x="1173" y="660"/>
                  </a:cubicBezTo>
                  <a:cubicBezTo>
                    <a:pt x="1173" y="544"/>
                    <a:pt x="1163" y="424"/>
                    <a:pt x="1122" y="318"/>
                  </a:cubicBezTo>
                  <a:cubicBezTo>
                    <a:pt x="1043" y="116"/>
                    <a:pt x="852" y="4"/>
                    <a:pt x="637" y="0"/>
                  </a:cubicBezTo>
                  <a:cubicBezTo>
                    <a:pt x="634" y="0"/>
                    <a:pt x="632" y="0"/>
                    <a:pt x="629"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1" name="Google Shape;3039;p40">
              <a:extLst>
                <a:ext uri="{FF2B5EF4-FFF2-40B4-BE49-F238E27FC236}">
                  <a16:creationId xmlns:a16="http://schemas.microsoft.com/office/drawing/2014/main" id="{6FA2CB42-87FD-E09E-F862-D4EB353866BA}"/>
                </a:ext>
              </a:extLst>
            </p:cNvPr>
            <p:cNvSpPr/>
            <p:nvPr/>
          </p:nvSpPr>
          <p:spPr>
            <a:xfrm>
              <a:off x="8063507" y="2472051"/>
              <a:ext cx="81065" cy="73126"/>
            </a:xfrm>
            <a:custGeom>
              <a:avLst/>
              <a:gdLst/>
              <a:ahLst/>
              <a:cxnLst/>
              <a:rect l="l" t="t" r="r" b="b"/>
              <a:pathLst>
                <a:path w="2226" h="2008" extrusionOk="0">
                  <a:moveTo>
                    <a:pt x="1595" y="96"/>
                  </a:moveTo>
                  <a:cubicBezTo>
                    <a:pt x="1629" y="96"/>
                    <a:pt x="1660" y="111"/>
                    <a:pt x="1695" y="149"/>
                  </a:cubicBezTo>
                  <a:cubicBezTo>
                    <a:pt x="1832" y="292"/>
                    <a:pt x="1894" y="525"/>
                    <a:pt x="1924" y="713"/>
                  </a:cubicBezTo>
                  <a:cubicBezTo>
                    <a:pt x="1955" y="914"/>
                    <a:pt x="1941" y="1119"/>
                    <a:pt x="1894" y="1318"/>
                  </a:cubicBezTo>
                  <a:cubicBezTo>
                    <a:pt x="1839" y="1543"/>
                    <a:pt x="1733" y="1748"/>
                    <a:pt x="1579" y="1922"/>
                  </a:cubicBezTo>
                  <a:cubicBezTo>
                    <a:pt x="1576" y="1926"/>
                    <a:pt x="1576" y="1936"/>
                    <a:pt x="1576" y="1939"/>
                  </a:cubicBezTo>
                  <a:cubicBezTo>
                    <a:pt x="1550" y="1911"/>
                    <a:pt x="1491" y="1897"/>
                    <a:pt x="1451" y="1897"/>
                  </a:cubicBezTo>
                  <a:cubicBezTo>
                    <a:pt x="1443" y="1897"/>
                    <a:pt x="1435" y="1897"/>
                    <a:pt x="1429" y="1898"/>
                  </a:cubicBezTo>
                  <a:cubicBezTo>
                    <a:pt x="1406" y="1900"/>
                    <a:pt x="1383" y="1901"/>
                    <a:pt x="1359" y="1901"/>
                  </a:cubicBezTo>
                  <a:cubicBezTo>
                    <a:pt x="1005" y="1901"/>
                    <a:pt x="662" y="1730"/>
                    <a:pt x="435" y="1458"/>
                  </a:cubicBezTo>
                  <a:cubicBezTo>
                    <a:pt x="332" y="1335"/>
                    <a:pt x="260" y="1167"/>
                    <a:pt x="260" y="1003"/>
                  </a:cubicBezTo>
                  <a:cubicBezTo>
                    <a:pt x="257" y="849"/>
                    <a:pt x="332" y="689"/>
                    <a:pt x="496" y="651"/>
                  </a:cubicBezTo>
                  <a:cubicBezTo>
                    <a:pt x="508" y="649"/>
                    <a:pt x="520" y="648"/>
                    <a:pt x="532" y="648"/>
                  </a:cubicBezTo>
                  <a:cubicBezTo>
                    <a:pt x="608" y="648"/>
                    <a:pt x="680" y="691"/>
                    <a:pt x="742" y="726"/>
                  </a:cubicBezTo>
                  <a:cubicBezTo>
                    <a:pt x="841" y="791"/>
                    <a:pt x="927" y="867"/>
                    <a:pt x="1009" y="952"/>
                  </a:cubicBezTo>
                  <a:cubicBezTo>
                    <a:pt x="1022" y="968"/>
                    <a:pt x="1111" y="999"/>
                    <a:pt x="1168" y="999"/>
                  </a:cubicBezTo>
                  <a:cubicBezTo>
                    <a:pt x="1197" y="999"/>
                    <a:pt x="1218" y="991"/>
                    <a:pt x="1217" y="969"/>
                  </a:cubicBezTo>
                  <a:cubicBezTo>
                    <a:pt x="1200" y="754"/>
                    <a:pt x="1179" y="497"/>
                    <a:pt x="1296" y="299"/>
                  </a:cubicBezTo>
                  <a:cubicBezTo>
                    <a:pt x="1343" y="224"/>
                    <a:pt x="1415" y="159"/>
                    <a:pt x="1501" y="122"/>
                  </a:cubicBezTo>
                  <a:cubicBezTo>
                    <a:pt x="1537" y="106"/>
                    <a:pt x="1567" y="96"/>
                    <a:pt x="1595" y="96"/>
                  </a:cubicBezTo>
                  <a:close/>
                  <a:moveTo>
                    <a:pt x="1540" y="1"/>
                  </a:moveTo>
                  <a:cubicBezTo>
                    <a:pt x="1410" y="1"/>
                    <a:pt x="1280" y="47"/>
                    <a:pt x="1183" y="132"/>
                  </a:cubicBezTo>
                  <a:cubicBezTo>
                    <a:pt x="1009" y="286"/>
                    <a:pt x="981" y="525"/>
                    <a:pt x="992" y="754"/>
                  </a:cubicBezTo>
                  <a:cubicBezTo>
                    <a:pt x="865" y="658"/>
                    <a:pt x="728" y="590"/>
                    <a:pt x="581" y="559"/>
                  </a:cubicBezTo>
                  <a:cubicBezTo>
                    <a:pt x="546" y="553"/>
                    <a:pt x="510" y="549"/>
                    <a:pt x="474" y="549"/>
                  </a:cubicBezTo>
                  <a:cubicBezTo>
                    <a:pt x="297" y="549"/>
                    <a:pt x="127" y="629"/>
                    <a:pt x="62" y="808"/>
                  </a:cubicBezTo>
                  <a:cubicBezTo>
                    <a:pt x="1" y="993"/>
                    <a:pt x="69" y="1215"/>
                    <a:pt x="165" y="1372"/>
                  </a:cubicBezTo>
                  <a:cubicBezTo>
                    <a:pt x="294" y="1574"/>
                    <a:pt x="489" y="1721"/>
                    <a:pt x="701" y="1830"/>
                  </a:cubicBezTo>
                  <a:cubicBezTo>
                    <a:pt x="921" y="1942"/>
                    <a:pt x="1172" y="1997"/>
                    <a:pt x="1423" y="1997"/>
                  </a:cubicBezTo>
                  <a:cubicBezTo>
                    <a:pt x="1457" y="1997"/>
                    <a:pt x="1491" y="1996"/>
                    <a:pt x="1525" y="1994"/>
                  </a:cubicBezTo>
                  <a:cubicBezTo>
                    <a:pt x="1555" y="1994"/>
                    <a:pt x="1593" y="1984"/>
                    <a:pt x="1583" y="1957"/>
                  </a:cubicBezTo>
                  <a:lnTo>
                    <a:pt x="1583" y="1957"/>
                  </a:lnTo>
                  <a:cubicBezTo>
                    <a:pt x="1606" y="1983"/>
                    <a:pt x="1679" y="2007"/>
                    <a:pt x="1733" y="2007"/>
                  </a:cubicBezTo>
                  <a:cubicBezTo>
                    <a:pt x="1757" y="2007"/>
                    <a:pt x="1777" y="2002"/>
                    <a:pt x="1788" y="1991"/>
                  </a:cubicBezTo>
                  <a:cubicBezTo>
                    <a:pt x="2102" y="1642"/>
                    <a:pt x="2225" y="1154"/>
                    <a:pt x="2136" y="692"/>
                  </a:cubicBezTo>
                  <a:cubicBezTo>
                    <a:pt x="2095" y="480"/>
                    <a:pt x="2006" y="200"/>
                    <a:pt x="1812" y="77"/>
                  </a:cubicBezTo>
                  <a:cubicBezTo>
                    <a:pt x="1729" y="25"/>
                    <a:pt x="1635" y="1"/>
                    <a:pt x="1540"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grpSp>
        <p:nvGrpSpPr>
          <p:cNvPr id="32" name="Google Shape;3040;p40">
            <a:extLst>
              <a:ext uri="{FF2B5EF4-FFF2-40B4-BE49-F238E27FC236}">
                <a16:creationId xmlns:a16="http://schemas.microsoft.com/office/drawing/2014/main" id="{9487B810-3BD0-4F71-2182-7A3D309C6FA6}"/>
              </a:ext>
            </a:extLst>
          </p:cNvPr>
          <p:cNvGrpSpPr/>
          <p:nvPr/>
        </p:nvGrpSpPr>
        <p:grpSpPr>
          <a:xfrm>
            <a:off x="10376561" y="2027124"/>
            <a:ext cx="890252" cy="318211"/>
            <a:chOff x="8139450" y="114300"/>
            <a:chExt cx="890252" cy="318211"/>
          </a:xfrm>
        </p:grpSpPr>
        <p:sp>
          <p:nvSpPr>
            <p:cNvPr id="33" name="Google Shape;3041;p40">
              <a:extLst>
                <a:ext uri="{FF2B5EF4-FFF2-40B4-BE49-F238E27FC236}">
                  <a16:creationId xmlns:a16="http://schemas.microsoft.com/office/drawing/2014/main" id="{1C795A83-50F8-120D-499E-A873BC599455}"/>
                </a:ext>
              </a:extLst>
            </p:cNvPr>
            <p:cNvSpPr/>
            <p:nvPr/>
          </p:nvSpPr>
          <p:spPr>
            <a:xfrm>
              <a:off x="8139450" y="114438"/>
              <a:ext cx="890252" cy="318072"/>
            </a:xfrm>
            <a:custGeom>
              <a:avLst/>
              <a:gdLst/>
              <a:ahLst/>
              <a:cxnLst/>
              <a:rect l="l" t="t" r="r" b="b"/>
              <a:pathLst>
                <a:path w="19304" h="6897" extrusionOk="0">
                  <a:moveTo>
                    <a:pt x="12369" y="799"/>
                  </a:moveTo>
                  <a:cubicBezTo>
                    <a:pt x="12389" y="799"/>
                    <a:pt x="12410" y="801"/>
                    <a:pt x="12432" y="803"/>
                  </a:cubicBezTo>
                  <a:cubicBezTo>
                    <a:pt x="12664" y="844"/>
                    <a:pt x="12862" y="971"/>
                    <a:pt x="13071" y="1070"/>
                  </a:cubicBezTo>
                  <a:cubicBezTo>
                    <a:pt x="13159" y="1114"/>
                    <a:pt x="13153" y="1224"/>
                    <a:pt x="13064" y="1265"/>
                  </a:cubicBezTo>
                  <a:cubicBezTo>
                    <a:pt x="12845" y="1364"/>
                    <a:pt x="12623" y="1442"/>
                    <a:pt x="12432" y="1460"/>
                  </a:cubicBezTo>
                  <a:cubicBezTo>
                    <a:pt x="12097" y="1460"/>
                    <a:pt x="11960" y="1313"/>
                    <a:pt x="12008" y="1056"/>
                  </a:cubicBezTo>
                  <a:cubicBezTo>
                    <a:pt x="12032" y="906"/>
                    <a:pt x="12184" y="799"/>
                    <a:pt x="12369" y="799"/>
                  </a:cubicBezTo>
                  <a:close/>
                  <a:moveTo>
                    <a:pt x="14121" y="1086"/>
                  </a:moveTo>
                  <a:cubicBezTo>
                    <a:pt x="14148" y="1086"/>
                    <a:pt x="14174" y="1087"/>
                    <a:pt x="14202" y="1087"/>
                  </a:cubicBezTo>
                  <a:cubicBezTo>
                    <a:pt x="14550" y="1101"/>
                    <a:pt x="14868" y="1224"/>
                    <a:pt x="15193" y="1326"/>
                  </a:cubicBezTo>
                  <a:cubicBezTo>
                    <a:pt x="15244" y="1343"/>
                    <a:pt x="15288" y="1374"/>
                    <a:pt x="15278" y="1439"/>
                  </a:cubicBezTo>
                  <a:cubicBezTo>
                    <a:pt x="15275" y="1511"/>
                    <a:pt x="15234" y="1559"/>
                    <a:pt x="15165" y="1586"/>
                  </a:cubicBezTo>
                  <a:cubicBezTo>
                    <a:pt x="14943" y="1678"/>
                    <a:pt x="14714" y="1740"/>
                    <a:pt x="14475" y="1774"/>
                  </a:cubicBezTo>
                  <a:cubicBezTo>
                    <a:pt x="14379" y="1789"/>
                    <a:pt x="14285" y="1805"/>
                    <a:pt x="14189" y="1805"/>
                  </a:cubicBezTo>
                  <a:cubicBezTo>
                    <a:pt x="14132" y="1805"/>
                    <a:pt x="14074" y="1799"/>
                    <a:pt x="14014" y="1784"/>
                  </a:cubicBezTo>
                  <a:cubicBezTo>
                    <a:pt x="13798" y="1719"/>
                    <a:pt x="13672" y="1576"/>
                    <a:pt x="13696" y="1391"/>
                  </a:cubicBezTo>
                  <a:cubicBezTo>
                    <a:pt x="13713" y="1234"/>
                    <a:pt x="13870" y="1104"/>
                    <a:pt x="14079" y="1087"/>
                  </a:cubicBezTo>
                  <a:cubicBezTo>
                    <a:pt x="14093" y="1086"/>
                    <a:pt x="14107" y="1086"/>
                    <a:pt x="14121" y="1086"/>
                  </a:cubicBezTo>
                  <a:close/>
                  <a:moveTo>
                    <a:pt x="5118" y="1050"/>
                  </a:moveTo>
                  <a:cubicBezTo>
                    <a:pt x="5298" y="1050"/>
                    <a:pt x="5467" y="1099"/>
                    <a:pt x="5631" y="1159"/>
                  </a:cubicBezTo>
                  <a:cubicBezTo>
                    <a:pt x="5789" y="1210"/>
                    <a:pt x="5939" y="1278"/>
                    <a:pt x="6093" y="1340"/>
                  </a:cubicBezTo>
                  <a:cubicBezTo>
                    <a:pt x="6144" y="1360"/>
                    <a:pt x="6188" y="1388"/>
                    <a:pt x="6195" y="1442"/>
                  </a:cubicBezTo>
                  <a:cubicBezTo>
                    <a:pt x="6202" y="1501"/>
                    <a:pt x="6154" y="1535"/>
                    <a:pt x="6110" y="1552"/>
                  </a:cubicBezTo>
                  <a:cubicBezTo>
                    <a:pt x="5813" y="1671"/>
                    <a:pt x="5519" y="1801"/>
                    <a:pt x="5187" y="1815"/>
                  </a:cubicBezTo>
                  <a:cubicBezTo>
                    <a:pt x="5102" y="1801"/>
                    <a:pt x="5006" y="1815"/>
                    <a:pt x="4917" y="1774"/>
                  </a:cubicBezTo>
                  <a:cubicBezTo>
                    <a:pt x="4726" y="1689"/>
                    <a:pt x="4644" y="1566"/>
                    <a:pt x="4675" y="1378"/>
                  </a:cubicBezTo>
                  <a:cubicBezTo>
                    <a:pt x="4702" y="1203"/>
                    <a:pt x="4856" y="1070"/>
                    <a:pt x="5040" y="1053"/>
                  </a:cubicBezTo>
                  <a:cubicBezTo>
                    <a:pt x="5066" y="1051"/>
                    <a:pt x="5092" y="1050"/>
                    <a:pt x="5118" y="1050"/>
                  </a:cubicBezTo>
                  <a:close/>
                  <a:moveTo>
                    <a:pt x="8973" y="1519"/>
                  </a:moveTo>
                  <a:cubicBezTo>
                    <a:pt x="9167" y="1519"/>
                    <a:pt x="9349" y="1570"/>
                    <a:pt x="9530" y="1634"/>
                  </a:cubicBezTo>
                  <a:cubicBezTo>
                    <a:pt x="9643" y="1678"/>
                    <a:pt x="9759" y="1723"/>
                    <a:pt x="9876" y="1771"/>
                  </a:cubicBezTo>
                  <a:cubicBezTo>
                    <a:pt x="9937" y="1791"/>
                    <a:pt x="10009" y="1805"/>
                    <a:pt x="10005" y="1883"/>
                  </a:cubicBezTo>
                  <a:cubicBezTo>
                    <a:pt x="9999" y="1955"/>
                    <a:pt x="9964" y="2027"/>
                    <a:pt x="9882" y="2047"/>
                  </a:cubicBezTo>
                  <a:cubicBezTo>
                    <a:pt x="9571" y="2140"/>
                    <a:pt x="9257" y="2218"/>
                    <a:pt x="8980" y="2269"/>
                  </a:cubicBezTo>
                  <a:cubicBezTo>
                    <a:pt x="8974" y="2270"/>
                    <a:pt x="8968" y="2270"/>
                    <a:pt x="8961" y="2270"/>
                  </a:cubicBezTo>
                  <a:cubicBezTo>
                    <a:pt x="8681" y="2270"/>
                    <a:pt x="8491" y="2122"/>
                    <a:pt x="8478" y="1928"/>
                  </a:cubicBezTo>
                  <a:cubicBezTo>
                    <a:pt x="8471" y="1723"/>
                    <a:pt x="8645" y="1545"/>
                    <a:pt x="8864" y="1524"/>
                  </a:cubicBezTo>
                  <a:cubicBezTo>
                    <a:pt x="8901" y="1521"/>
                    <a:pt x="8937" y="1519"/>
                    <a:pt x="8973" y="1519"/>
                  </a:cubicBezTo>
                  <a:close/>
                  <a:moveTo>
                    <a:pt x="1960" y="1684"/>
                  </a:moveTo>
                  <a:cubicBezTo>
                    <a:pt x="2055" y="1684"/>
                    <a:pt x="2150" y="1701"/>
                    <a:pt x="2242" y="1719"/>
                  </a:cubicBezTo>
                  <a:cubicBezTo>
                    <a:pt x="2471" y="1764"/>
                    <a:pt x="2693" y="1839"/>
                    <a:pt x="2918" y="1900"/>
                  </a:cubicBezTo>
                  <a:cubicBezTo>
                    <a:pt x="2966" y="1911"/>
                    <a:pt x="3007" y="1935"/>
                    <a:pt x="3017" y="1986"/>
                  </a:cubicBezTo>
                  <a:cubicBezTo>
                    <a:pt x="3024" y="2030"/>
                    <a:pt x="3004" y="2071"/>
                    <a:pt x="2959" y="2088"/>
                  </a:cubicBezTo>
                  <a:cubicBezTo>
                    <a:pt x="2635" y="2194"/>
                    <a:pt x="2334" y="2379"/>
                    <a:pt x="1979" y="2403"/>
                  </a:cubicBezTo>
                  <a:cubicBezTo>
                    <a:pt x="1866" y="2403"/>
                    <a:pt x="1760" y="2379"/>
                    <a:pt x="1668" y="2321"/>
                  </a:cubicBezTo>
                  <a:cubicBezTo>
                    <a:pt x="1555" y="2249"/>
                    <a:pt x="1480" y="2160"/>
                    <a:pt x="1490" y="2013"/>
                  </a:cubicBezTo>
                  <a:cubicBezTo>
                    <a:pt x="1504" y="1876"/>
                    <a:pt x="1589" y="1791"/>
                    <a:pt x="1709" y="1736"/>
                  </a:cubicBezTo>
                  <a:cubicBezTo>
                    <a:pt x="1791" y="1698"/>
                    <a:pt x="1875" y="1684"/>
                    <a:pt x="1960" y="1684"/>
                  </a:cubicBezTo>
                  <a:close/>
                  <a:moveTo>
                    <a:pt x="11923" y="2143"/>
                  </a:moveTo>
                  <a:cubicBezTo>
                    <a:pt x="12083" y="2143"/>
                    <a:pt x="12239" y="2176"/>
                    <a:pt x="12391" y="2228"/>
                  </a:cubicBezTo>
                  <a:cubicBezTo>
                    <a:pt x="12534" y="2276"/>
                    <a:pt x="12674" y="2328"/>
                    <a:pt x="12811" y="2396"/>
                  </a:cubicBezTo>
                  <a:cubicBezTo>
                    <a:pt x="12893" y="2437"/>
                    <a:pt x="12989" y="2457"/>
                    <a:pt x="12978" y="2587"/>
                  </a:cubicBezTo>
                  <a:cubicBezTo>
                    <a:pt x="12965" y="2710"/>
                    <a:pt x="12862" y="2714"/>
                    <a:pt x="12784" y="2731"/>
                  </a:cubicBezTo>
                  <a:cubicBezTo>
                    <a:pt x="12527" y="2796"/>
                    <a:pt x="12281" y="2898"/>
                    <a:pt x="11970" y="2902"/>
                  </a:cubicBezTo>
                  <a:cubicBezTo>
                    <a:pt x="11963" y="2902"/>
                    <a:pt x="11956" y="2903"/>
                    <a:pt x="11948" y="2903"/>
                  </a:cubicBezTo>
                  <a:cubicBezTo>
                    <a:pt x="11888" y="2903"/>
                    <a:pt x="11806" y="2880"/>
                    <a:pt x="11721" y="2847"/>
                  </a:cubicBezTo>
                  <a:cubicBezTo>
                    <a:pt x="11536" y="2772"/>
                    <a:pt x="11430" y="2621"/>
                    <a:pt x="11458" y="2471"/>
                  </a:cubicBezTo>
                  <a:cubicBezTo>
                    <a:pt x="11492" y="2283"/>
                    <a:pt x="11635" y="2160"/>
                    <a:pt x="11840" y="2146"/>
                  </a:cubicBezTo>
                  <a:cubicBezTo>
                    <a:pt x="11868" y="2144"/>
                    <a:pt x="11896" y="2143"/>
                    <a:pt x="11923" y="2143"/>
                  </a:cubicBezTo>
                  <a:close/>
                  <a:moveTo>
                    <a:pt x="16473" y="2209"/>
                  </a:moveTo>
                  <a:cubicBezTo>
                    <a:pt x="16634" y="2209"/>
                    <a:pt x="16790" y="2244"/>
                    <a:pt x="16946" y="2297"/>
                  </a:cubicBezTo>
                  <a:cubicBezTo>
                    <a:pt x="17175" y="2379"/>
                    <a:pt x="17403" y="2457"/>
                    <a:pt x="17632" y="2543"/>
                  </a:cubicBezTo>
                  <a:cubicBezTo>
                    <a:pt x="17680" y="2560"/>
                    <a:pt x="17721" y="2577"/>
                    <a:pt x="17721" y="2638"/>
                  </a:cubicBezTo>
                  <a:cubicBezTo>
                    <a:pt x="17721" y="2697"/>
                    <a:pt x="17694" y="2738"/>
                    <a:pt x="17643" y="2761"/>
                  </a:cubicBezTo>
                  <a:cubicBezTo>
                    <a:pt x="17492" y="2844"/>
                    <a:pt x="16761" y="3021"/>
                    <a:pt x="16542" y="3021"/>
                  </a:cubicBezTo>
                  <a:cubicBezTo>
                    <a:pt x="16491" y="3014"/>
                    <a:pt x="16389" y="3004"/>
                    <a:pt x="16296" y="2980"/>
                  </a:cubicBezTo>
                  <a:cubicBezTo>
                    <a:pt x="16057" y="2908"/>
                    <a:pt x="15951" y="2765"/>
                    <a:pt x="15972" y="2553"/>
                  </a:cubicBezTo>
                  <a:cubicBezTo>
                    <a:pt x="15989" y="2372"/>
                    <a:pt x="16177" y="2225"/>
                    <a:pt x="16395" y="2211"/>
                  </a:cubicBezTo>
                  <a:cubicBezTo>
                    <a:pt x="16421" y="2209"/>
                    <a:pt x="16447" y="2209"/>
                    <a:pt x="16473" y="2209"/>
                  </a:cubicBezTo>
                  <a:close/>
                  <a:moveTo>
                    <a:pt x="6973" y="3059"/>
                  </a:moveTo>
                  <a:cubicBezTo>
                    <a:pt x="7012" y="3059"/>
                    <a:pt x="7051" y="3062"/>
                    <a:pt x="7091" y="3069"/>
                  </a:cubicBezTo>
                  <a:cubicBezTo>
                    <a:pt x="7415" y="3120"/>
                    <a:pt x="7719" y="3233"/>
                    <a:pt x="8010" y="3387"/>
                  </a:cubicBezTo>
                  <a:cubicBezTo>
                    <a:pt x="8051" y="3407"/>
                    <a:pt x="8099" y="3431"/>
                    <a:pt x="8099" y="3483"/>
                  </a:cubicBezTo>
                  <a:cubicBezTo>
                    <a:pt x="8099" y="3541"/>
                    <a:pt x="8058" y="3565"/>
                    <a:pt x="8013" y="3582"/>
                  </a:cubicBezTo>
                  <a:cubicBezTo>
                    <a:pt x="7702" y="3688"/>
                    <a:pt x="7391" y="3814"/>
                    <a:pt x="7056" y="3834"/>
                  </a:cubicBezTo>
                  <a:cubicBezTo>
                    <a:pt x="6899" y="3834"/>
                    <a:pt x="6745" y="3804"/>
                    <a:pt x="6609" y="3718"/>
                  </a:cubicBezTo>
                  <a:cubicBezTo>
                    <a:pt x="6428" y="3609"/>
                    <a:pt x="6397" y="3394"/>
                    <a:pt x="6547" y="3240"/>
                  </a:cubicBezTo>
                  <a:cubicBezTo>
                    <a:pt x="6668" y="3116"/>
                    <a:pt x="6816" y="3059"/>
                    <a:pt x="6973" y="3059"/>
                  </a:cubicBezTo>
                  <a:close/>
                  <a:moveTo>
                    <a:pt x="2248" y="3172"/>
                  </a:moveTo>
                  <a:cubicBezTo>
                    <a:pt x="2644" y="3172"/>
                    <a:pt x="2995" y="3333"/>
                    <a:pt x="3332" y="3517"/>
                  </a:cubicBezTo>
                  <a:cubicBezTo>
                    <a:pt x="3455" y="3582"/>
                    <a:pt x="3465" y="3705"/>
                    <a:pt x="3352" y="3763"/>
                  </a:cubicBezTo>
                  <a:cubicBezTo>
                    <a:pt x="3024" y="3923"/>
                    <a:pt x="2683" y="4057"/>
                    <a:pt x="2372" y="4087"/>
                  </a:cubicBezTo>
                  <a:cubicBezTo>
                    <a:pt x="1958" y="4087"/>
                    <a:pt x="1729" y="3903"/>
                    <a:pt x="1739" y="3616"/>
                  </a:cubicBezTo>
                  <a:cubicBezTo>
                    <a:pt x="1743" y="3387"/>
                    <a:pt x="1927" y="3192"/>
                    <a:pt x="2156" y="3175"/>
                  </a:cubicBezTo>
                  <a:cubicBezTo>
                    <a:pt x="2187" y="3173"/>
                    <a:pt x="2218" y="3172"/>
                    <a:pt x="2248" y="3172"/>
                  </a:cubicBezTo>
                  <a:close/>
                  <a:moveTo>
                    <a:pt x="13860" y="3443"/>
                  </a:moveTo>
                  <a:cubicBezTo>
                    <a:pt x="14002" y="3443"/>
                    <a:pt x="14141" y="3471"/>
                    <a:pt x="14277" y="3513"/>
                  </a:cubicBezTo>
                  <a:cubicBezTo>
                    <a:pt x="14509" y="3582"/>
                    <a:pt x="14738" y="3667"/>
                    <a:pt x="14967" y="3746"/>
                  </a:cubicBezTo>
                  <a:cubicBezTo>
                    <a:pt x="15029" y="3766"/>
                    <a:pt x="15070" y="3797"/>
                    <a:pt x="15080" y="3858"/>
                  </a:cubicBezTo>
                  <a:cubicBezTo>
                    <a:pt x="15083" y="3903"/>
                    <a:pt x="15063" y="3940"/>
                    <a:pt x="15011" y="3961"/>
                  </a:cubicBezTo>
                  <a:cubicBezTo>
                    <a:pt x="14660" y="4077"/>
                    <a:pt x="14311" y="4217"/>
                    <a:pt x="13939" y="4245"/>
                  </a:cubicBezTo>
                  <a:cubicBezTo>
                    <a:pt x="13928" y="4245"/>
                    <a:pt x="13917" y="4245"/>
                    <a:pt x="13906" y="4245"/>
                  </a:cubicBezTo>
                  <a:cubicBezTo>
                    <a:pt x="13778" y="4245"/>
                    <a:pt x="13659" y="4209"/>
                    <a:pt x="13549" y="4156"/>
                  </a:cubicBezTo>
                  <a:cubicBezTo>
                    <a:pt x="13382" y="4070"/>
                    <a:pt x="13303" y="3927"/>
                    <a:pt x="13323" y="3783"/>
                  </a:cubicBezTo>
                  <a:cubicBezTo>
                    <a:pt x="13344" y="3633"/>
                    <a:pt x="13498" y="3493"/>
                    <a:pt x="13665" y="3462"/>
                  </a:cubicBezTo>
                  <a:cubicBezTo>
                    <a:pt x="13731" y="3449"/>
                    <a:pt x="13796" y="3443"/>
                    <a:pt x="13860" y="3443"/>
                  </a:cubicBezTo>
                  <a:close/>
                  <a:moveTo>
                    <a:pt x="4934" y="3858"/>
                  </a:moveTo>
                  <a:cubicBezTo>
                    <a:pt x="5317" y="3872"/>
                    <a:pt x="5621" y="4019"/>
                    <a:pt x="5908" y="4197"/>
                  </a:cubicBezTo>
                  <a:cubicBezTo>
                    <a:pt x="6024" y="4268"/>
                    <a:pt x="6007" y="4354"/>
                    <a:pt x="5860" y="4429"/>
                  </a:cubicBezTo>
                  <a:cubicBezTo>
                    <a:pt x="5652" y="4532"/>
                    <a:pt x="5430" y="4603"/>
                    <a:pt x="5204" y="4644"/>
                  </a:cubicBezTo>
                  <a:cubicBezTo>
                    <a:pt x="5151" y="4656"/>
                    <a:pt x="5099" y="4661"/>
                    <a:pt x="5047" y="4661"/>
                  </a:cubicBezTo>
                  <a:cubicBezTo>
                    <a:pt x="4960" y="4661"/>
                    <a:pt x="4874" y="4647"/>
                    <a:pt x="4787" y="4627"/>
                  </a:cubicBezTo>
                  <a:cubicBezTo>
                    <a:pt x="4562" y="4576"/>
                    <a:pt x="4456" y="4450"/>
                    <a:pt x="4456" y="4262"/>
                  </a:cubicBezTo>
                  <a:cubicBezTo>
                    <a:pt x="4456" y="4057"/>
                    <a:pt x="4559" y="3937"/>
                    <a:pt x="4787" y="3879"/>
                  </a:cubicBezTo>
                  <a:cubicBezTo>
                    <a:pt x="4849" y="3862"/>
                    <a:pt x="4907" y="3858"/>
                    <a:pt x="4934" y="3858"/>
                  </a:cubicBezTo>
                  <a:close/>
                  <a:moveTo>
                    <a:pt x="9958" y="4521"/>
                  </a:moveTo>
                  <a:cubicBezTo>
                    <a:pt x="9963" y="4521"/>
                    <a:pt x="9969" y="4521"/>
                    <a:pt x="9975" y="4521"/>
                  </a:cubicBezTo>
                  <a:cubicBezTo>
                    <a:pt x="10282" y="4549"/>
                    <a:pt x="10586" y="4668"/>
                    <a:pt x="10887" y="4788"/>
                  </a:cubicBezTo>
                  <a:cubicBezTo>
                    <a:pt x="10935" y="4805"/>
                    <a:pt x="10969" y="4839"/>
                    <a:pt x="10966" y="4894"/>
                  </a:cubicBezTo>
                  <a:cubicBezTo>
                    <a:pt x="10955" y="4945"/>
                    <a:pt x="10949" y="5003"/>
                    <a:pt x="10880" y="5027"/>
                  </a:cubicBezTo>
                  <a:cubicBezTo>
                    <a:pt x="10563" y="5118"/>
                    <a:pt x="10244" y="5217"/>
                    <a:pt x="9912" y="5217"/>
                  </a:cubicBezTo>
                  <a:cubicBezTo>
                    <a:pt x="9847" y="5217"/>
                    <a:pt x="9781" y="5213"/>
                    <a:pt x="9715" y="5205"/>
                  </a:cubicBezTo>
                  <a:cubicBezTo>
                    <a:pt x="9582" y="5188"/>
                    <a:pt x="9469" y="5116"/>
                    <a:pt x="9448" y="4962"/>
                  </a:cubicBezTo>
                  <a:cubicBezTo>
                    <a:pt x="9424" y="4805"/>
                    <a:pt x="9496" y="4668"/>
                    <a:pt x="9636" y="4586"/>
                  </a:cubicBezTo>
                  <a:cubicBezTo>
                    <a:pt x="9698" y="4554"/>
                    <a:pt x="9841" y="4521"/>
                    <a:pt x="9958" y="4521"/>
                  </a:cubicBezTo>
                  <a:close/>
                  <a:moveTo>
                    <a:pt x="15815" y="4617"/>
                  </a:moveTo>
                  <a:cubicBezTo>
                    <a:pt x="16081" y="4627"/>
                    <a:pt x="16361" y="4757"/>
                    <a:pt x="16635" y="4894"/>
                  </a:cubicBezTo>
                  <a:cubicBezTo>
                    <a:pt x="16710" y="4931"/>
                    <a:pt x="16754" y="5034"/>
                    <a:pt x="16655" y="5082"/>
                  </a:cubicBezTo>
                  <a:cubicBezTo>
                    <a:pt x="16391" y="5198"/>
                    <a:pt x="16122" y="5324"/>
                    <a:pt x="15829" y="5324"/>
                  </a:cubicBezTo>
                  <a:cubicBezTo>
                    <a:pt x="15769" y="5324"/>
                    <a:pt x="15709" y="5319"/>
                    <a:pt x="15647" y="5307"/>
                  </a:cubicBezTo>
                  <a:cubicBezTo>
                    <a:pt x="15387" y="5256"/>
                    <a:pt x="15302" y="5157"/>
                    <a:pt x="15309" y="4962"/>
                  </a:cubicBezTo>
                  <a:cubicBezTo>
                    <a:pt x="15322" y="4774"/>
                    <a:pt x="15483" y="4634"/>
                    <a:pt x="15705" y="4617"/>
                  </a:cubicBezTo>
                  <a:close/>
                  <a:moveTo>
                    <a:pt x="12676" y="5422"/>
                  </a:moveTo>
                  <a:cubicBezTo>
                    <a:pt x="12761" y="5422"/>
                    <a:pt x="12847" y="5438"/>
                    <a:pt x="12934" y="5461"/>
                  </a:cubicBezTo>
                  <a:cubicBezTo>
                    <a:pt x="13170" y="5526"/>
                    <a:pt x="13392" y="5618"/>
                    <a:pt x="13610" y="5731"/>
                  </a:cubicBezTo>
                  <a:cubicBezTo>
                    <a:pt x="13655" y="5755"/>
                    <a:pt x="13699" y="5782"/>
                    <a:pt x="13696" y="5847"/>
                  </a:cubicBezTo>
                  <a:cubicBezTo>
                    <a:pt x="13686" y="5905"/>
                    <a:pt x="13651" y="5939"/>
                    <a:pt x="13604" y="5950"/>
                  </a:cubicBezTo>
                  <a:cubicBezTo>
                    <a:pt x="13330" y="6021"/>
                    <a:pt x="13064" y="6110"/>
                    <a:pt x="12766" y="6138"/>
                  </a:cubicBezTo>
                  <a:cubicBezTo>
                    <a:pt x="12606" y="6110"/>
                    <a:pt x="12425" y="6097"/>
                    <a:pt x="12302" y="5950"/>
                  </a:cubicBezTo>
                  <a:cubicBezTo>
                    <a:pt x="12199" y="5830"/>
                    <a:pt x="12199" y="5687"/>
                    <a:pt x="12312" y="5574"/>
                  </a:cubicBezTo>
                  <a:cubicBezTo>
                    <a:pt x="12420" y="5461"/>
                    <a:pt x="12545" y="5422"/>
                    <a:pt x="12676" y="5422"/>
                  </a:cubicBezTo>
                  <a:close/>
                  <a:moveTo>
                    <a:pt x="4371" y="5328"/>
                  </a:moveTo>
                  <a:cubicBezTo>
                    <a:pt x="4726" y="5328"/>
                    <a:pt x="5033" y="5478"/>
                    <a:pt x="5327" y="5652"/>
                  </a:cubicBezTo>
                  <a:cubicBezTo>
                    <a:pt x="5430" y="5714"/>
                    <a:pt x="5433" y="5816"/>
                    <a:pt x="5341" y="5864"/>
                  </a:cubicBezTo>
                  <a:cubicBezTo>
                    <a:pt x="5038" y="6007"/>
                    <a:pt x="4737" y="6155"/>
                    <a:pt x="4401" y="6155"/>
                  </a:cubicBezTo>
                  <a:cubicBezTo>
                    <a:pt x="4351" y="6155"/>
                    <a:pt x="4299" y="6152"/>
                    <a:pt x="4248" y="6144"/>
                  </a:cubicBezTo>
                  <a:cubicBezTo>
                    <a:pt x="3964" y="6107"/>
                    <a:pt x="3793" y="5960"/>
                    <a:pt x="3803" y="5755"/>
                  </a:cubicBezTo>
                  <a:cubicBezTo>
                    <a:pt x="3810" y="5512"/>
                    <a:pt x="4025" y="5328"/>
                    <a:pt x="4306" y="5328"/>
                  </a:cubicBezTo>
                  <a:close/>
                  <a:moveTo>
                    <a:pt x="1207" y="5550"/>
                  </a:moveTo>
                  <a:cubicBezTo>
                    <a:pt x="1302" y="5550"/>
                    <a:pt x="1397" y="5564"/>
                    <a:pt x="1490" y="5584"/>
                  </a:cubicBezTo>
                  <a:cubicBezTo>
                    <a:pt x="1719" y="5635"/>
                    <a:pt x="1934" y="5714"/>
                    <a:pt x="2156" y="5782"/>
                  </a:cubicBezTo>
                  <a:cubicBezTo>
                    <a:pt x="2221" y="5803"/>
                    <a:pt x="2266" y="5840"/>
                    <a:pt x="2269" y="5915"/>
                  </a:cubicBezTo>
                  <a:cubicBezTo>
                    <a:pt x="2272" y="5987"/>
                    <a:pt x="2242" y="6028"/>
                    <a:pt x="2184" y="6052"/>
                  </a:cubicBezTo>
                  <a:cubicBezTo>
                    <a:pt x="1859" y="6179"/>
                    <a:pt x="1538" y="6298"/>
                    <a:pt x="1172" y="6315"/>
                  </a:cubicBezTo>
                  <a:cubicBezTo>
                    <a:pt x="1094" y="6298"/>
                    <a:pt x="1001" y="6302"/>
                    <a:pt x="909" y="6267"/>
                  </a:cubicBezTo>
                  <a:cubicBezTo>
                    <a:pt x="762" y="6209"/>
                    <a:pt x="666" y="6103"/>
                    <a:pt x="663" y="5943"/>
                  </a:cubicBezTo>
                  <a:cubicBezTo>
                    <a:pt x="660" y="5786"/>
                    <a:pt x="752" y="5676"/>
                    <a:pt x="899" y="5611"/>
                  </a:cubicBezTo>
                  <a:cubicBezTo>
                    <a:pt x="1000" y="5567"/>
                    <a:pt x="1103" y="5550"/>
                    <a:pt x="1207" y="5550"/>
                  </a:cubicBezTo>
                  <a:close/>
                  <a:moveTo>
                    <a:pt x="16804" y="5998"/>
                  </a:moveTo>
                  <a:cubicBezTo>
                    <a:pt x="16984" y="5998"/>
                    <a:pt x="17161" y="6040"/>
                    <a:pt x="17335" y="6080"/>
                  </a:cubicBezTo>
                  <a:cubicBezTo>
                    <a:pt x="17513" y="6124"/>
                    <a:pt x="17694" y="6175"/>
                    <a:pt x="17872" y="6223"/>
                  </a:cubicBezTo>
                  <a:cubicBezTo>
                    <a:pt x="17923" y="6233"/>
                    <a:pt x="17971" y="6257"/>
                    <a:pt x="17971" y="6326"/>
                  </a:cubicBezTo>
                  <a:cubicBezTo>
                    <a:pt x="17971" y="6384"/>
                    <a:pt x="17937" y="6435"/>
                    <a:pt x="17885" y="6445"/>
                  </a:cubicBezTo>
                  <a:cubicBezTo>
                    <a:pt x="17513" y="6507"/>
                    <a:pt x="17171" y="6691"/>
                    <a:pt x="16788" y="6705"/>
                  </a:cubicBezTo>
                  <a:cubicBezTo>
                    <a:pt x="16676" y="6705"/>
                    <a:pt x="16570" y="6684"/>
                    <a:pt x="16471" y="6640"/>
                  </a:cubicBezTo>
                  <a:cubicBezTo>
                    <a:pt x="16331" y="6582"/>
                    <a:pt x="16262" y="6472"/>
                    <a:pt x="16283" y="6319"/>
                  </a:cubicBezTo>
                  <a:cubicBezTo>
                    <a:pt x="16300" y="6179"/>
                    <a:pt x="16436" y="6045"/>
                    <a:pt x="16600" y="6018"/>
                  </a:cubicBezTo>
                  <a:cubicBezTo>
                    <a:pt x="16668" y="6004"/>
                    <a:pt x="16736" y="5998"/>
                    <a:pt x="16804" y="5998"/>
                  </a:cubicBezTo>
                  <a:close/>
                  <a:moveTo>
                    <a:pt x="10545" y="0"/>
                  </a:moveTo>
                  <a:cubicBezTo>
                    <a:pt x="10620" y="31"/>
                    <a:pt x="10689" y="65"/>
                    <a:pt x="10757" y="103"/>
                  </a:cubicBezTo>
                  <a:cubicBezTo>
                    <a:pt x="10808" y="134"/>
                    <a:pt x="10863" y="178"/>
                    <a:pt x="10853" y="250"/>
                  </a:cubicBezTo>
                  <a:cubicBezTo>
                    <a:pt x="10846" y="318"/>
                    <a:pt x="10781" y="325"/>
                    <a:pt x="10726" y="346"/>
                  </a:cubicBezTo>
                  <a:cubicBezTo>
                    <a:pt x="10470" y="417"/>
                    <a:pt x="10217" y="506"/>
                    <a:pt x="9947" y="540"/>
                  </a:cubicBezTo>
                  <a:cubicBezTo>
                    <a:pt x="9919" y="544"/>
                    <a:pt x="9891" y="546"/>
                    <a:pt x="9863" y="546"/>
                  </a:cubicBezTo>
                  <a:cubicBezTo>
                    <a:pt x="9767" y="546"/>
                    <a:pt x="9676" y="523"/>
                    <a:pt x="9589" y="475"/>
                  </a:cubicBezTo>
                  <a:cubicBezTo>
                    <a:pt x="9493" y="424"/>
                    <a:pt x="9435" y="339"/>
                    <a:pt x="9442" y="219"/>
                  </a:cubicBezTo>
                  <a:cubicBezTo>
                    <a:pt x="9442" y="134"/>
                    <a:pt x="9476" y="62"/>
                    <a:pt x="9530" y="4"/>
                  </a:cubicBezTo>
                  <a:lnTo>
                    <a:pt x="7487" y="4"/>
                  </a:lnTo>
                  <a:cubicBezTo>
                    <a:pt x="7518" y="14"/>
                    <a:pt x="7548" y="24"/>
                    <a:pt x="7579" y="35"/>
                  </a:cubicBezTo>
                  <a:cubicBezTo>
                    <a:pt x="7634" y="59"/>
                    <a:pt x="7651" y="110"/>
                    <a:pt x="7648" y="164"/>
                  </a:cubicBezTo>
                  <a:cubicBezTo>
                    <a:pt x="7641" y="219"/>
                    <a:pt x="7620" y="264"/>
                    <a:pt x="7562" y="281"/>
                  </a:cubicBezTo>
                  <a:cubicBezTo>
                    <a:pt x="7244" y="370"/>
                    <a:pt x="6923" y="462"/>
                    <a:pt x="6592" y="496"/>
                  </a:cubicBezTo>
                  <a:cubicBezTo>
                    <a:pt x="6527" y="486"/>
                    <a:pt x="6458" y="475"/>
                    <a:pt x="6394" y="462"/>
                  </a:cubicBezTo>
                  <a:cubicBezTo>
                    <a:pt x="6199" y="421"/>
                    <a:pt x="6069" y="288"/>
                    <a:pt x="6079" y="134"/>
                  </a:cubicBezTo>
                  <a:cubicBezTo>
                    <a:pt x="6083" y="89"/>
                    <a:pt x="6096" y="45"/>
                    <a:pt x="6120" y="4"/>
                  </a:cubicBezTo>
                  <a:lnTo>
                    <a:pt x="0" y="4"/>
                  </a:lnTo>
                  <a:lnTo>
                    <a:pt x="0" y="896"/>
                  </a:lnTo>
                  <a:cubicBezTo>
                    <a:pt x="48" y="824"/>
                    <a:pt x="120" y="776"/>
                    <a:pt x="215" y="745"/>
                  </a:cubicBezTo>
                  <a:cubicBezTo>
                    <a:pt x="294" y="720"/>
                    <a:pt x="372" y="710"/>
                    <a:pt x="450" y="710"/>
                  </a:cubicBezTo>
                  <a:cubicBezTo>
                    <a:pt x="603" y="710"/>
                    <a:pt x="755" y="749"/>
                    <a:pt x="902" y="790"/>
                  </a:cubicBezTo>
                  <a:cubicBezTo>
                    <a:pt x="1080" y="841"/>
                    <a:pt x="1258" y="909"/>
                    <a:pt x="1428" y="978"/>
                  </a:cubicBezTo>
                  <a:cubicBezTo>
                    <a:pt x="1538" y="1019"/>
                    <a:pt x="1551" y="1104"/>
                    <a:pt x="1456" y="1159"/>
                  </a:cubicBezTo>
                  <a:cubicBezTo>
                    <a:pt x="1161" y="1326"/>
                    <a:pt x="863" y="1494"/>
                    <a:pt x="503" y="1494"/>
                  </a:cubicBezTo>
                  <a:cubicBezTo>
                    <a:pt x="496" y="1494"/>
                    <a:pt x="489" y="1494"/>
                    <a:pt x="482" y="1494"/>
                  </a:cubicBezTo>
                  <a:cubicBezTo>
                    <a:pt x="470" y="1494"/>
                    <a:pt x="459" y="1495"/>
                    <a:pt x="447" y="1495"/>
                  </a:cubicBezTo>
                  <a:cubicBezTo>
                    <a:pt x="346" y="1495"/>
                    <a:pt x="246" y="1468"/>
                    <a:pt x="154" y="1425"/>
                  </a:cubicBezTo>
                  <a:cubicBezTo>
                    <a:pt x="82" y="1391"/>
                    <a:pt x="34" y="1347"/>
                    <a:pt x="0" y="1292"/>
                  </a:cubicBezTo>
                  <a:lnTo>
                    <a:pt x="0" y="2765"/>
                  </a:lnTo>
                  <a:cubicBezTo>
                    <a:pt x="86" y="2902"/>
                    <a:pt x="168" y="3045"/>
                    <a:pt x="232" y="3192"/>
                  </a:cubicBezTo>
                  <a:cubicBezTo>
                    <a:pt x="287" y="3329"/>
                    <a:pt x="369" y="3462"/>
                    <a:pt x="407" y="3602"/>
                  </a:cubicBezTo>
                  <a:cubicBezTo>
                    <a:pt x="448" y="3763"/>
                    <a:pt x="437" y="3916"/>
                    <a:pt x="437" y="4077"/>
                  </a:cubicBezTo>
                  <a:cubicBezTo>
                    <a:pt x="441" y="4286"/>
                    <a:pt x="472" y="4501"/>
                    <a:pt x="478" y="4709"/>
                  </a:cubicBezTo>
                  <a:cubicBezTo>
                    <a:pt x="482" y="4942"/>
                    <a:pt x="455" y="5184"/>
                    <a:pt x="475" y="5410"/>
                  </a:cubicBezTo>
                  <a:cubicBezTo>
                    <a:pt x="482" y="5523"/>
                    <a:pt x="513" y="5615"/>
                    <a:pt x="516" y="5731"/>
                  </a:cubicBezTo>
                  <a:cubicBezTo>
                    <a:pt x="526" y="5950"/>
                    <a:pt x="509" y="6172"/>
                    <a:pt x="513" y="6387"/>
                  </a:cubicBezTo>
                  <a:cubicBezTo>
                    <a:pt x="516" y="6558"/>
                    <a:pt x="543" y="6725"/>
                    <a:pt x="550" y="6896"/>
                  </a:cubicBezTo>
                  <a:lnTo>
                    <a:pt x="3007" y="6896"/>
                  </a:lnTo>
                  <a:cubicBezTo>
                    <a:pt x="3041" y="6894"/>
                    <a:pt x="3071" y="6891"/>
                    <a:pt x="3104" y="6891"/>
                  </a:cubicBezTo>
                  <a:cubicBezTo>
                    <a:pt x="3118" y="6891"/>
                    <a:pt x="3132" y="6892"/>
                    <a:pt x="3147" y="6893"/>
                  </a:cubicBezTo>
                  <a:cubicBezTo>
                    <a:pt x="3161" y="6893"/>
                    <a:pt x="3175" y="6896"/>
                    <a:pt x="3181" y="6896"/>
                  </a:cubicBezTo>
                  <a:lnTo>
                    <a:pt x="7279" y="6896"/>
                  </a:lnTo>
                  <a:cubicBezTo>
                    <a:pt x="7203" y="6824"/>
                    <a:pt x="7159" y="6729"/>
                    <a:pt x="7169" y="6637"/>
                  </a:cubicBezTo>
                  <a:cubicBezTo>
                    <a:pt x="7179" y="6466"/>
                    <a:pt x="7347" y="6302"/>
                    <a:pt x="7545" y="6274"/>
                  </a:cubicBezTo>
                  <a:cubicBezTo>
                    <a:pt x="7612" y="6264"/>
                    <a:pt x="7679" y="6258"/>
                    <a:pt x="7745" y="6258"/>
                  </a:cubicBezTo>
                  <a:cubicBezTo>
                    <a:pt x="7874" y="6258"/>
                    <a:pt x="8002" y="6278"/>
                    <a:pt x="8126" y="6319"/>
                  </a:cubicBezTo>
                  <a:cubicBezTo>
                    <a:pt x="8331" y="6387"/>
                    <a:pt x="8529" y="6472"/>
                    <a:pt x="8731" y="6558"/>
                  </a:cubicBezTo>
                  <a:cubicBezTo>
                    <a:pt x="8837" y="6606"/>
                    <a:pt x="8850" y="6708"/>
                    <a:pt x="8751" y="6739"/>
                  </a:cubicBezTo>
                  <a:cubicBezTo>
                    <a:pt x="8594" y="6790"/>
                    <a:pt x="8440" y="6845"/>
                    <a:pt x="8287" y="6896"/>
                  </a:cubicBezTo>
                  <a:lnTo>
                    <a:pt x="10255" y="6896"/>
                  </a:lnTo>
                  <a:cubicBezTo>
                    <a:pt x="10251" y="6865"/>
                    <a:pt x="10251" y="6831"/>
                    <a:pt x="10251" y="6794"/>
                  </a:cubicBezTo>
                  <a:cubicBezTo>
                    <a:pt x="10265" y="6637"/>
                    <a:pt x="10385" y="6531"/>
                    <a:pt x="10579" y="6500"/>
                  </a:cubicBezTo>
                  <a:cubicBezTo>
                    <a:pt x="10627" y="6490"/>
                    <a:pt x="10675" y="6490"/>
                    <a:pt x="10723" y="6490"/>
                  </a:cubicBezTo>
                  <a:cubicBezTo>
                    <a:pt x="10969" y="6500"/>
                    <a:pt x="11201" y="6585"/>
                    <a:pt x="11430" y="6667"/>
                  </a:cubicBezTo>
                  <a:cubicBezTo>
                    <a:pt x="11567" y="6712"/>
                    <a:pt x="11704" y="6763"/>
                    <a:pt x="11840" y="6811"/>
                  </a:cubicBezTo>
                  <a:cubicBezTo>
                    <a:pt x="11885" y="6828"/>
                    <a:pt x="11929" y="6842"/>
                    <a:pt x="11936" y="6896"/>
                  </a:cubicBezTo>
                  <a:lnTo>
                    <a:pt x="19293" y="6896"/>
                  </a:lnTo>
                  <a:lnTo>
                    <a:pt x="19293" y="6103"/>
                  </a:lnTo>
                  <a:cubicBezTo>
                    <a:pt x="19119" y="6052"/>
                    <a:pt x="18999" y="5909"/>
                    <a:pt x="18999" y="5762"/>
                  </a:cubicBezTo>
                  <a:cubicBezTo>
                    <a:pt x="18999" y="5618"/>
                    <a:pt x="19115" y="5488"/>
                    <a:pt x="19293" y="5441"/>
                  </a:cubicBezTo>
                  <a:lnTo>
                    <a:pt x="19303" y="5441"/>
                  </a:lnTo>
                  <a:lnTo>
                    <a:pt x="19303" y="3831"/>
                  </a:lnTo>
                  <a:cubicBezTo>
                    <a:pt x="19303" y="3903"/>
                    <a:pt x="19242" y="3920"/>
                    <a:pt x="19187" y="3940"/>
                  </a:cubicBezTo>
                  <a:cubicBezTo>
                    <a:pt x="18914" y="4046"/>
                    <a:pt x="18634" y="4142"/>
                    <a:pt x="18292" y="4149"/>
                  </a:cubicBezTo>
                  <a:cubicBezTo>
                    <a:pt x="18283" y="4150"/>
                    <a:pt x="18273" y="4151"/>
                    <a:pt x="18263" y="4151"/>
                  </a:cubicBezTo>
                  <a:cubicBezTo>
                    <a:pt x="18203" y="4151"/>
                    <a:pt x="18124" y="4128"/>
                    <a:pt x="18042" y="4108"/>
                  </a:cubicBezTo>
                  <a:cubicBezTo>
                    <a:pt x="17868" y="4060"/>
                    <a:pt x="17749" y="3916"/>
                    <a:pt x="17752" y="3766"/>
                  </a:cubicBezTo>
                  <a:cubicBezTo>
                    <a:pt x="17752" y="3602"/>
                    <a:pt x="17889" y="3448"/>
                    <a:pt x="18060" y="3394"/>
                  </a:cubicBezTo>
                  <a:cubicBezTo>
                    <a:pt x="18113" y="3378"/>
                    <a:pt x="18167" y="3371"/>
                    <a:pt x="18219" y="3371"/>
                  </a:cubicBezTo>
                  <a:cubicBezTo>
                    <a:pt x="18300" y="3371"/>
                    <a:pt x="18379" y="3387"/>
                    <a:pt x="18456" y="3407"/>
                  </a:cubicBezTo>
                  <a:cubicBezTo>
                    <a:pt x="18712" y="3479"/>
                    <a:pt x="18951" y="3582"/>
                    <a:pt x="19191" y="3694"/>
                  </a:cubicBezTo>
                  <a:cubicBezTo>
                    <a:pt x="19252" y="3718"/>
                    <a:pt x="19303" y="3756"/>
                    <a:pt x="19303" y="3831"/>
                  </a:cubicBezTo>
                  <a:lnTo>
                    <a:pt x="19303" y="3100"/>
                  </a:lnTo>
                  <a:cubicBezTo>
                    <a:pt x="19262" y="3049"/>
                    <a:pt x="19225" y="2994"/>
                    <a:pt x="19187" y="2946"/>
                  </a:cubicBezTo>
                  <a:cubicBezTo>
                    <a:pt x="19033" y="2738"/>
                    <a:pt x="18999" y="2474"/>
                    <a:pt x="18931" y="2228"/>
                  </a:cubicBezTo>
                  <a:cubicBezTo>
                    <a:pt x="18910" y="2146"/>
                    <a:pt x="18893" y="2092"/>
                    <a:pt x="18890" y="2023"/>
                  </a:cubicBezTo>
                  <a:cubicBezTo>
                    <a:pt x="18846" y="2027"/>
                    <a:pt x="18798" y="2027"/>
                    <a:pt x="18753" y="2027"/>
                  </a:cubicBezTo>
                  <a:cubicBezTo>
                    <a:pt x="18739" y="2029"/>
                    <a:pt x="18724" y="2030"/>
                    <a:pt x="18708" y="2030"/>
                  </a:cubicBezTo>
                  <a:cubicBezTo>
                    <a:pt x="18638" y="2030"/>
                    <a:pt x="18553" y="2012"/>
                    <a:pt x="18470" y="1976"/>
                  </a:cubicBezTo>
                  <a:cubicBezTo>
                    <a:pt x="18316" y="1907"/>
                    <a:pt x="18244" y="1781"/>
                    <a:pt x="18268" y="1630"/>
                  </a:cubicBezTo>
                  <a:cubicBezTo>
                    <a:pt x="18299" y="1463"/>
                    <a:pt x="18422" y="1415"/>
                    <a:pt x="18565" y="1405"/>
                  </a:cubicBezTo>
                  <a:cubicBezTo>
                    <a:pt x="18605" y="1400"/>
                    <a:pt x="18645" y="1397"/>
                    <a:pt x="18685" y="1397"/>
                  </a:cubicBezTo>
                  <a:cubicBezTo>
                    <a:pt x="18726" y="1397"/>
                    <a:pt x="18767" y="1400"/>
                    <a:pt x="18808" y="1405"/>
                  </a:cubicBezTo>
                  <a:cubicBezTo>
                    <a:pt x="18798" y="1347"/>
                    <a:pt x="18787" y="1289"/>
                    <a:pt x="18781" y="1234"/>
                  </a:cubicBezTo>
                  <a:cubicBezTo>
                    <a:pt x="18763" y="1186"/>
                    <a:pt x="18763" y="1138"/>
                    <a:pt x="18781" y="1097"/>
                  </a:cubicBezTo>
                  <a:cubicBezTo>
                    <a:pt x="18804" y="1091"/>
                    <a:pt x="18811" y="1080"/>
                    <a:pt x="18815" y="1056"/>
                  </a:cubicBezTo>
                  <a:cubicBezTo>
                    <a:pt x="18815" y="995"/>
                    <a:pt x="18726" y="875"/>
                    <a:pt x="18702" y="827"/>
                  </a:cubicBezTo>
                  <a:cubicBezTo>
                    <a:pt x="18623" y="694"/>
                    <a:pt x="18548" y="568"/>
                    <a:pt x="18541" y="407"/>
                  </a:cubicBezTo>
                  <a:cubicBezTo>
                    <a:pt x="18538" y="305"/>
                    <a:pt x="18538" y="185"/>
                    <a:pt x="18548" y="82"/>
                  </a:cubicBezTo>
                  <a:cubicBezTo>
                    <a:pt x="18548" y="59"/>
                    <a:pt x="18552" y="28"/>
                    <a:pt x="18555" y="4"/>
                  </a:cubicBezTo>
                  <a:lnTo>
                    <a:pt x="16611" y="4"/>
                  </a:lnTo>
                  <a:cubicBezTo>
                    <a:pt x="16737" y="48"/>
                    <a:pt x="16860" y="96"/>
                    <a:pt x="16987" y="134"/>
                  </a:cubicBezTo>
                  <a:cubicBezTo>
                    <a:pt x="17031" y="147"/>
                    <a:pt x="17055" y="185"/>
                    <a:pt x="17052" y="233"/>
                  </a:cubicBezTo>
                  <a:cubicBezTo>
                    <a:pt x="17052" y="281"/>
                    <a:pt x="17017" y="311"/>
                    <a:pt x="16976" y="322"/>
                  </a:cubicBezTo>
                  <a:cubicBezTo>
                    <a:pt x="16652" y="404"/>
                    <a:pt x="16337" y="540"/>
                    <a:pt x="16091" y="561"/>
                  </a:cubicBezTo>
                  <a:cubicBezTo>
                    <a:pt x="16087" y="561"/>
                    <a:pt x="16082" y="561"/>
                    <a:pt x="16077" y="561"/>
                  </a:cubicBezTo>
                  <a:cubicBezTo>
                    <a:pt x="15717" y="561"/>
                    <a:pt x="15534" y="432"/>
                    <a:pt x="15534" y="233"/>
                  </a:cubicBezTo>
                  <a:cubicBezTo>
                    <a:pt x="15534" y="144"/>
                    <a:pt x="15579" y="62"/>
                    <a:pt x="15647"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4" name="Google Shape;3042;p40">
              <a:extLst>
                <a:ext uri="{FF2B5EF4-FFF2-40B4-BE49-F238E27FC236}">
                  <a16:creationId xmlns:a16="http://schemas.microsoft.com/office/drawing/2014/main" id="{97258B01-AA65-0DB6-626D-CC9E01976472}"/>
                </a:ext>
              </a:extLst>
            </p:cNvPr>
            <p:cNvSpPr/>
            <p:nvPr/>
          </p:nvSpPr>
          <p:spPr>
            <a:xfrm>
              <a:off x="8770240" y="164336"/>
              <a:ext cx="74434" cy="33251"/>
            </a:xfrm>
            <a:custGeom>
              <a:avLst/>
              <a:gdLst/>
              <a:ahLst/>
              <a:cxnLst/>
              <a:rect l="l" t="t" r="r" b="b"/>
              <a:pathLst>
                <a:path w="1614" h="721" extrusionOk="0">
                  <a:moveTo>
                    <a:pt x="447" y="0"/>
                  </a:moveTo>
                  <a:cubicBezTo>
                    <a:pt x="433" y="0"/>
                    <a:pt x="419" y="1"/>
                    <a:pt x="404" y="2"/>
                  </a:cubicBezTo>
                  <a:cubicBezTo>
                    <a:pt x="196" y="19"/>
                    <a:pt x="38" y="142"/>
                    <a:pt x="21" y="306"/>
                  </a:cubicBezTo>
                  <a:cubicBezTo>
                    <a:pt x="1" y="487"/>
                    <a:pt x="127" y="637"/>
                    <a:pt x="343" y="699"/>
                  </a:cubicBezTo>
                  <a:cubicBezTo>
                    <a:pt x="399" y="715"/>
                    <a:pt x="454" y="721"/>
                    <a:pt x="509" y="721"/>
                  </a:cubicBezTo>
                  <a:cubicBezTo>
                    <a:pt x="608" y="721"/>
                    <a:pt x="705" y="702"/>
                    <a:pt x="804" y="689"/>
                  </a:cubicBezTo>
                  <a:cubicBezTo>
                    <a:pt x="1036" y="654"/>
                    <a:pt x="1269" y="589"/>
                    <a:pt x="1491" y="501"/>
                  </a:cubicBezTo>
                  <a:cubicBezTo>
                    <a:pt x="1559" y="477"/>
                    <a:pt x="1600" y="425"/>
                    <a:pt x="1610" y="350"/>
                  </a:cubicBezTo>
                  <a:cubicBezTo>
                    <a:pt x="1614" y="292"/>
                    <a:pt x="1573" y="258"/>
                    <a:pt x="1521" y="241"/>
                  </a:cubicBezTo>
                  <a:cubicBezTo>
                    <a:pt x="1197" y="138"/>
                    <a:pt x="876" y="15"/>
                    <a:pt x="530" y="2"/>
                  </a:cubicBezTo>
                  <a:cubicBezTo>
                    <a:pt x="501" y="2"/>
                    <a:pt x="474" y="0"/>
                    <a:pt x="44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5" name="Google Shape;3043;p40">
              <a:extLst>
                <a:ext uri="{FF2B5EF4-FFF2-40B4-BE49-F238E27FC236}">
                  <a16:creationId xmlns:a16="http://schemas.microsoft.com/office/drawing/2014/main" id="{3D8C40A1-DC0C-97B8-AB33-27CFF7268722}"/>
                </a:ext>
              </a:extLst>
            </p:cNvPr>
            <p:cNvSpPr/>
            <p:nvPr/>
          </p:nvSpPr>
          <p:spPr>
            <a:xfrm>
              <a:off x="8207657" y="191868"/>
              <a:ext cx="71298" cy="33251"/>
            </a:xfrm>
            <a:custGeom>
              <a:avLst/>
              <a:gdLst/>
              <a:ahLst/>
              <a:cxnLst/>
              <a:rect l="l" t="t" r="r" b="b"/>
              <a:pathLst>
                <a:path w="1546" h="721" extrusionOk="0">
                  <a:moveTo>
                    <a:pt x="478" y="0"/>
                  </a:moveTo>
                  <a:cubicBezTo>
                    <a:pt x="394" y="0"/>
                    <a:pt x="311" y="14"/>
                    <a:pt x="230" y="54"/>
                  </a:cubicBezTo>
                  <a:cubicBezTo>
                    <a:pt x="110" y="109"/>
                    <a:pt x="25" y="194"/>
                    <a:pt x="11" y="331"/>
                  </a:cubicBezTo>
                  <a:cubicBezTo>
                    <a:pt x="1" y="481"/>
                    <a:pt x="76" y="570"/>
                    <a:pt x="189" y="638"/>
                  </a:cubicBezTo>
                  <a:cubicBezTo>
                    <a:pt x="276" y="690"/>
                    <a:pt x="376" y="721"/>
                    <a:pt x="483" y="721"/>
                  </a:cubicBezTo>
                  <a:cubicBezTo>
                    <a:pt x="488" y="721"/>
                    <a:pt x="494" y="720"/>
                    <a:pt x="500" y="720"/>
                  </a:cubicBezTo>
                  <a:cubicBezTo>
                    <a:pt x="848" y="690"/>
                    <a:pt x="1152" y="512"/>
                    <a:pt x="1480" y="402"/>
                  </a:cubicBezTo>
                  <a:cubicBezTo>
                    <a:pt x="1525" y="392"/>
                    <a:pt x="1545" y="348"/>
                    <a:pt x="1538" y="300"/>
                  </a:cubicBezTo>
                  <a:cubicBezTo>
                    <a:pt x="1525" y="249"/>
                    <a:pt x="1487" y="228"/>
                    <a:pt x="1439" y="215"/>
                  </a:cubicBezTo>
                  <a:cubicBezTo>
                    <a:pt x="1214" y="156"/>
                    <a:pt x="995" y="85"/>
                    <a:pt x="763" y="37"/>
                  </a:cubicBezTo>
                  <a:cubicBezTo>
                    <a:pt x="670" y="19"/>
                    <a:pt x="573" y="0"/>
                    <a:pt x="478"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6" name="Google Shape;3044;p40">
              <a:extLst>
                <a:ext uri="{FF2B5EF4-FFF2-40B4-BE49-F238E27FC236}">
                  <a16:creationId xmlns:a16="http://schemas.microsoft.com/office/drawing/2014/main" id="{7E491C01-A064-3DA5-E74C-251E5DC8C1D0}"/>
                </a:ext>
              </a:extLst>
            </p:cNvPr>
            <p:cNvSpPr/>
            <p:nvPr/>
          </p:nvSpPr>
          <p:spPr>
            <a:xfrm>
              <a:off x="9015629" y="365312"/>
              <a:ext cx="13881" cy="30299"/>
            </a:xfrm>
            <a:custGeom>
              <a:avLst/>
              <a:gdLst/>
              <a:ahLst/>
              <a:cxnLst/>
              <a:rect l="l" t="t" r="r" b="b"/>
              <a:pathLst>
                <a:path w="301" h="657" extrusionOk="0">
                  <a:moveTo>
                    <a:pt x="291" y="1"/>
                  </a:moveTo>
                  <a:cubicBezTo>
                    <a:pt x="120" y="48"/>
                    <a:pt x="0" y="178"/>
                    <a:pt x="0" y="322"/>
                  </a:cubicBezTo>
                  <a:cubicBezTo>
                    <a:pt x="0" y="465"/>
                    <a:pt x="120" y="605"/>
                    <a:pt x="301" y="657"/>
                  </a:cubicBezTo>
                  <a:lnTo>
                    <a:pt x="301" y="1"/>
                  </a:ln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7" name="Google Shape;3045;p40">
              <a:extLst>
                <a:ext uri="{FF2B5EF4-FFF2-40B4-BE49-F238E27FC236}">
                  <a16:creationId xmlns:a16="http://schemas.microsoft.com/office/drawing/2014/main" id="{F79988C1-93CD-57AE-EEC1-3D0DEE969468}"/>
                </a:ext>
              </a:extLst>
            </p:cNvPr>
            <p:cNvSpPr/>
            <p:nvPr/>
          </p:nvSpPr>
          <p:spPr>
            <a:xfrm>
              <a:off x="8470064" y="402574"/>
              <a:ext cx="78031" cy="29607"/>
            </a:xfrm>
            <a:custGeom>
              <a:avLst/>
              <a:gdLst/>
              <a:ahLst/>
              <a:cxnLst/>
              <a:rect l="l" t="t" r="r" b="b"/>
              <a:pathLst>
                <a:path w="1692" h="642" extrusionOk="0">
                  <a:moveTo>
                    <a:pt x="582" y="0"/>
                  </a:moveTo>
                  <a:cubicBezTo>
                    <a:pt x="516" y="0"/>
                    <a:pt x="450" y="6"/>
                    <a:pt x="383" y="16"/>
                  </a:cubicBezTo>
                  <a:cubicBezTo>
                    <a:pt x="188" y="47"/>
                    <a:pt x="21" y="214"/>
                    <a:pt x="7" y="378"/>
                  </a:cubicBezTo>
                  <a:cubicBezTo>
                    <a:pt x="0" y="474"/>
                    <a:pt x="45" y="566"/>
                    <a:pt x="120" y="641"/>
                  </a:cubicBezTo>
                  <a:lnTo>
                    <a:pt x="1121" y="641"/>
                  </a:lnTo>
                  <a:cubicBezTo>
                    <a:pt x="1282" y="594"/>
                    <a:pt x="1435" y="532"/>
                    <a:pt x="1593" y="481"/>
                  </a:cubicBezTo>
                  <a:cubicBezTo>
                    <a:pt x="1692" y="453"/>
                    <a:pt x="1675" y="344"/>
                    <a:pt x="1572" y="303"/>
                  </a:cubicBezTo>
                  <a:cubicBezTo>
                    <a:pt x="1370" y="218"/>
                    <a:pt x="1169" y="136"/>
                    <a:pt x="964" y="64"/>
                  </a:cubicBezTo>
                  <a:cubicBezTo>
                    <a:pt x="839" y="21"/>
                    <a:pt x="712" y="0"/>
                    <a:pt x="582"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8" name="Google Shape;3046;p40">
              <a:extLst>
                <a:ext uri="{FF2B5EF4-FFF2-40B4-BE49-F238E27FC236}">
                  <a16:creationId xmlns:a16="http://schemas.microsoft.com/office/drawing/2014/main" id="{B670237C-0E85-BB91-5692-A58436BA03C8}"/>
                </a:ext>
              </a:extLst>
            </p:cNvPr>
            <p:cNvSpPr/>
            <p:nvPr/>
          </p:nvSpPr>
          <p:spPr>
            <a:xfrm>
              <a:off x="8666569" y="213266"/>
              <a:ext cx="71897" cy="34957"/>
            </a:xfrm>
            <a:custGeom>
              <a:avLst/>
              <a:gdLst/>
              <a:ahLst/>
              <a:cxnLst/>
              <a:rect l="l" t="t" r="r" b="b"/>
              <a:pathLst>
                <a:path w="1559" h="758" extrusionOk="0">
                  <a:moveTo>
                    <a:pt x="494" y="0"/>
                  </a:moveTo>
                  <a:cubicBezTo>
                    <a:pt x="467" y="0"/>
                    <a:pt x="439" y="1"/>
                    <a:pt x="410" y="3"/>
                  </a:cubicBezTo>
                  <a:cubicBezTo>
                    <a:pt x="205" y="17"/>
                    <a:pt x="62" y="144"/>
                    <a:pt x="28" y="328"/>
                  </a:cubicBezTo>
                  <a:cubicBezTo>
                    <a:pt x="0" y="478"/>
                    <a:pt x="106" y="632"/>
                    <a:pt x="291" y="704"/>
                  </a:cubicBezTo>
                  <a:cubicBezTo>
                    <a:pt x="369" y="736"/>
                    <a:pt x="449" y="758"/>
                    <a:pt x="509" y="758"/>
                  </a:cubicBezTo>
                  <a:cubicBezTo>
                    <a:pt x="520" y="758"/>
                    <a:pt x="531" y="757"/>
                    <a:pt x="540" y="755"/>
                  </a:cubicBezTo>
                  <a:cubicBezTo>
                    <a:pt x="851" y="752"/>
                    <a:pt x="1097" y="649"/>
                    <a:pt x="1354" y="584"/>
                  </a:cubicBezTo>
                  <a:cubicBezTo>
                    <a:pt x="1432" y="571"/>
                    <a:pt x="1535" y="567"/>
                    <a:pt x="1548" y="444"/>
                  </a:cubicBezTo>
                  <a:cubicBezTo>
                    <a:pt x="1559" y="314"/>
                    <a:pt x="1463" y="294"/>
                    <a:pt x="1381" y="253"/>
                  </a:cubicBezTo>
                  <a:cubicBezTo>
                    <a:pt x="1248" y="185"/>
                    <a:pt x="1107" y="133"/>
                    <a:pt x="961" y="85"/>
                  </a:cubicBezTo>
                  <a:cubicBezTo>
                    <a:pt x="809" y="33"/>
                    <a:pt x="655" y="0"/>
                    <a:pt x="494"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9" name="Google Shape;3047;p40">
              <a:extLst>
                <a:ext uri="{FF2B5EF4-FFF2-40B4-BE49-F238E27FC236}">
                  <a16:creationId xmlns:a16="http://schemas.microsoft.com/office/drawing/2014/main" id="{C0258E9A-E1D1-8F4B-5D7B-C1978CC7B5E0}"/>
                </a:ext>
              </a:extLst>
            </p:cNvPr>
            <p:cNvSpPr/>
            <p:nvPr/>
          </p:nvSpPr>
          <p:spPr>
            <a:xfrm>
              <a:off x="8574058" y="322931"/>
              <a:ext cx="71298" cy="32098"/>
            </a:xfrm>
            <a:custGeom>
              <a:avLst/>
              <a:gdLst/>
              <a:ahLst/>
              <a:cxnLst/>
              <a:rect l="l" t="t" r="r" b="b"/>
              <a:pathLst>
                <a:path w="1546" h="696" extrusionOk="0">
                  <a:moveTo>
                    <a:pt x="551" y="0"/>
                  </a:moveTo>
                  <a:cubicBezTo>
                    <a:pt x="431" y="0"/>
                    <a:pt x="277" y="31"/>
                    <a:pt x="212" y="65"/>
                  </a:cubicBezTo>
                  <a:cubicBezTo>
                    <a:pt x="69" y="140"/>
                    <a:pt x="0" y="277"/>
                    <a:pt x="24" y="441"/>
                  </a:cubicBezTo>
                  <a:cubicBezTo>
                    <a:pt x="48" y="591"/>
                    <a:pt x="158" y="667"/>
                    <a:pt x="288" y="684"/>
                  </a:cubicBezTo>
                  <a:cubicBezTo>
                    <a:pt x="354" y="692"/>
                    <a:pt x="420" y="696"/>
                    <a:pt x="486" y="696"/>
                  </a:cubicBezTo>
                  <a:cubicBezTo>
                    <a:pt x="819" y="696"/>
                    <a:pt x="1136" y="597"/>
                    <a:pt x="1456" y="506"/>
                  </a:cubicBezTo>
                  <a:cubicBezTo>
                    <a:pt x="1525" y="482"/>
                    <a:pt x="1531" y="427"/>
                    <a:pt x="1542" y="369"/>
                  </a:cubicBezTo>
                  <a:cubicBezTo>
                    <a:pt x="1545" y="311"/>
                    <a:pt x="1507" y="284"/>
                    <a:pt x="1463" y="267"/>
                  </a:cubicBezTo>
                  <a:cubicBezTo>
                    <a:pt x="1162" y="151"/>
                    <a:pt x="858" y="28"/>
                    <a:pt x="551"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0" name="Google Shape;3048;p40">
              <a:extLst>
                <a:ext uri="{FF2B5EF4-FFF2-40B4-BE49-F238E27FC236}">
                  <a16:creationId xmlns:a16="http://schemas.microsoft.com/office/drawing/2014/main" id="{5A324503-62D7-A489-F461-38757D4A139F}"/>
                </a:ext>
              </a:extLst>
            </p:cNvPr>
            <p:cNvSpPr/>
            <p:nvPr/>
          </p:nvSpPr>
          <p:spPr>
            <a:xfrm>
              <a:off x="8958121" y="269989"/>
              <a:ext cx="71574" cy="36156"/>
            </a:xfrm>
            <a:custGeom>
              <a:avLst/>
              <a:gdLst/>
              <a:ahLst/>
              <a:cxnLst/>
              <a:rect l="l" t="t" r="r" b="b"/>
              <a:pathLst>
                <a:path w="1552" h="784" extrusionOk="0">
                  <a:moveTo>
                    <a:pt x="472" y="0"/>
                  </a:moveTo>
                  <a:cubicBezTo>
                    <a:pt x="418" y="0"/>
                    <a:pt x="363" y="7"/>
                    <a:pt x="308" y="24"/>
                  </a:cubicBezTo>
                  <a:cubicBezTo>
                    <a:pt x="137" y="75"/>
                    <a:pt x="3" y="229"/>
                    <a:pt x="0" y="397"/>
                  </a:cubicBezTo>
                  <a:cubicBezTo>
                    <a:pt x="0" y="547"/>
                    <a:pt x="120" y="690"/>
                    <a:pt x="290" y="738"/>
                  </a:cubicBezTo>
                  <a:cubicBezTo>
                    <a:pt x="375" y="762"/>
                    <a:pt x="459" y="784"/>
                    <a:pt x="518" y="784"/>
                  </a:cubicBezTo>
                  <a:cubicBezTo>
                    <a:pt x="526" y="784"/>
                    <a:pt x="533" y="783"/>
                    <a:pt x="540" y="783"/>
                  </a:cubicBezTo>
                  <a:cubicBezTo>
                    <a:pt x="882" y="772"/>
                    <a:pt x="1158" y="680"/>
                    <a:pt x="1435" y="571"/>
                  </a:cubicBezTo>
                  <a:cubicBezTo>
                    <a:pt x="1486" y="550"/>
                    <a:pt x="1551" y="533"/>
                    <a:pt x="1551" y="461"/>
                  </a:cubicBezTo>
                  <a:cubicBezTo>
                    <a:pt x="1551" y="390"/>
                    <a:pt x="1500" y="349"/>
                    <a:pt x="1439" y="325"/>
                  </a:cubicBezTo>
                  <a:cubicBezTo>
                    <a:pt x="1199" y="212"/>
                    <a:pt x="957" y="106"/>
                    <a:pt x="704" y="38"/>
                  </a:cubicBezTo>
                  <a:cubicBezTo>
                    <a:pt x="629" y="15"/>
                    <a:pt x="551" y="0"/>
                    <a:pt x="472"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1" name="Google Shape;3049;p40">
              <a:extLst>
                <a:ext uri="{FF2B5EF4-FFF2-40B4-BE49-F238E27FC236}">
                  <a16:creationId xmlns:a16="http://schemas.microsoft.com/office/drawing/2014/main" id="{A0B9A152-A0E3-5EA6-0DE4-6771C35C8800}"/>
                </a:ext>
              </a:extLst>
            </p:cNvPr>
            <p:cNvSpPr/>
            <p:nvPr/>
          </p:nvSpPr>
          <p:spPr>
            <a:xfrm>
              <a:off x="8345086" y="292678"/>
              <a:ext cx="72220" cy="36940"/>
            </a:xfrm>
            <a:custGeom>
              <a:avLst/>
              <a:gdLst/>
              <a:ahLst/>
              <a:cxnLst/>
              <a:rect l="l" t="t" r="r" b="b"/>
              <a:pathLst>
                <a:path w="1566" h="801" extrusionOk="0">
                  <a:moveTo>
                    <a:pt x="479" y="0"/>
                  </a:moveTo>
                  <a:cubicBezTo>
                    <a:pt x="455" y="4"/>
                    <a:pt x="393" y="7"/>
                    <a:pt x="335" y="21"/>
                  </a:cubicBezTo>
                  <a:cubicBezTo>
                    <a:pt x="100" y="75"/>
                    <a:pt x="0" y="192"/>
                    <a:pt x="0" y="400"/>
                  </a:cubicBezTo>
                  <a:cubicBezTo>
                    <a:pt x="0" y="588"/>
                    <a:pt x="106" y="718"/>
                    <a:pt x="335" y="769"/>
                  </a:cubicBezTo>
                  <a:cubicBezTo>
                    <a:pt x="421" y="787"/>
                    <a:pt x="510" y="800"/>
                    <a:pt x="599" y="800"/>
                  </a:cubicBezTo>
                  <a:cubicBezTo>
                    <a:pt x="649" y="800"/>
                    <a:pt x="699" y="796"/>
                    <a:pt x="749" y="786"/>
                  </a:cubicBezTo>
                  <a:cubicBezTo>
                    <a:pt x="978" y="738"/>
                    <a:pt x="1196" y="670"/>
                    <a:pt x="1405" y="567"/>
                  </a:cubicBezTo>
                  <a:cubicBezTo>
                    <a:pt x="1548" y="489"/>
                    <a:pt x="1565" y="403"/>
                    <a:pt x="1453" y="335"/>
                  </a:cubicBezTo>
                  <a:cubicBezTo>
                    <a:pt x="1166" y="157"/>
                    <a:pt x="865" y="10"/>
                    <a:pt x="479"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2" name="Google Shape;3050;p40">
              <a:extLst>
                <a:ext uri="{FF2B5EF4-FFF2-40B4-BE49-F238E27FC236}">
                  <a16:creationId xmlns:a16="http://schemas.microsoft.com/office/drawing/2014/main" id="{C2E9305E-5C02-E605-8D8E-316AC2C894EE}"/>
                </a:ext>
              </a:extLst>
            </p:cNvPr>
            <p:cNvSpPr/>
            <p:nvPr/>
          </p:nvSpPr>
          <p:spPr>
            <a:xfrm>
              <a:off x="8139911" y="146904"/>
              <a:ext cx="71436" cy="36294"/>
            </a:xfrm>
            <a:custGeom>
              <a:avLst/>
              <a:gdLst/>
              <a:ahLst/>
              <a:cxnLst/>
              <a:rect l="l" t="t" r="r" b="b"/>
              <a:pathLst>
                <a:path w="1549" h="787" extrusionOk="0">
                  <a:moveTo>
                    <a:pt x="449" y="1"/>
                  </a:moveTo>
                  <a:cubicBezTo>
                    <a:pt x="371" y="1"/>
                    <a:pt x="292" y="11"/>
                    <a:pt x="212" y="38"/>
                  </a:cubicBezTo>
                  <a:cubicBezTo>
                    <a:pt x="120" y="69"/>
                    <a:pt x="45" y="113"/>
                    <a:pt x="0" y="185"/>
                  </a:cubicBezTo>
                  <a:lnTo>
                    <a:pt x="0" y="585"/>
                  </a:lnTo>
                  <a:cubicBezTo>
                    <a:pt x="34" y="639"/>
                    <a:pt x="79" y="684"/>
                    <a:pt x="154" y="718"/>
                  </a:cubicBezTo>
                  <a:cubicBezTo>
                    <a:pt x="239" y="760"/>
                    <a:pt x="328" y="786"/>
                    <a:pt x="422" y="786"/>
                  </a:cubicBezTo>
                  <a:cubicBezTo>
                    <a:pt x="442" y="786"/>
                    <a:pt x="462" y="785"/>
                    <a:pt x="482" y="783"/>
                  </a:cubicBezTo>
                  <a:cubicBezTo>
                    <a:pt x="496" y="783"/>
                    <a:pt x="509" y="784"/>
                    <a:pt x="523" y="784"/>
                  </a:cubicBezTo>
                  <a:cubicBezTo>
                    <a:pt x="870" y="784"/>
                    <a:pt x="1163" y="616"/>
                    <a:pt x="1456" y="451"/>
                  </a:cubicBezTo>
                  <a:cubicBezTo>
                    <a:pt x="1548" y="400"/>
                    <a:pt x="1538" y="315"/>
                    <a:pt x="1425" y="267"/>
                  </a:cubicBezTo>
                  <a:cubicBezTo>
                    <a:pt x="1254" y="199"/>
                    <a:pt x="1080" y="127"/>
                    <a:pt x="899" y="79"/>
                  </a:cubicBezTo>
                  <a:cubicBezTo>
                    <a:pt x="750" y="41"/>
                    <a:pt x="601" y="1"/>
                    <a:pt x="449"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3" name="Google Shape;3051;p40">
              <a:extLst>
                <a:ext uri="{FF2B5EF4-FFF2-40B4-BE49-F238E27FC236}">
                  <a16:creationId xmlns:a16="http://schemas.microsoft.com/office/drawing/2014/main" id="{3C14B335-1B1F-2886-1260-095682A10ABA}"/>
                </a:ext>
              </a:extLst>
            </p:cNvPr>
            <p:cNvSpPr/>
            <p:nvPr/>
          </p:nvSpPr>
          <p:spPr>
            <a:xfrm>
              <a:off x="8530247" y="184489"/>
              <a:ext cx="70975" cy="34634"/>
            </a:xfrm>
            <a:custGeom>
              <a:avLst/>
              <a:gdLst/>
              <a:ahLst/>
              <a:cxnLst/>
              <a:rect l="l" t="t" r="r" b="b"/>
              <a:pathLst>
                <a:path w="1539" h="751" extrusionOk="0">
                  <a:moveTo>
                    <a:pt x="501" y="0"/>
                  </a:moveTo>
                  <a:cubicBezTo>
                    <a:pt x="465" y="0"/>
                    <a:pt x="430" y="2"/>
                    <a:pt x="394" y="5"/>
                  </a:cubicBezTo>
                  <a:cubicBezTo>
                    <a:pt x="175" y="26"/>
                    <a:pt x="1" y="204"/>
                    <a:pt x="11" y="409"/>
                  </a:cubicBezTo>
                  <a:cubicBezTo>
                    <a:pt x="17" y="603"/>
                    <a:pt x="207" y="751"/>
                    <a:pt x="494" y="751"/>
                  </a:cubicBezTo>
                  <a:cubicBezTo>
                    <a:pt x="500" y="751"/>
                    <a:pt x="507" y="751"/>
                    <a:pt x="513" y="750"/>
                  </a:cubicBezTo>
                  <a:cubicBezTo>
                    <a:pt x="790" y="699"/>
                    <a:pt x="1108" y="621"/>
                    <a:pt x="1419" y="528"/>
                  </a:cubicBezTo>
                  <a:cubicBezTo>
                    <a:pt x="1490" y="508"/>
                    <a:pt x="1531" y="436"/>
                    <a:pt x="1535" y="364"/>
                  </a:cubicBezTo>
                  <a:cubicBezTo>
                    <a:pt x="1538" y="286"/>
                    <a:pt x="1466" y="272"/>
                    <a:pt x="1405" y="252"/>
                  </a:cubicBezTo>
                  <a:cubicBezTo>
                    <a:pt x="1292" y="211"/>
                    <a:pt x="1176" y="159"/>
                    <a:pt x="1060" y="115"/>
                  </a:cubicBezTo>
                  <a:cubicBezTo>
                    <a:pt x="881" y="51"/>
                    <a:pt x="695" y="0"/>
                    <a:pt x="501"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4" name="Google Shape;3052;p40">
              <a:extLst>
                <a:ext uri="{FF2B5EF4-FFF2-40B4-BE49-F238E27FC236}">
                  <a16:creationId xmlns:a16="http://schemas.microsoft.com/office/drawing/2014/main" id="{0984EB04-E273-27DB-1939-443C32163381}"/>
                </a:ext>
              </a:extLst>
            </p:cNvPr>
            <p:cNvSpPr/>
            <p:nvPr/>
          </p:nvSpPr>
          <p:spPr>
            <a:xfrm>
              <a:off x="8691011" y="151378"/>
              <a:ext cx="55341" cy="30391"/>
            </a:xfrm>
            <a:custGeom>
              <a:avLst/>
              <a:gdLst/>
              <a:ahLst/>
              <a:cxnLst/>
              <a:rect l="l" t="t" r="r" b="b"/>
              <a:pathLst>
                <a:path w="1200" h="659" extrusionOk="0">
                  <a:moveTo>
                    <a:pt x="403" y="1"/>
                  </a:moveTo>
                  <a:cubicBezTo>
                    <a:pt x="227" y="1"/>
                    <a:pt x="78" y="104"/>
                    <a:pt x="48" y="255"/>
                  </a:cubicBezTo>
                  <a:cubicBezTo>
                    <a:pt x="0" y="512"/>
                    <a:pt x="137" y="659"/>
                    <a:pt x="472" y="659"/>
                  </a:cubicBezTo>
                  <a:cubicBezTo>
                    <a:pt x="660" y="641"/>
                    <a:pt x="885" y="570"/>
                    <a:pt x="1104" y="467"/>
                  </a:cubicBezTo>
                  <a:cubicBezTo>
                    <a:pt x="1193" y="423"/>
                    <a:pt x="1199" y="317"/>
                    <a:pt x="1111" y="269"/>
                  </a:cubicBezTo>
                  <a:cubicBezTo>
                    <a:pt x="902" y="170"/>
                    <a:pt x="704" y="40"/>
                    <a:pt x="472" y="6"/>
                  </a:cubicBezTo>
                  <a:cubicBezTo>
                    <a:pt x="448" y="2"/>
                    <a:pt x="425" y="1"/>
                    <a:pt x="403"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5" name="Google Shape;3053;p40">
              <a:extLst>
                <a:ext uri="{FF2B5EF4-FFF2-40B4-BE49-F238E27FC236}">
                  <a16:creationId xmlns:a16="http://schemas.microsoft.com/office/drawing/2014/main" id="{0C1B8CEF-3E98-DA57-EBCD-3D504BC9234B}"/>
                </a:ext>
              </a:extLst>
            </p:cNvPr>
            <p:cNvSpPr/>
            <p:nvPr/>
          </p:nvSpPr>
          <p:spPr>
            <a:xfrm>
              <a:off x="8419796" y="114300"/>
              <a:ext cx="72820" cy="22874"/>
            </a:xfrm>
            <a:custGeom>
              <a:avLst/>
              <a:gdLst/>
              <a:ahLst/>
              <a:cxnLst/>
              <a:rect l="l" t="t" r="r" b="b"/>
              <a:pathLst>
                <a:path w="1579" h="496" extrusionOk="0">
                  <a:moveTo>
                    <a:pt x="51" y="0"/>
                  </a:moveTo>
                  <a:cubicBezTo>
                    <a:pt x="31" y="44"/>
                    <a:pt x="14" y="85"/>
                    <a:pt x="7" y="133"/>
                  </a:cubicBezTo>
                  <a:cubicBezTo>
                    <a:pt x="0" y="287"/>
                    <a:pt x="127" y="424"/>
                    <a:pt x="325" y="461"/>
                  </a:cubicBezTo>
                  <a:cubicBezTo>
                    <a:pt x="390" y="475"/>
                    <a:pt x="458" y="485"/>
                    <a:pt x="520" y="496"/>
                  </a:cubicBezTo>
                  <a:cubicBezTo>
                    <a:pt x="854" y="458"/>
                    <a:pt x="1169" y="369"/>
                    <a:pt x="1490" y="280"/>
                  </a:cubicBezTo>
                  <a:cubicBezTo>
                    <a:pt x="1552" y="263"/>
                    <a:pt x="1572" y="219"/>
                    <a:pt x="1575" y="164"/>
                  </a:cubicBezTo>
                  <a:cubicBezTo>
                    <a:pt x="1579" y="109"/>
                    <a:pt x="1562" y="58"/>
                    <a:pt x="1507" y="34"/>
                  </a:cubicBezTo>
                  <a:cubicBezTo>
                    <a:pt x="1476" y="24"/>
                    <a:pt x="1449" y="14"/>
                    <a:pt x="1418"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6" name="Google Shape;3054;p40">
              <a:extLst>
                <a:ext uri="{FF2B5EF4-FFF2-40B4-BE49-F238E27FC236}">
                  <a16:creationId xmlns:a16="http://schemas.microsoft.com/office/drawing/2014/main" id="{349E914D-A3D5-84C0-694A-826C61B177C4}"/>
                </a:ext>
              </a:extLst>
            </p:cNvPr>
            <p:cNvSpPr/>
            <p:nvPr/>
          </p:nvSpPr>
          <p:spPr>
            <a:xfrm>
              <a:off x="8855834" y="114300"/>
              <a:ext cx="70006" cy="25872"/>
            </a:xfrm>
            <a:custGeom>
              <a:avLst/>
              <a:gdLst/>
              <a:ahLst/>
              <a:cxnLst/>
              <a:rect l="l" t="t" r="r" b="b"/>
              <a:pathLst>
                <a:path w="1518" h="561" extrusionOk="0">
                  <a:moveTo>
                    <a:pt x="116" y="0"/>
                  </a:moveTo>
                  <a:cubicBezTo>
                    <a:pt x="45" y="65"/>
                    <a:pt x="0" y="147"/>
                    <a:pt x="0" y="232"/>
                  </a:cubicBezTo>
                  <a:cubicBezTo>
                    <a:pt x="0" y="431"/>
                    <a:pt x="183" y="561"/>
                    <a:pt x="543" y="561"/>
                  </a:cubicBezTo>
                  <a:cubicBezTo>
                    <a:pt x="548" y="561"/>
                    <a:pt x="553" y="560"/>
                    <a:pt x="557" y="560"/>
                  </a:cubicBezTo>
                  <a:cubicBezTo>
                    <a:pt x="803" y="537"/>
                    <a:pt x="1118" y="403"/>
                    <a:pt x="1442" y="321"/>
                  </a:cubicBezTo>
                  <a:cubicBezTo>
                    <a:pt x="1483" y="308"/>
                    <a:pt x="1514" y="280"/>
                    <a:pt x="1518" y="232"/>
                  </a:cubicBezTo>
                  <a:cubicBezTo>
                    <a:pt x="1518" y="185"/>
                    <a:pt x="1497" y="150"/>
                    <a:pt x="1453" y="133"/>
                  </a:cubicBezTo>
                  <a:cubicBezTo>
                    <a:pt x="1326" y="96"/>
                    <a:pt x="1207" y="44"/>
                    <a:pt x="107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7" name="Google Shape;3055;p40">
              <a:extLst>
                <a:ext uri="{FF2B5EF4-FFF2-40B4-BE49-F238E27FC236}">
                  <a16:creationId xmlns:a16="http://schemas.microsoft.com/office/drawing/2014/main" id="{499277E6-A8F3-B1F6-6A72-C4679647C9F1}"/>
                </a:ext>
              </a:extLst>
            </p:cNvPr>
            <p:cNvSpPr/>
            <p:nvPr/>
          </p:nvSpPr>
          <p:spPr>
            <a:xfrm>
              <a:off x="8169841" y="370431"/>
              <a:ext cx="74572" cy="35418"/>
            </a:xfrm>
            <a:custGeom>
              <a:avLst/>
              <a:gdLst/>
              <a:ahLst/>
              <a:cxnLst/>
              <a:rect l="l" t="t" r="r" b="b"/>
              <a:pathLst>
                <a:path w="1617" h="768" extrusionOk="0">
                  <a:moveTo>
                    <a:pt x="547" y="1"/>
                  </a:moveTo>
                  <a:cubicBezTo>
                    <a:pt x="445" y="1"/>
                    <a:pt x="343" y="18"/>
                    <a:pt x="243" y="64"/>
                  </a:cubicBezTo>
                  <a:cubicBezTo>
                    <a:pt x="96" y="129"/>
                    <a:pt x="1" y="238"/>
                    <a:pt x="7" y="399"/>
                  </a:cubicBezTo>
                  <a:cubicBezTo>
                    <a:pt x="11" y="556"/>
                    <a:pt x="107" y="662"/>
                    <a:pt x="257" y="720"/>
                  </a:cubicBezTo>
                  <a:cubicBezTo>
                    <a:pt x="346" y="754"/>
                    <a:pt x="438" y="751"/>
                    <a:pt x="517" y="768"/>
                  </a:cubicBezTo>
                  <a:cubicBezTo>
                    <a:pt x="882" y="751"/>
                    <a:pt x="1203" y="628"/>
                    <a:pt x="1528" y="505"/>
                  </a:cubicBezTo>
                  <a:cubicBezTo>
                    <a:pt x="1590" y="481"/>
                    <a:pt x="1617" y="440"/>
                    <a:pt x="1617" y="371"/>
                  </a:cubicBezTo>
                  <a:cubicBezTo>
                    <a:pt x="1610" y="296"/>
                    <a:pt x="1572" y="255"/>
                    <a:pt x="1504" y="235"/>
                  </a:cubicBezTo>
                  <a:cubicBezTo>
                    <a:pt x="1282" y="166"/>
                    <a:pt x="1063" y="91"/>
                    <a:pt x="838" y="40"/>
                  </a:cubicBezTo>
                  <a:cubicBezTo>
                    <a:pt x="741" y="17"/>
                    <a:pt x="644" y="1"/>
                    <a:pt x="547"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8" name="Google Shape;3056;p40">
              <a:extLst>
                <a:ext uri="{FF2B5EF4-FFF2-40B4-BE49-F238E27FC236}">
                  <a16:creationId xmlns:a16="http://schemas.microsoft.com/office/drawing/2014/main" id="{12676EE6-B3E8-A0C7-B50C-3B0879CB5F69}"/>
                </a:ext>
              </a:extLst>
            </p:cNvPr>
            <p:cNvSpPr/>
            <p:nvPr/>
          </p:nvSpPr>
          <p:spPr>
            <a:xfrm>
              <a:off x="8314372" y="360101"/>
              <a:ext cx="75679" cy="38139"/>
            </a:xfrm>
            <a:custGeom>
              <a:avLst/>
              <a:gdLst/>
              <a:ahLst/>
              <a:cxnLst/>
              <a:rect l="l" t="t" r="r" b="b"/>
              <a:pathLst>
                <a:path w="1641" h="827" extrusionOk="0">
                  <a:moveTo>
                    <a:pt x="513" y="1"/>
                  </a:moveTo>
                  <a:cubicBezTo>
                    <a:pt x="236" y="8"/>
                    <a:pt x="17" y="185"/>
                    <a:pt x="10" y="428"/>
                  </a:cubicBezTo>
                  <a:cubicBezTo>
                    <a:pt x="0" y="633"/>
                    <a:pt x="171" y="780"/>
                    <a:pt x="455" y="817"/>
                  </a:cubicBezTo>
                  <a:cubicBezTo>
                    <a:pt x="504" y="824"/>
                    <a:pt x="552" y="827"/>
                    <a:pt x="600" y="827"/>
                  </a:cubicBezTo>
                  <a:cubicBezTo>
                    <a:pt x="940" y="827"/>
                    <a:pt x="1242" y="678"/>
                    <a:pt x="1548" y="537"/>
                  </a:cubicBezTo>
                  <a:cubicBezTo>
                    <a:pt x="1640" y="489"/>
                    <a:pt x="1637" y="387"/>
                    <a:pt x="1534" y="325"/>
                  </a:cubicBezTo>
                  <a:cubicBezTo>
                    <a:pt x="1240" y="151"/>
                    <a:pt x="933" y="1"/>
                    <a:pt x="578"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9" name="Google Shape;3057;p40">
              <a:extLst>
                <a:ext uri="{FF2B5EF4-FFF2-40B4-BE49-F238E27FC236}">
                  <a16:creationId xmlns:a16="http://schemas.microsoft.com/office/drawing/2014/main" id="{896D637D-8571-7823-A476-5FE98A58D39F}"/>
                </a:ext>
              </a:extLst>
            </p:cNvPr>
            <p:cNvSpPr/>
            <p:nvPr/>
          </p:nvSpPr>
          <p:spPr>
            <a:xfrm>
              <a:off x="8980811" y="178632"/>
              <a:ext cx="29654" cy="29238"/>
            </a:xfrm>
            <a:custGeom>
              <a:avLst/>
              <a:gdLst/>
              <a:ahLst/>
              <a:cxnLst/>
              <a:rect l="l" t="t" r="r" b="b"/>
              <a:pathLst>
                <a:path w="643" h="634" extrusionOk="0">
                  <a:moveTo>
                    <a:pt x="446" y="1"/>
                  </a:moveTo>
                  <a:cubicBezTo>
                    <a:pt x="405" y="1"/>
                    <a:pt x="364" y="3"/>
                    <a:pt x="321" y="6"/>
                  </a:cubicBezTo>
                  <a:cubicBezTo>
                    <a:pt x="178" y="20"/>
                    <a:pt x="55" y="71"/>
                    <a:pt x="24" y="235"/>
                  </a:cubicBezTo>
                  <a:cubicBezTo>
                    <a:pt x="0" y="382"/>
                    <a:pt x="72" y="512"/>
                    <a:pt x="226" y="580"/>
                  </a:cubicBezTo>
                  <a:cubicBezTo>
                    <a:pt x="312" y="617"/>
                    <a:pt x="400" y="633"/>
                    <a:pt x="469" y="633"/>
                  </a:cubicBezTo>
                  <a:cubicBezTo>
                    <a:pt x="482" y="633"/>
                    <a:pt x="494" y="632"/>
                    <a:pt x="506" y="631"/>
                  </a:cubicBezTo>
                  <a:cubicBezTo>
                    <a:pt x="554" y="631"/>
                    <a:pt x="602" y="631"/>
                    <a:pt x="643" y="628"/>
                  </a:cubicBezTo>
                  <a:lnTo>
                    <a:pt x="643" y="584"/>
                  </a:lnTo>
                  <a:cubicBezTo>
                    <a:pt x="643" y="392"/>
                    <a:pt x="602" y="201"/>
                    <a:pt x="567" y="6"/>
                  </a:cubicBezTo>
                  <a:cubicBezTo>
                    <a:pt x="526" y="3"/>
                    <a:pt x="486" y="1"/>
                    <a:pt x="446"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0" name="Google Shape;3058;p40">
              <a:extLst>
                <a:ext uri="{FF2B5EF4-FFF2-40B4-BE49-F238E27FC236}">
                  <a16:creationId xmlns:a16="http://schemas.microsoft.com/office/drawing/2014/main" id="{07B4DAC7-A056-6C9A-C6F0-402AFA00D1B5}"/>
                </a:ext>
              </a:extLst>
            </p:cNvPr>
            <p:cNvSpPr/>
            <p:nvPr/>
          </p:nvSpPr>
          <p:spPr>
            <a:xfrm>
              <a:off x="8701848" y="364620"/>
              <a:ext cx="69222" cy="33066"/>
            </a:xfrm>
            <a:custGeom>
              <a:avLst/>
              <a:gdLst/>
              <a:ahLst/>
              <a:cxnLst/>
              <a:rect l="l" t="t" r="r" b="b"/>
              <a:pathLst>
                <a:path w="1501" h="717" extrusionOk="0">
                  <a:moveTo>
                    <a:pt x="478" y="1"/>
                  </a:moveTo>
                  <a:cubicBezTo>
                    <a:pt x="346" y="1"/>
                    <a:pt x="221" y="40"/>
                    <a:pt x="110" y="152"/>
                  </a:cubicBezTo>
                  <a:cubicBezTo>
                    <a:pt x="1" y="268"/>
                    <a:pt x="1" y="405"/>
                    <a:pt x="103" y="528"/>
                  </a:cubicBezTo>
                  <a:cubicBezTo>
                    <a:pt x="230" y="675"/>
                    <a:pt x="407" y="689"/>
                    <a:pt x="568" y="716"/>
                  </a:cubicBezTo>
                  <a:cubicBezTo>
                    <a:pt x="862" y="689"/>
                    <a:pt x="1132" y="596"/>
                    <a:pt x="1405" y="528"/>
                  </a:cubicBezTo>
                  <a:cubicBezTo>
                    <a:pt x="1453" y="514"/>
                    <a:pt x="1487" y="480"/>
                    <a:pt x="1491" y="429"/>
                  </a:cubicBezTo>
                  <a:cubicBezTo>
                    <a:pt x="1501" y="361"/>
                    <a:pt x="1456" y="337"/>
                    <a:pt x="1409" y="309"/>
                  </a:cubicBezTo>
                  <a:cubicBezTo>
                    <a:pt x="1193" y="203"/>
                    <a:pt x="971" y="104"/>
                    <a:pt x="735" y="39"/>
                  </a:cubicBezTo>
                  <a:cubicBezTo>
                    <a:pt x="649" y="17"/>
                    <a:pt x="562" y="1"/>
                    <a:pt x="478"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1" name="Google Shape;3059;p40">
              <a:extLst>
                <a:ext uri="{FF2B5EF4-FFF2-40B4-BE49-F238E27FC236}">
                  <a16:creationId xmlns:a16="http://schemas.microsoft.com/office/drawing/2014/main" id="{CFD8C191-F264-EA28-9A5A-A896AB8B37C9}"/>
                </a:ext>
              </a:extLst>
            </p:cNvPr>
            <p:cNvSpPr/>
            <p:nvPr/>
          </p:nvSpPr>
          <p:spPr>
            <a:xfrm>
              <a:off x="8612197" y="413365"/>
              <a:ext cx="77892" cy="18816"/>
            </a:xfrm>
            <a:custGeom>
              <a:avLst/>
              <a:gdLst/>
              <a:ahLst/>
              <a:cxnLst/>
              <a:rect l="l" t="t" r="r" b="b"/>
              <a:pathLst>
                <a:path w="1689" h="408" extrusionOk="0">
                  <a:moveTo>
                    <a:pt x="475" y="1"/>
                  </a:moveTo>
                  <a:cubicBezTo>
                    <a:pt x="428" y="4"/>
                    <a:pt x="380" y="4"/>
                    <a:pt x="335" y="8"/>
                  </a:cubicBezTo>
                  <a:cubicBezTo>
                    <a:pt x="137" y="38"/>
                    <a:pt x="18" y="151"/>
                    <a:pt x="4" y="305"/>
                  </a:cubicBezTo>
                  <a:cubicBezTo>
                    <a:pt x="0" y="342"/>
                    <a:pt x="4" y="373"/>
                    <a:pt x="11" y="407"/>
                  </a:cubicBezTo>
                  <a:lnTo>
                    <a:pt x="1689" y="407"/>
                  </a:lnTo>
                  <a:cubicBezTo>
                    <a:pt x="1685" y="349"/>
                    <a:pt x="1637" y="339"/>
                    <a:pt x="1593" y="322"/>
                  </a:cubicBezTo>
                  <a:cubicBezTo>
                    <a:pt x="1456" y="271"/>
                    <a:pt x="1319" y="223"/>
                    <a:pt x="1183" y="175"/>
                  </a:cubicBezTo>
                  <a:cubicBezTo>
                    <a:pt x="954" y="93"/>
                    <a:pt x="721" y="8"/>
                    <a:pt x="475"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2" name="Google Shape;3060;p40">
              <a:extLst>
                <a:ext uri="{FF2B5EF4-FFF2-40B4-BE49-F238E27FC236}">
                  <a16:creationId xmlns:a16="http://schemas.microsoft.com/office/drawing/2014/main" id="{AD67C360-360D-E6F5-2B1A-EBEB292B8D1B}"/>
                </a:ext>
              </a:extLst>
            </p:cNvPr>
            <p:cNvSpPr/>
            <p:nvPr/>
          </p:nvSpPr>
          <p:spPr>
            <a:xfrm>
              <a:off x="8875064" y="216125"/>
              <a:ext cx="81997" cy="37494"/>
            </a:xfrm>
            <a:custGeom>
              <a:avLst/>
              <a:gdLst/>
              <a:ahLst/>
              <a:cxnLst/>
              <a:rect l="l" t="t" r="r" b="b"/>
              <a:pathLst>
                <a:path w="1778" h="813" extrusionOk="0">
                  <a:moveTo>
                    <a:pt x="527" y="0"/>
                  </a:moveTo>
                  <a:cubicBezTo>
                    <a:pt x="501" y="0"/>
                    <a:pt x="474" y="1"/>
                    <a:pt x="448" y="3"/>
                  </a:cubicBezTo>
                  <a:cubicBezTo>
                    <a:pt x="229" y="13"/>
                    <a:pt x="41" y="167"/>
                    <a:pt x="24" y="345"/>
                  </a:cubicBezTo>
                  <a:cubicBezTo>
                    <a:pt x="0" y="560"/>
                    <a:pt x="106" y="703"/>
                    <a:pt x="349" y="772"/>
                  </a:cubicBezTo>
                  <a:cubicBezTo>
                    <a:pt x="441" y="796"/>
                    <a:pt x="540" y="806"/>
                    <a:pt x="598" y="813"/>
                  </a:cubicBezTo>
                  <a:cubicBezTo>
                    <a:pt x="813" y="813"/>
                    <a:pt x="1541" y="635"/>
                    <a:pt x="1695" y="553"/>
                  </a:cubicBezTo>
                  <a:cubicBezTo>
                    <a:pt x="1743" y="526"/>
                    <a:pt x="1777" y="488"/>
                    <a:pt x="1777" y="430"/>
                  </a:cubicBezTo>
                  <a:cubicBezTo>
                    <a:pt x="1777" y="369"/>
                    <a:pt x="1733" y="351"/>
                    <a:pt x="1685" y="334"/>
                  </a:cubicBezTo>
                  <a:cubicBezTo>
                    <a:pt x="1456" y="252"/>
                    <a:pt x="1230" y="167"/>
                    <a:pt x="998" y="88"/>
                  </a:cubicBezTo>
                  <a:cubicBezTo>
                    <a:pt x="845" y="35"/>
                    <a:pt x="689" y="0"/>
                    <a:pt x="52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3" name="Google Shape;3061;p40">
              <a:extLst>
                <a:ext uri="{FF2B5EF4-FFF2-40B4-BE49-F238E27FC236}">
                  <a16:creationId xmlns:a16="http://schemas.microsoft.com/office/drawing/2014/main" id="{60666819-7385-6312-FF90-9FF38A284ADE}"/>
                </a:ext>
              </a:extLst>
            </p:cNvPr>
            <p:cNvSpPr/>
            <p:nvPr/>
          </p:nvSpPr>
          <p:spPr>
            <a:xfrm>
              <a:off x="8219509" y="260489"/>
              <a:ext cx="79783" cy="42151"/>
            </a:xfrm>
            <a:custGeom>
              <a:avLst/>
              <a:gdLst/>
              <a:ahLst/>
              <a:cxnLst/>
              <a:rect l="l" t="t" r="r" b="b"/>
              <a:pathLst>
                <a:path w="1730" h="914" extrusionOk="0">
                  <a:moveTo>
                    <a:pt x="522" y="1"/>
                  </a:moveTo>
                  <a:cubicBezTo>
                    <a:pt x="488" y="1"/>
                    <a:pt x="455" y="2"/>
                    <a:pt x="420" y="5"/>
                  </a:cubicBezTo>
                  <a:cubicBezTo>
                    <a:pt x="191" y="22"/>
                    <a:pt x="7" y="213"/>
                    <a:pt x="3" y="445"/>
                  </a:cubicBezTo>
                  <a:cubicBezTo>
                    <a:pt x="0" y="730"/>
                    <a:pt x="215" y="914"/>
                    <a:pt x="624" y="914"/>
                  </a:cubicBezTo>
                  <a:cubicBezTo>
                    <a:pt x="628" y="914"/>
                    <a:pt x="632" y="914"/>
                    <a:pt x="636" y="914"/>
                  </a:cubicBezTo>
                  <a:cubicBezTo>
                    <a:pt x="943" y="883"/>
                    <a:pt x="1285" y="753"/>
                    <a:pt x="1616" y="589"/>
                  </a:cubicBezTo>
                  <a:cubicBezTo>
                    <a:pt x="1729" y="538"/>
                    <a:pt x="1719" y="415"/>
                    <a:pt x="1596" y="346"/>
                  </a:cubicBezTo>
                  <a:cubicBezTo>
                    <a:pt x="1262" y="161"/>
                    <a:pt x="914" y="1"/>
                    <a:pt x="522"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4" name="Google Shape;3062;p40">
              <a:extLst>
                <a:ext uri="{FF2B5EF4-FFF2-40B4-BE49-F238E27FC236}">
                  <a16:creationId xmlns:a16="http://schemas.microsoft.com/office/drawing/2014/main" id="{725BB010-063E-7991-5B1B-73960BE6C4DC}"/>
                </a:ext>
              </a:extLst>
            </p:cNvPr>
            <p:cNvSpPr/>
            <p:nvPr/>
          </p:nvSpPr>
          <p:spPr>
            <a:xfrm>
              <a:off x="8575026" y="114577"/>
              <a:ext cx="65717" cy="24996"/>
            </a:xfrm>
            <a:custGeom>
              <a:avLst/>
              <a:gdLst/>
              <a:ahLst/>
              <a:cxnLst/>
              <a:rect l="l" t="t" r="r" b="b"/>
              <a:pathLst>
                <a:path w="1425" h="542" extrusionOk="0">
                  <a:moveTo>
                    <a:pt x="103" y="1"/>
                  </a:moveTo>
                  <a:cubicBezTo>
                    <a:pt x="41" y="59"/>
                    <a:pt x="7" y="131"/>
                    <a:pt x="14" y="216"/>
                  </a:cubicBezTo>
                  <a:cubicBezTo>
                    <a:pt x="0" y="336"/>
                    <a:pt x="55" y="418"/>
                    <a:pt x="154" y="472"/>
                  </a:cubicBezTo>
                  <a:cubicBezTo>
                    <a:pt x="240" y="521"/>
                    <a:pt x="332" y="542"/>
                    <a:pt x="431" y="542"/>
                  </a:cubicBezTo>
                  <a:cubicBezTo>
                    <a:pt x="458" y="542"/>
                    <a:pt x="485" y="540"/>
                    <a:pt x="513" y="537"/>
                  </a:cubicBezTo>
                  <a:cubicBezTo>
                    <a:pt x="783" y="503"/>
                    <a:pt x="1032" y="414"/>
                    <a:pt x="1288" y="343"/>
                  </a:cubicBezTo>
                  <a:cubicBezTo>
                    <a:pt x="1346" y="326"/>
                    <a:pt x="1408" y="315"/>
                    <a:pt x="1418" y="247"/>
                  </a:cubicBezTo>
                  <a:cubicBezTo>
                    <a:pt x="1425" y="175"/>
                    <a:pt x="1370" y="131"/>
                    <a:pt x="1319" y="103"/>
                  </a:cubicBezTo>
                  <a:cubicBezTo>
                    <a:pt x="1251" y="62"/>
                    <a:pt x="1179" y="28"/>
                    <a:pt x="1111"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5" name="Google Shape;3063;p40">
              <a:extLst>
                <a:ext uri="{FF2B5EF4-FFF2-40B4-BE49-F238E27FC236}">
                  <a16:creationId xmlns:a16="http://schemas.microsoft.com/office/drawing/2014/main" id="{13022DEC-0FCC-F5A2-0741-8297F7BEE333}"/>
                </a:ext>
              </a:extLst>
            </p:cNvPr>
            <p:cNvSpPr/>
            <p:nvPr/>
          </p:nvSpPr>
          <p:spPr>
            <a:xfrm>
              <a:off x="8353756" y="162676"/>
              <a:ext cx="71897" cy="35188"/>
            </a:xfrm>
            <a:custGeom>
              <a:avLst/>
              <a:gdLst/>
              <a:ahLst/>
              <a:cxnLst/>
              <a:rect l="l" t="t" r="r" b="b"/>
              <a:pathLst>
                <a:path w="1559" h="763" extrusionOk="0">
                  <a:moveTo>
                    <a:pt x="470" y="0"/>
                  </a:moveTo>
                  <a:cubicBezTo>
                    <a:pt x="446" y="0"/>
                    <a:pt x="421" y="1"/>
                    <a:pt x="397" y="4"/>
                  </a:cubicBezTo>
                  <a:cubicBezTo>
                    <a:pt x="212" y="21"/>
                    <a:pt x="62" y="154"/>
                    <a:pt x="31" y="328"/>
                  </a:cubicBezTo>
                  <a:cubicBezTo>
                    <a:pt x="0" y="516"/>
                    <a:pt x="79" y="643"/>
                    <a:pt x="274" y="725"/>
                  </a:cubicBezTo>
                  <a:cubicBezTo>
                    <a:pt x="363" y="762"/>
                    <a:pt x="458" y="755"/>
                    <a:pt x="544" y="762"/>
                  </a:cubicBezTo>
                  <a:cubicBezTo>
                    <a:pt x="875" y="745"/>
                    <a:pt x="1172" y="622"/>
                    <a:pt x="1466" y="502"/>
                  </a:cubicBezTo>
                  <a:cubicBezTo>
                    <a:pt x="1514" y="482"/>
                    <a:pt x="1559" y="448"/>
                    <a:pt x="1555" y="386"/>
                  </a:cubicBezTo>
                  <a:cubicBezTo>
                    <a:pt x="1541" y="335"/>
                    <a:pt x="1500" y="311"/>
                    <a:pt x="1449" y="291"/>
                  </a:cubicBezTo>
                  <a:cubicBezTo>
                    <a:pt x="1295" y="229"/>
                    <a:pt x="1142" y="164"/>
                    <a:pt x="988" y="109"/>
                  </a:cubicBezTo>
                  <a:cubicBezTo>
                    <a:pt x="820" y="52"/>
                    <a:pt x="649" y="0"/>
                    <a:pt x="470"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6" name="Google Shape;3064;p40">
              <a:extLst>
                <a:ext uri="{FF2B5EF4-FFF2-40B4-BE49-F238E27FC236}">
                  <a16:creationId xmlns:a16="http://schemas.microsoft.com/office/drawing/2014/main" id="{3C7C543D-675B-7B5C-516D-BE723E874F32}"/>
                </a:ext>
              </a:extLst>
            </p:cNvPr>
            <p:cNvSpPr/>
            <p:nvPr/>
          </p:nvSpPr>
          <p:spPr>
            <a:xfrm>
              <a:off x="8434600" y="255555"/>
              <a:ext cx="78538" cy="35741"/>
            </a:xfrm>
            <a:custGeom>
              <a:avLst/>
              <a:gdLst/>
              <a:ahLst/>
              <a:cxnLst/>
              <a:rect l="l" t="t" r="r" b="b"/>
              <a:pathLst>
                <a:path w="1703" h="775" extrusionOk="0">
                  <a:moveTo>
                    <a:pt x="577" y="0"/>
                  </a:moveTo>
                  <a:cubicBezTo>
                    <a:pt x="418" y="0"/>
                    <a:pt x="269" y="55"/>
                    <a:pt x="147" y="180"/>
                  </a:cubicBezTo>
                  <a:cubicBezTo>
                    <a:pt x="0" y="334"/>
                    <a:pt x="24" y="542"/>
                    <a:pt x="209" y="658"/>
                  </a:cubicBezTo>
                  <a:cubicBezTo>
                    <a:pt x="345" y="744"/>
                    <a:pt x="496" y="774"/>
                    <a:pt x="656" y="774"/>
                  </a:cubicBezTo>
                  <a:cubicBezTo>
                    <a:pt x="991" y="754"/>
                    <a:pt x="1302" y="628"/>
                    <a:pt x="1613" y="522"/>
                  </a:cubicBezTo>
                  <a:cubicBezTo>
                    <a:pt x="1658" y="505"/>
                    <a:pt x="1702" y="477"/>
                    <a:pt x="1699" y="423"/>
                  </a:cubicBezTo>
                  <a:cubicBezTo>
                    <a:pt x="1699" y="368"/>
                    <a:pt x="1651" y="347"/>
                    <a:pt x="1610" y="327"/>
                  </a:cubicBezTo>
                  <a:cubicBezTo>
                    <a:pt x="1319" y="166"/>
                    <a:pt x="1015" y="57"/>
                    <a:pt x="691" y="9"/>
                  </a:cubicBezTo>
                  <a:cubicBezTo>
                    <a:pt x="652" y="3"/>
                    <a:pt x="615" y="0"/>
                    <a:pt x="57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7" name="Google Shape;3065;p40">
              <a:extLst>
                <a:ext uri="{FF2B5EF4-FFF2-40B4-BE49-F238E27FC236}">
                  <a16:creationId xmlns:a16="http://schemas.microsoft.com/office/drawing/2014/main" id="{96B648BD-D0DB-8E11-F490-D6617EDD4136}"/>
                </a:ext>
              </a:extLst>
            </p:cNvPr>
            <p:cNvSpPr/>
            <p:nvPr/>
          </p:nvSpPr>
          <p:spPr>
            <a:xfrm>
              <a:off x="8889545" y="391183"/>
              <a:ext cx="78861" cy="32651"/>
            </a:xfrm>
            <a:custGeom>
              <a:avLst/>
              <a:gdLst/>
              <a:ahLst/>
              <a:cxnLst/>
              <a:rect l="l" t="t" r="r" b="b"/>
              <a:pathLst>
                <a:path w="1710" h="708" extrusionOk="0">
                  <a:moveTo>
                    <a:pt x="542" y="1"/>
                  </a:moveTo>
                  <a:cubicBezTo>
                    <a:pt x="475" y="1"/>
                    <a:pt x="407" y="7"/>
                    <a:pt x="339" y="20"/>
                  </a:cubicBezTo>
                  <a:cubicBezTo>
                    <a:pt x="175" y="55"/>
                    <a:pt x="45" y="181"/>
                    <a:pt x="21" y="325"/>
                  </a:cubicBezTo>
                  <a:cubicBezTo>
                    <a:pt x="1" y="475"/>
                    <a:pt x="69" y="584"/>
                    <a:pt x="209" y="642"/>
                  </a:cubicBezTo>
                  <a:cubicBezTo>
                    <a:pt x="312" y="687"/>
                    <a:pt x="421" y="707"/>
                    <a:pt x="527" y="707"/>
                  </a:cubicBezTo>
                  <a:cubicBezTo>
                    <a:pt x="910" y="694"/>
                    <a:pt x="1251" y="512"/>
                    <a:pt x="1624" y="448"/>
                  </a:cubicBezTo>
                  <a:cubicBezTo>
                    <a:pt x="1675" y="437"/>
                    <a:pt x="1709" y="386"/>
                    <a:pt x="1709" y="328"/>
                  </a:cubicBezTo>
                  <a:cubicBezTo>
                    <a:pt x="1709" y="260"/>
                    <a:pt x="1661" y="239"/>
                    <a:pt x="1610" y="225"/>
                  </a:cubicBezTo>
                  <a:cubicBezTo>
                    <a:pt x="1432" y="178"/>
                    <a:pt x="1251" y="123"/>
                    <a:pt x="1074" y="85"/>
                  </a:cubicBezTo>
                  <a:cubicBezTo>
                    <a:pt x="897" y="43"/>
                    <a:pt x="722" y="1"/>
                    <a:pt x="542"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8" name="Google Shape;3066;p40">
              <a:extLst>
                <a:ext uri="{FF2B5EF4-FFF2-40B4-BE49-F238E27FC236}">
                  <a16:creationId xmlns:a16="http://schemas.microsoft.com/office/drawing/2014/main" id="{A1F5D022-C96F-A8BF-8729-E632709F77BF}"/>
                </a:ext>
              </a:extLst>
            </p:cNvPr>
            <p:cNvSpPr/>
            <p:nvPr/>
          </p:nvSpPr>
          <p:spPr>
            <a:xfrm>
              <a:off x="8752623" y="272848"/>
              <a:ext cx="82274" cy="36986"/>
            </a:xfrm>
            <a:custGeom>
              <a:avLst/>
              <a:gdLst/>
              <a:ahLst/>
              <a:cxnLst/>
              <a:rect l="l" t="t" r="r" b="b"/>
              <a:pathLst>
                <a:path w="1784" h="802" extrusionOk="0">
                  <a:moveTo>
                    <a:pt x="551" y="0"/>
                  </a:moveTo>
                  <a:cubicBezTo>
                    <a:pt x="490" y="0"/>
                    <a:pt x="428" y="5"/>
                    <a:pt x="366" y="17"/>
                  </a:cubicBezTo>
                  <a:cubicBezTo>
                    <a:pt x="198" y="51"/>
                    <a:pt x="48" y="188"/>
                    <a:pt x="24" y="338"/>
                  </a:cubicBezTo>
                  <a:cubicBezTo>
                    <a:pt x="0" y="485"/>
                    <a:pt x="82" y="625"/>
                    <a:pt x="250" y="710"/>
                  </a:cubicBezTo>
                  <a:cubicBezTo>
                    <a:pt x="355" y="768"/>
                    <a:pt x="466" y="801"/>
                    <a:pt x="589" y="801"/>
                  </a:cubicBezTo>
                  <a:cubicBezTo>
                    <a:pt x="606" y="801"/>
                    <a:pt x="622" y="800"/>
                    <a:pt x="639" y="799"/>
                  </a:cubicBezTo>
                  <a:cubicBezTo>
                    <a:pt x="1015" y="769"/>
                    <a:pt x="1360" y="632"/>
                    <a:pt x="1709" y="519"/>
                  </a:cubicBezTo>
                  <a:cubicBezTo>
                    <a:pt x="1760" y="502"/>
                    <a:pt x="1784" y="458"/>
                    <a:pt x="1774" y="406"/>
                  </a:cubicBezTo>
                  <a:cubicBezTo>
                    <a:pt x="1770" y="352"/>
                    <a:pt x="1733" y="321"/>
                    <a:pt x="1668" y="300"/>
                  </a:cubicBezTo>
                  <a:cubicBezTo>
                    <a:pt x="1435" y="229"/>
                    <a:pt x="1210" y="140"/>
                    <a:pt x="974" y="71"/>
                  </a:cubicBezTo>
                  <a:cubicBezTo>
                    <a:pt x="835" y="28"/>
                    <a:pt x="695" y="0"/>
                    <a:pt x="551"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9" name="Google Shape;3067;p40">
              <a:extLst>
                <a:ext uri="{FF2B5EF4-FFF2-40B4-BE49-F238E27FC236}">
                  <a16:creationId xmlns:a16="http://schemas.microsoft.com/office/drawing/2014/main" id="{765CD227-A5BC-AACE-22C3-D13214863960}"/>
                </a:ext>
              </a:extLst>
            </p:cNvPr>
            <p:cNvSpPr/>
            <p:nvPr/>
          </p:nvSpPr>
          <p:spPr>
            <a:xfrm>
              <a:off x="8844812" y="327312"/>
              <a:ext cx="67470" cy="32743"/>
            </a:xfrm>
            <a:custGeom>
              <a:avLst/>
              <a:gdLst/>
              <a:ahLst/>
              <a:cxnLst/>
              <a:rect l="l" t="t" r="r" b="b"/>
              <a:pathLst>
                <a:path w="1463" h="710" extrusionOk="0">
                  <a:moveTo>
                    <a:pt x="410" y="1"/>
                  </a:moveTo>
                  <a:cubicBezTo>
                    <a:pt x="188" y="18"/>
                    <a:pt x="27" y="158"/>
                    <a:pt x="14" y="346"/>
                  </a:cubicBezTo>
                  <a:cubicBezTo>
                    <a:pt x="0" y="541"/>
                    <a:pt x="92" y="640"/>
                    <a:pt x="352" y="691"/>
                  </a:cubicBezTo>
                  <a:cubicBezTo>
                    <a:pt x="415" y="704"/>
                    <a:pt x="477" y="709"/>
                    <a:pt x="538" y="709"/>
                  </a:cubicBezTo>
                  <a:cubicBezTo>
                    <a:pt x="830" y="709"/>
                    <a:pt x="1097" y="582"/>
                    <a:pt x="1360" y="466"/>
                  </a:cubicBezTo>
                  <a:cubicBezTo>
                    <a:pt x="1463" y="418"/>
                    <a:pt x="1415" y="315"/>
                    <a:pt x="1340" y="278"/>
                  </a:cubicBezTo>
                  <a:cubicBezTo>
                    <a:pt x="1066" y="141"/>
                    <a:pt x="786" y="11"/>
                    <a:pt x="520"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grpSp>
        <p:nvGrpSpPr>
          <p:cNvPr id="60" name="Google Shape;3068;p40">
            <a:extLst>
              <a:ext uri="{FF2B5EF4-FFF2-40B4-BE49-F238E27FC236}">
                <a16:creationId xmlns:a16="http://schemas.microsoft.com/office/drawing/2014/main" id="{17F32CE7-1BA5-2BF2-F6C5-AAD0A00B24F1}"/>
              </a:ext>
            </a:extLst>
          </p:cNvPr>
          <p:cNvGrpSpPr/>
          <p:nvPr/>
        </p:nvGrpSpPr>
        <p:grpSpPr>
          <a:xfrm>
            <a:off x="6638419" y="5849262"/>
            <a:ext cx="682609" cy="304468"/>
            <a:chOff x="4189818" y="4751071"/>
            <a:chExt cx="764357" cy="340930"/>
          </a:xfrm>
        </p:grpSpPr>
        <p:sp>
          <p:nvSpPr>
            <p:cNvPr id="61" name="Google Shape;3069;p40">
              <a:extLst>
                <a:ext uri="{FF2B5EF4-FFF2-40B4-BE49-F238E27FC236}">
                  <a16:creationId xmlns:a16="http://schemas.microsoft.com/office/drawing/2014/main" id="{97446B3C-3657-9B8C-7201-BFDDD0E68DE6}"/>
                </a:ext>
              </a:extLst>
            </p:cNvPr>
            <p:cNvSpPr/>
            <p:nvPr/>
          </p:nvSpPr>
          <p:spPr>
            <a:xfrm rot="-290060">
              <a:off x="4349572" y="4931205"/>
              <a:ext cx="201402" cy="138899"/>
            </a:xfrm>
            <a:custGeom>
              <a:avLst/>
              <a:gdLst/>
              <a:ahLst/>
              <a:cxnLst/>
              <a:rect l="l" t="t" r="r" b="b"/>
              <a:pathLst>
                <a:path w="5159" h="3455" extrusionOk="0">
                  <a:moveTo>
                    <a:pt x="218" y="1"/>
                  </a:moveTo>
                  <a:cubicBezTo>
                    <a:pt x="74" y="1"/>
                    <a:pt x="1" y="102"/>
                    <a:pt x="33" y="266"/>
                  </a:cubicBezTo>
                  <a:cubicBezTo>
                    <a:pt x="67" y="454"/>
                    <a:pt x="149" y="621"/>
                    <a:pt x="265" y="772"/>
                  </a:cubicBezTo>
                  <a:cubicBezTo>
                    <a:pt x="563" y="1178"/>
                    <a:pt x="962" y="1486"/>
                    <a:pt x="1359" y="1783"/>
                  </a:cubicBezTo>
                  <a:cubicBezTo>
                    <a:pt x="1909" y="2193"/>
                    <a:pt x="2469" y="2586"/>
                    <a:pt x="2989" y="3034"/>
                  </a:cubicBezTo>
                  <a:cubicBezTo>
                    <a:pt x="3160" y="3181"/>
                    <a:pt x="3337" y="3321"/>
                    <a:pt x="3515" y="3454"/>
                  </a:cubicBezTo>
                  <a:lnTo>
                    <a:pt x="5159" y="3454"/>
                  </a:lnTo>
                  <a:cubicBezTo>
                    <a:pt x="4885" y="3129"/>
                    <a:pt x="4557" y="2859"/>
                    <a:pt x="4181" y="2641"/>
                  </a:cubicBezTo>
                  <a:cubicBezTo>
                    <a:pt x="3758" y="2395"/>
                    <a:pt x="3375" y="2094"/>
                    <a:pt x="3013" y="1769"/>
                  </a:cubicBezTo>
                  <a:cubicBezTo>
                    <a:pt x="2333" y="1165"/>
                    <a:pt x="1567" y="669"/>
                    <a:pt x="785" y="208"/>
                  </a:cubicBezTo>
                  <a:cubicBezTo>
                    <a:pt x="631" y="119"/>
                    <a:pt x="470" y="51"/>
                    <a:pt x="296" y="10"/>
                  </a:cubicBezTo>
                  <a:cubicBezTo>
                    <a:pt x="268" y="4"/>
                    <a:pt x="242" y="1"/>
                    <a:pt x="218"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2" name="Google Shape;3070;p40">
              <a:extLst>
                <a:ext uri="{FF2B5EF4-FFF2-40B4-BE49-F238E27FC236}">
                  <a16:creationId xmlns:a16="http://schemas.microsoft.com/office/drawing/2014/main" id="{6A410634-9AE9-E3CC-B16D-D1FDA322AC92}"/>
                </a:ext>
              </a:extLst>
            </p:cNvPr>
            <p:cNvSpPr/>
            <p:nvPr/>
          </p:nvSpPr>
          <p:spPr>
            <a:xfrm rot="-290060">
              <a:off x="4503056" y="4776246"/>
              <a:ext cx="295134" cy="178498"/>
            </a:xfrm>
            <a:custGeom>
              <a:avLst/>
              <a:gdLst/>
              <a:ahLst/>
              <a:cxnLst/>
              <a:rect l="l" t="t" r="r" b="b"/>
              <a:pathLst>
                <a:path w="7560" h="4440" extrusionOk="0">
                  <a:moveTo>
                    <a:pt x="1" y="0"/>
                  </a:moveTo>
                  <a:cubicBezTo>
                    <a:pt x="349" y="175"/>
                    <a:pt x="691" y="356"/>
                    <a:pt x="1033" y="544"/>
                  </a:cubicBezTo>
                  <a:cubicBezTo>
                    <a:pt x="1514" y="838"/>
                    <a:pt x="1938" y="1214"/>
                    <a:pt x="2386" y="1559"/>
                  </a:cubicBezTo>
                  <a:cubicBezTo>
                    <a:pt x="2991" y="2023"/>
                    <a:pt x="3626" y="2427"/>
                    <a:pt x="4357" y="2666"/>
                  </a:cubicBezTo>
                  <a:cubicBezTo>
                    <a:pt x="4911" y="2850"/>
                    <a:pt x="5365" y="3213"/>
                    <a:pt x="5827" y="3554"/>
                  </a:cubicBezTo>
                  <a:cubicBezTo>
                    <a:pt x="6209" y="3841"/>
                    <a:pt x="6578" y="4166"/>
                    <a:pt x="7033" y="4340"/>
                  </a:cubicBezTo>
                  <a:cubicBezTo>
                    <a:pt x="7118" y="4374"/>
                    <a:pt x="7211" y="4405"/>
                    <a:pt x="7300" y="4426"/>
                  </a:cubicBezTo>
                  <a:cubicBezTo>
                    <a:pt x="7329" y="4434"/>
                    <a:pt x="7360" y="4439"/>
                    <a:pt x="7388" y="4439"/>
                  </a:cubicBezTo>
                  <a:cubicBezTo>
                    <a:pt x="7432" y="4439"/>
                    <a:pt x="7472" y="4427"/>
                    <a:pt x="7501" y="4391"/>
                  </a:cubicBezTo>
                  <a:cubicBezTo>
                    <a:pt x="7559" y="4313"/>
                    <a:pt x="7484" y="4255"/>
                    <a:pt x="7443" y="4200"/>
                  </a:cubicBezTo>
                  <a:cubicBezTo>
                    <a:pt x="7235" y="3927"/>
                    <a:pt x="6958" y="3715"/>
                    <a:pt x="6684" y="3510"/>
                  </a:cubicBezTo>
                  <a:cubicBezTo>
                    <a:pt x="6172" y="3131"/>
                    <a:pt x="5601" y="2833"/>
                    <a:pt x="5095" y="2447"/>
                  </a:cubicBezTo>
                  <a:cubicBezTo>
                    <a:pt x="4843" y="2259"/>
                    <a:pt x="4610" y="2051"/>
                    <a:pt x="4392" y="1835"/>
                  </a:cubicBezTo>
                  <a:cubicBezTo>
                    <a:pt x="3660" y="1128"/>
                    <a:pt x="2803" y="605"/>
                    <a:pt x="1924" y="106"/>
                  </a:cubicBezTo>
                  <a:cubicBezTo>
                    <a:pt x="1863" y="72"/>
                    <a:pt x="1801" y="35"/>
                    <a:pt x="1736"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3" name="Google Shape;3071;p40">
              <a:extLst>
                <a:ext uri="{FF2B5EF4-FFF2-40B4-BE49-F238E27FC236}">
                  <a16:creationId xmlns:a16="http://schemas.microsoft.com/office/drawing/2014/main" id="{0DC644CD-1EA2-C1E2-13FD-8DA4B197F61C}"/>
                </a:ext>
              </a:extLst>
            </p:cNvPr>
            <p:cNvSpPr/>
            <p:nvPr/>
          </p:nvSpPr>
          <p:spPr>
            <a:xfrm rot="-290060">
              <a:off x="4192898" y="4952602"/>
              <a:ext cx="137846" cy="133673"/>
            </a:xfrm>
            <a:custGeom>
              <a:avLst/>
              <a:gdLst/>
              <a:ahLst/>
              <a:cxnLst/>
              <a:rect l="l" t="t" r="r" b="b"/>
              <a:pathLst>
                <a:path w="3531" h="3325" extrusionOk="0">
                  <a:moveTo>
                    <a:pt x="257" y="0"/>
                  </a:moveTo>
                  <a:cubicBezTo>
                    <a:pt x="250" y="24"/>
                    <a:pt x="246" y="55"/>
                    <a:pt x="246" y="79"/>
                  </a:cubicBezTo>
                  <a:cubicBezTo>
                    <a:pt x="240" y="232"/>
                    <a:pt x="263" y="393"/>
                    <a:pt x="240" y="547"/>
                  </a:cubicBezTo>
                  <a:cubicBezTo>
                    <a:pt x="199" y="844"/>
                    <a:pt x="240" y="1145"/>
                    <a:pt x="199" y="1439"/>
                  </a:cubicBezTo>
                  <a:cubicBezTo>
                    <a:pt x="195" y="1463"/>
                    <a:pt x="195" y="1486"/>
                    <a:pt x="192" y="1510"/>
                  </a:cubicBezTo>
                  <a:cubicBezTo>
                    <a:pt x="465" y="1678"/>
                    <a:pt x="735" y="1838"/>
                    <a:pt x="984" y="2037"/>
                  </a:cubicBezTo>
                  <a:cubicBezTo>
                    <a:pt x="1224" y="2225"/>
                    <a:pt x="1446" y="2426"/>
                    <a:pt x="1617" y="2676"/>
                  </a:cubicBezTo>
                  <a:cubicBezTo>
                    <a:pt x="1658" y="2737"/>
                    <a:pt x="1699" y="2795"/>
                    <a:pt x="1729" y="2864"/>
                  </a:cubicBezTo>
                  <a:cubicBezTo>
                    <a:pt x="1777" y="2980"/>
                    <a:pt x="1835" y="3099"/>
                    <a:pt x="1746" y="3219"/>
                  </a:cubicBezTo>
                  <a:cubicBezTo>
                    <a:pt x="1677" y="3310"/>
                    <a:pt x="1579" y="3323"/>
                    <a:pt x="1477" y="3323"/>
                  </a:cubicBezTo>
                  <a:cubicBezTo>
                    <a:pt x="1448" y="3323"/>
                    <a:pt x="1420" y="3322"/>
                    <a:pt x="1391" y="3321"/>
                  </a:cubicBezTo>
                  <a:cubicBezTo>
                    <a:pt x="1111" y="3315"/>
                    <a:pt x="872" y="3198"/>
                    <a:pt x="656" y="3024"/>
                  </a:cubicBezTo>
                  <a:cubicBezTo>
                    <a:pt x="523" y="2911"/>
                    <a:pt x="369" y="2843"/>
                    <a:pt x="199" y="2802"/>
                  </a:cubicBezTo>
                  <a:cubicBezTo>
                    <a:pt x="130" y="2785"/>
                    <a:pt x="62" y="2761"/>
                    <a:pt x="0" y="2737"/>
                  </a:cubicBezTo>
                  <a:lnTo>
                    <a:pt x="0" y="3325"/>
                  </a:lnTo>
                  <a:lnTo>
                    <a:pt x="3530" y="3325"/>
                  </a:lnTo>
                  <a:cubicBezTo>
                    <a:pt x="3506" y="3301"/>
                    <a:pt x="3479" y="3284"/>
                    <a:pt x="3458" y="3263"/>
                  </a:cubicBezTo>
                  <a:cubicBezTo>
                    <a:pt x="2946" y="2840"/>
                    <a:pt x="2502" y="2358"/>
                    <a:pt x="2139" y="1797"/>
                  </a:cubicBezTo>
                  <a:cubicBezTo>
                    <a:pt x="1982" y="1555"/>
                    <a:pt x="1743" y="1408"/>
                    <a:pt x="1514" y="1240"/>
                  </a:cubicBezTo>
                  <a:cubicBezTo>
                    <a:pt x="1152" y="977"/>
                    <a:pt x="762" y="735"/>
                    <a:pt x="479" y="379"/>
                  </a:cubicBezTo>
                  <a:cubicBezTo>
                    <a:pt x="376" y="256"/>
                    <a:pt x="294" y="123"/>
                    <a:pt x="257"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4" name="Google Shape;3072;p40">
              <a:extLst>
                <a:ext uri="{FF2B5EF4-FFF2-40B4-BE49-F238E27FC236}">
                  <a16:creationId xmlns:a16="http://schemas.microsoft.com/office/drawing/2014/main" id="{69CFC629-F934-EA58-C944-E50D7690C296}"/>
                </a:ext>
              </a:extLst>
            </p:cNvPr>
            <p:cNvSpPr/>
            <p:nvPr/>
          </p:nvSpPr>
          <p:spPr>
            <a:xfrm rot="-290060">
              <a:off x="4315124" y="4794368"/>
              <a:ext cx="256564" cy="211665"/>
            </a:xfrm>
            <a:custGeom>
              <a:avLst/>
              <a:gdLst/>
              <a:ahLst/>
              <a:cxnLst/>
              <a:rect l="l" t="t" r="r" b="b"/>
              <a:pathLst>
                <a:path w="6572" h="5265" extrusionOk="0">
                  <a:moveTo>
                    <a:pt x="0" y="1"/>
                  </a:moveTo>
                  <a:cubicBezTo>
                    <a:pt x="257" y="274"/>
                    <a:pt x="513" y="547"/>
                    <a:pt x="731" y="855"/>
                  </a:cubicBezTo>
                  <a:cubicBezTo>
                    <a:pt x="957" y="1169"/>
                    <a:pt x="1148" y="1518"/>
                    <a:pt x="1411" y="1815"/>
                  </a:cubicBezTo>
                  <a:cubicBezTo>
                    <a:pt x="1880" y="2352"/>
                    <a:pt x="2430" y="2806"/>
                    <a:pt x="2994" y="3243"/>
                  </a:cubicBezTo>
                  <a:cubicBezTo>
                    <a:pt x="3803" y="3858"/>
                    <a:pt x="4610" y="4463"/>
                    <a:pt x="5505" y="4945"/>
                  </a:cubicBezTo>
                  <a:cubicBezTo>
                    <a:pt x="5717" y="5058"/>
                    <a:pt x="5926" y="5174"/>
                    <a:pt x="6161" y="5232"/>
                  </a:cubicBezTo>
                  <a:cubicBezTo>
                    <a:pt x="6217" y="5247"/>
                    <a:pt x="6278" y="5264"/>
                    <a:pt x="6335" y="5264"/>
                  </a:cubicBezTo>
                  <a:cubicBezTo>
                    <a:pt x="6394" y="5264"/>
                    <a:pt x="6450" y="5247"/>
                    <a:pt x="6493" y="5191"/>
                  </a:cubicBezTo>
                  <a:cubicBezTo>
                    <a:pt x="6571" y="5082"/>
                    <a:pt x="6493" y="4972"/>
                    <a:pt x="6445" y="4870"/>
                  </a:cubicBezTo>
                  <a:cubicBezTo>
                    <a:pt x="6438" y="4853"/>
                    <a:pt x="6424" y="4836"/>
                    <a:pt x="6418" y="4815"/>
                  </a:cubicBezTo>
                  <a:cubicBezTo>
                    <a:pt x="6281" y="4580"/>
                    <a:pt x="6076" y="4412"/>
                    <a:pt x="5871" y="4245"/>
                  </a:cubicBezTo>
                  <a:cubicBezTo>
                    <a:pt x="5461" y="3920"/>
                    <a:pt x="5040" y="3602"/>
                    <a:pt x="4641" y="3267"/>
                  </a:cubicBezTo>
                  <a:cubicBezTo>
                    <a:pt x="4272" y="2963"/>
                    <a:pt x="4265" y="2731"/>
                    <a:pt x="4576" y="2375"/>
                  </a:cubicBezTo>
                  <a:cubicBezTo>
                    <a:pt x="4760" y="2160"/>
                    <a:pt x="4764" y="2119"/>
                    <a:pt x="4566" y="1904"/>
                  </a:cubicBezTo>
                  <a:cubicBezTo>
                    <a:pt x="4357" y="1675"/>
                    <a:pt x="4104" y="1487"/>
                    <a:pt x="3848" y="1306"/>
                  </a:cubicBezTo>
                  <a:cubicBezTo>
                    <a:pt x="3370" y="961"/>
                    <a:pt x="2840" y="681"/>
                    <a:pt x="2406" y="277"/>
                  </a:cubicBezTo>
                  <a:cubicBezTo>
                    <a:pt x="2300" y="178"/>
                    <a:pt x="2187" y="86"/>
                    <a:pt x="2071"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5" name="Google Shape;3073;p40">
              <a:extLst>
                <a:ext uri="{FF2B5EF4-FFF2-40B4-BE49-F238E27FC236}">
                  <a16:creationId xmlns:a16="http://schemas.microsoft.com/office/drawing/2014/main" id="{55DC720A-F777-A54C-6E30-47D10F132BF8}"/>
                </a:ext>
              </a:extLst>
            </p:cNvPr>
            <p:cNvSpPr/>
            <p:nvPr/>
          </p:nvSpPr>
          <p:spPr>
            <a:xfrm rot="-290060">
              <a:off x="4729575" y="4762829"/>
              <a:ext cx="172240" cy="121893"/>
            </a:xfrm>
            <a:custGeom>
              <a:avLst/>
              <a:gdLst/>
              <a:ahLst/>
              <a:cxnLst/>
              <a:rect l="l" t="t" r="r" b="b"/>
              <a:pathLst>
                <a:path w="4412" h="3032" extrusionOk="0">
                  <a:moveTo>
                    <a:pt x="0" y="1"/>
                  </a:moveTo>
                  <a:cubicBezTo>
                    <a:pt x="168" y="134"/>
                    <a:pt x="335" y="264"/>
                    <a:pt x="499" y="390"/>
                  </a:cubicBezTo>
                  <a:cubicBezTo>
                    <a:pt x="1090" y="841"/>
                    <a:pt x="1661" y="1313"/>
                    <a:pt x="2286" y="1716"/>
                  </a:cubicBezTo>
                  <a:cubicBezTo>
                    <a:pt x="2334" y="1747"/>
                    <a:pt x="2379" y="1784"/>
                    <a:pt x="2430" y="1805"/>
                  </a:cubicBezTo>
                  <a:cubicBezTo>
                    <a:pt x="3059" y="2102"/>
                    <a:pt x="3619" y="2499"/>
                    <a:pt x="4173" y="2912"/>
                  </a:cubicBezTo>
                  <a:cubicBezTo>
                    <a:pt x="4241" y="2963"/>
                    <a:pt x="4309" y="3018"/>
                    <a:pt x="4412" y="3032"/>
                  </a:cubicBezTo>
                  <a:cubicBezTo>
                    <a:pt x="4361" y="2813"/>
                    <a:pt x="4268" y="2639"/>
                    <a:pt x="4128" y="2478"/>
                  </a:cubicBezTo>
                  <a:cubicBezTo>
                    <a:pt x="3742" y="2058"/>
                    <a:pt x="3274" y="1740"/>
                    <a:pt x="2837" y="1381"/>
                  </a:cubicBezTo>
                  <a:cubicBezTo>
                    <a:pt x="2235" y="882"/>
                    <a:pt x="1589" y="438"/>
                    <a:pt x="943"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6" name="Google Shape;3074;p40">
              <a:extLst>
                <a:ext uri="{FF2B5EF4-FFF2-40B4-BE49-F238E27FC236}">
                  <a16:creationId xmlns:a16="http://schemas.microsoft.com/office/drawing/2014/main" id="{EBF718F1-CBC6-7DC3-A79D-CBB12610AB5F}"/>
                </a:ext>
              </a:extLst>
            </p:cNvPr>
            <p:cNvSpPr/>
            <p:nvPr/>
          </p:nvSpPr>
          <p:spPr>
            <a:xfrm rot="-290060">
              <a:off x="4215085" y="4808603"/>
              <a:ext cx="122621" cy="128889"/>
            </a:xfrm>
            <a:custGeom>
              <a:avLst/>
              <a:gdLst/>
              <a:ahLst/>
              <a:cxnLst/>
              <a:rect l="l" t="t" r="r" b="b"/>
              <a:pathLst>
                <a:path w="3141" h="3206" extrusionOk="0">
                  <a:moveTo>
                    <a:pt x="147" y="0"/>
                  </a:moveTo>
                  <a:cubicBezTo>
                    <a:pt x="113" y="127"/>
                    <a:pt x="68" y="256"/>
                    <a:pt x="38" y="383"/>
                  </a:cubicBezTo>
                  <a:cubicBezTo>
                    <a:pt x="0" y="530"/>
                    <a:pt x="31" y="660"/>
                    <a:pt x="48" y="810"/>
                  </a:cubicBezTo>
                  <a:cubicBezTo>
                    <a:pt x="65" y="977"/>
                    <a:pt x="103" y="1118"/>
                    <a:pt x="140" y="1282"/>
                  </a:cubicBezTo>
                  <a:cubicBezTo>
                    <a:pt x="171" y="1405"/>
                    <a:pt x="239" y="1538"/>
                    <a:pt x="243" y="1664"/>
                  </a:cubicBezTo>
                  <a:cubicBezTo>
                    <a:pt x="243" y="1685"/>
                    <a:pt x="243" y="1709"/>
                    <a:pt x="239" y="1733"/>
                  </a:cubicBezTo>
                  <a:cubicBezTo>
                    <a:pt x="574" y="2013"/>
                    <a:pt x="926" y="2262"/>
                    <a:pt x="1333" y="2440"/>
                  </a:cubicBezTo>
                  <a:cubicBezTo>
                    <a:pt x="1623" y="2563"/>
                    <a:pt x="1897" y="2720"/>
                    <a:pt x="2163" y="2894"/>
                  </a:cubicBezTo>
                  <a:cubicBezTo>
                    <a:pt x="2324" y="3000"/>
                    <a:pt x="2491" y="3113"/>
                    <a:pt x="2679" y="3181"/>
                  </a:cubicBezTo>
                  <a:cubicBezTo>
                    <a:pt x="2724" y="3197"/>
                    <a:pt x="2767" y="3205"/>
                    <a:pt x="2809" y="3205"/>
                  </a:cubicBezTo>
                  <a:cubicBezTo>
                    <a:pt x="2943" y="3205"/>
                    <a:pt x="3054" y="3122"/>
                    <a:pt x="3106" y="2973"/>
                  </a:cubicBezTo>
                  <a:cubicBezTo>
                    <a:pt x="3140" y="2867"/>
                    <a:pt x="3137" y="2771"/>
                    <a:pt x="3110" y="2666"/>
                  </a:cubicBezTo>
                  <a:cubicBezTo>
                    <a:pt x="3052" y="2419"/>
                    <a:pt x="2881" y="2249"/>
                    <a:pt x="2717" y="2078"/>
                  </a:cubicBezTo>
                  <a:cubicBezTo>
                    <a:pt x="2542" y="1897"/>
                    <a:pt x="2334" y="1739"/>
                    <a:pt x="2201" y="1521"/>
                  </a:cubicBezTo>
                  <a:cubicBezTo>
                    <a:pt x="1811" y="865"/>
                    <a:pt x="1264" y="383"/>
                    <a:pt x="615"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7" name="Google Shape;3075;p40">
              <a:extLst>
                <a:ext uri="{FF2B5EF4-FFF2-40B4-BE49-F238E27FC236}">
                  <a16:creationId xmlns:a16="http://schemas.microsoft.com/office/drawing/2014/main" id="{79867617-48DA-9DC8-98DF-51C058CB77FC}"/>
                </a:ext>
              </a:extLst>
            </p:cNvPr>
            <p:cNvSpPr/>
            <p:nvPr/>
          </p:nvSpPr>
          <p:spPr>
            <a:xfrm rot="-290060">
              <a:off x="4191494" y="5024670"/>
              <a:ext cx="62853" cy="57529"/>
            </a:xfrm>
            <a:custGeom>
              <a:avLst/>
              <a:gdLst/>
              <a:ahLst/>
              <a:cxnLst/>
              <a:rect l="l" t="t" r="r" b="b"/>
              <a:pathLst>
                <a:path w="1610" h="1431" extrusionOk="0">
                  <a:moveTo>
                    <a:pt x="161" y="0"/>
                  </a:moveTo>
                  <a:cubicBezTo>
                    <a:pt x="137" y="151"/>
                    <a:pt x="103" y="301"/>
                    <a:pt x="45" y="455"/>
                  </a:cubicBezTo>
                  <a:cubicBezTo>
                    <a:pt x="28" y="499"/>
                    <a:pt x="11" y="551"/>
                    <a:pt x="0" y="598"/>
                  </a:cubicBezTo>
                  <a:lnTo>
                    <a:pt x="0" y="800"/>
                  </a:lnTo>
                  <a:cubicBezTo>
                    <a:pt x="96" y="851"/>
                    <a:pt x="205" y="889"/>
                    <a:pt x="315" y="909"/>
                  </a:cubicBezTo>
                  <a:cubicBezTo>
                    <a:pt x="547" y="957"/>
                    <a:pt x="721" y="1097"/>
                    <a:pt x="892" y="1241"/>
                  </a:cubicBezTo>
                  <a:cubicBezTo>
                    <a:pt x="1049" y="1367"/>
                    <a:pt x="1234" y="1405"/>
                    <a:pt x="1425" y="1429"/>
                  </a:cubicBezTo>
                  <a:cubicBezTo>
                    <a:pt x="1435" y="1430"/>
                    <a:pt x="1445" y="1430"/>
                    <a:pt x="1455" y="1430"/>
                  </a:cubicBezTo>
                  <a:cubicBezTo>
                    <a:pt x="1508" y="1430"/>
                    <a:pt x="1558" y="1413"/>
                    <a:pt x="1610" y="1367"/>
                  </a:cubicBezTo>
                  <a:cubicBezTo>
                    <a:pt x="1541" y="1121"/>
                    <a:pt x="1384" y="944"/>
                    <a:pt x="1213" y="773"/>
                  </a:cubicBezTo>
                  <a:cubicBezTo>
                    <a:pt x="899" y="462"/>
                    <a:pt x="533" y="226"/>
                    <a:pt x="161"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8" name="Google Shape;3076;p40">
              <a:extLst>
                <a:ext uri="{FF2B5EF4-FFF2-40B4-BE49-F238E27FC236}">
                  <a16:creationId xmlns:a16="http://schemas.microsoft.com/office/drawing/2014/main" id="{DF779D25-F1B7-4D50-CBD6-28BD9A984C26}"/>
                </a:ext>
              </a:extLst>
            </p:cNvPr>
            <p:cNvSpPr/>
            <p:nvPr/>
          </p:nvSpPr>
          <p:spPr>
            <a:xfrm rot="-290060">
              <a:off x="4207349" y="4931981"/>
              <a:ext cx="220179" cy="149512"/>
            </a:xfrm>
            <a:custGeom>
              <a:avLst/>
              <a:gdLst/>
              <a:ahLst/>
              <a:cxnLst/>
              <a:rect l="l" t="t" r="r" b="b"/>
              <a:pathLst>
                <a:path w="5640" h="3719" extrusionOk="0">
                  <a:moveTo>
                    <a:pt x="246" y="0"/>
                  </a:moveTo>
                  <a:cubicBezTo>
                    <a:pt x="190" y="0"/>
                    <a:pt x="138" y="16"/>
                    <a:pt x="97" y="66"/>
                  </a:cubicBezTo>
                  <a:cubicBezTo>
                    <a:pt x="1" y="178"/>
                    <a:pt x="66" y="315"/>
                    <a:pt x="121" y="435"/>
                  </a:cubicBezTo>
                  <a:cubicBezTo>
                    <a:pt x="274" y="749"/>
                    <a:pt x="548" y="951"/>
                    <a:pt x="818" y="1156"/>
                  </a:cubicBezTo>
                  <a:cubicBezTo>
                    <a:pt x="985" y="1285"/>
                    <a:pt x="1156" y="1422"/>
                    <a:pt x="1334" y="1528"/>
                  </a:cubicBezTo>
                  <a:cubicBezTo>
                    <a:pt x="1761" y="1774"/>
                    <a:pt x="1986" y="2198"/>
                    <a:pt x="2290" y="2560"/>
                  </a:cubicBezTo>
                  <a:cubicBezTo>
                    <a:pt x="2653" y="2994"/>
                    <a:pt x="3052" y="3377"/>
                    <a:pt x="3480" y="3718"/>
                  </a:cubicBezTo>
                  <a:lnTo>
                    <a:pt x="5639" y="3718"/>
                  </a:lnTo>
                  <a:cubicBezTo>
                    <a:pt x="5315" y="3476"/>
                    <a:pt x="4983" y="3240"/>
                    <a:pt x="4645" y="3018"/>
                  </a:cubicBezTo>
                  <a:cubicBezTo>
                    <a:pt x="4156" y="2697"/>
                    <a:pt x="3709" y="2335"/>
                    <a:pt x="3309" y="1921"/>
                  </a:cubicBezTo>
                  <a:cubicBezTo>
                    <a:pt x="2748" y="1344"/>
                    <a:pt x="2102" y="893"/>
                    <a:pt x="1402" y="510"/>
                  </a:cubicBezTo>
                  <a:cubicBezTo>
                    <a:pt x="1091" y="339"/>
                    <a:pt x="801" y="124"/>
                    <a:pt x="445" y="38"/>
                  </a:cubicBezTo>
                  <a:cubicBezTo>
                    <a:pt x="381" y="22"/>
                    <a:pt x="311" y="0"/>
                    <a:pt x="246"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9" name="Google Shape;3077;p40">
              <a:extLst>
                <a:ext uri="{FF2B5EF4-FFF2-40B4-BE49-F238E27FC236}">
                  <a16:creationId xmlns:a16="http://schemas.microsoft.com/office/drawing/2014/main" id="{C0F84C81-14EE-B9BB-54A4-28E92497F483}"/>
                </a:ext>
              </a:extLst>
            </p:cNvPr>
            <p:cNvSpPr/>
            <p:nvPr/>
          </p:nvSpPr>
          <p:spPr>
            <a:xfrm rot="-290060">
              <a:off x="4868716" y="4776902"/>
              <a:ext cx="77414" cy="75620"/>
            </a:xfrm>
            <a:custGeom>
              <a:avLst/>
              <a:gdLst/>
              <a:ahLst/>
              <a:cxnLst/>
              <a:rect l="l" t="t" r="r" b="b"/>
              <a:pathLst>
                <a:path w="1983" h="1881" extrusionOk="0">
                  <a:moveTo>
                    <a:pt x="10" y="1"/>
                  </a:moveTo>
                  <a:cubicBezTo>
                    <a:pt x="7" y="1"/>
                    <a:pt x="3" y="1"/>
                    <a:pt x="0" y="1"/>
                  </a:cubicBezTo>
                  <a:cubicBezTo>
                    <a:pt x="164" y="274"/>
                    <a:pt x="369" y="493"/>
                    <a:pt x="591" y="695"/>
                  </a:cubicBezTo>
                  <a:cubicBezTo>
                    <a:pt x="1042" y="1105"/>
                    <a:pt x="1514" y="1494"/>
                    <a:pt x="1982" y="1880"/>
                  </a:cubicBezTo>
                  <a:cubicBezTo>
                    <a:pt x="1948" y="1771"/>
                    <a:pt x="1924" y="1658"/>
                    <a:pt x="1924" y="1563"/>
                  </a:cubicBezTo>
                  <a:cubicBezTo>
                    <a:pt x="1924" y="1501"/>
                    <a:pt x="1914" y="1416"/>
                    <a:pt x="1927" y="1358"/>
                  </a:cubicBezTo>
                  <a:cubicBezTo>
                    <a:pt x="1931" y="1344"/>
                    <a:pt x="1941" y="1334"/>
                    <a:pt x="1948" y="1327"/>
                  </a:cubicBezTo>
                  <a:cubicBezTo>
                    <a:pt x="1746" y="1170"/>
                    <a:pt x="1538" y="1016"/>
                    <a:pt x="1329" y="866"/>
                  </a:cubicBezTo>
                  <a:cubicBezTo>
                    <a:pt x="977" y="609"/>
                    <a:pt x="653" y="315"/>
                    <a:pt x="274" y="100"/>
                  </a:cubicBezTo>
                  <a:cubicBezTo>
                    <a:pt x="200" y="60"/>
                    <a:pt x="124" y="1"/>
                    <a:pt x="10"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0" name="Google Shape;3078;p40">
              <a:extLst>
                <a:ext uri="{FF2B5EF4-FFF2-40B4-BE49-F238E27FC236}">
                  <a16:creationId xmlns:a16="http://schemas.microsoft.com/office/drawing/2014/main" id="{136D6802-A90B-1298-D367-A66200BE371A}"/>
                </a:ext>
              </a:extLst>
            </p:cNvPr>
            <p:cNvSpPr/>
            <p:nvPr/>
          </p:nvSpPr>
          <p:spPr>
            <a:xfrm rot="-290060">
              <a:off x="4545101" y="4877678"/>
              <a:ext cx="269095" cy="173352"/>
            </a:xfrm>
            <a:custGeom>
              <a:avLst/>
              <a:gdLst/>
              <a:ahLst/>
              <a:cxnLst/>
              <a:rect l="l" t="t" r="r" b="b"/>
              <a:pathLst>
                <a:path w="6893" h="4312" extrusionOk="0">
                  <a:moveTo>
                    <a:pt x="128" y="1"/>
                  </a:moveTo>
                  <a:cubicBezTo>
                    <a:pt x="93" y="1"/>
                    <a:pt x="62" y="10"/>
                    <a:pt x="41" y="44"/>
                  </a:cubicBezTo>
                  <a:cubicBezTo>
                    <a:pt x="0" y="109"/>
                    <a:pt x="31" y="177"/>
                    <a:pt x="69" y="239"/>
                  </a:cubicBezTo>
                  <a:cubicBezTo>
                    <a:pt x="195" y="430"/>
                    <a:pt x="362" y="580"/>
                    <a:pt x="540" y="710"/>
                  </a:cubicBezTo>
                  <a:cubicBezTo>
                    <a:pt x="1094" y="1127"/>
                    <a:pt x="1702" y="1455"/>
                    <a:pt x="2300" y="1797"/>
                  </a:cubicBezTo>
                  <a:cubicBezTo>
                    <a:pt x="2696" y="2022"/>
                    <a:pt x="3038" y="2306"/>
                    <a:pt x="3356" y="2638"/>
                  </a:cubicBezTo>
                  <a:cubicBezTo>
                    <a:pt x="3930" y="3239"/>
                    <a:pt x="4542" y="3796"/>
                    <a:pt x="5194" y="4312"/>
                  </a:cubicBezTo>
                  <a:lnTo>
                    <a:pt x="6893" y="4312"/>
                  </a:lnTo>
                  <a:cubicBezTo>
                    <a:pt x="6558" y="3946"/>
                    <a:pt x="6172" y="3652"/>
                    <a:pt x="5748" y="3400"/>
                  </a:cubicBezTo>
                  <a:cubicBezTo>
                    <a:pt x="4928" y="2911"/>
                    <a:pt x="4196" y="2306"/>
                    <a:pt x="3472" y="1694"/>
                  </a:cubicBezTo>
                  <a:cubicBezTo>
                    <a:pt x="3168" y="1438"/>
                    <a:pt x="2833" y="1230"/>
                    <a:pt x="2471" y="1066"/>
                  </a:cubicBezTo>
                  <a:cubicBezTo>
                    <a:pt x="1886" y="803"/>
                    <a:pt x="1312" y="512"/>
                    <a:pt x="745" y="211"/>
                  </a:cubicBezTo>
                  <a:cubicBezTo>
                    <a:pt x="574" y="123"/>
                    <a:pt x="403" y="37"/>
                    <a:pt x="212" y="10"/>
                  </a:cubicBezTo>
                  <a:cubicBezTo>
                    <a:pt x="185" y="7"/>
                    <a:pt x="155" y="1"/>
                    <a:pt x="128"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1" name="Google Shape;3079;p40">
              <a:extLst>
                <a:ext uri="{FF2B5EF4-FFF2-40B4-BE49-F238E27FC236}">
                  <a16:creationId xmlns:a16="http://schemas.microsoft.com/office/drawing/2014/main" id="{FEC347EF-1624-38EB-8102-E0031D87CA46}"/>
                </a:ext>
              </a:extLst>
            </p:cNvPr>
            <p:cNvSpPr/>
            <p:nvPr/>
          </p:nvSpPr>
          <p:spPr>
            <a:xfrm rot="-290060">
              <a:off x="4809666" y="4961850"/>
              <a:ext cx="108099" cy="73329"/>
            </a:xfrm>
            <a:custGeom>
              <a:avLst/>
              <a:gdLst/>
              <a:ahLst/>
              <a:cxnLst/>
              <a:rect l="l" t="t" r="r" b="b"/>
              <a:pathLst>
                <a:path w="2769" h="1824" extrusionOk="0">
                  <a:moveTo>
                    <a:pt x="236" y="0"/>
                  </a:moveTo>
                  <a:cubicBezTo>
                    <a:pt x="167" y="0"/>
                    <a:pt x="104" y="26"/>
                    <a:pt x="58" y="88"/>
                  </a:cubicBezTo>
                  <a:cubicBezTo>
                    <a:pt x="0" y="163"/>
                    <a:pt x="48" y="232"/>
                    <a:pt x="93" y="300"/>
                  </a:cubicBezTo>
                  <a:cubicBezTo>
                    <a:pt x="117" y="331"/>
                    <a:pt x="137" y="361"/>
                    <a:pt x="158" y="385"/>
                  </a:cubicBezTo>
                  <a:cubicBezTo>
                    <a:pt x="475" y="765"/>
                    <a:pt x="838" y="1099"/>
                    <a:pt x="1183" y="1455"/>
                  </a:cubicBezTo>
                  <a:cubicBezTo>
                    <a:pt x="1316" y="1592"/>
                    <a:pt x="1459" y="1715"/>
                    <a:pt x="1620" y="1824"/>
                  </a:cubicBezTo>
                  <a:lnTo>
                    <a:pt x="2768" y="1824"/>
                  </a:lnTo>
                  <a:cubicBezTo>
                    <a:pt x="2707" y="1749"/>
                    <a:pt x="2652" y="1677"/>
                    <a:pt x="2580" y="1619"/>
                  </a:cubicBezTo>
                  <a:cubicBezTo>
                    <a:pt x="2208" y="1328"/>
                    <a:pt x="1904" y="976"/>
                    <a:pt x="1559" y="659"/>
                  </a:cubicBezTo>
                  <a:cubicBezTo>
                    <a:pt x="1196" y="331"/>
                    <a:pt x="776" y="98"/>
                    <a:pt x="294" y="6"/>
                  </a:cubicBezTo>
                  <a:cubicBezTo>
                    <a:pt x="274" y="2"/>
                    <a:pt x="255" y="0"/>
                    <a:pt x="236"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2" name="Google Shape;3080;p40">
              <a:extLst>
                <a:ext uri="{FF2B5EF4-FFF2-40B4-BE49-F238E27FC236}">
                  <a16:creationId xmlns:a16="http://schemas.microsoft.com/office/drawing/2014/main" id="{1B46BC41-C7D9-69A5-5A89-C43ED248A5B4}"/>
                </a:ext>
              </a:extLst>
            </p:cNvPr>
            <p:cNvSpPr/>
            <p:nvPr/>
          </p:nvSpPr>
          <p:spPr>
            <a:xfrm rot="-290060">
              <a:off x="4735863" y="4829360"/>
              <a:ext cx="210693" cy="181393"/>
            </a:xfrm>
            <a:custGeom>
              <a:avLst/>
              <a:gdLst/>
              <a:ahLst/>
              <a:cxnLst/>
              <a:rect l="l" t="t" r="r" b="b"/>
              <a:pathLst>
                <a:path w="5397" h="4512" extrusionOk="0">
                  <a:moveTo>
                    <a:pt x="1" y="1"/>
                  </a:moveTo>
                  <a:lnTo>
                    <a:pt x="1" y="1"/>
                  </a:lnTo>
                  <a:cubicBezTo>
                    <a:pt x="165" y="250"/>
                    <a:pt x="373" y="435"/>
                    <a:pt x="592" y="609"/>
                  </a:cubicBezTo>
                  <a:cubicBezTo>
                    <a:pt x="1040" y="965"/>
                    <a:pt x="1453" y="1358"/>
                    <a:pt x="1846" y="1774"/>
                  </a:cubicBezTo>
                  <a:cubicBezTo>
                    <a:pt x="2287" y="2246"/>
                    <a:pt x="2837" y="2577"/>
                    <a:pt x="3363" y="2940"/>
                  </a:cubicBezTo>
                  <a:cubicBezTo>
                    <a:pt x="4067" y="3432"/>
                    <a:pt x="4751" y="3944"/>
                    <a:pt x="5396" y="4512"/>
                  </a:cubicBezTo>
                  <a:lnTo>
                    <a:pt x="5396" y="3408"/>
                  </a:lnTo>
                  <a:cubicBezTo>
                    <a:pt x="4901" y="2923"/>
                    <a:pt x="4341" y="2526"/>
                    <a:pt x="3688" y="2253"/>
                  </a:cubicBezTo>
                  <a:cubicBezTo>
                    <a:pt x="2994" y="1962"/>
                    <a:pt x="2420" y="1487"/>
                    <a:pt x="1822" y="1053"/>
                  </a:cubicBezTo>
                  <a:cubicBezTo>
                    <a:pt x="1320" y="691"/>
                    <a:pt x="831" y="315"/>
                    <a:pt x="250" y="86"/>
                  </a:cubicBezTo>
                  <a:cubicBezTo>
                    <a:pt x="168" y="59"/>
                    <a:pt x="86" y="32"/>
                    <a:pt x="1" y="1"/>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3" name="Google Shape;3081;p40">
              <a:extLst>
                <a:ext uri="{FF2B5EF4-FFF2-40B4-BE49-F238E27FC236}">
                  <a16:creationId xmlns:a16="http://schemas.microsoft.com/office/drawing/2014/main" id="{EB06C4B3-EF18-DD07-0563-E12ABBB915FF}"/>
                </a:ext>
              </a:extLst>
            </p:cNvPr>
            <p:cNvSpPr/>
            <p:nvPr/>
          </p:nvSpPr>
          <p:spPr>
            <a:xfrm rot="-290060">
              <a:off x="4588512" y="5001812"/>
              <a:ext cx="91976" cy="52585"/>
            </a:xfrm>
            <a:custGeom>
              <a:avLst/>
              <a:gdLst/>
              <a:ahLst/>
              <a:cxnLst/>
              <a:rect l="l" t="t" r="r" b="b"/>
              <a:pathLst>
                <a:path w="2356" h="1308" extrusionOk="0">
                  <a:moveTo>
                    <a:pt x="217" y="0"/>
                  </a:moveTo>
                  <a:cubicBezTo>
                    <a:pt x="170" y="0"/>
                    <a:pt x="125" y="15"/>
                    <a:pt x="86" y="53"/>
                  </a:cubicBezTo>
                  <a:cubicBezTo>
                    <a:pt x="1" y="139"/>
                    <a:pt x="21" y="241"/>
                    <a:pt x="59" y="344"/>
                  </a:cubicBezTo>
                  <a:cubicBezTo>
                    <a:pt x="151" y="586"/>
                    <a:pt x="312" y="781"/>
                    <a:pt x="500" y="959"/>
                  </a:cubicBezTo>
                  <a:cubicBezTo>
                    <a:pt x="633" y="1082"/>
                    <a:pt x="773" y="1198"/>
                    <a:pt x="913" y="1307"/>
                  </a:cubicBezTo>
                  <a:lnTo>
                    <a:pt x="2355" y="1307"/>
                  </a:lnTo>
                  <a:cubicBezTo>
                    <a:pt x="1843" y="634"/>
                    <a:pt x="1112" y="310"/>
                    <a:pt x="349" y="29"/>
                  </a:cubicBezTo>
                  <a:cubicBezTo>
                    <a:pt x="306" y="13"/>
                    <a:pt x="261" y="0"/>
                    <a:pt x="217" y="0"/>
                  </a:cubicBez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4" name="Google Shape;3082;p40">
              <a:extLst>
                <a:ext uri="{FF2B5EF4-FFF2-40B4-BE49-F238E27FC236}">
                  <a16:creationId xmlns:a16="http://schemas.microsoft.com/office/drawing/2014/main" id="{9F912B4D-B33F-53AC-A310-586063ED8405}"/>
                </a:ext>
              </a:extLst>
            </p:cNvPr>
            <p:cNvSpPr/>
            <p:nvPr/>
          </p:nvSpPr>
          <p:spPr>
            <a:xfrm rot="-290060">
              <a:off x="4206289" y="4782176"/>
              <a:ext cx="742285" cy="278240"/>
            </a:xfrm>
            <a:custGeom>
              <a:avLst/>
              <a:gdLst/>
              <a:ahLst/>
              <a:cxnLst/>
              <a:rect l="l" t="t" r="r" b="b"/>
              <a:pathLst>
                <a:path w="19014" h="6921" extrusionOk="0">
                  <a:moveTo>
                    <a:pt x="5072" y="0"/>
                  </a:moveTo>
                  <a:cubicBezTo>
                    <a:pt x="5095" y="24"/>
                    <a:pt x="5126" y="48"/>
                    <a:pt x="5154" y="72"/>
                  </a:cubicBezTo>
                  <a:cubicBezTo>
                    <a:pt x="5553" y="448"/>
                    <a:pt x="6035" y="725"/>
                    <a:pt x="6490" y="1039"/>
                  </a:cubicBezTo>
                  <a:cubicBezTo>
                    <a:pt x="6794" y="1248"/>
                    <a:pt x="7088" y="1473"/>
                    <a:pt x="7351" y="1726"/>
                  </a:cubicBezTo>
                  <a:cubicBezTo>
                    <a:pt x="7409" y="1777"/>
                    <a:pt x="7460" y="1842"/>
                    <a:pt x="7501" y="1904"/>
                  </a:cubicBezTo>
                  <a:cubicBezTo>
                    <a:pt x="7658" y="2123"/>
                    <a:pt x="7655" y="2222"/>
                    <a:pt x="7484" y="2430"/>
                  </a:cubicBezTo>
                  <a:cubicBezTo>
                    <a:pt x="7477" y="2444"/>
                    <a:pt x="7464" y="2454"/>
                    <a:pt x="7453" y="2464"/>
                  </a:cubicBezTo>
                  <a:cubicBezTo>
                    <a:pt x="7159" y="2803"/>
                    <a:pt x="7159" y="2871"/>
                    <a:pt x="7498" y="3178"/>
                  </a:cubicBezTo>
                  <a:cubicBezTo>
                    <a:pt x="7856" y="3506"/>
                    <a:pt x="8263" y="3783"/>
                    <a:pt x="8642" y="4087"/>
                  </a:cubicBezTo>
                  <a:cubicBezTo>
                    <a:pt x="8865" y="4268"/>
                    <a:pt x="9083" y="4450"/>
                    <a:pt x="9254" y="4685"/>
                  </a:cubicBezTo>
                  <a:cubicBezTo>
                    <a:pt x="9326" y="4784"/>
                    <a:pt x="9381" y="4880"/>
                    <a:pt x="9408" y="5003"/>
                  </a:cubicBezTo>
                  <a:cubicBezTo>
                    <a:pt x="9466" y="5263"/>
                    <a:pt x="9326" y="5441"/>
                    <a:pt x="9008" y="5441"/>
                  </a:cubicBezTo>
                  <a:cubicBezTo>
                    <a:pt x="8844" y="5430"/>
                    <a:pt x="8649" y="5355"/>
                    <a:pt x="8461" y="5266"/>
                  </a:cubicBezTo>
                  <a:cubicBezTo>
                    <a:pt x="7826" y="4959"/>
                    <a:pt x="7238" y="4576"/>
                    <a:pt x="6664" y="4159"/>
                  </a:cubicBezTo>
                  <a:cubicBezTo>
                    <a:pt x="5977" y="3664"/>
                    <a:pt x="5294" y="3165"/>
                    <a:pt x="4661" y="2601"/>
                  </a:cubicBezTo>
                  <a:cubicBezTo>
                    <a:pt x="4221" y="2208"/>
                    <a:pt x="3824" y="1777"/>
                    <a:pt x="3524" y="1268"/>
                  </a:cubicBezTo>
                  <a:cubicBezTo>
                    <a:pt x="3247" y="793"/>
                    <a:pt x="2867" y="404"/>
                    <a:pt x="2498" y="4"/>
                  </a:cubicBezTo>
                  <a:lnTo>
                    <a:pt x="1039" y="4"/>
                  </a:lnTo>
                  <a:cubicBezTo>
                    <a:pt x="1593" y="373"/>
                    <a:pt x="2078" y="824"/>
                    <a:pt x="2430" y="1408"/>
                  </a:cubicBezTo>
                  <a:cubicBezTo>
                    <a:pt x="2533" y="1576"/>
                    <a:pt x="2676" y="1706"/>
                    <a:pt x="2816" y="1835"/>
                  </a:cubicBezTo>
                  <a:cubicBezTo>
                    <a:pt x="2967" y="1982"/>
                    <a:pt x="3114" y="2123"/>
                    <a:pt x="3233" y="2297"/>
                  </a:cubicBezTo>
                  <a:cubicBezTo>
                    <a:pt x="3383" y="2512"/>
                    <a:pt x="3448" y="2748"/>
                    <a:pt x="3383" y="3004"/>
                  </a:cubicBezTo>
                  <a:cubicBezTo>
                    <a:pt x="3323" y="3244"/>
                    <a:pt x="3137" y="3388"/>
                    <a:pt x="2916" y="3388"/>
                  </a:cubicBezTo>
                  <a:cubicBezTo>
                    <a:pt x="2862" y="3388"/>
                    <a:pt x="2807" y="3380"/>
                    <a:pt x="2751" y="3363"/>
                  </a:cubicBezTo>
                  <a:cubicBezTo>
                    <a:pt x="2567" y="3305"/>
                    <a:pt x="2403" y="3202"/>
                    <a:pt x="2242" y="3100"/>
                  </a:cubicBezTo>
                  <a:cubicBezTo>
                    <a:pt x="1952" y="2908"/>
                    <a:pt x="1654" y="2734"/>
                    <a:pt x="1333" y="2597"/>
                  </a:cubicBezTo>
                  <a:cubicBezTo>
                    <a:pt x="944" y="2430"/>
                    <a:pt x="595" y="2194"/>
                    <a:pt x="274" y="1921"/>
                  </a:cubicBezTo>
                  <a:cubicBezTo>
                    <a:pt x="267" y="1938"/>
                    <a:pt x="260" y="1955"/>
                    <a:pt x="253" y="1969"/>
                  </a:cubicBezTo>
                  <a:cubicBezTo>
                    <a:pt x="209" y="2047"/>
                    <a:pt x="103" y="2205"/>
                    <a:pt x="4" y="2225"/>
                  </a:cubicBezTo>
                  <a:cubicBezTo>
                    <a:pt x="4" y="2280"/>
                    <a:pt x="14" y="2331"/>
                    <a:pt x="31" y="2382"/>
                  </a:cubicBezTo>
                  <a:cubicBezTo>
                    <a:pt x="48" y="2543"/>
                    <a:pt x="48" y="2703"/>
                    <a:pt x="31" y="2867"/>
                  </a:cubicBezTo>
                  <a:cubicBezTo>
                    <a:pt x="21" y="2977"/>
                    <a:pt x="4" y="3083"/>
                    <a:pt x="1" y="3195"/>
                  </a:cubicBezTo>
                  <a:cubicBezTo>
                    <a:pt x="65" y="3073"/>
                    <a:pt x="174" y="3012"/>
                    <a:pt x="320" y="3012"/>
                  </a:cubicBezTo>
                  <a:cubicBezTo>
                    <a:pt x="353" y="3012"/>
                    <a:pt x="388" y="3015"/>
                    <a:pt x="424" y="3021"/>
                  </a:cubicBezTo>
                  <a:cubicBezTo>
                    <a:pt x="599" y="3049"/>
                    <a:pt x="769" y="3093"/>
                    <a:pt x="923" y="3182"/>
                  </a:cubicBezTo>
                  <a:cubicBezTo>
                    <a:pt x="1525" y="3517"/>
                    <a:pt x="2129" y="3852"/>
                    <a:pt x="2697" y="4245"/>
                  </a:cubicBezTo>
                  <a:cubicBezTo>
                    <a:pt x="3008" y="4463"/>
                    <a:pt x="3274" y="4737"/>
                    <a:pt x="3548" y="5003"/>
                  </a:cubicBezTo>
                  <a:cubicBezTo>
                    <a:pt x="4118" y="5553"/>
                    <a:pt x="4767" y="5998"/>
                    <a:pt x="5420" y="6442"/>
                  </a:cubicBezTo>
                  <a:cubicBezTo>
                    <a:pt x="5635" y="6585"/>
                    <a:pt x="5844" y="6746"/>
                    <a:pt x="6049" y="6903"/>
                  </a:cubicBezTo>
                  <a:lnTo>
                    <a:pt x="6975" y="6903"/>
                  </a:lnTo>
                  <a:cubicBezTo>
                    <a:pt x="6151" y="6223"/>
                    <a:pt x="5283" y="5605"/>
                    <a:pt x="4460" y="4935"/>
                  </a:cubicBezTo>
                  <a:cubicBezTo>
                    <a:pt x="4217" y="4737"/>
                    <a:pt x="3995" y="4518"/>
                    <a:pt x="3824" y="4255"/>
                  </a:cubicBezTo>
                  <a:cubicBezTo>
                    <a:pt x="3718" y="4091"/>
                    <a:pt x="3650" y="3913"/>
                    <a:pt x="3609" y="3725"/>
                  </a:cubicBezTo>
                  <a:cubicBezTo>
                    <a:pt x="3565" y="3483"/>
                    <a:pt x="3708" y="3301"/>
                    <a:pt x="3958" y="3301"/>
                  </a:cubicBezTo>
                  <a:cubicBezTo>
                    <a:pt x="4104" y="3301"/>
                    <a:pt x="4241" y="3356"/>
                    <a:pt x="4371" y="3418"/>
                  </a:cubicBezTo>
                  <a:cubicBezTo>
                    <a:pt x="5051" y="3732"/>
                    <a:pt x="5652" y="4183"/>
                    <a:pt x="6257" y="4614"/>
                  </a:cubicBezTo>
                  <a:cubicBezTo>
                    <a:pt x="6753" y="4962"/>
                    <a:pt x="7163" y="5423"/>
                    <a:pt x="7682" y="5748"/>
                  </a:cubicBezTo>
                  <a:cubicBezTo>
                    <a:pt x="7993" y="5946"/>
                    <a:pt x="8318" y="6121"/>
                    <a:pt x="8595" y="6370"/>
                  </a:cubicBezTo>
                  <a:cubicBezTo>
                    <a:pt x="8783" y="6534"/>
                    <a:pt x="8957" y="6715"/>
                    <a:pt x="9111" y="6910"/>
                  </a:cubicBezTo>
                  <a:lnTo>
                    <a:pt x="10577" y="6910"/>
                  </a:lnTo>
                  <a:cubicBezTo>
                    <a:pt x="10416" y="6770"/>
                    <a:pt x="10255" y="6619"/>
                    <a:pt x="10112" y="6455"/>
                  </a:cubicBezTo>
                  <a:cubicBezTo>
                    <a:pt x="9941" y="6267"/>
                    <a:pt x="9801" y="6052"/>
                    <a:pt x="9808" y="5775"/>
                  </a:cubicBezTo>
                  <a:cubicBezTo>
                    <a:pt x="9817" y="5573"/>
                    <a:pt x="9944" y="5438"/>
                    <a:pt x="10136" y="5438"/>
                  </a:cubicBezTo>
                  <a:cubicBezTo>
                    <a:pt x="10151" y="5438"/>
                    <a:pt x="10167" y="5439"/>
                    <a:pt x="10184" y="5441"/>
                  </a:cubicBezTo>
                  <a:cubicBezTo>
                    <a:pt x="10266" y="5451"/>
                    <a:pt x="10351" y="5468"/>
                    <a:pt x="10426" y="5499"/>
                  </a:cubicBezTo>
                  <a:cubicBezTo>
                    <a:pt x="11222" y="5792"/>
                    <a:pt x="11974" y="6155"/>
                    <a:pt x="12487" y="6876"/>
                  </a:cubicBezTo>
                  <a:cubicBezTo>
                    <a:pt x="12494" y="6889"/>
                    <a:pt x="12507" y="6903"/>
                    <a:pt x="12514" y="6917"/>
                  </a:cubicBezTo>
                  <a:lnTo>
                    <a:pt x="13666" y="6917"/>
                  </a:lnTo>
                  <a:cubicBezTo>
                    <a:pt x="13020" y="6394"/>
                    <a:pt x="12412" y="5830"/>
                    <a:pt x="11851" y="5215"/>
                  </a:cubicBezTo>
                  <a:cubicBezTo>
                    <a:pt x="11612" y="4955"/>
                    <a:pt x="11325" y="4764"/>
                    <a:pt x="11024" y="4583"/>
                  </a:cubicBezTo>
                  <a:cubicBezTo>
                    <a:pt x="10436" y="4238"/>
                    <a:pt x="9828" y="3917"/>
                    <a:pt x="9275" y="3517"/>
                  </a:cubicBezTo>
                  <a:cubicBezTo>
                    <a:pt x="9039" y="3346"/>
                    <a:pt x="8813" y="3158"/>
                    <a:pt x="8666" y="2895"/>
                  </a:cubicBezTo>
                  <a:cubicBezTo>
                    <a:pt x="8530" y="2652"/>
                    <a:pt x="8646" y="2433"/>
                    <a:pt x="8926" y="2433"/>
                  </a:cubicBezTo>
                  <a:cubicBezTo>
                    <a:pt x="9076" y="2451"/>
                    <a:pt x="9244" y="2498"/>
                    <a:pt x="9394" y="2577"/>
                  </a:cubicBezTo>
                  <a:cubicBezTo>
                    <a:pt x="10084" y="2926"/>
                    <a:pt x="10785" y="3267"/>
                    <a:pt x="11485" y="3606"/>
                  </a:cubicBezTo>
                  <a:cubicBezTo>
                    <a:pt x="11947" y="3828"/>
                    <a:pt x="12353" y="4139"/>
                    <a:pt x="12729" y="4484"/>
                  </a:cubicBezTo>
                  <a:cubicBezTo>
                    <a:pt x="13348" y="5048"/>
                    <a:pt x="14035" y="5509"/>
                    <a:pt x="14742" y="5953"/>
                  </a:cubicBezTo>
                  <a:cubicBezTo>
                    <a:pt x="15162" y="6223"/>
                    <a:pt x="15538" y="6544"/>
                    <a:pt x="15870" y="6917"/>
                  </a:cubicBezTo>
                  <a:lnTo>
                    <a:pt x="16939" y="6917"/>
                  </a:lnTo>
                  <a:cubicBezTo>
                    <a:pt x="16464" y="6507"/>
                    <a:pt x="16030" y="6039"/>
                    <a:pt x="15613" y="5567"/>
                  </a:cubicBezTo>
                  <a:cubicBezTo>
                    <a:pt x="15589" y="5543"/>
                    <a:pt x="15572" y="5519"/>
                    <a:pt x="15555" y="5492"/>
                  </a:cubicBezTo>
                  <a:cubicBezTo>
                    <a:pt x="15484" y="5379"/>
                    <a:pt x="15419" y="5259"/>
                    <a:pt x="15497" y="5116"/>
                  </a:cubicBezTo>
                  <a:cubicBezTo>
                    <a:pt x="15559" y="5002"/>
                    <a:pt x="15680" y="4934"/>
                    <a:pt x="15878" y="4934"/>
                  </a:cubicBezTo>
                  <a:cubicBezTo>
                    <a:pt x="15888" y="4934"/>
                    <a:pt x="15897" y="4934"/>
                    <a:pt x="15907" y="4935"/>
                  </a:cubicBezTo>
                  <a:cubicBezTo>
                    <a:pt x="16082" y="4945"/>
                    <a:pt x="16280" y="5020"/>
                    <a:pt x="16474" y="5109"/>
                  </a:cubicBezTo>
                  <a:cubicBezTo>
                    <a:pt x="16830" y="5266"/>
                    <a:pt x="17154" y="5471"/>
                    <a:pt x="17414" y="5758"/>
                  </a:cubicBezTo>
                  <a:cubicBezTo>
                    <a:pt x="17759" y="6134"/>
                    <a:pt x="18169" y="6442"/>
                    <a:pt x="18508" y="6821"/>
                  </a:cubicBezTo>
                  <a:cubicBezTo>
                    <a:pt x="18538" y="6852"/>
                    <a:pt x="18562" y="6886"/>
                    <a:pt x="18586" y="6920"/>
                  </a:cubicBezTo>
                  <a:lnTo>
                    <a:pt x="19003" y="6920"/>
                  </a:lnTo>
                  <a:lnTo>
                    <a:pt x="19003" y="6490"/>
                  </a:lnTo>
                  <a:cubicBezTo>
                    <a:pt x="18087" y="5693"/>
                    <a:pt x="17134" y="4952"/>
                    <a:pt x="16116" y="4289"/>
                  </a:cubicBezTo>
                  <a:cubicBezTo>
                    <a:pt x="15805" y="4084"/>
                    <a:pt x="15514" y="3834"/>
                    <a:pt x="15272" y="3554"/>
                  </a:cubicBezTo>
                  <a:cubicBezTo>
                    <a:pt x="14879" y="3107"/>
                    <a:pt x="14417" y="2734"/>
                    <a:pt x="13963" y="2355"/>
                  </a:cubicBezTo>
                  <a:cubicBezTo>
                    <a:pt x="13809" y="2225"/>
                    <a:pt x="13669" y="2075"/>
                    <a:pt x="13522" y="1931"/>
                  </a:cubicBezTo>
                  <a:cubicBezTo>
                    <a:pt x="13447" y="1853"/>
                    <a:pt x="13392" y="1750"/>
                    <a:pt x="13450" y="1648"/>
                  </a:cubicBezTo>
                  <a:cubicBezTo>
                    <a:pt x="13485" y="1589"/>
                    <a:pt x="13535" y="1570"/>
                    <a:pt x="13590" y="1570"/>
                  </a:cubicBezTo>
                  <a:cubicBezTo>
                    <a:pt x="13637" y="1570"/>
                    <a:pt x="13687" y="1584"/>
                    <a:pt x="13734" y="1596"/>
                  </a:cubicBezTo>
                  <a:cubicBezTo>
                    <a:pt x="14247" y="1743"/>
                    <a:pt x="14677" y="2041"/>
                    <a:pt x="15108" y="2338"/>
                  </a:cubicBezTo>
                  <a:cubicBezTo>
                    <a:pt x="15579" y="2659"/>
                    <a:pt x="16027" y="3011"/>
                    <a:pt x="16495" y="3336"/>
                  </a:cubicBezTo>
                  <a:cubicBezTo>
                    <a:pt x="16871" y="3592"/>
                    <a:pt x="17278" y="3780"/>
                    <a:pt x="17688" y="3971"/>
                  </a:cubicBezTo>
                  <a:cubicBezTo>
                    <a:pt x="18186" y="4207"/>
                    <a:pt x="18620" y="4528"/>
                    <a:pt x="19013" y="4901"/>
                  </a:cubicBezTo>
                  <a:lnTo>
                    <a:pt x="19013" y="2799"/>
                  </a:lnTo>
                  <a:cubicBezTo>
                    <a:pt x="19003" y="2772"/>
                    <a:pt x="18996" y="2751"/>
                    <a:pt x="18986" y="2724"/>
                  </a:cubicBezTo>
                  <a:cubicBezTo>
                    <a:pt x="18491" y="2321"/>
                    <a:pt x="17995" y="1914"/>
                    <a:pt x="17517" y="1487"/>
                  </a:cubicBezTo>
                  <a:cubicBezTo>
                    <a:pt x="17291" y="1285"/>
                    <a:pt x="17072" y="1080"/>
                    <a:pt x="16891" y="838"/>
                  </a:cubicBezTo>
                  <a:cubicBezTo>
                    <a:pt x="16850" y="783"/>
                    <a:pt x="16813" y="725"/>
                    <a:pt x="16779" y="667"/>
                  </a:cubicBezTo>
                  <a:cubicBezTo>
                    <a:pt x="16741" y="598"/>
                    <a:pt x="16714" y="520"/>
                    <a:pt x="16765" y="445"/>
                  </a:cubicBezTo>
                  <a:cubicBezTo>
                    <a:pt x="16796" y="396"/>
                    <a:pt x="16844" y="383"/>
                    <a:pt x="16892" y="383"/>
                  </a:cubicBezTo>
                  <a:cubicBezTo>
                    <a:pt x="16922" y="383"/>
                    <a:pt x="16953" y="388"/>
                    <a:pt x="16980" y="393"/>
                  </a:cubicBezTo>
                  <a:cubicBezTo>
                    <a:pt x="17100" y="414"/>
                    <a:pt x="17202" y="479"/>
                    <a:pt x="17305" y="534"/>
                  </a:cubicBezTo>
                  <a:cubicBezTo>
                    <a:pt x="17684" y="752"/>
                    <a:pt x="18016" y="1029"/>
                    <a:pt x="18364" y="1292"/>
                  </a:cubicBezTo>
                  <a:cubicBezTo>
                    <a:pt x="18542" y="1429"/>
                    <a:pt x="18723" y="1559"/>
                    <a:pt x="18901" y="1692"/>
                  </a:cubicBezTo>
                  <a:cubicBezTo>
                    <a:pt x="18921" y="1596"/>
                    <a:pt x="18795" y="1494"/>
                    <a:pt x="18743" y="1429"/>
                  </a:cubicBezTo>
                  <a:cubicBezTo>
                    <a:pt x="18702" y="1374"/>
                    <a:pt x="18661" y="1319"/>
                    <a:pt x="18610" y="1272"/>
                  </a:cubicBezTo>
                  <a:cubicBezTo>
                    <a:pt x="18333" y="1026"/>
                    <a:pt x="18268" y="677"/>
                    <a:pt x="18251" y="318"/>
                  </a:cubicBezTo>
                  <a:cubicBezTo>
                    <a:pt x="18248" y="212"/>
                    <a:pt x="18258" y="106"/>
                    <a:pt x="18275" y="0"/>
                  </a:cubicBezTo>
                  <a:lnTo>
                    <a:pt x="14592" y="0"/>
                  </a:lnTo>
                  <a:cubicBezTo>
                    <a:pt x="14827" y="154"/>
                    <a:pt x="15053" y="311"/>
                    <a:pt x="15275" y="482"/>
                  </a:cubicBezTo>
                  <a:cubicBezTo>
                    <a:pt x="15924" y="991"/>
                    <a:pt x="16601" y="1470"/>
                    <a:pt x="17219" y="2017"/>
                  </a:cubicBezTo>
                  <a:cubicBezTo>
                    <a:pt x="17500" y="2263"/>
                    <a:pt x="17763" y="2529"/>
                    <a:pt x="17872" y="2905"/>
                  </a:cubicBezTo>
                  <a:cubicBezTo>
                    <a:pt x="17899" y="2994"/>
                    <a:pt x="17920" y="3083"/>
                    <a:pt x="17848" y="3151"/>
                  </a:cubicBezTo>
                  <a:cubicBezTo>
                    <a:pt x="17811" y="3185"/>
                    <a:pt x="17768" y="3199"/>
                    <a:pt x="17725" y="3199"/>
                  </a:cubicBezTo>
                  <a:cubicBezTo>
                    <a:pt x="17678" y="3199"/>
                    <a:pt x="17630" y="3183"/>
                    <a:pt x="17585" y="3161"/>
                  </a:cubicBezTo>
                  <a:cubicBezTo>
                    <a:pt x="17312" y="3021"/>
                    <a:pt x="17083" y="2816"/>
                    <a:pt x="16833" y="2638"/>
                  </a:cubicBezTo>
                  <a:cubicBezTo>
                    <a:pt x="16662" y="2515"/>
                    <a:pt x="16492" y="2382"/>
                    <a:pt x="16300" y="2293"/>
                  </a:cubicBezTo>
                  <a:cubicBezTo>
                    <a:pt x="15460" y="1897"/>
                    <a:pt x="14739" y="1316"/>
                    <a:pt x="14007" y="756"/>
                  </a:cubicBezTo>
                  <a:cubicBezTo>
                    <a:pt x="13686" y="510"/>
                    <a:pt x="13365" y="257"/>
                    <a:pt x="13051" y="4"/>
                  </a:cubicBezTo>
                  <a:lnTo>
                    <a:pt x="9630" y="4"/>
                  </a:lnTo>
                  <a:cubicBezTo>
                    <a:pt x="9767" y="82"/>
                    <a:pt x="9903" y="154"/>
                    <a:pt x="10040" y="236"/>
                  </a:cubicBezTo>
                  <a:cubicBezTo>
                    <a:pt x="10860" y="721"/>
                    <a:pt x="11622" y="1282"/>
                    <a:pt x="12302" y="1952"/>
                  </a:cubicBezTo>
                  <a:cubicBezTo>
                    <a:pt x="12712" y="2355"/>
                    <a:pt x="13208" y="2645"/>
                    <a:pt x="13686" y="2953"/>
                  </a:cubicBezTo>
                  <a:cubicBezTo>
                    <a:pt x="14151" y="3250"/>
                    <a:pt x="14619" y="3558"/>
                    <a:pt x="15002" y="3968"/>
                  </a:cubicBezTo>
                  <a:cubicBezTo>
                    <a:pt x="15056" y="4029"/>
                    <a:pt x="15108" y="4098"/>
                    <a:pt x="15155" y="4166"/>
                  </a:cubicBezTo>
                  <a:cubicBezTo>
                    <a:pt x="15220" y="4258"/>
                    <a:pt x="15244" y="4364"/>
                    <a:pt x="15193" y="4473"/>
                  </a:cubicBezTo>
                  <a:cubicBezTo>
                    <a:pt x="15155" y="4552"/>
                    <a:pt x="15039" y="4600"/>
                    <a:pt x="14865" y="4600"/>
                  </a:cubicBezTo>
                  <a:cubicBezTo>
                    <a:pt x="14704" y="4586"/>
                    <a:pt x="14520" y="4508"/>
                    <a:pt x="14335" y="4422"/>
                  </a:cubicBezTo>
                  <a:cubicBezTo>
                    <a:pt x="13918" y="4227"/>
                    <a:pt x="13567" y="3934"/>
                    <a:pt x="13204" y="3653"/>
                  </a:cubicBezTo>
                  <a:cubicBezTo>
                    <a:pt x="12671" y="3236"/>
                    <a:pt x="12097" y="2912"/>
                    <a:pt x="11462" y="2683"/>
                  </a:cubicBezTo>
                  <a:cubicBezTo>
                    <a:pt x="10826" y="2451"/>
                    <a:pt x="10266" y="2071"/>
                    <a:pt x="9756" y="1637"/>
                  </a:cubicBezTo>
                  <a:cubicBezTo>
                    <a:pt x="8964" y="957"/>
                    <a:pt x="8068" y="452"/>
                    <a:pt x="7135" y="14"/>
                  </a:cubicBezTo>
                  <a:lnTo>
                    <a:pt x="7108" y="0"/>
                  </a:lnTo>
                  <a:close/>
                </a:path>
              </a:pathLst>
            </a:custGeom>
            <a:solidFill>
              <a:srgbClr val="DCBE8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5" name="Google Shape;3083;p40">
              <a:extLst>
                <a:ext uri="{FF2B5EF4-FFF2-40B4-BE49-F238E27FC236}">
                  <a16:creationId xmlns:a16="http://schemas.microsoft.com/office/drawing/2014/main" id="{C994C411-593C-2A9A-0432-7AFA33FFAE0C}"/>
                </a:ext>
              </a:extLst>
            </p:cNvPr>
            <p:cNvSpPr/>
            <p:nvPr/>
          </p:nvSpPr>
          <p:spPr>
            <a:xfrm rot="-290060">
              <a:off x="4306151" y="4793904"/>
              <a:ext cx="271789" cy="219022"/>
            </a:xfrm>
            <a:custGeom>
              <a:avLst/>
              <a:gdLst/>
              <a:ahLst/>
              <a:cxnLst/>
              <a:rect l="l" t="t" r="r" b="b"/>
              <a:pathLst>
                <a:path w="6962" h="5448" extrusionOk="0">
                  <a:moveTo>
                    <a:pt x="1" y="1"/>
                  </a:moveTo>
                  <a:cubicBezTo>
                    <a:pt x="366" y="397"/>
                    <a:pt x="746" y="790"/>
                    <a:pt x="1026" y="1265"/>
                  </a:cubicBezTo>
                  <a:cubicBezTo>
                    <a:pt x="1323" y="1788"/>
                    <a:pt x="1723" y="2215"/>
                    <a:pt x="2160" y="2608"/>
                  </a:cubicBezTo>
                  <a:cubicBezTo>
                    <a:pt x="2792" y="3175"/>
                    <a:pt x="3476" y="3671"/>
                    <a:pt x="4166" y="4166"/>
                  </a:cubicBezTo>
                  <a:cubicBezTo>
                    <a:pt x="4737" y="4580"/>
                    <a:pt x="5328" y="4966"/>
                    <a:pt x="5964" y="5274"/>
                  </a:cubicBezTo>
                  <a:cubicBezTo>
                    <a:pt x="6152" y="5362"/>
                    <a:pt x="6343" y="5434"/>
                    <a:pt x="6510" y="5448"/>
                  </a:cubicBezTo>
                  <a:cubicBezTo>
                    <a:pt x="6821" y="5444"/>
                    <a:pt x="6961" y="5263"/>
                    <a:pt x="6907" y="5007"/>
                  </a:cubicBezTo>
                  <a:cubicBezTo>
                    <a:pt x="6883" y="4887"/>
                    <a:pt x="6825" y="4785"/>
                    <a:pt x="6753" y="4693"/>
                  </a:cubicBezTo>
                  <a:cubicBezTo>
                    <a:pt x="6582" y="4460"/>
                    <a:pt x="6363" y="4272"/>
                    <a:pt x="6141" y="4095"/>
                  </a:cubicBezTo>
                  <a:cubicBezTo>
                    <a:pt x="5762" y="3790"/>
                    <a:pt x="5362" y="3514"/>
                    <a:pt x="4997" y="3182"/>
                  </a:cubicBezTo>
                  <a:cubicBezTo>
                    <a:pt x="4662" y="2875"/>
                    <a:pt x="4665" y="2813"/>
                    <a:pt x="4956" y="2471"/>
                  </a:cubicBezTo>
                  <a:cubicBezTo>
                    <a:pt x="4962" y="2458"/>
                    <a:pt x="4976" y="2448"/>
                    <a:pt x="4986" y="2437"/>
                  </a:cubicBezTo>
                  <a:cubicBezTo>
                    <a:pt x="5157" y="2225"/>
                    <a:pt x="5164" y="2130"/>
                    <a:pt x="5003" y="1911"/>
                  </a:cubicBezTo>
                  <a:cubicBezTo>
                    <a:pt x="4956" y="1846"/>
                    <a:pt x="4908" y="1788"/>
                    <a:pt x="4853" y="1730"/>
                  </a:cubicBezTo>
                  <a:cubicBezTo>
                    <a:pt x="4583" y="1481"/>
                    <a:pt x="4293" y="1252"/>
                    <a:pt x="3988" y="1043"/>
                  </a:cubicBezTo>
                  <a:cubicBezTo>
                    <a:pt x="3537" y="732"/>
                    <a:pt x="3049" y="459"/>
                    <a:pt x="2652" y="79"/>
                  </a:cubicBezTo>
                  <a:cubicBezTo>
                    <a:pt x="2628" y="52"/>
                    <a:pt x="2598" y="32"/>
                    <a:pt x="2570" y="4"/>
                  </a:cubicBezTo>
                  <a:lnTo>
                    <a:pt x="2300" y="4"/>
                  </a:lnTo>
                  <a:cubicBezTo>
                    <a:pt x="2413" y="97"/>
                    <a:pt x="2523" y="185"/>
                    <a:pt x="2635" y="285"/>
                  </a:cubicBezTo>
                  <a:cubicBezTo>
                    <a:pt x="3069" y="681"/>
                    <a:pt x="3599" y="961"/>
                    <a:pt x="4081" y="1313"/>
                  </a:cubicBezTo>
                  <a:cubicBezTo>
                    <a:pt x="4330" y="1498"/>
                    <a:pt x="4583" y="1679"/>
                    <a:pt x="4798" y="1911"/>
                  </a:cubicBezTo>
                  <a:cubicBezTo>
                    <a:pt x="4990" y="2123"/>
                    <a:pt x="4990" y="2171"/>
                    <a:pt x="4805" y="2379"/>
                  </a:cubicBezTo>
                  <a:cubicBezTo>
                    <a:pt x="4494" y="2735"/>
                    <a:pt x="4501" y="2970"/>
                    <a:pt x="4870" y="3275"/>
                  </a:cubicBezTo>
                  <a:cubicBezTo>
                    <a:pt x="5270" y="3609"/>
                    <a:pt x="5690" y="3927"/>
                    <a:pt x="6100" y="4252"/>
                  </a:cubicBezTo>
                  <a:cubicBezTo>
                    <a:pt x="6309" y="4419"/>
                    <a:pt x="6514" y="4583"/>
                    <a:pt x="6647" y="4819"/>
                  </a:cubicBezTo>
                  <a:cubicBezTo>
                    <a:pt x="6654" y="4836"/>
                    <a:pt x="6668" y="4853"/>
                    <a:pt x="6678" y="4874"/>
                  </a:cubicBezTo>
                  <a:cubicBezTo>
                    <a:pt x="6722" y="4976"/>
                    <a:pt x="6801" y="5089"/>
                    <a:pt x="6722" y="5195"/>
                  </a:cubicBezTo>
                  <a:cubicBezTo>
                    <a:pt x="6679" y="5252"/>
                    <a:pt x="6624" y="5270"/>
                    <a:pt x="6566" y="5270"/>
                  </a:cubicBezTo>
                  <a:cubicBezTo>
                    <a:pt x="6509" y="5270"/>
                    <a:pt x="6448" y="5253"/>
                    <a:pt x="6391" y="5239"/>
                  </a:cubicBezTo>
                  <a:cubicBezTo>
                    <a:pt x="6158" y="5178"/>
                    <a:pt x="5950" y="5062"/>
                    <a:pt x="5735" y="4952"/>
                  </a:cubicBezTo>
                  <a:cubicBezTo>
                    <a:pt x="4839" y="4474"/>
                    <a:pt x="4033" y="3862"/>
                    <a:pt x="3223" y="3247"/>
                  </a:cubicBezTo>
                  <a:cubicBezTo>
                    <a:pt x="2656" y="2817"/>
                    <a:pt x="2109" y="2362"/>
                    <a:pt x="1641" y="1822"/>
                  </a:cubicBezTo>
                  <a:cubicBezTo>
                    <a:pt x="1378" y="1522"/>
                    <a:pt x="1186" y="1176"/>
                    <a:pt x="957" y="855"/>
                  </a:cubicBezTo>
                  <a:cubicBezTo>
                    <a:pt x="739" y="548"/>
                    <a:pt x="483" y="274"/>
                    <a:pt x="226"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6" name="Google Shape;3084;p40">
              <a:extLst>
                <a:ext uri="{FF2B5EF4-FFF2-40B4-BE49-F238E27FC236}">
                  <a16:creationId xmlns:a16="http://schemas.microsoft.com/office/drawing/2014/main" id="{CC000959-C984-F5F3-C864-140CC64BE3D6}"/>
                </a:ext>
              </a:extLst>
            </p:cNvPr>
            <p:cNvSpPr/>
            <p:nvPr/>
          </p:nvSpPr>
          <p:spPr>
            <a:xfrm rot="-290060">
              <a:off x="4485554" y="4777425"/>
              <a:ext cx="317933" cy="184810"/>
            </a:xfrm>
            <a:custGeom>
              <a:avLst/>
              <a:gdLst/>
              <a:ahLst/>
              <a:cxnLst/>
              <a:rect l="l" t="t" r="r" b="b"/>
              <a:pathLst>
                <a:path w="8144" h="4597" extrusionOk="0">
                  <a:moveTo>
                    <a:pt x="2170" y="1"/>
                  </a:moveTo>
                  <a:cubicBezTo>
                    <a:pt x="2232" y="35"/>
                    <a:pt x="2293" y="69"/>
                    <a:pt x="2358" y="107"/>
                  </a:cubicBezTo>
                  <a:cubicBezTo>
                    <a:pt x="3233" y="605"/>
                    <a:pt x="4091" y="1128"/>
                    <a:pt x="4822" y="1836"/>
                  </a:cubicBezTo>
                  <a:cubicBezTo>
                    <a:pt x="5044" y="2054"/>
                    <a:pt x="5280" y="2259"/>
                    <a:pt x="5526" y="2447"/>
                  </a:cubicBezTo>
                  <a:cubicBezTo>
                    <a:pt x="6038" y="2833"/>
                    <a:pt x="6602" y="3127"/>
                    <a:pt x="7115" y="3510"/>
                  </a:cubicBezTo>
                  <a:cubicBezTo>
                    <a:pt x="7388" y="3715"/>
                    <a:pt x="7665" y="3920"/>
                    <a:pt x="7877" y="4200"/>
                  </a:cubicBezTo>
                  <a:cubicBezTo>
                    <a:pt x="7914" y="4251"/>
                    <a:pt x="7990" y="4313"/>
                    <a:pt x="7931" y="4392"/>
                  </a:cubicBezTo>
                  <a:cubicBezTo>
                    <a:pt x="7903" y="4427"/>
                    <a:pt x="7864" y="4439"/>
                    <a:pt x="7820" y="4439"/>
                  </a:cubicBezTo>
                  <a:cubicBezTo>
                    <a:pt x="7792" y="4439"/>
                    <a:pt x="7761" y="4434"/>
                    <a:pt x="7730" y="4426"/>
                  </a:cubicBezTo>
                  <a:cubicBezTo>
                    <a:pt x="7641" y="4398"/>
                    <a:pt x="7552" y="4374"/>
                    <a:pt x="7467" y="4340"/>
                  </a:cubicBezTo>
                  <a:cubicBezTo>
                    <a:pt x="7009" y="4159"/>
                    <a:pt x="6647" y="3838"/>
                    <a:pt x="6257" y="3554"/>
                  </a:cubicBezTo>
                  <a:cubicBezTo>
                    <a:pt x="5796" y="3206"/>
                    <a:pt x="5348" y="2844"/>
                    <a:pt x="4788" y="2666"/>
                  </a:cubicBezTo>
                  <a:cubicBezTo>
                    <a:pt x="4056" y="2427"/>
                    <a:pt x="3421" y="2024"/>
                    <a:pt x="2819" y="1559"/>
                  </a:cubicBezTo>
                  <a:cubicBezTo>
                    <a:pt x="2368" y="1214"/>
                    <a:pt x="1948" y="838"/>
                    <a:pt x="1453" y="554"/>
                  </a:cubicBezTo>
                  <a:cubicBezTo>
                    <a:pt x="1114" y="363"/>
                    <a:pt x="769" y="182"/>
                    <a:pt x="417" y="11"/>
                  </a:cubicBezTo>
                  <a:lnTo>
                    <a:pt x="0" y="11"/>
                  </a:lnTo>
                  <a:lnTo>
                    <a:pt x="24" y="24"/>
                  </a:lnTo>
                  <a:cubicBezTo>
                    <a:pt x="974" y="448"/>
                    <a:pt x="1863" y="954"/>
                    <a:pt x="2655" y="1631"/>
                  </a:cubicBezTo>
                  <a:cubicBezTo>
                    <a:pt x="3165" y="2065"/>
                    <a:pt x="3725" y="2447"/>
                    <a:pt x="4361" y="2680"/>
                  </a:cubicBezTo>
                  <a:cubicBezTo>
                    <a:pt x="4996" y="2909"/>
                    <a:pt x="5570" y="3233"/>
                    <a:pt x="6103" y="3647"/>
                  </a:cubicBezTo>
                  <a:cubicBezTo>
                    <a:pt x="6462" y="3927"/>
                    <a:pt x="6811" y="4224"/>
                    <a:pt x="7234" y="4415"/>
                  </a:cubicBezTo>
                  <a:cubicBezTo>
                    <a:pt x="7419" y="4501"/>
                    <a:pt x="7603" y="4583"/>
                    <a:pt x="7764" y="4597"/>
                  </a:cubicBezTo>
                  <a:cubicBezTo>
                    <a:pt x="7935" y="4597"/>
                    <a:pt x="8051" y="4549"/>
                    <a:pt x="8092" y="4467"/>
                  </a:cubicBezTo>
                  <a:cubicBezTo>
                    <a:pt x="8143" y="4361"/>
                    <a:pt x="8123" y="4255"/>
                    <a:pt x="8054" y="4159"/>
                  </a:cubicBezTo>
                  <a:cubicBezTo>
                    <a:pt x="8007" y="4091"/>
                    <a:pt x="7955" y="4029"/>
                    <a:pt x="7901" y="3964"/>
                  </a:cubicBezTo>
                  <a:cubicBezTo>
                    <a:pt x="7521" y="3551"/>
                    <a:pt x="7057" y="3247"/>
                    <a:pt x="6585" y="2946"/>
                  </a:cubicBezTo>
                  <a:cubicBezTo>
                    <a:pt x="6107" y="2639"/>
                    <a:pt x="5611" y="2348"/>
                    <a:pt x="5201" y="1948"/>
                  </a:cubicBezTo>
                  <a:cubicBezTo>
                    <a:pt x="4518" y="1279"/>
                    <a:pt x="3759" y="718"/>
                    <a:pt x="2939" y="230"/>
                  </a:cubicBezTo>
                  <a:cubicBezTo>
                    <a:pt x="2802" y="151"/>
                    <a:pt x="2666" y="76"/>
                    <a:pt x="2529"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7" name="Google Shape;3085;p40">
              <a:extLst>
                <a:ext uri="{FF2B5EF4-FFF2-40B4-BE49-F238E27FC236}">
                  <a16:creationId xmlns:a16="http://schemas.microsoft.com/office/drawing/2014/main" id="{4623AC23-F53A-32D1-DCC5-4DD61BCB09ED}"/>
                </a:ext>
              </a:extLst>
            </p:cNvPr>
            <p:cNvSpPr/>
            <p:nvPr/>
          </p:nvSpPr>
          <p:spPr>
            <a:xfrm rot="-290060">
              <a:off x="4423348" y="5071524"/>
              <a:ext cx="13117" cy="40"/>
            </a:xfrm>
            <a:custGeom>
              <a:avLst/>
              <a:gdLst/>
              <a:ahLst/>
              <a:cxnLst/>
              <a:rect l="l" t="t" r="r" b="b"/>
              <a:pathLst>
                <a:path w="336" h="1" extrusionOk="0">
                  <a:moveTo>
                    <a:pt x="0" y="0"/>
                  </a:moveTo>
                  <a:lnTo>
                    <a:pt x="0" y="0"/>
                  </a:lnTo>
                  <a:lnTo>
                    <a:pt x="335" y="0"/>
                  </a:lnTo>
                  <a:lnTo>
                    <a:pt x="335"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8" name="Google Shape;3086;p40">
              <a:extLst>
                <a:ext uri="{FF2B5EF4-FFF2-40B4-BE49-F238E27FC236}">
                  <a16:creationId xmlns:a16="http://schemas.microsoft.com/office/drawing/2014/main" id="{2DF3886D-E6A8-55DE-D2F5-9C7ADB6B50D2}"/>
                </a:ext>
              </a:extLst>
            </p:cNvPr>
            <p:cNvSpPr/>
            <p:nvPr/>
          </p:nvSpPr>
          <p:spPr>
            <a:xfrm rot="-290060">
              <a:off x="4327114" y="5079701"/>
              <a:ext cx="12297" cy="40"/>
            </a:xfrm>
            <a:custGeom>
              <a:avLst/>
              <a:gdLst/>
              <a:ahLst/>
              <a:cxnLst/>
              <a:rect l="l" t="t" r="r" b="b"/>
              <a:pathLst>
                <a:path w="315" h="1" extrusionOk="0">
                  <a:moveTo>
                    <a:pt x="0" y="0"/>
                  </a:moveTo>
                  <a:lnTo>
                    <a:pt x="0" y="0"/>
                  </a:lnTo>
                  <a:lnTo>
                    <a:pt x="315" y="0"/>
                  </a:lnTo>
                  <a:lnTo>
                    <a:pt x="315"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9" name="Google Shape;3087;p40">
              <a:extLst>
                <a:ext uri="{FF2B5EF4-FFF2-40B4-BE49-F238E27FC236}">
                  <a16:creationId xmlns:a16="http://schemas.microsoft.com/office/drawing/2014/main" id="{DAD72057-BD85-8BA5-52C9-04287AE34145}"/>
                </a:ext>
              </a:extLst>
            </p:cNvPr>
            <p:cNvSpPr/>
            <p:nvPr/>
          </p:nvSpPr>
          <p:spPr>
            <a:xfrm rot="-290060">
              <a:off x="4203252" y="4924670"/>
              <a:ext cx="237239" cy="156467"/>
            </a:xfrm>
            <a:custGeom>
              <a:avLst/>
              <a:gdLst/>
              <a:ahLst/>
              <a:cxnLst/>
              <a:rect l="l" t="t" r="r" b="b"/>
              <a:pathLst>
                <a:path w="6077" h="3892" extrusionOk="0">
                  <a:moveTo>
                    <a:pt x="348" y="0"/>
                  </a:moveTo>
                  <a:cubicBezTo>
                    <a:pt x="204" y="0"/>
                    <a:pt x="92" y="61"/>
                    <a:pt x="28" y="184"/>
                  </a:cubicBezTo>
                  <a:cubicBezTo>
                    <a:pt x="28" y="215"/>
                    <a:pt x="25" y="249"/>
                    <a:pt x="28" y="280"/>
                  </a:cubicBezTo>
                  <a:cubicBezTo>
                    <a:pt x="28" y="382"/>
                    <a:pt x="11" y="471"/>
                    <a:pt x="1" y="563"/>
                  </a:cubicBezTo>
                  <a:cubicBezTo>
                    <a:pt x="38" y="690"/>
                    <a:pt x="120" y="819"/>
                    <a:pt x="223" y="946"/>
                  </a:cubicBezTo>
                  <a:cubicBezTo>
                    <a:pt x="506" y="1305"/>
                    <a:pt x="896" y="1544"/>
                    <a:pt x="1258" y="1810"/>
                  </a:cubicBezTo>
                  <a:cubicBezTo>
                    <a:pt x="1487" y="1978"/>
                    <a:pt x="1726" y="2125"/>
                    <a:pt x="1883" y="2367"/>
                  </a:cubicBezTo>
                  <a:cubicBezTo>
                    <a:pt x="2246" y="2928"/>
                    <a:pt x="2690" y="3410"/>
                    <a:pt x="3202" y="3833"/>
                  </a:cubicBezTo>
                  <a:cubicBezTo>
                    <a:pt x="3230" y="3854"/>
                    <a:pt x="3250" y="3871"/>
                    <a:pt x="3274" y="3891"/>
                  </a:cubicBezTo>
                  <a:lnTo>
                    <a:pt x="3589" y="3891"/>
                  </a:lnTo>
                  <a:cubicBezTo>
                    <a:pt x="3161" y="3550"/>
                    <a:pt x="2762" y="3167"/>
                    <a:pt x="2399" y="2733"/>
                  </a:cubicBezTo>
                  <a:cubicBezTo>
                    <a:pt x="2095" y="2374"/>
                    <a:pt x="1870" y="1954"/>
                    <a:pt x="1443" y="1701"/>
                  </a:cubicBezTo>
                  <a:cubicBezTo>
                    <a:pt x="1258" y="1595"/>
                    <a:pt x="1094" y="1458"/>
                    <a:pt x="927" y="1329"/>
                  </a:cubicBezTo>
                  <a:cubicBezTo>
                    <a:pt x="657" y="1124"/>
                    <a:pt x="383" y="919"/>
                    <a:pt x="230" y="608"/>
                  </a:cubicBezTo>
                  <a:cubicBezTo>
                    <a:pt x="175" y="488"/>
                    <a:pt x="107" y="351"/>
                    <a:pt x="206" y="239"/>
                  </a:cubicBezTo>
                  <a:cubicBezTo>
                    <a:pt x="247" y="189"/>
                    <a:pt x="299" y="173"/>
                    <a:pt x="355" y="173"/>
                  </a:cubicBezTo>
                  <a:cubicBezTo>
                    <a:pt x="420" y="173"/>
                    <a:pt x="490" y="195"/>
                    <a:pt x="554" y="211"/>
                  </a:cubicBezTo>
                  <a:cubicBezTo>
                    <a:pt x="910" y="297"/>
                    <a:pt x="1200" y="512"/>
                    <a:pt x="1511" y="683"/>
                  </a:cubicBezTo>
                  <a:cubicBezTo>
                    <a:pt x="2215" y="1066"/>
                    <a:pt x="2857" y="1517"/>
                    <a:pt x="3418" y="2094"/>
                  </a:cubicBezTo>
                  <a:cubicBezTo>
                    <a:pt x="3818" y="2508"/>
                    <a:pt x="4265" y="2870"/>
                    <a:pt x="4747" y="3191"/>
                  </a:cubicBezTo>
                  <a:cubicBezTo>
                    <a:pt x="5089" y="3413"/>
                    <a:pt x="5420" y="3649"/>
                    <a:pt x="5745" y="3891"/>
                  </a:cubicBezTo>
                  <a:lnTo>
                    <a:pt x="6076" y="3891"/>
                  </a:lnTo>
                  <a:cubicBezTo>
                    <a:pt x="5871" y="3734"/>
                    <a:pt x="5663" y="3577"/>
                    <a:pt x="5451" y="3430"/>
                  </a:cubicBezTo>
                  <a:cubicBezTo>
                    <a:pt x="4795" y="2986"/>
                    <a:pt x="4146" y="2538"/>
                    <a:pt x="3575" y="1992"/>
                  </a:cubicBezTo>
                  <a:cubicBezTo>
                    <a:pt x="3302" y="1732"/>
                    <a:pt x="3035" y="1452"/>
                    <a:pt x="2724" y="1236"/>
                  </a:cubicBezTo>
                  <a:cubicBezTo>
                    <a:pt x="2157" y="843"/>
                    <a:pt x="1555" y="509"/>
                    <a:pt x="951" y="170"/>
                  </a:cubicBezTo>
                  <a:cubicBezTo>
                    <a:pt x="797" y="85"/>
                    <a:pt x="623" y="40"/>
                    <a:pt x="452" y="10"/>
                  </a:cubicBezTo>
                  <a:cubicBezTo>
                    <a:pt x="416" y="3"/>
                    <a:pt x="381" y="0"/>
                    <a:pt x="348"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0" name="Google Shape;3088;p40">
              <a:extLst>
                <a:ext uri="{FF2B5EF4-FFF2-40B4-BE49-F238E27FC236}">
                  <a16:creationId xmlns:a16="http://schemas.microsoft.com/office/drawing/2014/main" id="{3C4EC58F-FE51-400C-87F9-83385CAE1EBF}"/>
                </a:ext>
              </a:extLst>
            </p:cNvPr>
            <p:cNvSpPr/>
            <p:nvPr/>
          </p:nvSpPr>
          <p:spPr>
            <a:xfrm rot="-290060">
              <a:off x="4809348" y="5039048"/>
              <a:ext cx="8706" cy="40"/>
            </a:xfrm>
            <a:custGeom>
              <a:avLst/>
              <a:gdLst/>
              <a:ahLst/>
              <a:cxnLst/>
              <a:rect l="l" t="t" r="r" b="b"/>
              <a:pathLst>
                <a:path w="223" h="1" extrusionOk="0">
                  <a:moveTo>
                    <a:pt x="1" y="0"/>
                  </a:moveTo>
                  <a:lnTo>
                    <a:pt x="1" y="0"/>
                  </a:lnTo>
                  <a:lnTo>
                    <a:pt x="223" y="0"/>
                  </a:lnTo>
                  <a:lnTo>
                    <a:pt x="223"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1" name="Google Shape;3089;p40">
              <a:extLst>
                <a:ext uri="{FF2B5EF4-FFF2-40B4-BE49-F238E27FC236}">
                  <a16:creationId xmlns:a16="http://schemas.microsoft.com/office/drawing/2014/main" id="{A7E6DCFB-1673-903D-2C2D-E0C7D33C48A8}"/>
                </a:ext>
              </a:extLst>
            </p:cNvPr>
            <p:cNvSpPr/>
            <p:nvPr/>
          </p:nvSpPr>
          <p:spPr>
            <a:xfrm rot="-290060">
              <a:off x="4732402" y="5045470"/>
              <a:ext cx="10814" cy="40"/>
            </a:xfrm>
            <a:custGeom>
              <a:avLst/>
              <a:gdLst/>
              <a:ahLst/>
              <a:cxnLst/>
              <a:rect l="l" t="t" r="r" b="b"/>
              <a:pathLst>
                <a:path w="277" h="1" extrusionOk="0">
                  <a:moveTo>
                    <a:pt x="0" y="0"/>
                  </a:moveTo>
                  <a:lnTo>
                    <a:pt x="0" y="0"/>
                  </a:lnTo>
                  <a:lnTo>
                    <a:pt x="277" y="0"/>
                  </a:lnTo>
                  <a:lnTo>
                    <a:pt x="277"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2" name="Google Shape;3090;p40">
              <a:extLst>
                <a:ext uri="{FF2B5EF4-FFF2-40B4-BE49-F238E27FC236}">
                  <a16:creationId xmlns:a16="http://schemas.microsoft.com/office/drawing/2014/main" id="{AC7EF3B1-AEEE-6709-7806-FB489F7DAD00}"/>
                </a:ext>
              </a:extLst>
            </p:cNvPr>
            <p:cNvSpPr/>
            <p:nvPr/>
          </p:nvSpPr>
          <p:spPr>
            <a:xfrm rot="-290060">
              <a:off x="4536460" y="4870655"/>
              <a:ext cx="286584" cy="180146"/>
            </a:xfrm>
            <a:custGeom>
              <a:avLst/>
              <a:gdLst/>
              <a:ahLst/>
              <a:cxnLst/>
              <a:rect l="l" t="t" r="r" b="b"/>
              <a:pathLst>
                <a:path w="7341" h="4481" extrusionOk="0">
                  <a:moveTo>
                    <a:pt x="400" y="0"/>
                  </a:moveTo>
                  <a:cubicBezTo>
                    <a:pt x="120" y="0"/>
                    <a:pt x="1" y="215"/>
                    <a:pt x="137" y="462"/>
                  </a:cubicBezTo>
                  <a:cubicBezTo>
                    <a:pt x="284" y="721"/>
                    <a:pt x="510" y="906"/>
                    <a:pt x="746" y="1080"/>
                  </a:cubicBezTo>
                  <a:cubicBezTo>
                    <a:pt x="1299" y="1480"/>
                    <a:pt x="1907" y="1801"/>
                    <a:pt x="2495" y="2146"/>
                  </a:cubicBezTo>
                  <a:cubicBezTo>
                    <a:pt x="2799" y="2324"/>
                    <a:pt x="3083" y="2519"/>
                    <a:pt x="3322" y="2778"/>
                  </a:cubicBezTo>
                  <a:cubicBezTo>
                    <a:pt x="3886" y="3393"/>
                    <a:pt x="4491" y="3957"/>
                    <a:pt x="5137" y="4480"/>
                  </a:cubicBezTo>
                  <a:lnTo>
                    <a:pt x="5413" y="4480"/>
                  </a:lnTo>
                  <a:cubicBezTo>
                    <a:pt x="4768" y="3967"/>
                    <a:pt x="4159" y="3411"/>
                    <a:pt x="3582" y="2809"/>
                  </a:cubicBezTo>
                  <a:cubicBezTo>
                    <a:pt x="3264" y="2481"/>
                    <a:pt x="2922" y="2197"/>
                    <a:pt x="2526" y="1968"/>
                  </a:cubicBezTo>
                  <a:cubicBezTo>
                    <a:pt x="1928" y="1627"/>
                    <a:pt x="1316" y="1299"/>
                    <a:pt x="766" y="882"/>
                  </a:cubicBezTo>
                  <a:cubicBezTo>
                    <a:pt x="588" y="752"/>
                    <a:pt x="421" y="602"/>
                    <a:pt x="298" y="410"/>
                  </a:cubicBezTo>
                  <a:cubicBezTo>
                    <a:pt x="257" y="349"/>
                    <a:pt x="233" y="280"/>
                    <a:pt x="267" y="215"/>
                  </a:cubicBezTo>
                  <a:cubicBezTo>
                    <a:pt x="288" y="181"/>
                    <a:pt x="319" y="173"/>
                    <a:pt x="354" y="173"/>
                  </a:cubicBezTo>
                  <a:cubicBezTo>
                    <a:pt x="381" y="173"/>
                    <a:pt x="411" y="178"/>
                    <a:pt x="438" y="181"/>
                  </a:cubicBezTo>
                  <a:cubicBezTo>
                    <a:pt x="629" y="209"/>
                    <a:pt x="800" y="294"/>
                    <a:pt x="971" y="383"/>
                  </a:cubicBezTo>
                  <a:cubicBezTo>
                    <a:pt x="1538" y="684"/>
                    <a:pt x="2112" y="974"/>
                    <a:pt x="2697" y="1237"/>
                  </a:cubicBezTo>
                  <a:cubicBezTo>
                    <a:pt x="3059" y="1401"/>
                    <a:pt x="3394" y="1610"/>
                    <a:pt x="3698" y="1866"/>
                  </a:cubicBezTo>
                  <a:cubicBezTo>
                    <a:pt x="4422" y="2481"/>
                    <a:pt x="5157" y="3082"/>
                    <a:pt x="5974" y="3571"/>
                  </a:cubicBezTo>
                  <a:cubicBezTo>
                    <a:pt x="6398" y="3821"/>
                    <a:pt x="6780" y="4118"/>
                    <a:pt x="7115" y="4480"/>
                  </a:cubicBezTo>
                  <a:lnTo>
                    <a:pt x="7341" y="4480"/>
                  </a:lnTo>
                  <a:cubicBezTo>
                    <a:pt x="7013" y="4104"/>
                    <a:pt x="6640" y="3783"/>
                    <a:pt x="6213" y="3520"/>
                  </a:cubicBezTo>
                  <a:cubicBezTo>
                    <a:pt x="5509" y="3076"/>
                    <a:pt x="4819" y="2614"/>
                    <a:pt x="4200" y="2050"/>
                  </a:cubicBezTo>
                  <a:cubicBezTo>
                    <a:pt x="3824" y="1709"/>
                    <a:pt x="3418" y="1391"/>
                    <a:pt x="2956" y="1169"/>
                  </a:cubicBezTo>
                  <a:cubicBezTo>
                    <a:pt x="2256" y="831"/>
                    <a:pt x="1555" y="489"/>
                    <a:pt x="865" y="140"/>
                  </a:cubicBezTo>
                  <a:cubicBezTo>
                    <a:pt x="711" y="62"/>
                    <a:pt x="547" y="17"/>
                    <a:pt x="400"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3" name="Google Shape;3091;p40">
              <a:extLst>
                <a:ext uri="{FF2B5EF4-FFF2-40B4-BE49-F238E27FC236}">
                  <a16:creationId xmlns:a16="http://schemas.microsoft.com/office/drawing/2014/main" id="{E24B0A4E-7692-BE74-F2B4-78B78ED4218F}"/>
                </a:ext>
              </a:extLst>
            </p:cNvPr>
            <p:cNvSpPr/>
            <p:nvPr/>
          </p:nvSpPr>
          <p:spPr>
            <a:xfrm rot="-290060">
              <a:off x="4727021" y="4823383"/>
              <a:ext cx="219320" cy="197072"/>
            </a:xfrm>
            <a:custGeom>
              <a:avLst/>
              <a:gdLst/>
              <a:ahLst/>
              <a:cxnLst/>
              <a:rect l="l" t="t" r="r" b="b"/>
              <a:pathLst>
                <a:path w="5618" h="4902" extrusionOk="0">
                  <a:moveTo>
                    <a:pt x="197" y="1"/>
                  </a:moveTo>
                  <a:cubicBezTo>
                    <a:pt x="143" y="1"/>
                    <a:pt x="93" y="20"/>
                    <a:pt x="58" y="80"/>
                  </a:cubicBezTo>
                  <a:cubicBezTo>
                    <a:pt x="0" y="183"/>
                    <a:pt x="55" y="279"/>
                    <a:pt x="134" y="361"/>
                  </a:cubicBezTo>
                  <a:cubicBezTo>
                    <a:pt x="277" y="501"/>
                    <a:pt x="414" y="651"/>
                    <a:pt x="571" y="784"/>
                  </a:cubicBezTo>
                  <a:cubicBezTo>
                    <a:pt x="1025" y="1164"/>
                    <a:pt x="1487" y="1536"/>
                    <a:pt x="1880" y="1984"/>
                  </a:cubicBezTo>
                  <a:cubicBezTo>
                    <a:pt x="2126" y="2267"/>
                    <a:pt x="2413" y="2513"/>
                    <a:pt x="2724" y="2718"/>
                  </a:cubicBezTo>
                  <a:cubicBezTo>
                    <a:pt x="3742" y="3381"/>
                    <a:pt x="4695" y="4123"/>
                    <a:pt x="5618" y="4902"/>
                  </a:cubicBezTo>
                  <a:lnTo>
                    <a:pt x="5618" y="4676"/>
                  </a:lnTo>
                  <a:cubicBezTo>
                    <a:pt x="4972" y="4106"/>
                    <a:pt x="4289" y="3593"/>
                    <a:pt x="3585" y="3105"/>
                  </a:cubicBezTo>
                  <a:cubicBezTo>
                    <a:pt x="3059" y="2739"/>
                    <a:pt x="2508" y="2407"/>
                    <a:pt x="2068" y="1936"/>
                  </a:cubicBezTo>
                  <a:cubicBezTo>
                    <a:pt x="1675" y="1519"/>
                    <a:pt x="1261" y="1126"/>
                    <a:pt x="810" y="771"/>
                  </a:cubicBezTo>
                  <a:cubicBezTo>
                    <a:pt x="595" y="596"/>
                    <a:pt x="380" y="412"/>
                    <a:pt x="222" y="166"/>
                  </a:cubicBezTo>
                  <a:lnTo>
                    <a:pt x="222" y="166"/>
                  </a:lnTo>
                  <a:cubicBezTo>
                    <a:pt x="304" y="193"/>
                    <a:pt x="390" y="217"/>
                    <a:pt x="468" y="251"/>
                  </a:cubicBezTo>
                  <a:cubicBezTo>
                    <a:pt x="1049" y="477"/>
                    <a:pt x="1541" y="853"/>
                    <a:pt x="2040" y="1215"/>
                  </a:cubicBezTo>
                  <a:cubicBezTo>
                    <a:pt x="2645" y="1652"/>
                    <a:pt x="3216" y="2124"/>
                    <a:pt x="3909" y="2414"/>
                  </a:cubicBezTo>
                  <a:cubicBezTo>
                    <a:pt x="4566" y="2688"/>
                    <a:pt x="5122" y="3087"/>
                    <a:pt x="5618" y="3569"/>
                  </a:cubicBezTo>
                  <a:lnTo>
                    <a:pt x="5618" y="3330"/>
                  </a:lnTo>
                  <a:cubicBezTo>
                    <a:pt x="5228" y="2958"/>
                    <a:pt x="4798" y="2636"/>
                    <a:pt x="4292" y="2404"/>
                  </a:cubicBezTo>
                  <a:cubicBezTo>
                    <a:pt x="3886" y="2209"/>
                    <a:pt x="3482" y="2021"/>
                    <a:pt x="3106" y="1765"/>
                  </a:cubicBezTo>
                  <a:cubicBezTo>
                    <a:pt x="2635" y="1447"/>
                    <a:pt x="2187" y="1092"/>
                    <a:pt x="1716" y="767"/>
                  </a:cubicBezTo>
                  <a:cubicBezTo>
                    <a:pt x="1285" y="473"/>
                    <a:pt x="855" y="173"/>
                    <a:pt x="342" y="29"/>
                  </a:cubicBezTo>
                  <a:cubicBezTo>
                    <a:pt x="294" y="15"/>
                    <a:pt x="244" y="1"/>
                    <a:pt x="197"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4" name="Google Shape;3092;p40">
              <a:extLst>
                <a:ext uri="{FF2B5EF4-FFF2-40B4-BE49-F238E27FC236}">
                  <a16:creationId xmlns:a16="http://schemas.microsoft.com/office/drawing/2014/main" id="{E5517D19-999E-512B-A0D7-57EC935AB96D}"/>
                </a:ext>
              </a:extLst>
            </p:cNvPr>
            <p:cNvSpPr/>
            <p:nvPr/>
          </p:nvSpPr>
          <p:spPr>
            <a:xfrm rot="-290060">
              <a:off x="4546976" y="5061261"/>
              <a:ext cx="8432" cy="40"/>
            </a:xfrm>
            <a:custGeom>
              <a:avLst/>
              <a:gdLst/>
              <a:ahLst/>
              <a:cxnLst/>
              <a:rect l="l" t="t" r="r" b="b"/>
              <a:pathLst>
                <a:path w="216" h="1" extrusionOk="0">
                  <a:moveTo>
                    <a:pt x="0" y="0"/>
                  </a:moveTo>
                  <a:lnTo>
                    <a:pt x="4" y="0"/>
                  </a:lnTo>
                  <a:lnTo>
                    <a:pt x="215" y="0"/>
                  </a:lnTo>
                  <a:lnTo>
                    <a:pt x="215"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5" name="Google Shape;3093;p40">
              <a:extLst>
                <a:ext uri="{FF2B5EF4-FFF2-40B4-BE49-F238E27FC236}">
                  <a16:creationId xmlns:a16="http://schemas.microsoft.com/office/drawing/2014/main" id="{D567B8F0-FBC4-DA95-0BFB-7753C0F3369A}"/>
                </a:ext>
              </a:extLst>
            </p:cNvPr>
            <p:cNvSpPr/>
            <p:nvPr/>
          </p:nvSpPr>
          <p:spPr>
            <a:xfrm rot="-290060">
              <a:off x="4472403" y="5067470"/>
              <a:ext cx="10814" cy="40"/>
            </a:xfrm>
            <a:custGeom>
              <a:avLst/>
              <a:gdLst/>
              <a:ahLst/>
              <a:cxnLst/>
              <a:rect l="l" t="t" r="r" b="b"/>
              <a:pathLst>
                <a:path w="277" h="1" extrusionOk="0">
                  <a:moveTo>
                    <a:pt x="0" y="0"/>
                  </a:moveTo>
                  <a:lnTo>
                    <a:pt x="0" y="0"/>
                  </a:lnTo>
                  <a:lnTo>
                    <a:pt x="277" y="0"/>
                  </a:lnTo>
                  <a:lnTo>
                    <a:pt x="277"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6" name="Google Shape;3094;p40">
              <a:extLst>
                <a:ext uri="{FF2B5EF4-FFF2-40B4-BE49-F238E27FC236}">
                  <a16:creationId xmlns:a16="http://schemas.microsoft.com/office/drawing/2014/main" id="{A9DBE098-1C36-368A-8F0A-A1E0424FC428}"/>
                </a:ext>
              </a:extLst>
            </p:cNvPr>
            <p:cNvSpPr/>
            <p:nvPr/>
          </p:nvSpPr>
          <p:spPr>
            <a:xfrm rot="-290060">
              <a:off x="4342724" y="4925205"/>
              <a:ext cx="216666" cy="145090"/>
            </a:xfrm>
            <a:custGeom>
              <a:avLst/>
              <a:gdLst/>
              <a:ahLst/>
              <a:cxnLst/>
              <a:rect l="l" t="t" r="r" b="b"/>
              <a:pathLst>
                <a:path w="5550" h="3609" extrusionOk="0">
                  <a:moveTo>
                    <a:pt x="393" y="0"/>
                  </a:moveTo>
                  <a:cubicBezTo>
                    <a:pt x="144" y="0"/>
                    <a:pt x="0" y="178"/>
                    <a:pt x="48" y="424"/>
                  </a:cubicBezTo>
                  <a:cubicBezTo>
                    <a:pt x="85" y="612"/>
                    <a:pt x="157" y="790"/>
                    <a:pt x="260" y="954"/>
                  </a:cubicBezTo>
                  <a:cubicBezTo>
                    <a:pt x="431" y="1217"/>
                    <a:pt x="653" y="1436"/>
                    <a:pt x="895" y="1634"/>
                  </a:cubicBezTo>
                  <a:cubicBezTo>
                    <a:pt x="1722" y="2307"/>
                    <a:pt x="2587" y="2925"/>
                    <a:pt x="3414" y="3602"/>
                  </a:cubicBezTo>
                  <a:lnTo>
                    <a:pt x="3690" y="3602"/>
                  </a:lnTo>
                  <a:cubicBezTo>
                    <a:pt x="3509" y="3472"/>
                    <a:pt x="3339" y="3332"/>
                    <a:pt x="3168" y="3189"/>
                  </a:cubicBezTo>
                  <a:cubicBezTo>
                    <a:pt x="2652" y="2738"/>
                    <a:pt x="2088" y="2345"/>
                    <a:pt x="1538" y="1935"/>
                  </a:cubicBezTo>
                  <a:cubicBezTo>
                    <a:pt x="1134" y="1637"/>
                    <a:pt x="742" y="1330"/>
                    <a:pt x="444" y="923"/>
                  </a:cubicBezTo>
                  <a:cubicBezTo>
                    <a:pt x="331" y="773"/>
                    <a:pt x="253" y="605"/>
                    <a:pt x="212" y="421"/>
                  </a:cubicBezTo>
                  <a:cubicBezTo>
                    <a:pt x="180" y="257"/>
                    <a:pt x="248" y="153"/>
                    <a:pt x="388" y="153"/>
                  </a:cubicBezTo>
                  <a:cubicBezTo>
                    <a:pt x="415" y="153"/>
                    <a:pt x="444" y="157"/>
                    <a:pt x="475" y="164"/>
                  </a:cubicBezTo>
                  <a:cubicBezTo>
                    <a:pt x="646" y="202"/>
                    <a:pt x="810" y="270"/>
                    <a:pt x="964" y="359"/>
                  </a:cubicBezTo>
                  <a:cubicBezTo>
                    <a:pt x="1750" y="817"/>
                    <a:pt x="2512" y="1316"/>
                    <a:pt x="3192" y="1921"/>
                  </a:cubicBezTo>
                  <a:cubicBezTo>
                    <a:pt x="3557" y="2245"/>
                    <a:pt x="3937" y="2546"/>
                    <a:pt x="4360" y="2796"/>
                  </a:cubicBezTo>
                  <a:cubicBezTo>
                    <a:pt x="4736" y="3018"/>
                    <a:pt x="5061" y="3281"/>
                    <a:pt x="5334" y="3609"/>
                  </a:cubicBezTo>
                  <a:lnTo>
                    <a:pt x="5549" y="3609"/>
                  </a:lnTo>
                  <a:cubicBezTo>
                    <a:pt x="5396" y="3414"/>
                    <a:pt x="5218" y="3236"/>
                    <a:pt x="5030" y="3066"/>
                  </a:cubicBezTo>
                  <a:cubicBezTo>
                    <a:pt x="4753" y="2820"/>
                    <a:pt x="4429" y="2645"/>
                    <a:pt x="4118" y="2447"/>
                  </a:cubicBezTo>
                  <a:cubicBezTo>
                    <a:pt x="3602" y="2122"/>
                    <a:pt x="3192" y="1661"/>
                    <a:pt x="2696" y="1313"/>
                  </a:cubicBezTo>
                  <a:cubicBezTo>
                    <a:pt x="2088" y="882"/>
                    <a:pt x="1486" y="434"/>
                    <a:pt x="806" y="117"/>
                  </a:cubicBezTo>
                  <a:cubicBezTo>
                    <a:pt x="673" y="55"/>
                    <a:pt x="536" y="0"/>
                    <a:pt x="393"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7" name="Google Shape;3095;p40">
              <a:extLst>
                <a:ext uri="{FF2B5EF4-FFF2-40B4-BE49-F238E27FC236}">
                  <a16:creationId xmlns:a16="http://schemas.microsoft.com/office/drawing/2014/main" id="{CE1B8E5D-E28F-C4B4-4F98-61F446547AC9}"/>
                </a:ext>
              </a:extLst>
            </p:cNvPr>
            <p:cNvSpPr/>
            <p:nvPr/>
          </p:nvSpPr>
          <p:spPr>
            <a:xfrm rot="-290060">
              <a:off x="4221686" y="4807689"/>
              <a:ext cx="123948" cy="136085"/>
            </a:xfrm>
            <a:custGeom>
              <a:avLst/>
              <a:gdLst/>
              <a:ahLst/>
              <a:cxnLst/>
              <a:rect l="l" t="t" r="r" b="b"/>
              <a:pathLst>
                <a:path w="3175" h="3385" extrusionOk="0">
                  <a:moveTo>
                    <a:pt x="438" y="0"/>
                  </a:moveTo>
                  <a:cubicBezTo>
                    <a:pt x="1084" y="386"/>
                    <a:pt x="1630" y="868"/>
                    <a:pt x="2023" y="1521"/>
                  </a:cubicBezTo>
                  <a:cubicBezTo>
                    <a:pt x="2153" y="1743"/>
                    <a:pt x="2365" y="1897"/>
                    <a:pt x="2539" y="2081"/>
                  </a:cubicBezTo>
                  <a:cubicBezTo>
                    <a:pt x="2700" y="2256"/>
                    <a:pt x="2878" y="2423"/>
                    <a:pt x="2932" y="2666"/>
                  </a:cubicBezTo>
                  <a:cubicBezTo>
                    <a:pt x="2956" y="2768"/>
                    <a:pt x="2963" y="2871"/>
                    <a:pt x="2929" y="2973"/>
                  </a:cubicBezTo>
                  <a:cubicBezTo>
                    <a:pt x="2877" y="3125"/>
                    <a:pt x="2769" y="3210"/>
                    <a:pt x="2634" y="3210"/>
                  </a:cubicBezTo>
                  <a:cubicBezTo>
                    <a:pt x="2592" y="3210"/>
                    <a:pt x="2548" y="3202"/>
                    <a:pt x="2502" y="3185"/>
                  </a:cubicBezTo>
                  <a:cubicBezTo>
                    <a:pt x="2314" y="3117"/>
                    <a:pt x="2150" y="3007"/>
                    <a:pt x="1982" y="2898"/>
                  </a:cubicBezTo>
                  <a:cubicBezTo>
                    <a:pt x="1719" y="2724"/>
                    <a:pt x="1446" y="2563"/>
                    <a:pt x="1155" y="2440"/>
                  </a:cubicBezTo>
                  <a:cubicBezTo>
                    <a:pt x="749" y="2266"/>
                    <a:pt x="393" y="2013"/>
                    <a:pt x="62" y="1733"/>
                  </a:cubicBezTo>
                  <a:cubicBezTo>
                    <a:pt x="48" y="1791"/>
                    <a:pt x="28" y="1859"/>
                    <a:pt x="0" y="1914"/>
                  </a:cubicBezTo>
                  <a:cubicBezTo>
                    <a:pt x="325" y="2187"/>
                    <a:pt x="673" y="2420"/>
                    <a:pt x="1060" y="2590"/>
                  </a:cubicBezTo>
                  <a:cubicBezTo>
                    <a:pt x="1381" y="2731"/>
                    <a:pt x="1682" y="2905"/>
                    <a:pt x="1972" y="3100"/>
                  </a:cubicBezTo>
                  <a:cubicBezTo>
                    <a:pt x="2129" y="3206"/>
                    <a:pt x="2297" y="3305"/>
                    <a:pt x="2478" y="3359"/>
                  </a:cubicBezTo>
                  <a:cubicBezTo>
                    <a:pt x="2534" y="3376"/>
                    <a:pt x="2589" y="3385"/>
                    <a:pt x="2642" y="3385"/>
                  </a:cubicBezTo>
                  <a:cubicBezTo>
                    <a:pt x="2864" y="3385"/>
                    <a:pt x="3049" y="3240"/>
                    <a:pt x="3110" y="3001"/>
                  </a:cubicBezTo>
                  <a:cubicBezTo>
                    <a:pt x="3175" y="2741"/>
                    <a:pt x="3110" y="2508"/>
                    <a:pt x="2963" y="2297"/>
                  </a:cubicBezTo>
                  <a:cubicBezTo>
                    <a:pt x="2843" y="2126"/>
                    <a:pt x="2693" y="1979"/>
                    <a:pt x="2543" y="1835"/>
                  </a:cubicBezTo>
                  <a:cubicBezTo>
                    <a:pt x="2403" y="1702"/>
                    <a:pt x="2262" y="1572"/>
                    <a:pt x="2160" y="1408"/>
                  </a:cubicBezTo>
                  <a:cubicBezTo>
                    <a:pt x="1805" y="820"/>
                    <a:pt x="1326" y="373"/>
                    <a:pt x="766"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8" name="Google Shape;3096;p40">
              <a:extLst>
                <a:ext uri="{FF2B5EF4-FFF2-40B4-BE49-F238E27FC236}">
                  <a16:creationId xmlns:a16="http://schemas.microsoft.com/office/drawing/2014/main" id="{BA0E7A31-F79C-B1AC-23F6-798466D55386}"/>
                </a:ext>
              </a:extLst>
            </p:cNvPr>
            <p:cNvSpPr/>
            <p:nvPr/>
          </p:nvSpPr>
          <p:spPr>
            <a:xfrm rot="-290060">
              <a:off x="4718215" y="4762879"/>
              <a:ext cx="190510" cy="128728"/>
            </a:xfrm>
            <a:custGeom>
              <a:avLst/>
              <a:gdLst/>
              <a:ahLst/>
              <a:cxnLst/>
              <a:rect l="l" t="t" r="r" b="b"/>
              <a:pathLst>
                <a:path w="4880" h="3202" extrusionOk="0">
                  <a:moveTo>
                    <a:pt x="0" y="0"/>
                  </a:moveTo>
                  <a:cubicBezTo>
                    <a:pt x="321" y="253"/>
                    <a:pt x="636" y="506"/>
                    <a:pt x="957" y="752"/>
                  </a:cubicBezTo>
                  <a:cubicBezTo>
                    <a:pt x="1699" y="1316"/>
                    <a:pt x="2420" y="1897"/>
                    <a:pt x="3260" y="2297"/>
                  </a:cubicBezTo>
                  <a:cubicBezTo>
                    <a:pt x="3452" y="2385"/>
                    <a:pt x="3619" y="2519"/>
                    <a:pt x="3793" y="2642"/>
                  </a:cubicBezTo>
                  <a:cubicBezTo>
                    <a:pt x="4043" y="2819"/>
                    <a:pt x="4272" y="3021"/>
                    <a:pt x="4545" y="3161"/>
                  </a:cubicBezTo>
                  <a:cubicBezTo>
                    <a:pt x="4590" y="3185"/>
                    <a:pt x="4639" y="3201"/>
                    <a:pt x="4687" y="3201"/>
                  </a:cubicBezTo>
                  <a:cubicBezTo>
                    <a:pt x="4730" y="3201"/>
                    <a:pt x="4771" y="3188"/>
                    <a:pt x="4808" y="3154"/>
                  </a:cubicBezTo>
                  <a:cubicBezTo>
                    <a:pt x="4880" y="3086"/>
                    <a:pt x="4856" y="2994"/>
                    <a:pt x="4832" y="2905"/>
                  </a:cubicBezTo>
                  <a:cubicBezTo>
                    <a:pt x="4723" y="2529"/>
                    <a:pt x="4460" y="2266"/>
                    <a:pt x="4179" y="2016"/>
                  </a:cubicBezTo>
                  <a:cubicBezTo>
                    <a:pt x="3557" y="1470"/>
                    <a:pt x="2884" y="991"/>
                    <a:pt x="2235" y="482"/>
                  </a:cubicBezTo>
                  <a:cubicBezTo>
                    <a:pt x="2016" y="311"/>
                    <a:pt x="1787" y="154"/>
                    <a:pt x="1552" y="0"/>
                  </a:cubicBezTo>
                  <a:lnTo>
                    <a:pt x="1227" y="0"/>
                  </a:lnTo>
                  <a:cubicBezTo>
                    <a:pt x="1876" y="438"/>
                    <a:pt x="2515" y="882"/>
                    <a:pt x="3120" y="1381"/>
                  </a:cubicBezTo>
                  <a:cubicBezTo>
                    <a:pt x="3554" y="1743"/>
                    <a:pt x="4026" y="2061"/>
                    <a:pt x="4408" y="2478"/>
                  </a:cubicBezTo>
                  <a:cubicBezTo>
                    <a:pt x="4552" y="2631"/>
                    <a:pt x="4644" y="2813"/>
                    <a:pt x="4695" y="3031"/>
                  </a:cubicBezTo>
                  <a:cubicBezTo>
                    <a:pt x="4593" y="3018"/>
                    <a:pt x="4521" y="2963"/>
                    <a:pt x="4456" y="2912"/>
                  </a:cubicBezTo>
                  <a:cubicBezTo>
                    <a:pt x="3906" y="2495"/>
                    <a:pt x="3342" y="2098"/>
                    <a:pt x="2713" y="1805"/>
                  </a:cubicBezTo>
                  <a:cubicBezTo>
                    <a:pt x="2662" y="1777"/>
                    <a:pt x="2614" y="1743"/>
                    <a:pt x="2567" y="1716"/>
                  </a:cubicBezTo>
                  <a:cubicBezTo>
                    <a:pt x="1945" y="1309"/>
                    <a:pt x="1371" y="838"/>
                    <a:pt x="783" y="390"/>
                  </a:cubicBezTo>
                  <a:cubicBezTo>
                    <a:pt x="615" y="263"/>
                    <a:pt x="448" y="134"/>
                    <a:pt x="284"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9" name="Google Shape;3097;p40">
              <a:extLst>
                <a:ext uri="{FF2B5EF4-FFF2-40B4-BE49-F238E27FC236}">
                  <a16:creationId xmlns:a16="http://schemas.microsoft.com/office/drawing/2014/main" id="{089568C9-FB20-7BDE-6327-7CDAF9208464}"/>
                </a:ext>
              </a:extLst>
            </p:cNvPr>
            <p:cNvSpPr/>
            <p:nvPr/>
          </p:nvSpPr>
          <p:spPr>
            <a:xfrm rot="-290060">
              <a:off x="4191514" y="5015897"/>
              <a:ext cx="71675" cy="72927"/>
            </a:xfrm>
            <a:custGeom>
              <a:avLst/>
              <a:gdLst/>
              <a:ahLst/>
              <a:cxnLst/>
              <a:rect l="l" t="t" r="r" b="b"/>
              <a:pathLst>
                <a:path w="1836" h="1814" extrusionOk="0">
                  <a:moveTo>
                    <a:pt x="192" y="1"/>
                  </a:moveTo>
                  <a:cubicBezTo>
                    <a:pt x="181" y="73"/>
                    <a:pt x="171" y="145"/>
                    <a:pt x="161" y="213"/>
                  </a:cubicBezTo>
                  <a:cubicBezTo>
                    <a:pt x="533" y="438"/>
                    <a:pt x="899" y="674"/>
                    <a:pt x="1213" y="985"/>
                  </a:cubicBezTo>
                  <a:cubicBezTo>
                    <a:pt x="1377" y="1153"/>
                    <a:pt x="1541" y="1334"/>
                    <a:pt x="1610" y="1580"/>
                  </a:cubicBezTo>
                  <a:cubicBezTo>
                    <a:pt x="1558" y="1626"/>
                    <a:pt x="1508" y="1643"/>
                    <a:pt x="1455" y="1643"/>
                  </a:cubicBezTo>
                  <a:cubicBezTo>
                    <a:pt x="1445" y="1643"/>
                    <a:pt x="1435" y="1642"/>
                    <a:pt x="1425" y="1641"/>
                  </a:cubicBezTo>
                  <a:cubicBezTo>
                    <a:pt x="1234" y="1621"/>
                    <a:pt x="1049" y="1576"/>
                    <a:pt x="892" y="1453"/>
                  </a:cubicBezTo>
                  <a:cubicBezTo>
                    <a:pt x="718" y="1313"/>
                    <a:pt x="547" y="1176"/>
                    <a:pt x="315" y="1129"/>
                  </a:cubicBezTo>
                  <a:cubicBezTo>
                    <a:pt x="205" y="1108"/>
                    <a:pt x="96" y="1067"/>
                    <a:pt x="0" y="1016"/>
                  </a:cubicBezTo>
                  <a:lnTo>
                    <a:pt x="0" y="1231"/>
                  </a:lnTo>
                  <a:cubicBezTo>
                    <a:pt x="62" y="1255"/>
                    <a:pt x="130" y="1279"/>
                    <a:pt x="199" y="1296"/>
                  </a:cubicBezTo>
                  <a:cubicBezTo>
                    <a:pt x="369" y="1334"/>
                    <a:pt x="520" y="1402"/>
                    <a:pt x="656" y="1511"/>
                  </a:cubicBezTo>
                  <a:cubicBezTo>
                    <a:pt x="872" y="1689"/>
                    <a:pt x="1104" y="1802"/>
                    <a:pt x="1391" y="1812"/>
                  </a:cubicBezTo>
                  <a:cubicBezTo>
                    <a:pt x="1420" y="1813"/>
                    <a:pt x="1449" y="1814"/>
                    <a:pt x="1478" y="1814"/>
                  </a:cubicBezTo>
                  <a:cubicBezTo>
                    <a:pt x="1580" y="1814"/>
                    <a:pt x="1674" y="1800"/>
                    <a:pt x="1746" y="1710"/>
                  </a:cubicBezTo>
                  <a:cubicBezTo>
                    <a:pt x="1835" y="1593"/>
                    <a:pt x="1781" y="1470"/>
                    <a:pt x="1729" y="1354"/>
                  </a:cubicBezTo>
                  <a:cubicBezTo>
                    <a:pt x="1699" y="1289"/>
                    <a:pt x="1661" y="1228"/>
                    <a:pt x="1617" y="1166"/>
                  </a:cubicBezTo>
                  <a:cubicBezTo>
                    <a:pt x="1446" y="913"/>
                    <a:pt x="1224" y="708"/>
                    <a:pt x="984" y="524"/>
                  </a:cubicBezTo>
                  <a:cubicBezTo>
                    <a:pt x="732" y="329"/>
                    <a:pt x="465" y="162"/>
                    <a:pt x="192" y="1"/>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0" name="Google Shape;3098;p40">
              <a:extLst>
                <a:ext uri="{FF2B5EF4-FFF2-40B4-BE49-F238E27FC236}">
                  <a16:creationId xmlns:a16="http://schemas.microsoft.com/office/drawing/2014/main" id="{8E0C40B4-54C5-6AE0-C63F-AFF7C3216D7E}"/>
                </a:ext>
              </a:extLst>
            </p:cNvPr>
            <p:cNvSpPr/>
            <p:nvPr/>
          </p:nvSpPr>
          <p:spPr>
            <a:xfrm rot="-290060">
              <a:off x="4678686" y="5050088"/>
              <a:ext cx="9096" cy="40"/>
            </a:xfrm>
            <a:custGeom>
              <a:avLst/>
              <a:gdLst/>
              <a:ahLst/>
              <a:cxnLst/>
              <a:rect l="l" t="t" r="r" b="b"/>
              <a:pathLst>
                <a:path w="233" h="1" extrusionOk="0">
                  <a:moveTo>
                    <a:pt x="1" y="0"/>
                  </a:moveTo>
                  <a:lnTo>
                    <a:pt x="1" y="0"/>
                  </a:lnTo>
                  <a:lnTo>
                    <a:pt x="233" y="0"/>
                  </a:lnTo>
                  <a:lnTo>
                    <a:pt x="233"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1" name="Google Shape;3099;p40">
              <a:extLst>
                <a:ext uri="{FF2B5EF4-FFF2-40B4-BE49-F238E27FC236}">
                  <a16:creationId xmlns:a16="http://schemas.microsoft.com/office/drawing/2014/main" id="{339DB4C5-46E3-93D2-F52A-AF1BCE05C5F8}"/>
                </a:ext>
              </a:extLst>
            </p:cNvPr>
            <p:cNvSpPr/>
            <p:nvPr/>
          </p:nvSpPr>
          <p:spPr>
            <a:xfrm rot="-290060">
              <a:off x="4612206" y="5055644"/>
              <a:ext cx="10736" cy="40"/>
            </a:xfrm>
            <a:custGeom>
              <a:avLst/>
              <a:gdLst/>
              <a:ahLst/>
              <a:cxnLst/>
              <a:rect l="l" t="t" r="r" b="b"/>
              <a:pathLst>
                <a:path w="275" h="1" extrusionOk="0">
                  <a:moveTo>
                    <a:pt x="1" y="0"/>
                  </a:moveTo>
                  <a:lnTo>
                    <a:pt x="1" y="0"/>
                  </a:lnTo>
                  <a:lnTo>
                    <a:pt x="274" y="0"/>
                  </a:lnTo>
                  <a:lnTo>
                    <a:pt x="274"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2" name="Google Shape;3100;p40">
              <a:extLst>
                <a:ext uri="{FF2B5EF4-FFF2-40B4-BE49-F238E27FC236}">
                  <a16:creationId xmlns:a16="http://schemas.microsoft.com/office/drawing/2014/main" id="{7495D1AE-131F-0A07-7F58-03212CD63C29}"/>
                </a:ext>
              </a:extLst>
            </p:cNvPr>
            <p:cNvSpPr/>
            <p:nvPr/>
          </p:nvSpPr>
          <p:spPr>
            <a:xfrm rot="-290060">
              <a:off x="4583483" y="4994865"/>
              <a:ext cx="106108" cy="59379"/>
            </a:xfrm>
            <a:custGeom>
              <a:avLst/>
              <a:gdLst/>
              <a:ahLst/>
              <a:cxnLst/>
              <a:rect l="l" t="t" r="r" b="b"/>
              <a:pathLst>
                <a:path w="2718" h="1477" extrusionOk="0">
                  <a:moveTo>
                    <a:pt x="334" y="0"/>
                  </a:moveTo>
                  <a:cubicBezTo>
                    <a:pt x="144" y="0"/>
                    <a:pt x="17" y="138"/>
                    <a:pt x="11" y="335"/>
                  </a:cubicBezTo>
                  <a:cubicBezTo>
                    <a:pt x="1" y="609"/>
                    <a:pt x="141" y="824"/>
                    <a:pt x="312" y="1015"/>
                  </a:cubicBezTo>
                  <a:cubicBezTo>
                    <a:pt x="459" y="1179"/>
                    <a:pt x="616" y="1333"/>
                    <a:pt x="780" y="1473"/>
                  </a:cubicBezTo>
                  <a:lnTo>
                    <a:pt x="1053" y="1473"/>
                  </a:lnTo>
                  <a:cubicBezTo>
                    <a:pt x="903" y="1367"/>
                    <a:pt x="766" y="1248"/>
                    <a:pt x="633" y="1128"/>
                  </a:cubicBezTo>
                  <a:cubicBezTo>
                    <a:pt x="445" y="957"/>
                    <a:pt x="284" y="755"/>
                    <a:pt x="192" y="513"/>
                  </a:cubicBezTo>
                  <a:cubicBezTo>
                    <a:pt x="154" y="410"/>
                    <a:pt x="137" y="308"/>
                    <a:pt x="219" y="222"/>
                  </a:cubicBezTo>
                  <a:cubicBezTo>
                    <a:pt x="258" y="183"/>
                    <a:pt x="302" y="168"/>
                    <a:pt x="348" y="168"/>
                  </a:cubicBezTo>
                  <a:cubicBezTo>
                    <a:pt x="393" y="168"/>
                    <a:pt x="439" y="182"/>
                    <a:pt x="482" y="198"/>
                  </a:cubicBezTo>
                  <a:cubicBezTo>
                    <a:pt x="1248" y="479"/>
                    <a:pt x="1979" y="803"/>
                    <a:pt x="2488" y="1476"/>
                  </a:cubicBezTo>
                  <a:lnTo>
                    <a:pt x="2717" y="1476"/>
                  </a:lnTo>
                  <a:cubicBezTo>
                    <a:pt x="2710" y="1463"/>
                    <a:pt x="2697" y="1456"/>
                    <a:pt x="2687" y="1439"/>
                  </a:cubicBezTo>
                  <a:cubicBezTo>
                    <a:pt x="2174" y="718"/>
                    <a:pt x="1422" y="352"/>
                    <a:pt x="629" y="58"/>
                  </a:cubicBezTo>
                  <a:cubicBezTo>
                    <a:pt x="551" y="28"/>
                    <a:pt x="472" y="17"/>
                    <a:pt x="387" y="4"/>
                  </a:cubicBezTo>
                  <a:cubicBezTo>
                    <a:pt x="369" y="1"/>
                    <a:pt x="351" y="0"/>
                    <a:pt x="334"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3" name="Google Shape;3101;p40">
              <a:extLst>
                <a:ext uri="{FF2B5EF4-FFF2-40B4-BE49-F238E27FC236}">
                  <a16:creationId xmlns:a16="http://schemas.microsoft.com/office/drawing/2014/main" id="{6AE0678D-1F7B-756E-863F-FC344DC7C246}"/>
                </a:ext>
              </a:extLst>
            </p:cNvPr>
            <p:cNvSpPr/>
            <p:nvPr/>
          </p:nvSpPr>
          <p:spPr>
            <a:xfrm rot="-290060">
              <a:off x="4861361" y="4770517"/>
              <a:ext cx="88774" cy="94234"/>
            </a:xfrm>
            <a:custGeom>
              <a:avLst/>
              <a:gdLst/>
              <a:ahLst/>
              <a:cxnLst/>
              <a:rect l="l" t="t" r="r" b="b"/>
              <a:pathLst>
                <a:path w="2274" h="2344" extrusionOk="0">
                  <a:moveTo>
                    <a:pt x="175" y="0"/>
                  </a:moveTo>
                  <a:cubicBezTo>
                    <a:pt x="127" y="0"/>
                    <a:pt x="83" y="13"/>
                    <a:pt x="52" y="61"/>
                  </a:cubicBezTo>
                  <a:cubicBezTo>
                    <a:pt x="1" y="136"/>
                    <a:pt x="28" y="211"/>
                    <a:pt x="66" y="283"/>
                  </a:cubicBezTo>
                  <a:cubicBezTo>
                    <a:pt x="100" y="344"/>
                    <a:pt x="134" y="399"/>
                    <a:pt x="178" y="454"/>
                  </a:cubicBezTo>
                  <a:cubicBezTo>
                    <a:pt x="356" y="700"/>
                    <a:pt x="578" y="905"/>
                    <a:pt x="804" y="1103"/>
                  </a:cubicBezTo>
                  <a:cubicBezTo>
                    <a:pt x="1282" y="1530"/>
                    <a:pt x="1778" y="1937"/>
                    <a:pt x="2273" y="2343"/>
                  </a:cubicBezTo>
                  <a:cubicBezTo>
                    <a:pt x="2270" y="2333"/>
                    <a:pt x="2266" y="2323"/>
                    <a:pt x="2263" y="2312"/>
                  </a:cubicBezTo>
                  <a:cubicBezTo>
                    <a:pt x="2232" y="2230"/>
                    <a:pt x="2198" y="2142"/>
                    <a:pt x="2167" y="2049"/>
                  </a:cubicBezTo>
                  <a:cubicBezTo>
                    <a:pt x="1699" y="1660"/>
                    <a:pt x="1227" y="1267"/>
                    <a:pt x="776" y="860"/>
                  </a:cubicBezTo>
                  <a:cubicBezTo>
                    <a:pt x="554" y="659"/>
                    <a:pt x="349" y="447"/>
                    <a:pt x="185" y="170"/>
                  </a:cubicBezTo>
                  <a:cubicBezTo>
                    <a:pt x="191" y="170"/>
                    <a:pt x="197" y="169"/>
                    <a:pt x="203" y="169"/>
                  </a:cubicBezTo>
                  <a:cubicBezTo>
                    <a:pt x="313" y="169"/>
                    <a:pt x="387" y="227"/>
                    <a:pt x="459" y="266"/>
                  </a:cubicBezTo>
                  <a:cubicBezTo>
                    <a:pt x="838" y="481"/>
                    <a:pt x="1162" y="775"/>
                    <a:pt x="1518" y="1028"/>
                  </a:cubicBezTo>
                  <a:cubicBezTo>
                    <a:pt x="1726" y="1178"/>
                    <a:pt x="1931" y="1332"/>
                    <a:pt x="2136" y="1489"/>
                  </a:cubicBezTo>
                  <a:cubicBezTo>
                    <a:pt x="2147" y="1479"/>
                    <a:pt x="2150" y="1475"/>
                    <a:pt x="2153" y="1462"/>
                  </a:cubicBezTo>
                  <a:cubicBezTo>
                    <a:pt x="2164" y="1434"/>
                    <a:pt x="2147" y="1400"/>
                    <a:pt x="2153" y="1369"/>
                  </a:cubicBezTo>
                  <a:cubicBezTo>
                    <a:pt x="2164" y="1342"/>
                    <a:pt x="2184" y="1342"/>
                    <a:pt x="2194" y="1315"/>
                  </a:cubicBezTo>
                  <a:cubicBezTo>
                    <a:pt x="2013" y="1181"/>
                    <a:pt x="1829" y="1052"/>
                    <a:pt x="1655" y="915"/>
                  </a:cubicBezTo>
                  <a:cubicBezTo>
                    <a:pt x="1306" y="648"/>
                    <a:pt x="971" y="368"/>
                    <a:pt x="592" y="153"/>
                  </a:cubicBezTo>
                  <a:cubicBezTo>
                    <a:pt x="489" y="91"/>
                    <a:pt x="387" y="26"/>
                    <a:pt x="267" y="9"/>
                  </a:cubicBezTo>
                  <a:cubicBezTo>
                    <a:pt x="237" y="5"/>
                    <a:pt x="205" y="0"/>
                    <a:pt x="175"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4" name="Google Shape;3102;p40">
              <a:extLst>
                <a:ext uri="{FF2B5EF4-FFF2-40B4-BE49-F238E27FC236}">
                  <a16:creationId xmlns:a16="http://schemas.microsoft.com/office/drawing/2014/main" id="{0E217533-C0CF-9643-8E53-A3D18C46F49D}"/>
                </a:ext>
              </a:extLst>
            </p:cNvPr>
            <p:cNvSpPr/>
            <p:nvPr/>
          </p:nvSpPr>
          <p:spPr>
            <a:xfrm rot="-290060">
              <a:off x="4915542" y="5030072"/>
              <a:ext cx="8471" cy="40"/>
            </a:xfrm>
            <a:custGeom>
              <a:avLst/>
              <a:gdLst/>
              <a:ahLst/>
              <a:cxnLst/>
              <a:rect l="l" t="t" r="r" b="b"/>
              <a:pathLst>
                <a:path w="217" h="1" extrusionOk="0">
                  <a:moveTo>
                    <a:pt x="1" y="0"/>
                  </a:moveTo>
                  <a:lnTo>
                    <a:pt x="1" y="0"/>
                  </a:lnTo>
                  <a:lnTo>
                    <a:pt x="216" y="0"/>
                  </a:lnTo>
                  <a:lnTo>
                    <a:pt x="216"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5" name="Google Shape;3103;p40">
              <a:extLst>
                <a:ext uri="{FF2B5EF4-FFF2-40B4-BE49-F238E27FC236}">
                  <a16:creationId xmlns:a16="http://schemas.microsoft.com/office/drawing/2014/main" id="{9498CA58-3A97-2BD7-DEF0-BE189673F397}"/>
                </a:ext>
              </a:extLst>
            </p:cNvPr>
            <p:cNvSpPr/>
            <p:nvPr/>
          </p:nvSpPr>
          <p:spPr>
            <a:xfrm rot="-290060">
              <a:off x="4859873" y="5034666"/>
              <a:ext cx="11243" cy="40"/>
            </a:xfrm>
            <a:custGeom>
              <a:avLst/>
              <a:gdLst/>
              <a:ahLst/>
              <a:cxnLst/>
              <a:rect l="l" t="t" r="r" b="b"/>
              <a:pathLst>
                <a:path w="288" h="1" extrusionOk="0">
                  <a:moveTo>
                    <a:pt x="0" y="0"/>
                  </a:moveTo>
                  <a:lnTo>
                    <a:pt x="0" y="0"/>
                  </a:lnTo>
                  <a:lnTo>
                    <a:pt x="287" y="0"/>
                  </a:lnTo>
                  <a:lnTo>
                    <a:pt x="287" y="0"/>
                  </a:ln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6" name="Google Shape;3104;p40">
              <a:extLst>
                <a:ext uri="{FF2B5EF4-FFF2-40B4-BE49-F238E27FC236}">
                  <a16:creationId xmlns:a16="http://schemas.microsoft.com/office/drawing/2014/main" id="{E27C8938-B0D6-F988-B544-B0B2D843C0B2}"/>
                </a:ext>
              </a:extLst>
            </p:cNvPr>
            <p:cNvSpPr/>
            <p:nvPr/>
          </p:nvSpPr>
          <p:spPr>
            <a:xfrm rot="-290060">
              <a:off x="4802501" y="4955027"/>
              <a:ext cx="123558" cy="79882"/>
            </a:xfrm>
            <a:custGeom>
              <a:avLst/>
              <a:gdLst/>
              <a:ahLst/>
              <a:cxnLst/>
              <a:rect l="l" t="t" r="r" b="b"/>
              <a:pathLst>
                <a:path w="3165" h="1987" extrusionOk="0">
                  <a:moveTo>
                    <a:pt x="457" y="0"/>
                  </a:moveTo>
                  <a:cubicBezTo>
                    <a:pt x="265" y="0"/>
                    <a:pt x="138" y="68"/>
                    <a:pt x="76" y="182"/>
                  </a:cubicBezTo>
                  <a:cubicBezTo>
                    <a:pt x="0" y="325"/>
                    <a:pt x="59" y="442"/>
                    <a:pt x="137" y="558"/>
                  </a:cubicBezTo>
                  <a:cubicBezTo>
                    <a:pt x="154" y="585"/>
                    <a:pt x="171" y="609"/>
                    <a:pt x="192" y="633"/>
                  </a:cubicBezTo>
                  <a:cubicBezTo>
                    <a:pt x="612" y="1104"/>
                    <a:pt x="1039" y="1573"/>
                    <a:pt x="1521" y="1979"/>
                  </a:cubicBezTo>
                  <a:lnTo>
                    <a:pt x="1808" y="1979"/>
                  </a:lnTo>
                  <a:cubicBezTo>
                    <a:pt x="1647" y="1880"/>
                    <a:pt x="1504" y="1754"/>
                    <a:pt x="1371" y="1617"/>
                  </a:cubicBezTo>
                  <a:cubicBezTo>
                    <a:pt x="1026" y="1265"/>
                    <a:pt x="663" y="930"/>
                    <a:pt x="346" y="551"/>
                  </a:cubicBezTo>
                  <a:cubicBezTo>
                    <a:pt x="325" y="520"/>
                    <a:pt x="298" y="496"/>
                    <a:pt x="281" y="465"/>
                  </a:cubicBezTo>
                  <a:cubicBezTo>
                    <a:pt x="236" y="401"/>
                    <a:pt x="192" y="329"/>
                    <a:pt x="246" y="250"/>
                  </a:cubicBezTo>
                  <a:cubicBezTo>
                    <a:pt x="292" y="191"/>
                    <a:pt x="354" y="166"/>
                    <a:pt x="423" y="166"/>
                  </a:cubicBezTo>
                  <a:cubicBezTo>
                    <a:pt x="443" y="166"/>
                    <a:pt x="462" y="168"/>
                    <a:pt x="482" y="172"/>
                  </a:cubicBezTo>
                  <a:cubicBezTo>
                    <a:pt x="964" y="267"/>
                    <a:pt x="1388" y="496"/>
                    <a:pt x="1747" y="824"/>
                  </a:cubicBezTo>
                  <a:cubicBezTo>
                    <a:pt x="2092" y="1139"/>
                    <a:pt x="2396" y="1494"/>
                    <a:pt x="2768" y="1784"/>
                  </a:cubicBezTo>
                  <a:cubicBezTo>
                    <a:pt x="2837" y="1839"/>
                    <a:pt x="2895" y="1914"/>
                    <a:pt x="2953" y="1986"/>
                  </a:cubicBezTo>
                  <a:lnTo>
                    <a:pt x="3165" y="1986"/>
                  </a:lnTo>
                  <a:cubicBezTo>
                    <a:pt x="3144" y="1952"/>
                    <a:pt x="3113" y="1921"/>
                    <a:pt x="3089" y="1887"/>
                  </a:cubicBezTo>
                  <a:cubicBezTo>
                    <a:pt x="2748" y="1508"/>
                    <a:pt x="2338" y="1200"/>
                    <a:pt x="1996" y="824"/>
                  </a:cubicBezTo>
                  <a:cubicBezTo>
                    <a:pt x="1733" y="537"/>
                    <a:pt x="1408" y="332"/>
                    <a:pt x="1056" y="175"/>
                  </a:cubicBezTo>
                  <a:cubicBezTo>
                    <a:pt x="862" y="90"/>
                    <a:pt x="663" y="14"/>
                    <a:pt x="486" y="1"/>
                  </a:cubicBezTo>
                  <a:cubicBezTo>
                    <a:pt x="476" y="0"/>
                    <a:pt x="467" y="0"/>
                    <a:pt x="457" y="0"/>
                  </a:cubicBezTo>
                  <a:close/>
                </a:path>
              </a:pathLst>
            </a:custGeom>
            <a:solidFill>
              <a:srgbClr val="FAF9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grpSp>
        <p:nvGrpSpPr>
          <p:cNvPr id="97" name="Google Shape;3105;p40">
            <a:extLst>
              <a:ext uri="{FF2B5EF4-FFF2-40B4-BE49-F238E27FC236}">
                <a16:creationId xmlns:a16="http://schemas.microsoft.com/office/drawing/2014/main" id="{7BC282EA-EC72-A91F-5B4F-E22983F77CE3}"/>
              </a:ext>
            </a:extLst>
          </p:cNvPr>
          <p:cNvGrpSpPr/>
          <p:nvPr/>
        </p:nvGrpSpPr>
        <p:grpSpPr>
          <a:xfrm>
            <a:off x="5091284" y="5571459"/>
            <a:ext cx="762084" cy="323951"/>
            <a:chOff x="5928869" y="4507246"/>
            <a:chExt cx="762084" cy="323951"/>
          </a:xfrm>
        </p:grpSpPr>
        <p:sp>
          <p:nvSpPr>
            <p:cNvPr id="98" name="Google Shape;3106;p40">
              <a:extLst>
                <a:ext uri="{FF2B5EF4-FFF2-40B4-BE49-F238E27FC236}">
                  <a16:creationId xmlns:a16="http://schemas.microsoft.com/office/drawing/2014/main" id="{ABFEC5F5-8F89-8BCE-1F92-635B939D5896}"/>
                </a:ext>
              </a:extLst>
            </p:cNvPr>
            <p:cNvSpPr/>
            <p:nvPr/>
          </p:nvSpPr>
          <p:spPr>
            <a:xfrm rot="-640825">
              <a:off x="5936701" y="4687865"/>
              <a:ext cx="321265" cy="114554"/>
            </a:xfrm>
            <a:custGeom>
              <a:avLst/>
              <a:gdLst/>
              <a:ahLst/>
              <a:cxnLst/>
              <a:rect l="l" t="t" r="r" b="b"/>
              <a:pathLst>
                <a:path w="5135" h="1831" extrusionOk="0">
                  <a:moveTo>
                    <a:pt x="3350" y="251"/>
                  </a:moveTo>
                  <a:cubicBezTo>
                    <a:pt x="3389" y="251"/>
                    <a:pt x="3428" y="263"/>
                    <a:pt x="3459" y="290"/>
                  </a:cubicBezTo>
                  <a:cubicBezTo>
                    <a:pt x="3527" y="351"/>
                    <a:pt x="3517" y="488"/>
                    <a:pt x="3510" y="574"/>
                  </a:cubicBezTo>
                  <a:cubicBezTo>
                    <a:pt x="3496" y="714"/>
                    <a:pt x="3448" y="850"/>
                    <a:pt x="3380" y="973"/>
                  </a:cubicBezTo>
                  <a:cubicBezTo>
                    <a:pt x="3260" y="912"/>
                    <a:pt x="3168" y="823"/>
                    <a:pt x="3124" y="679"/>
                  </a:cubicBezTo>
                  <a:cubicBezTo>
                    <a:pt x="3086" y="550"/>
                    <a:pt x="3117" y="372"/>
                    <a:pt x="3236" y="286"/>
                  </a:cubicBezTo>
                  <a:cubicBezTo>
                    <a:pt x="3268" y="264"/>
                    <a:pt x="3309" y="251"/>
                    <a:pt x="3350" y="251"/>
                  </a:cubicBezTo>
                  <a:close/>
                  <a:moveTo>
                    <a:pt x="1826" y="459"/>
                  </a:moveTo>
                  <a:cubicBezTo>
                    <a:pt x="1863" y="459"/>
                    <a:pt x="1901" y="473"/>
                    <a:pt x="1941" y="509"/>
                  </a:cubicBezTo>
                  <a:cubicBezTo>
                    <a:pt x="2051" y="608"/>
                    <a:pt x="2027" y="809"/>
                    <a:pt x="1989" y="936"/>
                  </a:cubicBezTo>
                  <a:cubicBezTo>
                    <a:pt x="1941" y="1086"/>
                    <a:pt x="1839" y="1216"/>
                    <a:pt x="1709" y="1305"/>
                  </a:cubicBezTo>
                  <a:cubicBezTo>
                    <a:pt x="1671" y="1267"/>
                    <a:pt x="1641" y="1219"/>
                    <a:pt x="1620" y="1172"/>
                  </a:cubicBezTo>
                  <a:cubicBezTo>
                    <a:pt x="1555" y="1038"/>
                    <a:pt x="1545" y="881"/>
                    <a:pt x="1579" y="741"/>
                  </a:cubicBezTo>
                  <a:cubicBezTo>
                    <a:pt x="1608" y="625"/>
                    <a:pt x="1704" y="459"/>
                    <a:pt x="1826" y="459"/>
                  </a:cubicBezTo>
                  <a:close/>
                  <a:moveTo>
                    <a:pt x="3244" y="1"/>
                  </a:moveTo>
                  <a:cubicBezTo>
                    <a:pt x="3178" y="1"/>
                    <a:pt x="3112" y="23"/>
                    <a:pt x="3055" y="75"/>
                  </a:cubicBezTo>
                  <a:cubicBezTo>
                    <a:pt x="2734" y="368"/>
                    <a:pt x="2987" y="891"/>
                    <a:pt x="3288" y="1120"/>
                  </a:cubicBezTo>
                  <a:cubicBezTo>
                    <a:pt x="3240" y="1175"/>
                    <a:pt x="3192" y="1233"/>
                    <a:pt x="3137" y="1277"/>
                  </a:cubicBezTo>
                  <a:cubicBezTo>
                    <a:pt x="2936" y="1459"/>
                    <a:pt x="2676" y="1575"/>
                    <a:pt x="2406" y="1578"/>
                  </a:cubicBezTo>
                  <a:cubicBezTo>
                    <a:pt x="2399" y="1578"/>
                    <a:pt x="2392" y="1578"/>
                    <a:pt x="2385" y="1578"/>
                  </a:cubicBezTo>
                  <a:cubicBezTo>
                    <a:pt x="2237" y="1578"/>
                    <a:pt x="2075" y="1544"/>
                    <a:pt x="1934" y="1472"/>
                  </a:cubicBezTo>
                  <a:cubicBezTo>
                    <a:pt x="2170" y="1257"/>
                    <a:pt x="2276" y="919"/>
                    <a:pt x="2170" y="604"/>
                  </a:cubicBezTo>
                  <a:cubicBezTo>
                    <a:pt x="2105" y="423"/>
                    <a:pt x="1952" y="225"/>
                    <a:pt x="1750" y="208"/>
                  </a:cubicBezTo>
                  <a:cubicBezTo>
                    <a:pt x="1742" y="207"/>
                    <a:pt x="1733" y="207"/>
                    <a:pt x="1725" y="207"/>
                  </a:cubicBezTo>
                  <a:cubicBezTo>
                    <a:pt x="1540" y="207"/>
                    <a:pt x="1440" y="389"/>
                    <a:pt x="1395" y="550"/>
                  </a:cubicBezTo>
                  <a:cubicBezTo>
                    <a:pt x="1313" y="840"/>
                    <a:pt x="1401" y="1137"/>
                    <a:pt x="1583" y="1373"/>
                  </a:cubicBezTo>
                  <a:cubicBezTo>
                    <a:pt x="1454" y="1431"/>
                    <a:pt x="1312" y="1459"/>
                    <a:pt x="1170" y="1459"/>
                  </a:cubicBezTo>
                  <a:cubicBezTo>
                    <a:pt x="1002" y="1459"/>
                    <a:pt x="834" y="1420"/>
                    <a:pt x="687" y="1346"/>
                  </a:cubicBezTo>
                  <a:cubicBezTo>
                    <a:pt x="352" y="1175"/>
                    <a:pt x="202" y="796"/>
                    <a:pt x="424" y="468"/>
                  </a:cubicBezTo>
                  <a:cubicBezTo>
                    <a:pt x="469" y="400"/>
                    <a:pt x="360" y="236"/>
                    <a:pt x="286" y="236"/>
                  </a:cubicBezTo>
                  <a:cubicBezTo>
                    <a:pt x="271" y="236"/>
                    <a:pt x="257" y="243"/>
                    <a:pt x="246" y="259"/>
                  </a:cubicBezTo>
                  <a:cubicBezTo>
                    <a:pt x="0" y="625"/>
                    <a:pt x="147" y="1113"/>
                    <a:pt x="451" y="1394"/>
                  </a:cubicBezTo>
                  <a:cubicBezTo>
                    <a:pt x="671" y="1599"/>
                    <a:pt x="971" y="1711"/>
                    <a:pt x="1270" y="1711"/>
                  </a:cubicBezTo>
                  <a:cubicBezTo>
                    <a:pt x="1412" y="1711"/>
                    <a:pt x="1555" y="1686"/>
                    <a:pt x="1688" y="1633"/>
                  </a:cubicBezTo>
                  <a:cubicBezTo>
                    <a:pt x="1723" y="1619"/>
                    <a:pt x="1753" y="1602"/>
                    <a:pt x="1788" y="1585"/>
                  </a:cubicBezTo>
                  <a:cubicBezTo>
                    <a:pt x="1822" y="1612"/>
                    <a:pt x="1859" y="1643"/>
                    <a:pt x="1893" y="1664"/>
                  </a:cubicBezTo>
                  <a:cubicBezTo>
                    <a:pt x="2075" y="1776"/>
                    <a:pt x="2279" y="1831"/>
                    <a:pt x="2485" y="1831"/>
                  </a:cubicBezTo>
                  <a:cubicBezTo>
                    <a:pt x="2685" y="1831"/>
                    <a:pt x="2887" y="1779"/>
                    <a:pt x="3069" y="1677"/>
                  </a:cubicBezTo>
                  <a:cubicBezTo>
                    <a:pt x="3254" y="1575"/>
                    <a:pt x="3411" y="1424"/>
                    <a:pt x="3527" y="1250"/>
                  </a:cubicBezTo>
                  <a:cubicBezTo>
                    <a:pt x="3685" y="1309"/>
                    <a:pt x="3857" y="1332"/>
                    <a:pt x="4032" y="1332"/>
                  </a:cubicBezTo>
                  <a:cubicBezTo>
                    <a:pt x="4376" y="1332"/>
                    <a:pt x="4734" y="1243"/>
                    <a:pt x="5037" y="1154"/>
                  </a:cubicBezTo>
                  <a:cubicBezTo>
                    <a:pt x="5135" y="1122"/>
                    <a:pt x="5018" y="900"/>
                    <a:pt x="4930" y="900"/>
                  </a:cubicBezTo>
                  <a:cubicBezTo>
                    <a:pt x="4926" y="900"/>
                    <a:pt x="4922" y="900"/>
                    <a:pt x="4918" y="902"/>
                  </a:cubicBezTo>
                  <a:cubicBezTo>
                    <a:pt x="4586" y="1001"/>
                    <a:pt x="4234" y="1072"/>
                    <a:pt x="3886" y="1072"/>
                  </a:cubicBezTo>
                  <a:cubicBezTo>
                    <a:pt x="3804" y="1072"/>
                    <a:pt x="3715" y="1066"/>
                    <a:pt x="3623" y="1048"/>
                  </a:cubicBezTo>
                  <a:cubicBezTo>
                    <a:pt x="3667" y="949"/>
                    <a:pt x="3691" y="843"/>
                    <a:pt x="3705" y="738"/>
                  </a:cubicBezTo>
                  <a:cubicBezTo>
                    <a:pt x="3725" y="533"/>
                    <a:pt x="3687" y="314"/>
                    <a:pt x="3547" y="150"/>
                  </a:cubicBezTo>
                  <a:cubicBezTo>
                    <a:pt x="3470" y="64"/>
                    <a:pt x="3356" y="1"/>
                    <a:pt x="3244"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9" name="Google Shape;3107;p40">
              <a:extLst>
                <a:ext uri="{FF2B5EF4-FFF2-40B4-BE49-F238E27FC236}">
                  <a16:creationId xmlns:a16="http://schemas.microsoft.com/office/drawing/2014/main" id="{B004EF5B-454E-37AE-1EB6-CF3CF3830D87}"/>
                </a:ext>
              </a:extLst>
            </p:cNvPr>
            <p:cNvSpPr/>
            <p:nvPr/>
          </p:nvSpPr>
          <p:spPr>
            <a:xfrm rot="-640825">
              <a:off x="6373430" y="4534671"/>
              <a:ext cx="308127" cy="130195"/>
            </a:xfrm>
            <a:custGeom>
              <a:avLst/>
              <a:gdLst/>
              <a:ahLst/>
              <a:cxnLst/>
              <a:rect l="l" t="t" r="r" b="b"/>
              <a:pathLst>
                <a:path w="4925" h="2081" extrusionOk="0">
                  <a:moveTo>
                    <a:pt x="3124" y="529"/>
                  </a:moveTo>
                  <a:cubicBezTo>
                    <a:pt x="3192" y="532"/>
                    <a:pt x="3250" y="645"/>
                    <a:pt x="3278" y="689"/>
                  </a:cubicBezTo>
                  <a:cubicBezTo>
                    <a:pt x="3325" y="771"/>
                    <a:pt x="3349" y="860"/>
                    <a:pt x="3360" y="952"/>
                  </a:cubicBezTo>
                  <a:cubicBezTo>
                    <a:pt x="3380" y="1113"/>
                    <a:pt x="3349" y="1263"/>
                    <a:pt x="3284" y="1390"/>
                  </a:cubicBezTo>
                  <a:cubicBezTo>
                    <a:pt x="3120" y="1304"/>
                    <a:pt x="2991" y="1140"/>
                    <a:pt x="2956" y="932"/>
                  </a:cubicBezTo>
                  <a:cubicBezTo>
                    <a:pt x="2943" y="853"/>
                    <a:pt x="2950" y="771"/>
                    <a:pt x="2977" y="699"/>
                  </a:cubicBezTo>
                  <a:cubicBezTo>
                    <a:pt x="2994" y="648"/>
                    <a:pt x="3059" y="529"/>
                    <a:pt x="3124" y="529"/>
                  </a:cubicBezTo>
                  <a:close/>
                  <a:moveTo>
                    <a:pt x="1607" y="757"/>
                  </a:moveTo>
                  <a:cubicBezTo>
                    <a:pt x="1680" y="757"/>
                    <a:pt x="1730" y="858"/>
                    <a:pt x="1754" y="922"/>
                  </a:cubicBezTo>
                  <a:cubicBezTo>
                    <a:pt x="1825" y="1133"/>
                    <a:pt x="1757" y="1335"/>
                    <a:pt x="1624" y="1499"/>
                  </a:cubicBezTo>
                  <a:cubicBezTo>
                    <a:pt x="1607" y="1472"/>
                    <a:pt x="1586" y="1448"/>
                    <a:pt x="1569" y="1420"/>
                  </a:cubicBezTo>
                  <a:cubicBezTo>
                    <a:pt x="1487" y="1291"/>
                    <a:pt x="1422" y="1120"/>
                    <a:pt x="1449" y="959"/>
                  </a:cubicBezTo>
                  <a:cubicBezTo>
                    <a:pt x="1463" y="891"/>
                    <a:pt x="1497" y="802"/>
                    <a:pt x="1566" y="768"/>
                  </a:cubicBezTo>
                  <a:cubicBezTo>
                    <a:pt x="1580" y="761"/>
                    <a:pt x="1594" y="757"/>
                    <a:pt x="1607" y="757"/>
                  </a:cubicBezTo>
                  <a:close/>
                  <a:moveTo>
                    <a:pt x="4401" y="1"/>
                  </a:moveTo>
                  <a:cubicBezTo>
                    <a:pt x="4384" y="1"/>
                    <a:pt x="4368" y="3"/>
                    <a:pt x="4354" y="9"/>
                  </a:cubicBezTo>
                  <a:cubicBezTo>
                    <a:pt x="4303" y="26"/>
                    <a:pt x="4282" y="67"/>
                    <a:pt x="4327" y="112"/>
                  </a:cubicBezTo>
                  <a:cubicBezTo>
                    <a:pt x="4576" y="320"/>
                    <a:pt x="4597" y="686"/>
                    <a:pt x="4443" y="959"/>
                  </a:cubicBezTo>
                  <a:cubicBezTo>
                    <a:pt x="4286" y="1233"/>
                    <a:pt x="3981" y="1431"/>
                    <a:pt x="3667" y="1465"/>
                  </a:cubicBezTo>
                  <a:cubicBezTo>
                    <a:pt x="3647" y="1467"/>
                    <a:pt x="3627" y="1467"/>
                    <a:pt x="3608" y="1467"/>
                  </a:cubicBezTo>
                  <a:cubicBezTo>
                    <a:pt x="3589" y="1467"/>
                    <a:pt x="3570" y="1467"/>
                    <a:pt x="3551" y="1465"/>
                  </a:cubicBezTo>
                  <a:cubicBezTo>
                    <a:pt x="3626" y="1308"/>
                    <a:pt x="3657" y="1130"/>
                    <a:pt x="3633" y="952"/>
                  </a:cubicBezTo>
                  <a:cubicBezTo>
                    <a:pt x="3602" y="744"/>
                    <a:pt x="3483" y="532"/>
                    <a:pt x="3298" y="426"/>
                  </a:cubicBezTo>
                  <a:cubicBezTo>
                    <a:pt x="3226" y="386"/>
                    <a:pt x="3144" y="364"/>
                    <a:pt x="3064" y="364"/>
                  </a:cubicBezTo>
                  <a:cubicBezTo>
                    <a:pt x="2957" y="364"/>
                    <a:pt x="2854" y="403"/>
                    <a:pt x="2782" y="491"/>
                  </a:cubicBezTo>
                  <a:cubicBezTo>
                    <a:pt x="2502" y="833"/>
                    <a:pt x="2803" y="1315"/>
                    <a:pt x="3127" y="1496"/>
                  </a:cubicBezTo>
                  <a:cubicBezTo>
                    <a:pt x="3155" y="1506"/>
                    <a:pt x="3178" y="1520"/>
                    <a:pt x="3199" y="1530"/>
                  </a:cubicBezTo>
                  <a:cubicBezTo>
                    <a:pt x="3022" y="1763"/>
                    <a:pt x="2720" y="1908"/>
                    <a:pt x="2418" y="1908"/>
                  </a:cubicBezTo>
                  <a:cubicBezTo>
                    <a:pt x="2336" y="1908"/>
                    <a:pt x="2254" y="1898"/>
                    <a:pt x="2174" y="1875"/>
                  </a:cubicBezTo>
                  <a:cubicBezTo>
                    <a:pt x="2037" y="1837"/>
                    <a:pt x="1911" y="1769"/>
                    <a:pt x="1798" y="1673"/>
                  </a:cubicBezTo>
                  <a:cubicBezTo>
                    <a:pt x="2034" y="1444"/>
                    <a:pt x="2157" y="1069"/>
                    <a:pt x="1935" y="778"/>
                  </a:cubicBezTo>
                  <a:cubicBezTo>
                    <a:pt x="1843" y="659"/>
                    <a:pt x="1693" y="575"/>
                    <a:pt x="1542" y="575"/>
                  </a:cubicBezTo>
                  <a:cubicBezTo>
                    <a:pt x="1502" y="575"/>
                    <a:pt x="1462" y="581"/>
                    <a:pt x="1422" y="594"/>
                  </a:cubicBezTo>
                  <a:cubicBezTo>
                    <a:pt x="1203" y="662"/>
                    <a:pt x="1142" y="891"/>
                    <a:pt x="1179" y="1096"/>
                  </a:cubicBezTo>
                  <a:cubicBezTo>
                    <a:pt x="1217" y="1301"/>
                    <a:pt x="1330" y="1482"/>
                    <a:pt x="1473" y="1632"/>
                  </a:cubicBezTo>
                  <a:cubicBezTo>
                    <a:pt x="1432" y="1660"/>
                    <a:pt x="1384" y="1690"/>
                    <a:pt x="1337" y="1718"/>
                  </a:cubicBezTo>
                  <a:cubicBezTo>
                    <a:pt x="983" y="1890"/>
                    <a:pt x="549" y="1923"/>
                    <a:pt x="161" y="1923"/>
                  </a:cubicBezTo>
                  <a:cubicBezTo>
                    <a:pt x="140" y="1923"/>
                    <a:pt x="120" y="1923"/>
                    <a:pt x="100" y="1923"/>
                  </a:cubicBezTo>
                  <a:cubicBezTo>
                    <a:pt x="48" y="1923"/>
                    <a:pt x="1" y="1957"/>
                    <a:pt x="24" y="2012"/>
                  </a:cubicBezTo>
                  <a:cubicBezTo>
                    <a:pt x="55" y="2066"/>
                    <a:pt x="154" y="2080"/>
                    <a:pt x="206" y="2080"/>
                  </a:cubicBezTo>
                  <a:cubicBezTo>
                    <a:pt x="225" y="2080"/>
                    <a:pt x="244" y="2080"/>
                    <a:pt x="264" y="2080"/>
                  </a:cubicBezTo>
                  <a:cubicBezTo>
                    <a:pt x="718" y="2080"/>
                    <a:pt x="1265" y="2039"/>
                    <a:pt x="1654" y="1790"/>
                  </a:cubicBezTo>
                  <a:cubicBezTo>
                    <a:pt x="1733" y="1848"/>
                    <a:pt x="1825" y="1899"/>
                    <a:pt x="1914" y="1936"/>
                  </a:cubicBezTo>
                  <a:cubicBezTo>
                    <a:pt x="2102" y="2023"/>
                    <a:pt x="2311" y="2070"/>
                    <a:pt x="2517" y="2070"/>
                  </a:cubicBezTo>
                  <a:cubicBezTo>
                    <a:pt x="2693" y="2070"/>
                    <a:pt x="2868" y="2036"/>
                    <a:pt x="3028" y="1964"/>
                  </a:cubicBezTo>
                  <a:cubicBezTo>
                    <a:pt x="3206" y="1882"/>
                    <a:pt x="3353" y="1759"/>
                    <a:pt x="3466" y="1608"/>
                  </a:cubicBezTo>
                  <a:cubicBezTo>
                    <a:pt x="3529" y="1619"/>
                    <a:pt x="3594" y="1625"/>
                    <a:pt x="3658" y="1625"/>
                  </a:cubicBezTo>
                  <a:cubicBezTo>
                    <a:pt x="3979" y="1625"/>
                    <a:pt x="4301" y="1494"/>
                    <a:pt x="4532" y="1267"/>
                  </a:cubicBezTo>
                  <a:cubicBezTo>
                    <a:pt x="4873" y="939"/>
                    <a:pt x="4925" y="378"/>
                    <a:pt x="4545" y="54"/>
                  </a:cubicBezTo>
                  <a:cubicBezTo>
                    <a:pt x="4509" y="25"/>
                    <a:pt x="4452" y="1"/>
                    <a:pt x="4401"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100" name="Google Shape;3108;p40">
              <a:extLst>
                <a:ext uri="{FF2B5EF4-FFF2-40B4-BE49-F238E27FC236}">
                  <a16:creationId xmlns:a16="http://schemas.microsoft.com/office/drawing/2014/main" id="{6819AC9F-5CA2-F10C-33FE-D5981E48B8E3}"/>
                </a:ext>
              </a:extLst>
            </p:cNvPr>
            <p:cNvSpPr/>
            <p:nvPr/>
          </p:nvSpPr>
          <p:spPr>
            <a:xfrm rot="-640825">
              <a:off x="6244482" y="4600095"/>
              <a:ext cx="120435" cy="98350"/>
            </a:xfrm>
            <a:custGeom>
              <a:avLst/>
              <a:gdLst/>
              <a:ahLst/>
              <a:cxnLst/>
              <a:rect l="l" t="t" r="r" b="b"/>
              <a:pathLst>
                <a:path w="1925" h="1572" extrusionOk="0">
                  <a:moveTo>
                    <a:pt x="1320" y="64"/>
                  </a:moveTo>
                  <a:cubicBezTo>
                    <a:pt x="1422" y="81"/>
                    <a:pt x="1501" y="105"/>
                    <a:pt x="1566" y="201"/>
                  </a:cubicBezTo>
                  <a:cubicBezTo>
                    <a:pt x="1613" y="269"/>
                    <a:pt x="1631" y="358"/>
                    <a:pt x="1631" y="440"/>
                  </a:cubicBezTo>
                  <a:cubicBezTo>
                    <a:pt x="1627" y="645"/>
                    <a:pt x="1531" y="826"/>
                    <a:pt x="1422" y="994"/>
                  </a:cubicBezTo>
                  <a:cubicBezTo>
                    <a:pt x="1309" y="1165"/>
                    <a:pt x="1173" y="1322"/>
                    <a:pt x="1022" y="1465"/>
                  </a:cubicBezTo>
                  <a:cubicBezTo>
                    <a:pt x="705" y="1380"/>
                    <a:pt x="407" y="1127"/>
                    <a:pt x="335" y="782"/>
                  </a:cubicBezTo>
                  <a:cubicBezTo>
                    <a:pt x="298" y="601"/>
                    <a:pt x="346" y="396"/>
                    <a:pt x="499" y="286"/>
                  </a:cubicBezTo>
                  <a:cubicBezTo>
                    <a:pt x="510" y="290"/>
                    <a:pt x="523" y="290"/>
                    <a:pt x="537" y="297"/>
                  </a:cubicBezTo>
                  <a:cubicBezTo>
                    <a:pt x="578" y="314"/>
                    <a:pt x="612" y="341"/>
                    <a:pt x="643" y="375"/>
                  </a:cubicBezTo>
                  <a:cubicBezTo>
                    <a:pt x="705" y="440"/>
                    <a:pt x="728" y="519"/>
                    <a:pt x="711" y="604"/>
                  </a:cubicBezTo>
                  <a:cubicBezTo>
                    <a:pt x="711" y="606"/>
                    <a:pt x="716" y="607"/>
                    <a:pt x="724" y="607"/>
                  </a:cubicBezTo>
                  <a:cubicBezTo>
                    <a:pt x="758" y="607"/>
                    <a:pt x="846" y="593"/>
                    <a:pt x="851" y="587"/>
                  </a:cubicBezTo>
                  <a:cubicBezTo>
                    <a:pt x="879" y="584"/>
                    <a:pt x="978" y="570"/>
                    <a:pt x="985" y="543"/>
                  </a:cubicBezTo>
                  <a:cubicBezTo>
                    <a:pt x="1019" y="433"/>
                    <a:pt x="1067" y="327"/>
                    <a:pt x="1132" y="235"/>
                  </a:cubicBezTo>
                  <a:cubicBezTo>
                    <a:pt x="1166" y="187"/>
                    <a:pt x="1203" y="143"/>
                    <a:pt x="1251" y="105"/>
                  </a:cubicBezTo>
                  <a:cubicBezTo>
                    <a:pt x="1272" y="88"/>
                    <a:pt x="1292" y="75"/>
                    <a:pt x="1320" y="64"/>
                  </a:cubicBezTo>
                  <a:close/>
                  <a:moveTo>
                    <a:pt x="1535" y="0"/>
                  </a:moveTo>
                  <a:cubicBezTo>
                    <a:pt x="1512" y="0"/>
                    <a:pt x="1490" y="1"/>
                    <a:pt x="1467" y="3"/>
                  </a:cubicBezTo>
                  <a:cubicBezTo>
                    <a:pt x="1347" y="17"/>
                    <a:pt x="1220" y="40"/>
                    <a:pt x="1108" y="92"/>
                  </a:cubicBezTo>
                  <a:cubicBezTo>
                    <a:pt x="1015" y="136"/>
                    <a:pt x="937" y="198"/>
                    <a:pt x="879" y="280"/>
                  </a:cubicBezTo>
                  <a:lnTo>
                    <a:pt x="875" y="276"/>
                  </a:lnTo>
                  <a:cubicBezTo>
                    <a:pt x="815" y="230"/>
                    <a:pt x="749" y="215"/>
                    <a:pt x="680" y="215"/>
                  </a:cubicBezTo>
                  <a:cubicBezTo>
                    <a:pt x="652" y="215"/>
                    <a:pt x="624" y="218"/>
                    <a:pt x="595" y="222"/>
                  </a:cubicBezTo>
                  <a:cubicBezTo>
                    <a:pt x="363" y="252"/>
                    <a:pt x="117" y="345"/>
                    <a:pt x="59" y="601"/>
                  </a:cubicBezTo>
                  <a:cubicBezTo>
                    <a:pt x="1" y="840"/>
                    <a:pt x="120" y="1093"/>
                    <a:pt x="288" y="1264"/>
                  </a:cubicBezTo>
                  <a:cubicBezTo>
                    <a:pt x="441" y="1421"/>
                    <a:pt x="646" y="1527"/>
                    <a:pt x="865" y="1571"/>
                  </a:cubicBezTo>
                  <a:cubicBezTo>
                    <a:pt x="903" y="1571"/>
                    <a:pt x="951" y="1561"/>
                    <a:pt x="995" y="1551"/>
                  </a:cubicBezTo>
                  <a:cubicBezTo>
                    <a:pt x="1019" y="1551"/>
                    <a:pt x="1046" y="1544"/>
                    <a:pt x="1050" y="1541"/>
                  </a:cubicBezTo>
                  <a:cubicBezTo>
                    <a:pt x="1097" y="1530"/>
                    <a:pt x="1176" y="1523"/>
                    <a:pt x="1217" y="1493"/>
                  </a:cubicBezTo>
                  <a:cubicBezTo>
                    <a:pt x="1378" y="1353"/>
                    <a:pt x="1528" y="1192"/>
                    <a:pt x="1651" y="1011"/>
                  </a:cubicBezTo>
                  <a:cubicBezTo>
                    <a:pt x="1764" y="850"/>
                    <a:pt x="1863" y="679"/>
                    <a:pt x="1901" y="481"/>
                  </a:cubicBezTo>
                  <a:cubicBezTo>
                    <a:pt x="1924" y="314"/>
                    <a:pt x="1887" y="126"/>
                    <a:pt x="1730" y="40"/>
                  </a:cubicBezTo>
                  <a:cubicBezTo>
                    <a:pt x="1668" y="10"/>
                    <a:pt x="1603" y="0"/>
                    <a:pt x="1535"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101" name="Google Shape;3109;p40">
              <a:extLst>
                <a:ext uri="{FF2B5EF4-FFF2-40B4-BE49-F238E27FC236}">
                  <a16:creationId xmlns:a16="http://schemas.microsoft.com/office/drawing/2014/main" id="{3F6A0F33-73B2-C60A-E421-527E33CCA26F}"/>
                </a:ext>
              </a:extLst>
            </p:cNvPr>
            <p:cNvSpPr/>
            <p:nvPr/>
          </p:nvSpPr>
          <p:spPr>
            <a:xfrm rot="-640825">
              <a:off x="6285438" y="4707652"/>
              <a:ext cx="124690" cy="90968"/>
            </a:xfrm>
            <a:custGeom>
              <a:avLst/>
              <a:gdLst/>
              <a:ahLst/>
              <a:cxnLst/>
              <a:rect l="l" t="t" r="r" b="b"/>
              <a:pathLst>
                <a:path w="1993" h="1454" extrusionOk="0">
                  <a:moveTo>
                    <a:pt x="693" y="1366"/>
                  </a:moveTo>
                  <a:cubicBezTo>
                    <a:pt x="708" y="1366"/>
                    <a:pt x="712" y="1370"/>
                    <a:pt x="704" y="1370"/>
                  </a:cubicBezTo>
                  <a:cubicBezTo>
                    <a:pt x="700" y="1370"/>
                    <a:pt x="694" y="1369"/>
                    <a:pt x="684" y="1366"/>
                  </a:cubicBezTo>
                  <a:cubicBezTo>
                    <a:pt x="687" y="1366"/>
                    <a:pt x="691" y="1366"/>
                    <a:pt x="693" y="1366"/>
                  </a:cubicBezTo>
                  <a:close/>
                  <a:moveTo>
                    <a:pt x="803" y="98"/>
                  </a:moveTo>
                  <a:cubicBezTo>
                    <a:pt x="995" y="204"/>
                    <a:pt x="1179" y="334"/>
                    <a:pt x="1337" y="485"/>
                  </a:cubicBezTo>
                  <a:cubicBezTo>
                    <a:pt x="1490" y="628"/>
                    <a:pt x="1644" y="799"/>
                    <a:pt x="1689" y="1014"/>
                  </a:cubicBezTo>
                  <a:cubicBezTo>
                    <a:pt x="1706" y="1103"/>
                    <a:pt x="1695" y="1202"/>
                    <a:pt x="1651" y="1281"/>
                  </a:cubicBezTo>
                  <a:cubicBezTo>
                    <a:pt x="1624" y="1329"/>
                    <a:pt x="1589" y="1349"/>
                    <a:pt x="1552" y="1380"/>
                  </a:cubicBezTo>
                  <a:cubicBezTo>
                    <a:pt x="1535" y="1380"/>
                    <a:pt x="1514" y="1380"/>
                    <a:pt x="1497" y="1376"/>
                  </a:cubicBezTo>
                  <a:cubicBezTo>
                    <a:pt x="1282" y="1332"/>
                    <a:pt x="1132" y="1154"/>
                    <a:pt x="1026" y="980"/>
                  </a:cubicBezTo>
                  <a:cubicBezTo>
                    <a:pt x="1022" y="973"/>
                    <a:pt x="1011" y="970"/>
                    <a:pt x="996" y="970"/>
                  </a:cubicBezTo>
                  <a:cubicBezTo>
                    <a:pt x="923" y="970"/>
                    <a:pt x="752" y="1038"/>
                    <a:pt x="752" y="1038"/>
                  </a:cubicBezTo>
                  <a:cubicBezTo>
                    <a:pt x="786" y="1110"/>
                    <a:pt x="783" y="1192"/>
                    <a:pt x="749" y="1264"/>
                  </a:cubicBezTo>
                  <a:cubicBezTo>
                    <a:pt x="732" y="1305"/>
                    <a:pt x="701" y="1339"/>
                    <a:pt x="670" y="1366"/>
                  </a:cubicBezTo>
                  <a:cubicBezTo>
                    <a:pt x="472" y="1325"/>
                    <a:pt x="356" y="1137"/>
                    <a:pt x="339" y="946"/>
                  </a:cubicBezTo>
                  <a:cubicBezTo>
                    <a:pt x="308" y="604"/>
                    <a:pt x="523" y="280"/>
                    <a:pt x="803" y="98"/>
                  </a:cubicBezTo>
                  <a:close/>
                  <a:moveTo>
                    <a:pt x="992" y="0"/>
                  </a:moveTo>
                  <a:cubicBezTo>
                    <a:pt x="965" y="0"/>
                    <a:pt x="931" y="9"/>
                    <a:pt x="903" y="16"/>
                  </a:cubicBezTo>
                  <a:cubicBezTo>
                    <a:pt x="885" y="16"/>
                    <a:pt x="872" y="23"/>
                    <a:pt x="868" y="23"/>
                  </a:cubicBezTo>
                  <a:cubicBezTo>
                    <a:pt x="807" y="30"/>
                    <a:pt x="739" y="44"/>
                    <a:pt x="680" y="68"/>
                  </a:cubicBezTo>
                  <a:cubicBezTo>
                    <a:pt x="475" y="163"/>
                    <a:pt x="301" y="307"/>
                    <a:pt x="185" y="498"/>
                  </a:cubicBezTo>
                  <a:cubicBezTo>
                    <a:pt x="62" y="703"/>
                    <a:pt x="0" y="983"/>
                    <a:pt x="113" y="1206"/>
                  </a:cubicBezTo>
                  <a:cubicBezTo>
                    <a:pt x="161" y="1301"/>
                    <a:pt x="246" y="1380"/>
                    <a:pt x="352" y="1417"/>
                  </a:cubicBezTo>
                  <a:cubicBezTo>
                    <a:pt x="398" y="1435"/>
                    <a:pt x="446" y="1442"/>
                    <a:pt x="495" y="1442"/>
                  </a:cubicBezTo>
                  <a:cubicBezTo>
                    <a:pt x="567" y="1442"/>
                    <a:pt x="642" y="1427"/>
                    <a:pt x="711" y="1411"/>
                  </a:cubicBezTo>
                  <a:cubicBezTo>
                    <a:pt x="800" y="1387"/>
                    <a:pt x="885" y="1359"/>
                    <a:pt x="950" y="1294"/>
                  </a:cubicBezTo>
                  <a:cubicBezTo>
                    <a:pt x="1012" y="1349"/>
                    <a:pt x="1080" y="1397"/>
                    <a:pt x="1162" y="1428"/>
                  </a:cubicBezTo>
                  <a:cubicBezTo>
                    <a:pt x="1219" y="1446"/>
                    <a:pt x="1280" y="1454"/>
                    <a:pt x="1342" y="1454"/>
                  </a:cubicBezTo>
                  <a:cubicBezTo>
                    <a:pt x="1481" y="1454"/>
                    <a:pt x="1626" y="1416"/>
                    <a:pt x="1743" y="1366"/>
                  </a:cubicBezTo>
                  <a:cubicBezTo>
                    <a:pt x="1914" y="1291"/>
                    <a:pt x="1993" y="1120"/>
                    <a:pt x="1952" y="939"/>
                  </a:cubicBezTo>
                  <a:cubicBezTo>
                    <a:pt x="1914" y="737"/>
                    <a:pt x="1777" y="577"/>
                    <a:pt x="1634" y="437"/>
                  </a:cubicBezTo>
                  <a:cubicBezTo>
                    <a:pt x="1453" y="262"/>
                    <a:pt x="1244" y="119"/>
                    <a:pt x="1022" y="6"/>
                  </a:cubicBezTo>
                  <a:cubicBezTo>
                    <a:pt x="1014" y="2"/>
                    <a:pt x="1004" y="0"/>
                    <a:pt x="992"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sp>
        <p:nvSpPr>
          <p:cNvPr id="102" name="Google Shape;3110;p40">
            <a:extLst>
              <a:ext uri="{FF2B5EF4-FFF2-40B4-BE49-F238E27FC236}">
                <a16:creationId xmlns:a16="http://schemas.microsoft.com/office/drawing/2014/main" id="{CAB3C989-D29F-6E7B-C92A-6C3CC955E116}"/>
              </a:ext>
            </a:extLst>
          </p:cNvPr>
          <p:cNvSpPr/>
          <p:nvPr/>
        </p:nvSpPr>
        <p:spPr>
          <a:xfrm rot="912552">
            <a:off x="8087210" y="2206579"/>
            <a:ext cx="526721" cy="527914"/>
          </a:xfrm>
          <a:custGeom>
            <a:avLst/>
            <a:gdLst/>
            <a:ahLst/>
            <a:cxnLst/>
            <a:rect l="l" t="t" r="r" b="b"/>
            <a:pathLst>
              <a:path w="2817" h="3301" extrusionOk="0">
                <a:moveTo>
                  <a:pt x="1416" y="541"/>
                </a:moveTo>
                <a:cubicBezTo>
                  <a:pt x="1457" y="732"/>
                  <a:pt x="1498" y="923"/>
                  <a:pt x="1539" y="1115"/>
                </a:cubicBezTo>
                <a:cubicBezTo>
                  <a:pt x="1556" y="1200"/>
                  <a:pt x="1569" y="1282"/>
                  <a:pt x="1583" y="1367"/>
                </a:cubicBezTo>
                <a:cubicBezTo>
                  <a:pt x="1600" y="1463"/>
                  <a:pt x="1679" y="1467"/>
                  <a:pt x="1747" y="1487"/>
                </a:cubicBezTo>
                <a:cubicBezTo>
                  <a:pt x="1969" y="1555"/>
                  <a:pt x="2205" y="1576"/>
                  <a:pt x="2437" y="1617"/>
                </a:cubicBezTo>
                <a:cubicBezTo>
                  <a:pt x="2499" y="1624"/>
                  <a:pt x="2560" y="1637"/>
                  <a:pt x="2625" y="1672"/>
                </a:cubicBezTo>
                <a:cubicBezTo>
                  <a:pt x="2581" y="1747"/>
                  <a:pt x="2506" y="1778"/>
                  <a:pt x="2430" y="1812"/>
                </a:cubicBezTo>
                <a:cubicBezTo>
                  <a:pt x="2277" y="1883"/>
                  <a:pt x="2123" y="1952"/>
                  <a:pt x="1966" y="2020"/>
                </a:cubicBezTo>
                <a:cubicBezTo>
                  <a:pt x="1877" y="2068"/>
                  <a:pt x="1863" y="2119"/>
                  <a:pt x="1894" y="2215"/>
                </a:cubicBezTo>
                <a:cubicBezTo>
                  <a:pt x="1986" y="2492"/>
                  <a:pt x="2078" y="2779"/>
                  <a:pt x="2150" y="3062"/>
                </a:cubicBezTo>
                <a:cubicBezTo>
                  <a:pt x="1959" y="2840"/>
                  <a:pt x="1764" y="2625"/>
                  <a:pt x="1576" y="2403"/>
                </a:cubicBezTo>
                <a:lnTo>
                  <a:pt x="1569" y="2393"/>
                </a:lnTo>
                <a:cubicBezTo>
                  <a:pt x="1494" y="2305"/>
                  <a:pt x="1451" y="2261"/>
                  <a:pt x="1408" y="2261"/>
                </a:cubicBezTo>
                <a:cubicBezTo>
                  <a:pt x="1366" y="2261"/>
                  <a:pt x="1325" y="2304"/>
                  <a:pt x="1251" y="2389"/>
                </a:cubicBezTo>
                <a:cubicBezTo>
                  <a:pt x="1060" y="2615"/>
                  <a:pt x="865" y="2837"/>
                  <a:pt x="671" y="3059"/>
                </a:cubicBezTo>
                <a:cubicBezTo>
                  <a:pt x="667" y="3056"/>
                  <a:pt x="660" y="3056"/>
                  <a:pt x="653" y="3052"/>
                </a:cubicBezTo>
                <a:cubicBezTo>
                  <a:pt x="739" y="2779"/>
                  <a:pt x="824" y="2499"/>
                  <a:pt x="920" y="2225"/>
                </a:cubicBezTo>
                <a:cubicBezTo>
                  <a:pt x="961" y="2095"/>
                  <a:pt x="961" y="2082"/>
                  <a:pt x="838" y="2020"/>
                </a:cubicBezTo>
                <a:cubicBezTo>
                  <a:pt x="653" y="1931"/>
                  <a:pt x="462" y="1873"/>
                  <a:pt x="288" y="1760"/>
                </a:cubicBezTo>
                <a:cubicBezTo>
                  <a:pt x="257" y="1740"/>
                  <a:pt x="223" y="1723"/>
                  <a:pt x="192" y="1678"/>
                </a:cubicBezTo>
                <a:cubicBezTo>
                  <a:pt x="353" y="1610"/>
                  <a:pt x="513" y="1610"/>
                  <a:pt x="671" y="1576"/>
                </a:cubicBezTo>
                <a:cubicBezTo>
                  <a:pt x="835" y="1549"/>
                  <a:pt x="1002" y="1525"/>
                  <a:pt x="1156" y="1456"/>
                </a:cubicBezTo>
                <a:cubicBezTo>
                  <a:pt x="1210" y="1432"/>
                  <a:pt x="1228" y="1402"/>
                  <a:pt x="1234" y="1344"/>
                </a:cubicBezTo>
                <a:cubicBezTo>
                  <a:pt x="1286" y="1074"/>
                  <a:pt x="1344" y="807"/>
                  <a:pt x="1416" y="541"/>
                </a:cubicBezTo>
                <a:close/>
                <a:moveTo>
                  <a:pt x="1402" y="1"/>
                </a:moveTo>
                <a:cubicBezTo>
                  <a:pt x="1330" y="1"/>
                  <a:pt x="1316" y="89"/>
                  <a:pt x="1303" y="154"/>
                </a:cubicBezTo>
                <a:lnTo>
                  <a:pt x="1084" y="1258"/>
                </a:lnTo>
                <a:cubicBezTo>
                  <a:pt x="1081" y="1285"/>
                  <a:pt x="1084" y="1326"/>
                  <a:pt x="1040" y="1333"/>
                </a:cubicBezTo>
                <a:cubicBezTo>
                  <a:pt x="927" y="1354"/>
                  <a:pt x="811" y="1381"/>
                  <a:pt x="701" y="1398"/>
                </a:cubicBezTo>
                <a:cubicBezTo>
                  <a:pt x="527" y="1429"/>
                  <a:pt x="346" y="1439"/>
                  <a:pt x="179" y="1490"/>
                </a:cubicBezTo>
                <a:cubicBezTo>
                  <a:pt x="103" y="1518"/>
                  <a:pt x="21" y="1555"/>
                  <a:pt x="14" y="1651"/>
                </a:cubicBezTo>
                <a:cubicBezTo>
                  <a:pt x="1" y="1737"/>
                  <a:pt x="66" y="1781"/>
                  <a:pt x="124" y="1829"/>
                </a:cubicBezTo>
                <a:cubicBezTo>
                  <a:pt x="261" y="1935"/>
                  <a:pt x="418" y="1996"/>
                  <a:pt x="571" y="2065"/>
                </a:cubicBezTo>
                <a:cubicBezTo>
                  <a:pt x="749" y="2140"/>
                  <a:pt x="749" y="2140"/>
                  <a:pt x="698" y="2317"/>
                </a:cubicBezTo>
                <a:cubicBezTo>
                  <a:pt x="681" y="2376"/>
                  <a:pt x="664" y="2437"/>
                  <a:pt x="647" y="2499"/>
                </a:cubicBezTo>
                <a:cubicBezTo>
                  <a:pt x="585" y="2717"/>
                  <a:pt x="493" y="2922"/>
                  <a:pt x="476" y="3155"/>
                </a:cubicBezTo>
                <a:cubicBezTo>
                  <a:pt x="470" y="3238"/>
                  <a:pt x="511" y="3297"/>
                  <a:pt x="580" y="3297"/>
                </a:cubicBezTo>
                <a:cubicBezTo>
                  <a:pt x="587" y="3297"/>
                  <a:pt x="595" y="3296"/>
                  <a:pt x="602" y="3295"/>
                </a:cubicBezTo>
                <a:cubicBezTo>
                  <a:pt x="650" y="3284"/>
                  <a:pt x="681" y="3250"/>
                  <a:pt x="708" y="3223"/>
                </a:cubicBezTo>
                <a:cubicBezTo>
                  <a:pt x="923" y="2977"/>
                  <a:pt x="1142" y="2734"/>
                  <a:pt x="1354" y="2481"/>
                </a:cubicBezTo>
                <a:cubicBezTo>
                  <a:pt x="1378" y="2454"/>
                  <a:pt x="1395" y="2441"/>
                  <a:pt x="1410" y="2441"/>
                </a:cubicBezTo>
                <a:cubicBezTo>
                  <a:pt x="1427" y="2441"/>
                  <a:pt x="1443" y="2458"/>
                  <a:pt x="1467" y="2488"/>
                </a:cubicBezTo>
                <a:cubicBezTo>
                  <a:pt x="1675" y="2734"/>
                  <a:pt x="1887" y="2973"/>
                  <a:pt x="2102" y="3216"/>
                </a:cubicBezTo>
                <a:cubicBezTo>
                  <a:pt x="2138" y="3259"/>
                  <a:pt x="2177" y="3301"/>
                  <a:pt x="2226" y="3301"/>
                </a:cubicBezTo>
                <a:cubicBezTo>
                  <a:pt x="2243" y="3301"/>
                  <a:pt x="2261" y="3296"/>
                  <a:pt x="2280" y="3284"/>
                </a:cubicBezTo>
                <a:cubicBezTo>
                  <a:pt x="2359" y="3247"/>
                  <a:pt x="2345" y="3168"/>
                  <a:pt x="2331" y="3097"/>
                </a:cubicBezTo>
                <a:cubicBezTo>
                  <a:pt x="2280" y="2799"/>
                  <a:pt x="2167" y="2512"/>
                  <a:pt x="2082" y="2225"/>
                </a:cubicBezTo>
                <a:cubicBezTo>
                  <a:pt x="2061" y="2167"/>
                  <a:pt x="2065" y="2140"/>
                  <a:pt x="2130" y="2116"/>
                </a:cubicBezTo>
                <a:cubicBezTo>
                  <a:pt x="2294" y="2051"/>
                  <a:pt x="2458" y="1983"/>
                  <a:pt x="2605" y="1890"/>
                </a:cubicBezTo>
                <a:cubicBezTo>
                  <a:pt x="2697" y="1832"/>
                  <a:pt x="2817" y="1781"/>
                  <a:pt x="2793" y="1654"/>
                </a:cubicBezTo>
                <a:cubicBezTo>
                  <a:pt x="2772" y="1518"/>
                  <a:pt x="2639" y="1497"/>
                  <a:pt x="2529" y="1470"/>
                </a:cubicBezTo>
                <a:cubicBezTo>
                  <a:pt x="2287" y="1419"/>
                  <a:pt x="2037" y="1398"/>
                  <a:pt x="1798" y="1337"/>
                </a:cubicBezTo>
                <a:cubicBezTo>
                  <a:pt x="1744" y="1326"/>
                  <a:pt x="1726" y="1309"/>
                  <a:pt x="1716" y="1258"/>
                </a:cubicBezTo>
                <a:lnTo>
                  <a:pt x="1501" y="154"/>
                </a:lnTo>
                <a:cubicBezTo>
                  <a:pt x="1487" y="89"/>
                  <a:pt x="1474" y="1"/>
                  <a:pt x="1402" y="1"/>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103" name="Google Shape;3117;p40">
            <a:extLst>
              <a:ext uri="{FF2B5EF4-FFF2-40B4-BE49-F238E27FC236}">
                <a16:creationId xmlns:a16="http://schemas.microsoft.com/office/drawing/2014/main" id="{6880992A-BF17-9A89-DE5A-9A80C3719B59}"/>
              </a:ext>
            </a:extLst>
          </p:cNvPr>
          <p:cNvSpPr/>
          <p:nvPr/>
        </p:nvSpPr>
        <p:spPr>
          <a:xfrm>
            <a:off x="9430361" y="2345424"/>
            <a:ext cx="309296" cy="210800"/>
          </a:xfrm>
          <a:custGeom>
            <a:avLst/>
            <a:gdLst/>
            <a:ahLst/>
            <a:cxnLst/>
            <a:rect l="l" t="t" r="r" b="b"/>
            <a:pathLst>
              <a:path w="3360" h="2290" extrusionOk="0">
                <a:moveTo>
                  <a:pt x="2548" y="0"/>
                </a:moveTo>
                <a:cubicBezTo>
                  <a:pt x="2417" y="0"/>
                  <a:pt x="2285" y="35"/>
                  <a:pt x="2167" y="96"/>
                </a:cubicBezTo>
                <a:cubicBezTo>
                  <a:pt x="1945" y="212"/>
                  <a:pt x="1798" y="400"/>
                  <a:pt x="1678" y="608"/>
                </a:cubicBezTo>
                <a:cubicBezTo>
                  <a:pt x="1552" y="475"/>
                  <a:pt x="1384" y="383"/>
                  <a:pt x="1200" y="335"/>
                </a:cubicBezTo>
                <a:cubicBezTo>
                  <a:pt x="1119" y="315"/>
                  <a:pt x="1031" y="304"/>
                  <a:pt x="941" y="304"/>
                </a:cubicBezTo>
                <a:cubicBezTo>
                  <a:pt x="662" y="304"/>
                  <a:pt x="363" y="403"/>
                  <a:pt x="209" y="625"/>
                </a:cubicBezTo>
                <a:cubicBezTo>
                  <a:pt x="0" y="919"/>
                  <a:pt x="79" y="1329"/>
                  <a:pt x="256" y="1616"/>
                </a:cubicBezTo>
                <a:cubicBezTo>
                  <a:pt x="458" y="1934"/>
                  <a:pt x="779" y="2139"/>
                  <a:pt x="1138" y="2228"/>
                </a:cubicBezTo>
                <a:cubicBezTo>
                  <a:pt x="1311" y="2271"/>
                  <a:pt x="1488" y="2289"/>
                  <a:pt x="1666" y="2289"/>
                </a:cubicBezTo>
                <a:cubicBezTo>
                  <a:pt x="1962" y="2289"/>
                  <a:pt x="2260" y="2239"/>
                  <a:pt x="2546" y="2173"/>
                </a:cubicBezTo>
                <a:cubicBezTo>
                  <a:pt x="2584" y="2163"/>
                  <a:pt x="2700" y="2122"/>
                  <a:pt x="2683" y="2060"/>
                </a:cubicBezTo>
                <a:cubicBezTo>
                  <a:pt x="2676" y="2034"/>
                  <a:pt x="2643" y="2026"/>
                  <a:pt x="2608" y="2026"/>
                </a:cubicBezTo>
                <a:cubicBezTo>
                  <a:pt x="2570" y="2026"/>
                  <a:pt x="2529" y="2035"/>
                  <a:pt x="2512" y="2040"/>
                </a:cubicBezTo>
                <a:cubicBezTo>
                  <a:pt x="2282" y="2092"/>
                  <a:pt x="2041" y="2130"/>
                  <a:pt x="1802" y="2130"/>
                </a:cubicBezTo>
                <a:cubicBezTo>
                  <a:pt x="1615" y="2130"/>
                  <a:pt x="1429" y="2107"/>
                  <a:pt x="1251" y="2047"/>
                </a:cubicBezTo>
                <a:cubicBezTo>
                  <a:pt x="902" y="1934"/>
                  <a:pt x="591" y="1664"/>
                  <a:pt x="462" y="1309"/>
                </a:cubicBezTo>
                <a:cubicBezTo>
                  <a:pt x="346" y="997"/>
                  <a:pt x="392" y="468"/>
                  <a:pt x="822" y="468"/>
                </a:cubicBezTo>
                <a:cubicBezTo>
                  <a:pt x="826" y="468"/>
                  <a:pt x="830" y="468"/>
                  <a:pt x="834" y="468"/>
                </a:cubicBezTo>
                <a:cubicBezTo>
                  <a:pt x="1172" y="471"/>
                  <a:pt x="1480" y="728"/>
                  <a:pt x="1582" y="1039"/>
                </a:cubicBezTo>
                <a:cubicBezTo>
                  <a:pt x="1593" y="1069"/>
                  <a:pt x="1630" y="1082"/>
                  <a:pt x="1675" y="1082"/>
                </a:cubicBezTo>
                <a:cubicBezTo>
                  <a:pt x="1775" y="1082"/>
                  <a:pt x="1915" y="1019"/>
                  <a:pt x="1893" y="953"/>
                </a:cubicBezTo>
                <a:cubicBezTo>
                  <a:pt x="1880" y="919"/>
                  <a:pt x="1866" y="892"/>
                  <a:pt x="1856" y="861"/>
                </a:cubicBezTo>
                <a:cubicBezTo>
                  <a:pt x="1859" y="858"/>
                  <a:pt x="1863" y="847"/>
                  <a:pt x="1866" y="844"/>
                </a:cubicBezTo>
                <a:cubicBezTo>
                  <a:pt x="1982" y="618"/>
                  <a:pt x="2115" y="328"/>
                  <a:pt x="2368" y="232"/>
                </a:cubicBezTo>
                <a:cubicBezTo>
                  <a:pt x="2405" y="218"/>
                  <a:pt x="2442" y="211"/>
                  <a:pt x="2477" y="211"/>
                </a:cubicBezTo>
                <a:cubicBezTo>
                  <a:pt x="2641" y="211"/>
                  <a:pt x="2784" y="353"/>
                  <a:pt x="2857" y="499"/>
                </a:cubicBezTo>
                <a:cubicBezTo>
                  <a:pt x="3123" y="1004"/>
                  <a:pt x="2717" y="1500"/>
                  <a:pt x="2392" y="1869"/>
                </a:cubicBezTo>
                <a:cubicBezTo>
                  <a:pt x="2344" y="1920"/>
                  <a:pt x="2361" y="1985"/>
                  <a:pt x="2430" y="2006"/>
                </a:cubicBezTo>
                <a:cubicBezTo>
                  <a:pt x="2447" y="2012"/>
                  <a:pt x="2465" y="2014"/>
                  <a:pt x="2485" y="2014"/>
                </a:cubicBezTo>
                <a:cubicBezTo>
                  <a:pt x="2545" y="2014"/>
                  <a:pt x="2613" y="1988"/>
                  <a:pt x="2652" y="1944"/>
                </a:cubicBezTo>
                <a:cubicBezTo>
                  <a:pt x="2973" y="1579"/>
                  <a:pt x="3359" y="1121"/>
                  <a:pt x="3240" y="601"/>
                </a:cubicBezTo>
                <a:cubicBezTo>
                  <a:pt x="3192" y="400"/>
                  <a:pt x="3072" y="201"/>
                  <a:pt x="2891" y="92"/>
                </a:cubicBezTo>
                <a:cubicBezTo>
                  <a:pt x="2785" y="29"/>
                  <a:pt x="2667" y="0"/>
                  <a:pt x="2548" y="0"/>
                </a:cubicBezTo>
                <a:close/>
              </a:path>
            </a:pathLst>
          </a:custGeom>
          <a:solidFill>
            <a:srgbClr val="1D190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nvGrpSpPr>
          <p:cNvPr id="111" name="Group 110">
            <a:extLst>
              <a:ext uri="{FF2B5EF4-FFF2-40B4-BE49-F238E27FC236}">
                <a16:creationId xmlns:a16="http://schemas.microsoft.com/office/drawing/2014/main" id="{009C3513-5C51-C407-8884-1C6381289CC1}"/>
              </a:ext>
            </a:extLst>
          </p:cNvPr>
          <p:cNvGrpSpPr/>
          <p:nvPr/>
        </p:nvGrpSpPr>
        <p:grpSpPr>
          <a:xfrm>
            <a:off x="1107671" y="1920698"/>
            <a:ext cx="637914" cy="633389"/>
            <a:chOff x="2651824" y="1710418"/>
            <a:chExt cx="250140" cy="252074"/>
          </a:xfrm>
        </p:grpSpPr>
        <p:sp>
          <p:nvSpPr>
            <p:cNvPr id="104" name="Google Shape;3118;p40">
              <a:extLst>
                <a:ext uri="{FF2B5EF4-FFF2-40B4-BE49-F238E27FC236}">
                  <a16:creationId xmlns:a16="http://schemas.microsoft.com/office/drawing/2014/main" id="{B1BCEDD6-2898-C83F-6994-144ABD43106B}"/>
                </a:ext>
              </a:extLst>
            </p:cNvPr>
            <p:cNvSpPr/>
            <p:nvPr/>
          </p:nvSpPr>
          <p:spPr>
            <a:xfrm rot="-1122350">
              <a:off x="2651824" y="1710418"/>
              <a:ext cx="250140" cy="252074"/>
            </a:xfrm>
            <a:custGeom>
              <a:avLst/>
              <a:gdLst/>
              <a:ahLst/>
              <a:cxnLst/>
              <a:rect l="l" t="t" r="r" b="b"/>
              <a:pathLst>
                <a:path w="2844" h="2866" extrusionOk="0">
                  <a:moveTo>
                    <a:pt x="1217" y="173"/>
                  </a:moveTo>
                  <a:cubicBezTo>
                    <a:pt x="1261" y="173"/>
                    <a:pt x="1307" y="195"/>
                    <a:pt x="1340" y="241"/>
                  </a:cubicBezTo>
                  <a:cubicBezTo>
                    <a:pt x="1401" y="323"/>
                    <a:pt x="1418" y="415"/>
                    <a:pt x="1411" y="514"/>
                  </a:cubicBezTo>
                  <a:cubicBezTo>
                    <a:pt x="1404" y="586"/>
                    <a:pt x="1394" y="661"/>
                    <a:pt x="1384" y="736"/>
                  </a:cubicBezTo>
                  <a:cubicBezTo>
                    <a:pt x="1374" y="788"/>
                    <a:pt x="1384" y="835"/>
                    <a:pt x="1442" y="853"/>
                  </a:cubicBezTo>
                  <a:cubicBezTo>
                    <a:pt x="1451" y="855"/>
                    <a:pt x="1459" y="856"/>
                    <a:pt x="1467" y="856"/>
                  </a:cubicBezTo>
                  <a:cubicBezTo>
                    <a:pt x="1507" y="856"/>
                    <a:pt x="1534" y="827"/>
                    <a:pt x="1548" y="781"/>
                  </a:cubicBezTo>
                  <a:cubicBezTo>
                    <a:pt x="1606" y="627"/>
                    <a:pt x="1712" y="514"/>
                    <a:pt x="1852" y="443"/>
                  </a:cubicBezTo>
                  <a:cubicBezTo>
                    <a:pt x="1901" y="416"/>
                    <a:pt x="1954" y="400"/>
                    <a:pt x="2008" y="400"/>
                  </a:cubicBezTo>
                  <a:cubicBezTo>
                    <a:pt x="2030" y="400"/>
                    <a:pt x="2052" y="402"/>
                    <a:pt x="2074" y="408"/>
                  </a:cubicBezTo>
                  <a:cubicBezTo>
                    <a:pt x="2122" y="422"/>
                    <a:pt x="2160" y="449"/>
                    <a:pt x="2163" y="511"/>
                  </a:cubicBezTo>
                  <a:cubicBezTo>
                    <a:pt x="2177" y="719"/>
                    <a:pt x="2122" y="907"/>
                    <a:pt x="1979" y="1064"/>
                  </a:cubicBezTo>
                  <a:cubicBezTo>
                    <a:pt x="1944" y="1105"/>
                    <a:pt x="1890" y="1129"/>
                    <a:pt x="1927" y="1191"/>
                  </a:cubicBezTo>
                  <a:cubicBezTo>
                    <a:pt x="1946" y="1225"/>
                    <a:pt x="1973" y="1234"/>
                    <a:pt x="2002" y="1234"/>
                  </a:cubicBezTo>
                  <a:cubicBezTo>
                    <a:pt x="2026" y="1234"/>
                    <a:pt x="2052" y="1228"/>
                    <a:pt x="2078" y="1225"/>
                  </a:cubicBezTo>
                  <a:cubicBezTo>
                    <a:pt x="2125" y="1216"/>
                    <a:pt x="2171" y="1212"/>
                    <a:pt x="2217" y="1212"/>
                  </a:cubicBezTo>
                  <a:cubicBezTo>
                    <a:pt x="2314" y="1212"/>
                    <a:pt x="2408" y="1232"/>
                    <a:pt x="2501" y="1276"/>
                  </a:cubicBezTo>
                  <a:cubicBezTo>
                    <a:pt x="2618" y="1331"/>
                    <a:pt x="2641" y="1386"/>
                    <a:pt x="2600" y="1505"/>
                  </a:cubicBezTo>
                  <a:cubicBezTo>
                    <a:pt x="2539" y="1692"/>
                    <a:pt x="2351" y="1821"/>
                    <a:pt x="2164" y="1821"/>
                  </a:cubicBezTo>
                  <a:cubicBezTo>
                    <a:pt x="2131" y="1821"/>
                    <a:pt x="2099" y="1817"/>
                    <a:pt x="2067" y="1809"/>
                  </a:cubicBezTo>
                  <a:cubicBezTo>
                    <a:pt x="2049" y="1805"/>
                    <a:pt x="2031" y="1801"/>
                    <a:pt x="2015" y="1801"/>
                  </a:cubicBezTo>
                  <a:cubicBezTo>
                    <a:pt x="1992" y="1801"/>
                    <a:pt x="1972" y="1808"/>
                    <a:pt x="1955" y="1830"/>
                  </a:cubicBezTo>
                  <a:cubicBezTo>
                    <a:pt x="1924" y="1874"/>
                    <a:pt x="1938" y="1915"/>
                    <a:pt x="1968" y="1953"/>
                  </a:cubicBezTo>
                  <a:cubicBezTo>
                    <a:pt x="2016" y="2014"/>
                    <a:pt x="2067" y="2066"/>
                    <a:pt x="2108" y="2131"/>
                  </a:cubicBezTo>
                  <a:cubicBezTo>
                    <a:pt x="2146" y="2185"/>
                    <a:pt x="2187" y="2250"/>
                    <a:pt x="2187" y="2322"/>
                  </a:cubicBezTo>
                  <a:cubicBezTo>
                    <a:pt x="2187" y="2442"/>
                    <a:pt x="2119" y="2565"/>
                    <a:pt x="2020" y="2585"/>
                  </a:cubicBezTo>
                  <a:cubicBezTo>
                    <a:pt x="1998" y="2591"/>
                    <a:pt x="1977" y="2594"/>
                    <a:pt x="1957" y="2594"/>
                  </a:cubicBezTo>
                  <a:cubicBezTo>
                    <a:pt x="1873" y="2594"/>
                    <a:pt x="1804" y="2545"/>
                    <a:pt x="1746" y="2479"/>
                  </a:cubicBezTo>
                  <a:cubicBezTo>
                    <a:pt x="1692" y="2414"/>
                    <a:pt x="1664" y="2339"/>
                    <a:pt x="1651" y="2257"/>
                  </a:cubicBezTo>
                  <a:cubicBezTo>
                    <a:pt x="1647" y="2219"/>
                    <a:pt x="1644" y="2182"/>
                    <a:pt x="1630" y="2151"/>
                  </a:cubicBezTo>
                  <a:cubicBezTo>
                    <a:pt x="1618" y="2121"/>
                    <a:pt x="1603" y="2077"/>
                    <a:pt x="1564" y="2077"/>
                  </a:cubicBezTo>
                  <a:cubicBezTo>
                    <a:pt x="1559" y="2077"/>
                    <a:pt x="1554" y="2078"/>
                    <a:pt x="1548" y="2079"/>
                  </a:cubicBezTo>
                  <a:cubicBezTo>
                    <a:pt x="1507" y="2086"/>
                    <a:pt x="1480" y="2117"/>
                    <a:pt x="1473" y="2165"/>
                  </a:cubicBezTo>
                  <a:cubicBezTo>
                    <a:pt x="1456" y="2267"/>
                    <a:pt x="1425" y="2363"/>
                    <a:pt x="1384" y="2459"/>
                  </a:cubicBezTo>
                  <a:cubicBezTo>
                    <a:pt x="1367" y="2493"/>
                    <a:pt x="1353" y="2527"/>
                    <a:pt x="1333" y="2558"/>
                  </a:cubicBezTo>
                  <a:cubicBezTo>
                    <a:pt x="1261" y="2659"/>
                    <a:pt x="1165" y="2719"/>
                    <a:pt x="1070" y="2719"/>
                  </a:cubicBezTo>
                  <a:cubicBezTo>
                    <a:pt x="1044" y="2719"/>
                    <a:pt x="1017" y="2714"/>
                    <a:pt x="991" y="2705"/>
                  </a:cubicBezTo>
                  <a:cubicBezTo>
                    <a:pt x="882" y="2667"/>
                    <a:pt x="796" y="2517"/>
                    <a:pt x="813" y="2373"/>
                  </a:cubicBezTo>
                  <a:cubicBezTo>
                    <a:pt x="830" y="2216"/>
                    <a:pt x="861" y="2055"/>
                    <a:pt x="964" y="1929"/>
                  </a:cubicBezTo>
                  <a:cubicBezTo>
                    <a:pt x="998" y="1885"/>
                    <a:pt x="1012" y="1833"/>
                    <a:pt x="974" y="1796"/>
                  </a:cubicBezTo>
                  <a:cubicBezTo>
                    <a:pt x="958" y="1781"/>
                    <a:pt x="941" y="1775"/>
                    <a:pt x="924" y="1775"/>
                  </a:cubicBezTo>
                  <a:cubicBezTo>
                    <a:pt x="896" y="1775"/>
                    <a:pt x="868" y="1792"/>
                    <a:pt x="844" y="1809"/>
                  </a:cubicBezTo>
                  <a:cubicBezTo>
                    <a:pt x="741" y="1884"/>
                    <a:pt x="631" y="1908"/>
                    <a:pt x="517" y="1908"/>
                  </a:cubicBezTo>
                  <a:cubicBezTo>
                    <a:pt x="443" y="1908"/>
                    <a:pt x="367" y="1898"/>
                    <a:pt x="290" y="1885"/>
                  </a:cubicBezTo>
                  <a:cubicBezTo>
                    <a:pt x="205" y="1867"/>
                    <a:pt x="191" y="1823"/>
                    <a:pt x="212" y="1748"/>
                  </a:cubicBezTo>
                  <a:cubicBezTo>
                    <a:pt x="294" y="1488"/>
                    <a:pt x="431" y="1300"/>
                    <a:pt x="711" y="1266"/>
                  </a:cubicBezTo>
                  <a:cubicBezTo>
                    <a:pt x="769" y="1259"/>
                    <a:pt x="810" y="1235"/>
                    <a:pt x="813" y="1174"/>
                  </a:cubicBezTo>
                  <a:cubicBezTo>
                    <a:pt x="820" y="1112"/>
                    <a:pt x="776" y="1099"/>
                    <a:pt x="735" y="1082"/>
                  </a:cubicBezTo>
                  <a:cubicBezTo>
                    <a:pt x="639" y="1037"/>
                    <a:pt x="547" y="993"/>
                    <a:pt x="455" y="941"/>
                  </a:cubicBezTo>
                  <a:cubicBezTo>
                    <a:pt x="386" y="904"/>
                    <a:pt x="328" y="856"/>
                    <a:pt x="311" y="771"/>
                  </a:cubicBezTo>
                  <a:cubicBezTo>
                    <a:pt x="281" y="618"/>
                    <a:pt x="331" y="535"/>
                    <a:pt x="446" y="535"/>
                  </a:cubicBezTo>
                  <a:cubicBezTo>
                    <a:pt x="475" y="535"/>
                    <a:pt x="509" y="541"/>
                    <a:pt x="547" y="552"/>
                  </a:cubicBezTo>
                  <a:cubicBezTo>
                    <a:pt x="694" y="596"/>
                    <a:pt x="827" y="668"/>
                    <a:pt x="875" y="835"/>
                  </a:cubicBezTo>
                  <a:cubicBezTo>
                    <a:pt x="899" y="921"/>
                    <a:pt x="981" y="928"/>
                    <a:pt x="1046" y="959"/>
                  </a:cubicBezTo>
                  <a:cubicBezTo>
                    <a:pt x="1051" y="961"/>
                    <a:pt x="1055" y="962"/>
                    <a:pt x="1060" y="962"/>
                  </a:cubicBezTo>
                  <a:cubicBezTo>
                    <a:pt x="1079" y="962"/>
                    <a:pt x="1091" y="940"/>
                    <a:pt x="1097" y="918"/>
                  </a:cubicBezTo>
                  <a:cubicBezTo>
                    <a:pt x="1100" y="859"/>
                    <a:pt x="1090" y="815"/>
                    <a:pt x="1066" y="767"/>
                  </a:cubicBezTo>
                  <a:cubicBezTo>
                    <a:pt x="988" y="630"/>
                    <a:pt x="1015" y="347"/>
                    <a:pt x="1114" y="224"/>
                  </a:cubicBezTo>
                  <a:cubicBezTo>
                    <a:pt x="1141" y="190"/>
                    <a:pt x="1179" y="173"/>
                    <a:pt x="1217" y="173"/>
                  </a:cubicBezTo>
                  <a:close/>
                  <a:moveTo>
                    <a:pt x="1215" y="1"/>
                  </a:moveTo>
                  <a:cubicBezTo>
                    <a:pt x="1206" y="1"/>
                    <a:pt x="1196" y="1"/>
                    <a:pt x="1186" y="2"/>
                  </a:cubicBezTo>
                  <a:cubicBezTo>
                    <a:pt x="1063" y="12"/>
                    <a:pt x="994" y="87"/>
                    <a:pt x="947" y="190"/>
                  </a:cubicBezTo>
                  <a:cubicBezTo>
                    <a:pt x="895" y="289"/>
                    <a:pt x="882" y="398"/>
                    <a:pt x="858" y="511"/>
                  </a:cubicBezTo>
                  <a:cubicBezTo>
                    <a:pt x="800" y="480"/>
                    <a:pt x="755" y="446"/>
                    <a:pt x="697" y="422"/>
                  </a:cubicBezTo>
                  <a:cubicBezTo>
                    <a:pt x="621" y="388"/>
                    <a:pt x="543" y="360"/>
                    <a:pt x="462" y="360"/>
                  </a:cubicBezTo>
                  <a:cubicBezTo>
                    <a:pt x="431" y="360"/>
                    <a:pt x="398" y="365"/>
                    <a:pt x="366" y="374"/>
                  </a:cubicBezTo>
                  <a:cubicBezTo>
                    <a:pt x="229" y="412"/>
                    <a:pt x="174" y="514"/>
                    <a:pt x="157" y="648"/>
                  </a:cubicBezTo>
                  <a:cubicBezTo>
                    <a:pt x="133" y="801"/>
                    <a:pt x="185" y="924"/>
                    <a:pt x="311" y="1020"/>
                  </a:cubicBezTo>
                  <a:cubicBezTo>
                    <a:pt x="369" y="1061"/>
                    <a:pt x="437" y="1099"/>
                    <a:pt x="509" y="1146"/>
                  </a:cubicBezTo>
                  <a:cubicBezTo>
                    <a:pt x="263" y="1252"/>
                    <a:pt x="137" y="1437"/>
                    <a:pt x="68" y="1659"/>
                  </a:cubicBezTo>
                  <a:cubicBezTo>
                    <a:pt x="0" y="1881"/>
                    <a:pt x="79" y="2011"/>
                    <a:pt x="311" y="2038"/>
                  </a:cubicBezTo>
                  <a:cubicBezTo>
                    <a:pt x="369" y="2046"/>
                    <a:pt x="426" y="2049"/>
                    <a:pt x="483" y="2049"/>
                  </a:cubicBezTo>
                  <a:cubicBezTo>
                    <a:pt x="558" y="2049"/>
                    <a:pt x="633" y="2043"/>
                    <a:pt x="711" y="2031"/>
                  </a:cubicBezTo>
                  <a:lnTo>
                    <a:pt x="711" y="2031"/>
                  </a:lnTo>
                  <a:cubicBezTo>
                    <a:pt x="673" y="2175"/>
                    <a:pt x="642" y="2305"/>
                    <a:pt x="653" y="2442"/>
                  </a:cubicBezTo>
                  <a:cubicBezTo>
                    <a:pt x="666" y="2619"/>
                    <a:pt x="745" y="2766"/>
                    <a:pt x="916" y="2835"/>
                  </a:cubicBezTo>
                  <a:cubicBezTo>
                    <a:pt x="969" y="2856"/>
                    <a:pt x="1020" y="2866"/>
                    <a:pt x="1069" y="2866"/>
                  </a:cubicBezTo>
                  <a:cubicBezTo>
                    <a:pt x="1186" y="2866"/>
                    <a:pt x="1290" y="2809"/>
                    <a:pt x="1384" y="2715"/>
                  </a:cubicBezTo>
                  <a:cubicBezTo>
                    <a:pt x="1449" y="2647"/>
                    <a:pt x="1490" y="2558"/>
                    <a:pt x="1541" y="2465"/>
                  </a:cubicBezTo>
                  <a:cubicBezTo>
                    <a:pt x="1675" y="2646"/>
                    <a:pt x="1827" y="2741"/>
                    <a:pt x="1967" y="2741"/>
                  </a:cubicBezTo>
                  <a:cubicBezTo>
                    <a:pt x="2023" y="2741"/>
                    <a:pt x="2078" y="2726"/>
                    <a:pt x="2129" y="2694"/>
                  </a:cubicBezTo>
                  <a:cubicBezTo>
                    <a:pt x="2214" y="2643"/>
                    <a:pt x="2272" y="2565"/>
                    <a:pt x="2303" y="2472"/>
                  </a:cubicBezTo>
                  <a:cubicBezTo>
                    <a:pt x="2368" y="2291"/>
                    <a:pt x="2317" y="2131"/>
                    <a:pt x="2201" y="1980"/>
                  </a:cubicBezTo>
                  <a:cubicBezTo>
                    <a:pt x="2433" y="1919"/>
                    <a:pt x="2618" y="1816"/>
                    <a:pt x="2720" y="1608"/>
                  </a:cubicBezTo>
                  <a:cubicBezTo>
                    <a:pt x="2843" y="1348"/>
                    <a:pt x="2744" y="1146"/>
                    <a:pt x="2464" y="1078"/>
                  </a:cubicBezTo>
                  <a:cubicBezTo>
                    <a:pt x="2378" y="1058"/>
                    <a:pt x="2286" y="1047"/>
                    <a:pt x="2194" y="1030"/>
                  </a:cubicBezTo>
                  <a:cubicBezTo>
                    <a:pt x="2269" y="890"/>
                    <a:pt x="2310" y="747"/>
                    <a:pt x="2320" y="596"/>
                  </a:cubicBezTo>
                  <a:cubicBezTo>
                    <a:pt x="2344" y="369"/>
                    <a:pt x="2220" y="227"/>
                    <a:pt x="2004" y="227"/>
                  </a:cubicBezTo>
                  <a:cubicBezTo>
                    <a:pt x="1999" y="227"/>
                    <a:pt x="1994" y="227"/>
                    <a:pt x="1989" y="227"/>
                  </a:cubicBezTo>
                  <a:cubicBezTo>
                    <a:pt x="1938" y="227"/>
                    <a:pt x="1886" y="244"/>
                    <a:pt x="1838" y="261"/>
                  </a:cubicBezTo>
                  <a:cubicBezTo>
                    <a:pt x="1736" y="296"/>
                    <a:pt x="1661" y="374"/>
                    <a:pt x="1565" y="432"/>
                  </a:cubicBezTo>
                  <a:cubicBezTo>
                    <a:pt x="1551" y="330"/>
                    <a:pt x="1531" y="241"/>
                    <a:pt x="1483" y="159"/>
                  </a:cubicBezTo>
                  <a:cubicBezTo>
                    <a:pt x="1420" y="58"/>
                    <a:pt x="1333" y="1"/>
                    <a:pt x="1215" y="1"/>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105" name="Google Shape;3119;p40">
              <a:extLst>
                <a:ext uri="{FF2B5EF4-FFF2-40B4-BE49-F238E27FC236}">
                  <a16:creationId xmlns:a16="http://schemas.microsoft.com/office/drawing/2014/main" id="{02FE1FA9-A329-2C0E-B272-EC43C65C0529}"/>
                </a:ext>
              </a:extLst>
            </p:cNvPr>
            <p:cNvSpPr/>
            <p:nvPr/>
          </p:nvSpPr>
          <p:spPr>
            <a:xfrm rot="-1122350">
              <a:off x="2739745" y="1809401"/>
              <a:ext cx="61655" cy="68604"/>
            </a:xfrm>
            <a:custGeom>
              <a:avLst/>
              <a:gdLst/>
              <a:ahLst/>
              <a:cxnLst/>
              <a:rect l="l" t="t" r="r" b="b"/>
              <a:pathLst>
                <a:path w="701" h="780" extrusionOk="0">
                  <a:moveTo>
                    <a:pt x="345" y="171"/>
                  </a:moveTo>
                  <a:cubicBezTo>
                    <a:pt x="454" y="171"/>
                    <a:pt x="527" y="253"/>
                    <a:pt x="530" y="383"/>
                  </a:cubicBezTo>
                  <a:cubicBezTo>
                    <a:pt x="530" y="525"/>
                    <a:pt x="447" y="626"/>
                    <a:pt x="334" y="626"/>
                  </a:cubicBezTo>
                  <a:cubicBezTo>
                    <a:pt x="332" y="626"/>
                    <a:pt x="330" y="626"/>
                    <a:pt x="328" y="626"/>
                  </a:cubicBezTo>
                  <a:cubicBezTo>
                    <a:pt x="222" y="623"/>
                    <a:pt x="140" y="527"/>
                    <a:pt x="144" y="404"/>
                  </a:cubicBezTo>
                  <a:cubicBezTo>
                    <a:pt x="144" y="284"/>
                    <a:pt x="236" y="178"/>
                    <a:pt x="339" y="171"/>
                  </a:cubicBezTo>
                  <a:cubicBezTo>
                    <a:pt x="341" y="171"/>
                    <a:pt x="343" y="171"/>
                    <a:pt x="345" y="171"/>
                  </a:cubicBezTo>
                  <a:close/>
                  <a:moveTo>
                    <a:pt x="371" y="1"/>
                  </a:moveTo>
                  <a:cubicBezTo>
                    <a:pt x="172" y="1"/>
                    <a:pt x="4" y="184"/>
                    <a:pt x="4" y="404"/>
                  </a:cubicBezTo>
                  <a:cubicBezTo>
                    <a:pt x="0" y="620"/>
                    <a:pt x="148" y="780"/>
                    <a:pt x="349" y="780"/>
                  </a:cubicBezTo>
                  <a:cubicBezTo>
                    <a:pt x="351" y="780"/>
                    <a:pt x="354" y="780"/>
                    <a:pt x="356" y="780"/>
                  </a:cubicBezTo>
                  <a:cubicBezTo>
                    <a:pt x="547" y="780"/>
                    <a:pt x="701" y="599"/>
                    <a:pt x="701" y="383"/>
                  </a:cubicBezTo>
                  <a:cubicBezTo>
                    <a:pt x="701" y="178"/>
                    <a:pt x="554" y="1"/>
                    <a:pt x="376" y="1"/>
                  </a:cubicBezTo>
                  <a:cubicBezTo>
                    <a:pt x="374" y="1"/>
                    <a:pt x="373" y="1"/>
                    <a:pt x="371" y="1"/>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chemeClr val="tx1"/>
                </a:solidFill>
                <a:effectLst/>
                <a:uLnTx/>
                <a:uFillTx/>
                <a:latin typeface="UTM Avo" panose="02040603050506020204" pitchFamily="18" charset="0"/>
              </a:endParaRPr>
            </a:p>
          </p:txBody>
        </p:sp>
      </p:grpSp>
      <p:sp>
        <p:nvSpPr>
          <p:cNvPr id="106" name="TextBox 105">
            <a:extLst>
              <a:ext uri="{FF2B5EF4-FFF2-40B4-BE49-F238E27FC236}">
                <a16:creationId xmlns:a16="http://schemas.microsoft.com/office/drawing/2014/main" id="{AF1BF123-ABFA-EC87-9DD1-40615C5093EC}"/>
              </a:ext>
            </a:extLst>
          </p:cNvPr>
          <p:cNvSpPr txBox="1"/>
          <p:nvPr/>
        </p:nvSpPr>
        <p:spPr>
          <a:xfrm>
            <a:off x="1527758" y="2271119"/>
            <a:ext cx="4016788"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tx1"/>
                </a:solidFill>
                <a:effectLst/>
                <a:uLnTx/>
                <a:uFillTx/>
                <a:latin typeface="UTM Avo" panose="02040603050506020204" pitchFamily="18" charset="0"/>
              </a:rPr>
              <a:t>Ai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rPr>
              <a:t>nhanh</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rPr>
              <a:t>trí</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rPr>
              <a:t>hơn</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rPr>
              <a:t>?</a:t>
            </a:r>
          </a:p>
        </p:txBody>
      </p:sp>
      <p:sp>
        <p:nvSpPr>
          <p:cNvPr id="107" name="Rectangle 106">
            <a:extLst>
              <a:ext uri="{FF2B5EF4-FFF2-40B4-BE49-F238E27FC236}">
                <a16:creationId xmlns:a16="http://schemas.microsoft.com/office/drawing/2014/main" id="{3E21F6C9-78A8-922A-FBC5-FAAFA785884C}"/>
              </a:ext>
            </a:extLst>
          </p:cNvPr>
          <p:cNvSpPr/>
          <p:nvPr/>
        </p:nvSpPr>
        <p:spPr>
          <a:xfrm>
            <a:off x="1055801" y="2953837"/>
            <a:ext cx="4960702" cy="950325"/>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Dù</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ai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đi</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ngược</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về</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xuôi</a:t>
            </a:r>
            <a:endPar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Nhớ</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ngày</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giỗ</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Tổ</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mùng</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mười</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tháng</a:t>
            </a:r>
            <a:r>
              <a:rPr kumimoji="0" lang="fr-FR" sz="2000" b="0" i="1"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2000" b="0" i="1"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ba</a:t>
            </a:r>
            <a:r>
              <a:rPr kumimoji="0" lang="fr-FR" sz="20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endParaRPr kumimoji="0" lang="en-US" sz="2000" b="0" i="0" u="none" strike="noStrike" kern="0" cap="none" spc="0" normalizeH="0" baseline="0" noProof="0" dirty="0">
              <a:ln>
                <a:noFill/>
              </a:ln>
              <a:solidFill>
                <a:schemeClr val="tx1"/>
              </a:solidFill>
              <a:effectLst/>
              <a:uLnTx/>
              <a:uFillTx/>
              <a:latin typeface="UTM Avo" panose="02040603050506020204" pitchFamily="18" charset="0"/>
            </a:endParaRPr>
          </a:p>
        </p:txBody>
      </p:sp>
      <p:sp>
        <p:nvSpPr>
          <p:cNvPr id="108" name="Curved Right Arrow 6">
            <a:extLst>
              <a:ext uri="{FF2B5EF4-FFF2-40B4-BE49-F238E27FC236}">
                <a16:creationId xmlns:a16="http://schemas.microsoft.com/office/drawing/2014/main" id="{D8A1CAE7-51CA-9FD5-196E-31244EC6FB5E}"/>
              </a:ext>
            </a:extLst>
          </p:cNvPr>
          <p:cNvSpPr/>
          <p:nvPr/>
        </p:nvSpPr>
        <p:spPr>
          <a:xfrm>
            <a:off x="462426" y="3691468"/>
            <a:ext cx="482225" cy="880639"/>
          </a:xfrm>
          <a:prstGeom prst="curvedRightArrow">
            <a:avLst>
              <a:gd name="adj1" fmla="val 29429"/>
              <a:gd name="adj2" fmla="val 69773"/>
              <a:gd name="adj3" fmla="val 25000"/>
            </a:avLst>
          </a:prstGeom>
          <a:solidFill>
            <a:srgbClr val="9F7E69"/>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chemeClr val="tx1"/>
              </a:solidFill>
              <a:effectLst/>
              <a:uLnTx/>
              <a:uFillTx/>
              <a:latin typeface="UTM Avo" panose="02040603050506020204" pitchFamily="18" charset="0"/>
              <a:ea typeface="+mn-ea"/>
              <a:cs typeface="+mn-cs"/>
            </a:endParaRPr>
          </a:p>
        </p:txBody>
      </p:sp>
      <p:sp>
        <p:nvSpPr>
          <p:cNvPr id="109" name="Rectangle 108">
            <a:extLst>
              <a:ext uri="{FF2B5EF4-FFF2-40B4-BE49-F238E27FC236}">
                <a16:creationId xmlns:a16="http://schemas.microsoft.com/office/drawing/2014/main" id="{86A513AB-7CF7-5407-BD7E-F1BE199B6033}"/>
              </a:ext>
            </a:extLst>
          </p:cNvPr>
          <p:cNvSpPr/>
          <p:nvPr/>
        </p:nvSpPr>
        <p:spPr>
          <a:xfrm>
            <a:off x="1003116" y="4103324"/>
            <a:ext cx="6022650" cy="468783"/>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Câu</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ca dao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trên</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nói</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về</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lễ</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hội</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nào</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của</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fr-FR" sz="1900" b="0" i="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nước</a:t>
            </a:r>
            <a:r>
              <a:rPr kumimoji="0" lang="fr-FR" sz="1900" b="0" i="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ta? </a:t>
            </a:r>
            <a:endParaRPr kumimoji="0" lang="en-US" sz="1900" b="0" i="0" u="none" strike="noStrike" kern="0" cap="none" spc="0" normalizeH="0" baseline="0" noProof="0" dirty="0">
              <a:ln>
                <a:noFill/>
              </a:ln>
              <a:solidFill>
                <a:schemeClr val="tx1"/>
              </a:solidFill>
              <a:effectLst/>
              <a:uLnTx/>
              <a:uFillTx/>
              <a:latin typeface="UTM Avo" panose="02040603050506020204" pitchFamily="18" charset="0"/>
            </a:endParaRPr>
          </a:p>
        </p:txBody>
      </p:sp>
      <p:sp>
        <p:nvSpPr>
          <p:cNvPr id="110" name="Rounded Rectangle 8">
            <a:extLst>
              <a:ext uri="{FF2B5EF4-FFF2-40B4-BE49-F238E27FC236}">
                <a16:creationId xmlns:a16="http://schemas.microsoft.com/office/drawing/2014/main" id="{3F2B9A72-A8A4-7CDD-8272-A2CEEB0BC887}"/>
              </a:ext>
            </a:extLst>
          </p:cNvPr>
          <p:cNvSpPr/>
          <p:nvPr/>
        </p:nvSpPr>
        <p:spPr>
          <a:xfrm>
            <a:off x="1652510" y="4989819"/>
            <a:ext cx="3767284" cy="581640"/>
          </a:xfrm>
          <a:prstGeom prst="roundRect">
            <a:avLst/>
          </a:prstGeom>
          <a:solidFill>
            <a:schemeClr val="accent2">
              <a:lumMod val="20000"/>
              <a:lumOff val="80000"/>
            </a:schemeClr>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Đáp</a:t>
            </a:r>
            <a:r>
              <a:rPr kumimoji="0" lang="en-US" sz="20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án</a:t>
            </a:r>
            <a:r>
              <a:rPr kumimoji="0" lang="en-US" sz="20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LỄ HỘI ĐỀN HÙNG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7">
                                            <p:txEl>
                                              <p:pRg st="0" end="0"/>
                                            </p:txEl>
                                          </p:spTgt>
                                        </p:tgtEl>
                                        <p:attrNameLst>
                                          <p:attrName>style.visibility</p:attrName>
                                        </p:attrNameLst>
                                      </p:cBhvr>
                                      <p:to>
                                        <p:strVal val="visible"/>
                                      </p:to>
                                    </p:set>
                                    <p:animEffect transition="in" filter="blinds(horizontal)">
                                      <p:cBhvr>
                                        <p:cTn id="7" dur="500"/>
                                        <p:tgtEl>
                                          <p:spTgt spid="1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7">
                                            <p:txEl>
                                              <p:pRg st="1" end="1"/>
                                            </p:txEl>
                                          </p:spTgt>
                                        </p:tgtEl>
                                        <p:attrNameLst>
                                          <p:attrName>style.visibility</p:attrName>
                                        </p:attrNameLst>
                                      </p:cBhvr>
                                      <p:to>
                                        <p:strVal val="visible"/>
                                      </p:to>
                                    </p:set>
                                    <p:animEffect transition="in" filter="blinds(horizontal)">
                                      <p:cBhvr>
                                        <p:cTn id="10" dur="500"/>
                                        <p:tgtEl>
                                          <p:spTgt spid="10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08"/>
                                        </p:tgtEl>
                                        <p:attrNameLst>
                                          <p:attrName>style.visibility</p:attrName>
                                        </p:attrNameLst>
                                      </p:cBhvr>
                                      <p:to>
                                        <p:strVal val="visible"/>
                                      </p:to>
                                    </p:set>
                                    <p:animEffect transition="in" filter="wipe(up)">
                                      <p:cBhvr>
                                        <p:cTn id="38" dur="500"/>
                                        <p:tgtEl>
                                          <p:spTgt spid="108"/>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barn(inVertical)">
                                      <p:cBhvr>
                                        <p:cTn id="41" dur="500"/>
                                        <p:tgtEl>
                                          <p:spTgt spid="10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0"/>
                                        </p:tgtEl>
                                        <p:attrNameLst>
                                          <p:attrName>style.visibility</p:attrName>
                                        </p:attrNameLst>
                                      </p:cBhvr>
                                      <p:to>
                                        <p:strVal val="visible"/>
                                      </p:to>
                                    </p:set>
                                    <p:anim calcmode="lin" valueType="num">
                                      <p:cBhvr additive="base">
                                        <p:cTn id="46" dur="500" fill="hold"/>
                                        <p:tgtEl>
                                          <p:spTgt spid="110"/>
                                        </p:tgtEl>
                                        <p:attrNameLst>
                                          <p:attrName>ppt_x</p:attrName>
                                        </p:attrNameLst>
                                      </p:cBhvr>
                                      <p:tavLst>
                                        <p:tav tm="0">
                                          <p:val>
                                            <p:strVal val="#ppt_x"/>
                                          </p:val>
                                        </p:tav>
                                        <p:tav tm="100000">
                                          <p:val>
                                            <p:strVal val="#ppt_x"/>
                                          </p:val>
                                        </p:tav>
                                      </p:tavLst>
                                    </p:anim>
                                    <p:anim calcmode="lin" valueType="num">
                                      <p:cBhvr additive="base">
                                        <p:cTn id="47"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8" grpId="0" animBg="1"/>
      <p:bldP spid="109" grpId="0"/>
      <p:bldP spid="1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832003"/>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TextBox 8">
            <a:extLst>
              <a:ext uri="{FF2B5EF4-FFF2-40B4-BE49-F238E27FC236}">
                <a16:creationId xmlns:a16="http://schemas.microsoft.com/office/drawing/2014/main" id="{F98E75AE-E187-D6CF-E78E-A47F5277EE87}"/>
              </a:ext>
            </a:extLst>
          </p:cNvPr>
          <p:cNvSpPr txBox="1"/>
          <p:nvPr/>
        </p:nvSpPr>
        <p:spPr>
          <a:xfrm>
            <a:off x="829621" y="1904999"/>
            <a:ext cx="5934742" cy="461665"/>
          </a:xfrm>
          <a:prstGeom prst="rect">
            <a:avLst/>
          </a:prstGeom>
          <a:noFill/>
        </p:spPr>
        <p:txBody>
          <a:bodyPr wrap="square" rtlCol="0">
            <a:spAutoFit/>
          </a:bodyPr>
          <a:lstStyle/>
          <a:p>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SGK:</a:t>
            </a:r>
          </a:p>
        </p:txBody>
      </p:sp>
      <p:pic>
        <p:nvPicPr>
          <p:cNvPr id="5" name="Picture 4">
            <a:extLst>
              <a:ext uri="{FF2B5EF4-FFF2-40B4-BE49-F238E27FC236}">
                <a16:creationId xmlns:a16="http://schemas.microsoft.com/office/drawing/2014/main" id="{09E6472F-19E3-128D-2185-7FC37B9C5740}"/>
              </a:ext>
            </a:extLst>
          </p:cNvPr>
          <p:cNvPicPr>
            <a:picLocks noChangeAspect="1"/>
          </p:cNvPicPr>
          <p:nvPr/>
        </p:nvPicPr>
        <p:blipFill rotWithShape="1">
          <a:blip r:embed="rId4"/>
          <a:srcRect l="34264" t="6897" r="33962" b="4260"/>
          <a:stretch/>
        </p:blipFill>
        <p:spPr>
          <a:xfrm>
            <a:off x="1447259" y="2723677"/>
            <a:ext cx="3433383" cy="3209811"/>
          </a:xfrm>
          <a:prstGeom prst="rect">
            <a:avLst/>
          </a:prstGeom>
        </p:spPr>
      </p:pic>
      <p:pic>
        <p:nvPicPr>
          <p:cNvPr id="7" name="Picture 6">
            <a:extLst>
              <a:ext uri="{FF2B5EF4-FFF2-40B4-BE49-F238E27FC236}">
                <a16:creationId xmlns:a16="http://schemas.microsoft.com/office/drawing/2014/main" id="{C31354B7-CBC7-45C3-F89E-25C6CBB3F240}"/>
              </a:ext>
            </a:extLst>
          </p:cNvPr>
          <p:cNvPicPr>
            <a:picLocks noChangeAspect="1"/>
          </p:cNvPicPr>
          <p:nvPr/>
        </p:nvPicPr>
        <p:blipFill rotWithShape="1">
          <a:blip r:embed="rId5"/>
          <a:srcRect l="32751" t="6896" r="31843" b="11648"/>
          <a:stretch/>
        </p:blipFill>
        <p:spPr>
          <a:xfrm>
            <a:off x="5398477" y="2723677"/>
            <a:ext cx="3825765" cy="2942899"/>
          </a:xfrm>
          <a:prstGeom prst="rect">
            <a:avLst/>
          </a:prstGeom>
        </p:spPr>
      </p:pic>
    </p:spTree>
    <p:extLst>
      <p:ext uri="{BB962C8B-B14F-4D97-AF65-F5344CB8AC3E}">
        <p14:creationId xmlns:p14="http://schemas.microsoft.com/office/powerpoint/2010/main" val="57455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TextBox 8">
            <a:extLst>
              <a:ext uri="{FF2B5EF4-FFF2-40B4-BE49-F238E27FC236}">
                <a16:creationId xmlns:a16="http://schemas.microsoft.com/office/drawing/2014/main" id="{F98E75AE-E187-D6CF-E78E-A47F5277EE87}"/>
              </a:ext>
            </a:extLst>
          </p:cNvPr>
          <p:cNvSpPr txBox="1"/>
          <p:nvPr/>
        </p:nvSpPr>
        <p:spPr>
          <a:xfrm>
            <a:off x="829621" y="1904999"/>
            <a:ext cx="5934742" cy="461665"/>
          </a:xfrm>
          <a:prstGeom prst="rect">
            <a:avLst/>
          </a:prstGeom>
          <a:noFill/>
        </p:spPr>
        <p:txBody>
          <a:bodyPr wrap="square" rtlCol="0">
            <a:spAutoFit/>
          </a:bodyPr>
          <a:lstStyle/>
          <a:p>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SGK:</a:t>
            </a:r>
          </a:p>
        </p:txBody>
      </p:sp>
      <p:pic>
        <p:nvPicPr>
          <p:cNvPr id="11" name="Picture 10">
            <a:extLst>
              <a:ext uri="{FF2B5EF4-FFF2-40B4-BE49-F238E27FC236}">
                <a16:creationId xmlns:a16="http://schemas.microsoft.com/office/drawing/2014/main" id="{F81A0EA0-711A-C841-6FF1-5B9B9DFF96A9}"/>
              </a:ext>
            </a:extLst>
          </p:cNvPr>
          <p:cNvPicPr>
            <a:picLocks noChangeAspect="1"/>
          </p:cNvPicPr>
          <p:nvPr/>
        </p:nvPicPr>
        <p:blipFill rotWithShape="1">
          <a:blip r:embed="rId4"/>
          <a:srcRect l="33054" t="8706" r="33356" b="9838"/>
          <a:stretch/>
        </p:blipFill>
        <p:spPr>
          <a:xfrm>
            <a:off x="1301132" y="2914382"/>
            <a:ext cx="3594538" cy="2914491"/>
          </a:xfrm>
          <a:prstGeom prst="rect">
            <a:avLst/>
          </a:prstGeom>
        </p:spPr>
      </p:pic>
      <p:pic>
        <p:nvPicPr>
          <p:cNvPr id="13" name="Picture 12">
            <a:extLst>
              <a:ext uri="{FF2B5EF4-FFF2-40B4-BE49-F238E27FC236}">
                <a16:creationId xmlns:a16="http://schemas.microsoft.com/office/drawing/2014/main" id="{F699D253-75EE-0B0E-7A02-C12B5F91AFC0}"/>
              </a:ext>
            </a:extLst>
          </p:cNvPr>
          <p:cNvPicPr>
            <a:picLocks noChangeAspect="1"/>
          </p:cNvPicPr>
          <p:nvPr/>
        </p:nvPicPr>
        <p:blipFill rotWithShape="1">
          <a:blip r:embed="rId5"/>
          <a:srcRect l="31693" t="4261" r="31843" b="4261"/>
          <a:stretch/>
        </p:blipFill>
        <p:spPr>
          <a:xfrm>
            <a:off x="5576561" y="2914382"/>
            <a:ext cx="3594538" cy="301509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Line Callout 1 (Border and Accent Bar) 10">
            <a:extLst>
              <a:ext uri="{FF2B5EF4-FFF2-40B4-BE49-F238E27FC236}">
                <a16:creationId xmlns:a16="http://schemas.microsoft.com/office/drawing/2014/main" id="{EE5A5F87-5801-EC56-16C7-90692AA3DEF3}"/>
              </a:ext>
            </a:extLst>
          </p:cNvPr>
          <p:cNvSpPr/>
          <p:nvPr/>
        </p:nvSpPr>
        <p:spPr>
          <a:xfrm>
            <a:off x="800135" y="2050016"/>
            <a:ext cx="2856216" cy="708917"/>
          </a:xfrm>
          <a:prstGeom prst="accentBorderCallout1">
            <a:avLst>
              <a:gd name="adj1" fmla="val 18750"/>
              <a:gd name="adj2" fmla="val -8333"/>
              <a:gd name="adj3" fmla="val 16848"/>
              <a:gd name="adj4" fmla="val -31907"/>
            </a:avLst>
          </a:prstGeom>
          <a:solidFill>
            <a:schemeClr val="accent2">
              <a:lumMod val="20000"/>
              <a:lumOff val="80000"/>
            </a:schemeClr>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Hoạt</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động</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nhóm</a:t>
            </a:r>
            <a:endPar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3" name="TextBox 2">
            <a:extLst>
              <a:ext uri="{FF2B5EF4-FFF2-40B4-BE49-F238E27FC236}">
                <a16:creationId xmlns:a16="http://schemas.microsoft.com/office/drawing/2014/main" id="{0039CF8F-82FE-A22B-18BD-AB744F2A96EA}"/>
              </a:ext>
            </a:extLst>
          </p:cNvPr>
          <p:cNvSpPr txBox="1"/>
          <p:nvPr/>
        </p:nvSpPr>
        <p:spPr>
          <a:xfrm>
            <a:off x="800135" y="3140476"/>
            <a:ext cx="3604812" cy="15439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Dựa</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vào</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các</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hình</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ảnh</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vừa</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quan</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sát</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trả</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lời</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câu</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hỏi</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a:t>
            </a:r>
          </a:p>
        </p:txBody>
      </p:sp>
      <p:sp>
        <p:nvSpPr>
          <p:cNvPr id="4" name="Rectangle 3">
            <a:extLst>
              <a:ext uri="{FF2B5EF4-FFF2-40B4-BE49-F238E27FC236}">
                <a16:creationId xmlns:a16="http://schemas.microsoft.com/office/drawing/2014/main" id="{570D3E6B-C2A4-D9DE-5A88-D7A773D300AB}"/>
              </a:ext>
            </a:extLst>
          </p:cNvPr>
          <p:cNvSpPr/>
          <p:nvPr/>
        </p:nvSpPr>
        <p:spPr>
          <a:xfrm>
            <a:off x="5029579" y="3140476"/>
            <a:ext cx="5249158" cy="2559611"/>
          </a:xfrm>
          <a:prstGeom prst="rect">
            <a:avLst/>
          </a:prstGeom>
          <a:solidFill>
            <a:srgbClr val="FFFAF7"/>
          </a:solidFill>
        </p:spPr>
        <p:txBody>
          <a:bodyPr wrap="square">
            <a:spAutoFit/>
          </a:bodyPr>
          <a:lstStyle/>
          <a:p>
            <a:pPr lvl="0" algn="just">
              <a:lnSpc>
                <a:spcPct val="150000"/>
              </a:lnSpc>
              <a:buClrTx/>
            </a:pP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một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lễ</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hội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em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biết</a:t>
            </a:r>
            <a:endParaRPr lang="en-US" sz="2200" dirty="0">
              <a:solidFill>
                <a:schemeClr val="tx1"/>
              </a:solidFill>
              <a:latin typeface="UTM Avo" panose="02040603050506020204" pitchFamily="18" charset="0"/>
            </a:endParaRPr>
          </a:p>
          <a:p>
            <a:pPr lvl="0" algn="just">
              <a:lnSpc>
                <a:spcPct val="150000"/>
              </a:lnSpc>
              <a:buClrTx/>
            </a:pP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một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hoạt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em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lễ</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hội</a:t>
            </a:r>
            <a:r>
              <a:rPr lang="en-US" sz="2200" dirty="0">
                <a:solidFill>
                  <a:schemeClr val="tx1"/>
                </a:solidFill>
                <a:latin typeface="UTM Avo" panose="02040603050506020204" pitchFamily="18" charset="0"/>
              </a:rPr>
              <a:t>. </a:t>
            </a:r>
          </a:p>
          <a:p>
            <a:pPr lvl="0" algn="just">
              <a:lnSpc>
                <a:spcPct val="150000"/>
              </a:lnSpc>
              <a:buClrTx/>
            </a:pP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Màu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sắc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trang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phục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nhân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xuất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lễ</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hội</a:t>
            </a:r>
            <a:r>
              <a:rPr lang="en-US" sz="2200" dirty="0">
                <a:solidFill>
                  <a:schemeClr val="tx1"/>
                </a:solidFill>
                <a:latin typeface="UTM Avo" panose="02040603050506020204" pitchFamily="18" charset="0"/>
              </a:rPr>
              <a:t>?</a:t>
            </a:r>
          </a:p>
        </p:txBody>
      </p:sp>
      <p:pic>
        <p:nvPicPr>
          <p:cNvPr id="5" name="3 Minutes Countdown 4k Giant Clock - Đồng hồ đếm ngược 3 phút">
            <a:hlinkClick r:id="" action="ppaction://media"/>
            <a:extLst>
              <a:ext uri="{FF2B5EF4-FFF2-40B4-BE49-F238E27FC236}">
                <a16:creationId xmlns:a16="http://schemas.microsoft.com/office/drawing/2014/main" id="{181F3AD5-D4AD-073E-FB8A-0C723DCDD5D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98163" y="5973780"/>
            <a:ext cx="1571946" cy="884220"/>
          </a:xfrm>
          <a:prstGeom prst="rect">
            <a:avLst/>
          </a:prstGeom>
        </p:spPr>
      </p:pic>
    </p:spTree>
    <p:extLst>
      <p:ext uri="{BB962C8B-B14F-4D97-AF65-F5344CB8AC3E}">
        <p14:creationId xmlns:p14="http://schemas.microsoft.com/office/powerpoint/2010/main" val="172871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strips(downRight)">
                                      <p:cBhvr>
                                        <p:cTn id="20" dur="500"/>
                                        <p:tgtEl>
                                          <p:spTgt spid="4">
                                            <p:txEl>
                                              <p:pRg st="0" end="0"/>
                                            </p:txEl>
                                          </p:spTgt>
                                        </p:tgtEl>
                                      </p:cBhvr>
                                    </p:animEffect>
                                  </p:childTnLst>
                                </p:cTn>
                              </p:par>
                            </p:childTnLst>
                          </p:cTn>
                        </p:par>
                        <p:par>
                          <p:cTn id="21" fill="hold">
                            <p:stCondLst>
                              <p:cond delay="500"/>
                            </p:stCondLst>
                            <p:childTnLst>
                              <p:par>
                                <p:cTn id="22" presetID="18" presetClass="entr" presetSubtype="6" fill="hold" nodeType="after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strips(downRight)">
                                      <p:cBhvr>
                                        <p:cTn id="24" dur="500"/>
                                        <p:tgtEl>
                                          <p:spTgt spid="4">
                                            <p:txEl>
                                              <p:pRg st="1" end="1"/>
                                            </p:txEl>
                                          </p:spTgt>
                                        </p:tgtEl>
                                      </p:cBhvr>
                                    </p:animEffect>
                                  </p:childTnLst>
                                </p:cTn>
                              </p:par>
                            </p:childTnLst>
                          </p:cTn>
                        </p:par>
                        <p:par>
                          <p:cTn id="25" fill="hold">
                            <p:stCondLst>
                              <p:cond delay="1000"/>
                            </p:stCondLst>
                            <p:childTnLst>
                              <p:par>
                                <p:cTn id="26" presetID="18" presetClass="entr" presetSubtype="6" fill="hold" nodeType="after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strips(downRight)">
                                      <p:cBhvr>
                                        <p:cTn id="28" dur="500"/>
                                        <p:tgtEl>
                                          <p:spTgt spid="4">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801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9" fill="hold" display="0">
                  <p:stCondLst>
                    <p:cond delay="indefinite"/>
                  </p:stCondLst>
                </p:cTn>
                <p:tgtEl>
                  <p:spTgt spid="5"/>
                </p:tgtEl>
              </p:cMediaNode>
            </p:video>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Line Callout 1 (Border and Accent Bar) 10">
            <a:extLst>
              <a:ext uri="{FF2B5EF4-FFF2-40B4-BE49-F238E27FC236}">
                <a16:creationId xmlns:a16="http://schemas.microsoft.com/office/drawing/2014/main" id="{EE5A5F87-5801-EC56-16C7-90692AA3DEF3}"/>
              </a:ext>
            </a:extLst>
          </p:cNvPr>
          <p:cNvSpPr/>
          <p:nvPr/>
        </p:nvSpPr>
        <p:spPr>
          <a:xfrm>
            <a:off x="800135" y="2050016"/>
            <a:ext cx="2856216" cy="708917"/>
          </a:xfrm>
          <a:prstGeom prst="accentBorderCallout1">
            <a:avLst>
              <a:gd name="adj1" fmla="val 18750"/>
              <a:gd name="adj2" fmla="val -8333"/>
              <a:gd name="adj3" fmla="val 16848"/>
              <a:gd name="adj4" fmla="val -31907"/>
            </a:avLst>
          </a:prstGeom>
          <a:solidFill>
            <a:schemeClr val="accent2">
              <a:lumMod val="20000"/>
              <a:lumOff val="80000"/>
            </a:schemeClr>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Hoạt</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động</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nhóm</a:t>
            </a:r>
            <a:endPar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3" name="TextBox 2">
            <a:extLst>
              <a:ext uri="{FF2B5EF4-FFF2-40B4-BE49-F238E27FC236}">
                <a16:creationId xmlns:a16="http://schemas.microsoft.com/office/drawing/2014/main" id="{0039CF8F-82FE-A22B-18BD-AB744F2A96EA}"/>
              </a:ext>
            </a:extLst>
          </p:cNvPr>
          <p:cNvSpPr txBox="1"/>
          <p:nvPr/>
        </p:nvSpPr>
        <p:spPr>
          <a:xfrm>
            <a:off x="800135" y="3140476"/>
            <a:ext cx="3604812" cy="1543949"/>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Dựa</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vào</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các</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hình</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ảnh</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vừa</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quan</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sát</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trả</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lời</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câu</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i="0" u="none" strike="noStrike" kern="0" cap="none" spc="0" normalizeH="0" baseline="0" noProof="0" dirty="0" err="1">
                <a:ln>
                  <a:noFill/>
                </a:ln>
                <a:solidFill>
                  <a:schemeClr val="tx1"/>
                </a:solidFill>
                <a:effectLst/>
                <a:uLnTx/>
                <a:uFillTx/>
                <a:latin typeface="UTM Avo" panose="02040603050506020204" pitchFamily="18" charset="0"/>
              </a:rPr>
              <a:t>hỏi</a:t>
            </a:r>
            <a:r>
              <a:rPr kumimoji="0" lang="en-US" sz="2200" b="0" i="0" u="none" strike="noStrike" kern="0" cap="none" spc="0" normalizeH="0" baseline="0" noProof="0" dirty="0">
                <a:ln>
                  <a:noFill/>
                </a:ln>
                <a:solidFill>
                  <a:schemeClr val="tx1"/>
                </a:solidFill>
                <a:effectLst/>
                <a:uLnTx/>
                <a:uFillTx/>
                <a:latin typeface="UTM Avo" panose="02040603050506020204" pitchFamily="18" charset="0"/>
              </a:rPr>
              <a:t>:</a:t>
            </a:r>
          </a:p>
        </p:txBody>
      </p:sp>
      <p:sp>
        <p:nvSpPr>
          <p:cNvPr id="4" name="Rectangle 3">
            <a:extLst>
              <a:ext uri="{FF2B5EF4-FFF2-40B4-BE49-F238E27FC236}">
                <a16:creationId xmlns:a16="http://schemas.microsoft.com/office/drawing/2014/main" id="{570D3E6B-C2A4-D9DE-5A88-D7A773D300AB}"/>
              </a:ext>
            </a:extLst>
          </p:cNvPr>
          <p:cNvSpPr/>
          <p:nvPr/>
        </p:nvSpPr>
        <p:spPr>
          <a:xfrm>
            <a:off x="4864326" y="3140476"/>
            <a:ext cx="6284744" cy="2559611"/>
          </a:xfrm>
          <a:prstGeom prst="rect">
            <a:avLst/>
          </a:prstGeom>
          <a:solidFill>
            <a:srgbClr val="FFFAF7"/>
          </a:solidFill>
        </p:spPr>
        <p:txBody>
          <a:bodyPr wrap="square">
            <a:spAutoFit/>
          </a:bodyPr>
          <a:lstStyle/>
          <a:p>
            <a:pPr lvl="0" algn="just">
              <a:lnSpc>
                <a:spcPct val="150000"/>
              </a:lnSpc>
              <a:buClrTx/>
            </a:pP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Cảm</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nhận</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của</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em</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về</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không</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khí</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của</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lễ</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hội</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mà</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em</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đã</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tham</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gia</a:t>
            </a:r>
            <a:r>
              <a:rPr lang="en-US" sz="2200" dirty="0">
                <a:solidFill>
                  <a:sysClr val="windowText" lastClr="000000"/>
                </a:solidFill>
                <a:latin typeface="UTM Avo" panose="02040603050506020204" pitchFamily="18" charset="0"/>
              </a:rPr>
              <a:t>.</a:t>
            </a:r>
          </a:p>
          <a:p>
            <a:pPr lvl="0" algn="just">
              <a:lnSpc>
                <a:spcPct val="150000"/>
              </a:lnSpc>
              <a:buClrTx/>
            </a:pPr>
            <a:r>
              <a:rPr lang="en-US" sz="2200" dirty="0">
                <a:solidFill>
                  <a:sysClr val="windowText" lastClr="000000"/>
                </a:solidFill>
                <a:latin typeface="UTM Avo" panose="02040603050506020204" pitchFamily="18" charset="0"/>
              </a:rPr>
              <a:t>+ Ý </a:t>
            </a:r>
            <a:r>
              <a:rPr lang="en-US" sz="2200" dirty="0" err="1">
                <a:solidFill>
                  <a:sysClr val="windowText" lastClr="000000"/>
                </a:solidFill>
                <a:latin typeface="UTM Avo" panose="02040603050506020204" pitchFamily="18" charset="0"/>
              </a:rPr>
              <a:t>nghĩa</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của</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lễ</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hội</a:t>
            </a:r>
            <a:r>
              <a:rPr lang="en-US" sz="2200" dirty="0">
                <a:solidFill>
                  <a:sysClr val="windowText" lastClr="000000"/>
                </a:solidFill>
                <a:latin typeface="UTM Avo" panose="02040603050506020204" pitchFamily="18" charset="0"/>
              </a:rPr>
              <a:t>.</a:t>
            </a:r>
          </a:p>
          <a:p>
            <a:pPr lvl="0" algn="just">
              <a:lnSpc>
                <a:spcPct val="150000"/>
              </a:lnSpc>
              <a:buClrTx/>
            </a:pP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Nêu</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tên</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một</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số</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lễ</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hội</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khác</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mà</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em</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biết</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các</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hoạt</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động</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diễn</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ra</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trong</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lễ</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hội</a:t>
            </a:r>
            <a:r>
              <a:rPr lang="en-US" sz="2200" dirty="0">
                <a:solidFill>
                  <a:sysClr val="windowText" lastClr="000000"/>
                </a:solidFill>
                <a:latin typeface="UTM Avo" panose="02040603050506020204" pitchFamily="18" charset="0"/>
              </a:rPr>
              <a:t> </a:t>
            </a:r>
            <a:r>
              <a:rPr lang="en-US" sz="2200" dirty="0" err="1">
                <a:solidFill>
                  <a:sysClr val="windowText" lastClr="000000"/>
                </a:solidFill>
                <a:latin typeface="UTM Avo" panose="02040603050506020204" pitchFamily="18" charset="0"/>
              </a:rPr>
              <a:t>đó</a:t>
            </a:r>
            <a:r>
              <a:rPr lang="en-US" sz="2200" dirty="0">
                <a:solidFill>
                  <a:sysClr val="windowText" lastClr="000000"/>
                </a:solidFill>
                <a:latin typeface="UTM Avo" panose="02040603050506020204" pitchFamily="18" charset="0"/>
              </a:rPr>
              <a:t>,... </a:t>
            </a:r>
          </a:p>
        </p:txBody>
      </p:sp>
      <p:pic>
        <p:nvPicPr>
          <p:cNvPr id="5" name="3 Minutes Countdown 4k Giant Clock - Đồng hồ đếm ngược 3 phút">
            <a:hlinkClick r:id="" action="ppaction://media"/>
            <a:extLst>
              <a:ext uri="{FF2B5EF4-FFF2-40B4-BE49-F238E27FC236}">
                <a16:creationId xmlns:a16="http://schemas.microsoft.com/office/drawing/2014/main" id="{181F3AD5-D4AD-073E-FB8A-0C723DCDD5D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98163" y="5973780"/>
            <a:ext cx="1571946" cy="884220"/>
          </a:xfrm>
          <a:prstGeom prst="rect">
            <a:avLst/>
          </a:prstGeom>
        </p:spPr>
      </p:pic>
    </p:spTree>
    <p:extLst>
      <p:ext uri="{BB962C8B-B14F-4D97-AF65-F5344CB8AC3E}">
        <p14:creationId xmlns:p14="http://schemas.microsoft.com/office/powerpoint/2010/main" val="304933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strips(downRight)">
                                      <p:cBhvr>
                                        <p:cTn id="11" dur="500"/>
                                        <p:tgtEl>
                                          <p:spTgt spid="4">
                                            <p:txEl>
                                              <p:pRg st="1" end="1"/>
                                            </p:txEl>
                                          </p:spTgt>
                                        </p:tgtEl>
                                      </p:cBhvr>
                                    </p:animEffect>
                                  </p:childTnLst>
                                </p:cTn>
                              </p:par>
                            </p:childTnLst>
                          </p:cTn>
                        </p:par>
                        <p:par>
                          <p:cTn id="12" fill="hold">
                            <p:stCondLst>
                              <p:cond delay="1000"/>
                            </p:stCondLst>
                            <p:childTnLst>
                              <p:par>
                                <p:cTn id="13" presetID="18" presetClass="entr" presetSubtype="6"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strips(downRight)">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801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48E9BC6C-AB77-7A18-154D-8ACC156B6250}"/>
              </a:ext>
            </a:extLst>
          </p:cNvPr>
          <p:cNvSpPr txBox="1"/>
          <p:nvPr/>
        </p:nvSpPr>
        <p:spPr>
          <a:xfrm>
            <a:off x="373967" y="2050815"/>
            <a:ext cx="6864114" cy="4467826"/>
          </a:xfrm>
          <a:prstGeom prst="rect">
            <a:avLst/>
          </a:prstGeom>
          <a:noFill/>
        </p:spPr>
        <p:txBody>
          <a:bodyPr wrap="square" rtlCol="0">
            <a:spAutoFit/>
          </a:bodyPr>
          <a:lstStyle/>
          <a:p>
            <a:pPr marL="0" marR="0" lvl="0" indent="0" defTabSz="914400" eaLnBrk="1" fontAlgn="auto" latinLnBrk="0" hangingPunct="1">
              <a:lnSpc>
                <a:spcPct val="150000"/>
              </a:lnSpc>
              <a:spcBef>
                <a:spcPts val="600"/>
              </a:spcBef>
              <a:buClrTx/>
              <a:buSzTx/>
              <a:buFontTx/>
              <a:buNone/>
              <a:tabLst/>
              <a:defRPr/>
            </a:pP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số</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đề</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tài</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lễ</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hội</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Nội</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diễn</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tả</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hoạt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động</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Sắp</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xếp</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bố</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cục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Điểm</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dáng</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khung</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cảnh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Màu</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sắc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như</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thế</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nào</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endPar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5" name="Picture 4">
            <a:extLst>
              <a:ext uri="{FF2B5EF4-FFF2-40B4-BE49-F238E27FC236}">
                <a16:creationId xmlns:a16="http://schemas.microsoft.com/office/drawing/2014/main" id="{460271AC-71F3-60D4-61B2-4B152623FB5B}"/>
              </a:ext>
            </a:extLst>
          </p:cNvPr>
          <p:cNvPicPr>
            <a:picLocks noChangeAspect="1"/>
          </p:cNvPicPr>
          <p:nvPr/>
        </p:nvPicPr>
        <p:blipFill rotWithShape="1">
          <a:blip r:embed="rId4"/>
          <a:srcRect l="34718" r="34415" b="-703"/>
          <a:stretch/>
        </p:blipFill>
        <p:spPr>
          <a:xfrm>
            <a:off x="7469435" y="2576445"/>
            <a:ext cx="2882341" cy="3416566"/>
          </a:xfrm>
          <a:prstGeom prst="rect">
            <a:avLst/>
          </a:prstGeom>
        </p:spPr>
      </p:pic>
    </p:spTree>
    <p:extLst>
      <p:ext uri="{BB962C8B-B14F-4D97-AF65-F5344CB8AC3E}">
        <p14:creationId xmlns:p14="http://schemas.microsoft.com/office/powerpoint/2010/main" val="128187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p:tgtEl>
                                          <p:spTgt spid="2">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2">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up)">
                                      <p:cBhvr>
                                        <p:cTn id="13" dur="500"/>
                                        <p:tgtEl>
                                          <p:spTgt spid="2">
                                            <p:txEl>
                                              <p:pRg st="1" end="1"/>
                                            </p:txEl>
                                          </p:spTgt>
                                        </p:tgtEl>
                                      </p:cBhvr>
                                    </p:animEffect>
                                  </p:childTnLst>
                                </p:cTn>
                              </p:par>
                              <p:par>
                                <p:cTn id="14" presetID="22" presetClass="entr" presetSubtype="1" fill="hold"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up)">
                                      <p:cBhvr>
                                        <p:cTn id="16" dur="500"/>
                                        <p:tgtEl>
                                          <p:spTgt spid="2">
                                            <p:txEl>
                                              <p:pRg st="2" end="2"/>
                                            </p:txEl>
                                          </p:spTgt>
                                        </p:tgtEl>
                                      </p:cBhvr>
                                    </p:animEffect>
                                  </p:childTnLst>
                                </p:cTn>
                              </p:par>
                              <p:par>
                                <p:cTn id="17" presetID="22" presetClass="entr" presetSubtype="1"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up)">
                                      <p:cBhvr>
                                        <p:cTn id="19" dur="500"/>
                                        <p:tgtEl>
                                          <p:spTgt spid="2">
                                            <p:txEl>
                                              <p:pRg st="3" end="3"/>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up)">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48E9BC6C-AB77-7A18-154D-8ACC156B6250}"/>
              </a:ext>
            </a:extLst>
          </p:cNvPr>
          <p:cNvSpPr txBox="1"/>
          <p:nvPr/>
        </p:nvSpPr>
        <p:spPr>
          <a:xfrm>
            <a:off x="347731" y="2019737"/>
            <a:ext cx="6764962" cy="4467826"/>
          </a:xfrm>
          <a:prstGeom prst="rect">
            <a:avLst/>
          </a:prstGeom>
          <a:noFill/>
        </p:spPr>
        <p:txBody>
          <a:bodyPr wrap="square" rtlCol="0">
            <a:spAutoFit/>
          </a:bodyPr>
          <a:lstStyle/>
          <a:p>
            <a:pPr marL="0" marR="0" lvl="0" indent="0" defTabSz="914400" eaLnBrk="1" fontAlgn="auto" latinLnBrk="0" hangingPunct="1">
              <a:lnSpc>
                <a:spcPct val="150000"/>
              </a:lnSpc>
              <a:spcBef>
                <a:spcPts val="600"/>
              </a:spcBef>
              <a:buClrTx/>
              <a:buSzTx/>
              <a:buFontTx/>
              <a:buNone/>
              <a:tabLst/>
              <a:defRPr/>
            </a:pP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Quan</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một</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số</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bức</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vẽ</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đề</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tài</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lễ</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hội</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1" u="none" strike="noStrike" kern="0" cap="none" spc="0" normalizeH="0" baseline="0" noProof="0" dirty="0" err="1">
                <a:ln>
                  <a:noFill/>
                </a:ln>
                <a:solidFill>
                  <a:sysClr val="windowText" lastClr="000000"/>
                </a:solidFill>
                <a:effectLst/>
                <a:uLnTx/>
                <a:uFillTx/>
                <a:latin typeface="UTM Avo" panose="02040603050506020204" pitchFamily="18" charset="0"/>
              </a:rPr>
              <a:t>lời</a:t>
            </a:r>
            <a:r>
              <a:rPr kumimoji="0" lang="en-US" sz="2200" b="1"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Nội</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diễn</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tả</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hoạt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động</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Sắp</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xếp</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bố</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cục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Điểm</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đặc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biệt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dáng</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nhân</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vật</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khung</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cảnh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là</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gì</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Màu</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sắc</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tranh</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như</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thế</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200" b="0" u="none" strike="noStrike" kern="0" cap="none" spc="0" normalizeH="0" baseline="0" noProof="0" dirty="0" err="1">
                <a:ln>
                  <a:noFill/>
                </a:ln>
                <a:solidFill>
                  <a:sysClr val="windowText" lastClr="000000"/>
                </a:solidFill>
                <a:effectLst/>
                <a:uLnTx/>
                <a:uFillTx/>
                <a:latin typeface="UTM Avo" panose="02040603050506020204" pitchFamily="18" charset="0"/>
              </a:rPr>
              <a:t>nào</a:t>
            </a:r>
            <a:r>
              <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600"/>
              </a:spcBef>
              <a:buClrTx/>
              <a:buSzTx/>
              <a:buFont typeface="Wingdings" panose="05000000000000000000" pitchFamily="2" charset="2"/>
              <a:buChar char="Ø"/>
              <a:tabLst/>
              <a:defRPr/>
            </a:pPr>
            <a:endParaRPr kumimoji="0" lang="en-US" sz="2200" b="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7" name="Picture 6">
            <a:extLst>
              <a:ext uri="{FF2B5EF4-FFF2-40B4-BE49-F238E27FC236}">
                <a16:creationId xmlns:a16="http://schemas.microsoft.com/office/drawing/2014/main" id="{7063CE7F-4117-C3D0-F25C-5F62B4C40285}"/>
              </a:ext>
            </a:extLst>
          </p:cNvPr>
          <p:cNvPicPr>
            <a:picLocks noChangeAspect="1"/>
          </p:cNvPicPr>
          <p:nvPr/>
        </p:nvPicPr>
        <p:blipFill rotWithShape="1">
          <a:blip r:embed="rId6"/>
          <a:srcRect l="36231" t="11582" r="35626" b="11374"/>
          <a:stretch/>
        </p:blipFill>
        <p:spPr>
          <a:xfrm>
            <a:off x="6548986" y="2936403"/>
            <a:ext cx="2890344" cy="2874804"/>
          </a:xfrm>
          <a:prstGeom prst="rect">
            <a:avLst/>
          </a:prstGeom>
        </p:spPr>
      </p:pic>
      <p:pic>
        <p:nvPicPr>
          <p:cNvPr id="4" name="Picture 3">
            <a:extLst>
              <a:ext uri="{FF2B5EF4-FFF2-40B4-BE49-F238E27FC236}">
                <a16:creationId xmlns:a16="http://schemas.microsoft.com/office/drawing/2014/main" id="{3FB7A56A-424F-73D8-748C-50D9D407464B}"/>
              </a:ext>
            </a:extLst>
          </p:cNvPr>
          <p:cNvPicPr>
            <a:picLocks noChangeAspect="1"/>
          </p:cNvPicPr>
          <p:nvPr/>
        </p:nvPicPr>
        <p:blipFill rotWithShape="1">
          <a:blip r:embed="rId7"/>
          <a:srcRect l="36231" t="11582" r="35626" b="11374"/>
          <a:stretch/>
        </p:blipFill>
        <p:spPr>
          <a:xfrm>
            <a:off x="9301656" y="1046793"/>
            <a:ext cx="2890344" cy="2874804"/>
          </a:xfrm>
          <a:prstGeom prst="rect">
            <a:avLst/>
          </a:prstGeom>
        </p:spPr>
      </p:pic>
      <p:pic>
        <p:nvPicPr>
          <p:cNvPr id="6" name="3 Minutes Countdown 4k Giant Clock - Đồng hồ đếm ngược 3 phút">
            <a:hlinkClick r:id="" action="ppaction://media"/>
            <a:extLst>
              <a:ext uri="{FF2B5EF4-FFF2-40B4-BE49-F238E27FC236}">
                <a16:creationId xmlns:a16="http://schemas.microsoft.com/office/drawing/2014/main" id="{5C9E481C-4BAF-9870-D765-FF53D14B038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899921" y="5941521"/>
            <a:ext cx="1571946" cy="884220"/>
          </a:xfrm>
          <a:prstGeom prst="rect">
            <a:avLst/>
          </a:prstGeom>
        </p:spPr>
      </p:pic>
    </p:spTree>
    <p:extLst>
      <p:ext uri="{BB962C8B-B14F-4D97-AF65-F5344CB8AC3E}">
        <p14:creationId xmlns:p14="http://schemas.microsoft.com/office/powerpoint/2010/main" val="163162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801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F927C93D-6158-83F6-0616-24E88BED6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8243" y="1764151"/>
            <a:ext cx="2030239" cy="2781150"/>
          </a:xfrm>
          <a:prstGeom prst="rect">
            <a:avLst/>
          </a:prstGeom>
        </p:spPr>
      </p:pic>
      <p:pic>
        <p:nvPicPr>
          <p:cNvPr id="3" name="Picture 2">
            <a:extLst>
              <a:ext uri="{FF2B5EF4-FFF2-40B4-BE49-F238E27FC236}">
                <a16:creationId xmlns:a16="http://schemas.microsoft.com/office/drawing/2014/main" id="{561B1832-244F-9BEE-56D1-8FD0711A07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4534" y="4653416"/>
            <a:ext cx="3557659" cy="2112360"/>
          </a:xfrm>
          <a:prstGeom prst="rect">
            <a:avLst/>
          </a:prstGeom>
        </p:spPr>
      </p:pic>
      <p:sp>
        <p:nvSpPr>
          <p:cNvPr id="4" name="TextBox 3">
            <a:extLst>
              <a:ext uri="{FF2B5EF4-FFF2-40B4-BE49-F238E27FC236}">
                <a16:creationId xmlns:a16="http://schemas.microsoft.com/office/drawing/2014/main" id="{6E720FE2-0515-A2CC-E130-A619F51A287A}"/>
              </a:ext>
            </a:extLst>
          </p:cNvPr>
          <p:cNvSpPr txBox="1"/>
          <p:nvPr/>
        </p:nvSpPr>
        <p:spPr>
          <a:xfrm>
            <a:off x="4592193" y="2128836"/>
            <a:ext cx="7118737" cy="205178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Quan</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sát</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tranh</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dân</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gian</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Đông</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Hồ</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cho</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1" u="none" strike="noStrike" kern="0" cap="none" spc="0" normalizeH="0" baseline="0" noProof="0" dirty="0" err="1">
                <a:ln>
                  <a:noFill/>
                </a:ln>
                <a:solidFill>
                  <a:schemeClr val="tx1"/>
                </a:solidFill>
                <a:effectLst/>
                <a:uLnTx/>
                <a:uFillTx/>
                <a:latin typeface="UTM Avo" panose="02040603050506020204" pitchFamily="18" charset="0"/>
              </a:rPr>
              <a:t>biết</a:t>
            </a:r>
            <a:r>
              <a:rPr kumimoji="0" lang="en-US" sz="2200" b="1" u="none" strike="noStrike" kern="0" cap="none" spc="0" normalizeH="0" baseline="0" noProof="0" dirty="0">
                <a:ln>
                  <a:noFill/>
                </a:ln>
                <a:solidFill>
                  <a:schemeClr val="tx1"/>
                </a:solidFill>
                <a:effectLst/>
                <a:uLnTx/>
                <a:uFillTx/>
                <a:latin typeface="UTM Avo" panose="02040603050506020204" pitchFamily="18" charset="0"/>
              </a:rPr>
              <a:t>:</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Nội</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dung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tranh</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diễn</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tả</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hoạt</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động</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gì</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Cách</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sắp</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xếp</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xa</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gần</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trong</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tranh</a:t>
            </a:r>
            <a:endParaRPr kumimoji="0" lang="en-US" sz="2200" b="0" u="none" strike="noStrike" kern="0" cap="none" spc="0" normalizeH="0" baseline="0" noProof="0" dirty="0">
              <a:ln>
                <a:noFill/>
              </a:ln>
              <a:solidFill>
                <a:schemeClr val="tx1"/>
              </a:solidFill>
              <a:effectLst/>
              <a:uLnTx/>
              <a:uFillTx/>
              <a:latin typeface="UTM Avo" panose="02040603050506020204" pitchFamily="18" charset="0"/>
            </a:endParaRP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Em</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cảm</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nhận</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gì</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về</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màu</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sắc</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của</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200" b="0" u="none" strike="noStrike" kern="0" cap="none" spc="0" normalizeH="0" baseline="0" noProof="0" dirty="0" err="1">
                <a:ln>
                  <a:noFill/>
                </a:ln>
                <a:solidFill>
                  <a:schemeClr val="tx1"/>
                </a:solidFill>
                <a:effectLst/>
                <a:uLnTx/>
                <a:uFillTx/>
                <a:latin typeface="UTM Avo" panose="02040603050506020204" pitchFamily="18" charset="0"/>
              </a:rPr>
              <a:t>tranh</a:t>
            </a:r>
            <a:r>
              <a:rPr kumimoji="0" lang="en-US" sz="2200" b="0" u="none" strike="noStrike" kern="0" cap="none" spc="0" normalizeH="0" baseline="0" noProof="0" dirty="0">
                <a:ln>
                  <a:noFill/>
                </a:ln>
                <a:solidFill>
                  <a:schemeClr val="tx1"/>
                </a:solidFill>
                <a:effectLst/>
                <a:uLnTx/>
                <a:uFillTx/>
                <a:latin typeface="UTM Avo" panose="02040603050506020204" pitchFamily="18" charset="0"/>
              </a:rPr>
              <a:t>?</a:t>
            </a:r>
          </a:p>
        </p:txBody>
      </p:sp>
    </p:spTree>
    <p:extLst>
      <p:ext uri="{BB962C8B-B14F-4D97-AF65-F5344CB8AC3E}">
        <p14:creationId xmlns:p14="http://schemas.microsoft.com/office/powerpoint/2010/main" val="178814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75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ox(in)">
                                      <p:cBhvr>
                                        <p:cTn id="10" dur="75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heckerboard(across)">
                                      <p:cBhvr>
                                        <p:cTn id="22" dur="500"/>
                                        <p:tgtEl>
                                          <p:spTgt spid="4">
                                            <p:txEl>
                                              <p:pRg st="1" end="1"/>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checkerboard(across)">
                                      <p:cBhvr>
                                        <p:cTn id="25" dur="500"/>
                                        <p:tgtEl>
                                          <p:spTgt spid="4">
                                            <p:txEl>
                                              <p:pRg st="2" end="2"/>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checkerboard(across)">
                                      <p:cBhvr>
                                        <p:cTn id="2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6" name="Rectangle 55">
            <a:extLst>
              <a:ext uri="{FF2B5EF4-FFF2-40B4-BE49-F238E27FC236}">
                <a16:creationId xmlns:a16="http://schemas.microsoft.com/office/drawing/2014/main" id="{8BB40041-B8C9-8C35-5216-29FEE52E378B}"/>
              </a:ext>
            </a:extLst>
          </p:cNvPr>
          <p:cNvSpPr/>
          <p:nvPr/>
        </p:nvSpPr>
        <p:spPr>
          <a:xfrm>
            <a:off x="2671683" y="2107138"/>
            <a:ext cx="6848634" cy="2937727"/>
          </a:xfrm>
          <a:prstGeom prst="rect">
            <a:avLst/>
          </a:prstGeom>
        </p:spPr>
        <p:txBody>
          <a:bodyPr wrap="square">
            <a:spAutoFit/>
          </a:bodyPr>
          <a:lstStyle/>
          <a:p>
            <a:pPr algn="just">
              <a:lnSpc>
                <a:spcPct val="150000"/>
              </a:lnSpc>
              <a:spcBef>
                <a:spcPts val="600"/>
              </a:spcBef>
              <a:spcAft>
                <a:spcPts val="600"/>
              </a:spcAft>
            </a:pP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Có</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rất</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nhiều</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lễ</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hội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được</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tổ</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chức</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hằng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năm</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ở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Việt</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Nam.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Lễ</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hội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là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một</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sự</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kiện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văn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hoá</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được</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tổ</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chức</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mang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tính</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cộng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đồng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endParaRPr lang="en-US" sz="2400" dirty="0">
              <a:solidFill>
                <a:schemeClr val="tx1"/>
              </a:solidFill>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pP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Lễ</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hội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truyền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thống</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bao</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gồm</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phần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lễ</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và</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phần</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hội</a:t>
            </a:r>
            <a:r>
              <a:rPr lang="fr-FR" sz="24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endParaRPr lang="en-US" sz="2400" dirty="0">
              <a:solidFill>
                <a:schemeClr val="tx1"/>
              </a:solidFill>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0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 calcmode="lin" valueType="num">
                                      <p:cBhvr>
                                        <p:cTn id="7" dur="500" fill="hold"/>
                                        <p:tgtEl>
                                          <p:spTgt spid="5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5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5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6">
                                            <p:txEl>
                                              <p:pRg st="1" end="1"/>
                                            </p:txEl>
                                          </p:spTgt>
                                        </p:tgtEl>
                                        <p:attrNameLst>
                                          <p:attrName>style.visibility</p:attrName>
                                        </p:attrNameLst>
                                      </p:cBhvr>
                                      <p:to>
                                        <p:strVal val="visible"/>
                                      </p:to>
                                    </p:set>
                                    <p:anim calcmode="lin" valueType="num">
                                      <p:cBhvr>
                                        <p:cTn id="14" dur="500" fill="hold"/>
                                        <p:tgtEl>
                                          <p:spTgt spid="5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5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6" name="Rectangle 55">
            <a:extLst>
              <a:ext uri="{FF2B5EF4-FFF2-40B4-BE49-F238E27FC236}">
                <a16:creationId xmlns:a16="http://schemas.microsoft.com/office/drawing/2014/main" id="{8BB40041-B8C9-8C35-5216-29FEE52E378B}"/>
              </a:ext>
            </a:extLst>
          </p:cNvPr>
          <p:cNvSpPr/>
          <p:nvPr/>
        </p:nvSpPr>
        <p:spPr>
          <a:xfrm>
            <a:off x="2531798" y="1818334"/>
            <a:ext cx="7128404" cy="3221331"/>
          </a:xfrm>
          <a:prstGeom prst="rect">
            <a:avLst/>
          </a:prstGeom>
        </p:spPr>
        <p:txBody>
          <a:bodyPr wrap="square">
            <a:spAutoFit/>
          </a:bodyPr>
          <a:lstStyle/>
          <a:p>
            <a:pPr algn="just">
              <a:lnSpc>
                <a:spcPct val="150000"/>
              </a:lnSpc>
              <a:spcBef>
                <a:spcPts val="600"/>
              </a:spcBef>
              <a:spcAft>
                <a:spcPts val="600"/>
              </a:spcAft>
            </a:pPr>
            <a:r>
              <a:rPr lang="vi-VN"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Lễ hội có màu sắc tươi sáng, rực rỡ thể hiện không khí náo nhiệt, vui tươi, sử dụng lối bố cục đồng hiện, các nhân vật được dàn đều trên tranh.</a:t>
            </a:r>
          </a:p>
          <a:p>
            <a:pPr algn="just">
              <a:lnSpc>
                <a:spcPct val="150000"/>
              </a:lnSpc>
              <a:spcBef>
                <a:spcPts val="600"/>
              </a:spcBef>
              <a:spcAft>
                <a:spcPts val="600"/>
              </a:spcAft>
            </a:pPr>
            <a:r>
              <a:rPr lang="vi-VN"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Tranh dân gian Đông Hồ có nội dung đề tài lễ hội phong phú như: Đấu vật, Rước rồng… miêu tả các hoạt động sôi nổi diễn ra trong lễ hội. </a:t>
            </a:r>
          </a:p>
        </p:txBody>
      </p:sp>
    </p:spTree>
    <p:extLst>
      <p:ext uri="{BB962C8B-B14F-4D97-AF65-F5344CB8AC3E}">
        <p14:creationId xmlns:p14="http://schemas.microsoft.com/office/powerpoint/2010/main" val="212638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anim calcmode="lin" valueType="num">
                                      <p:cBhvr>
                                        <p:cTn id="7" dur="500" fill="hold"/>
                                        <p:tgtEl>
                                          <p:spTgt spid="56">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56">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5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6">
                                            <p:txEl>
                                              <p:pRg st="1" end="1"/>
                                            </p:txEl>
                                          </p:spTgt>
                                        </p:tgtEl>
                                        <p:attrNameLst>
                                          <p:attrName>style.visibility</p:attrName>
                                        </p:attrNameLst>
                                      </p:cBhvr>
                                      <p:to>
                                        <p:strVal val="visible"/>
                                      </p:to>
                                    </p:set>
                                    <p:anim calcmode="lin" valueType="num">
                                      <p:cBhvr>
                                        <p:cTn id="14" dur="500" fill="hold"/>
                                        <p:tgtEl>
                                          <p:spTgt spid="56">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56">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5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31155"/>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Google Shape;3603;p46">
            <a:extLst>
              <a:ext uri="{FF2B5EF4-FFF2-40B4-BE49-F238E27FC236}">
                <a16:creationId xmlns:a16="http://schemas.microsoft.com/office/drawing/2014/main" id="{282C3B00-37B3-5623-59EE-64C0B7AD785D}"/>
              </a:ext>
            </a:extLst>
          </p:cNvPr>
          <p:cNvCxnSpPr>
            <a:cxnSpLocks/>
          </p:cNvCxnSpPr>
          <p:nvPr/>
        </p:nvCxnSpPr>
        <p:spPr>
          <a:xfrm>
            <a:off x="1860331" y="4448401"/>
            <a:ext cx="8450318" cy="0"/>
          </a:xfrm>
          <a:prstGeom prst="straightConnector1">
            <a:avLst/>
          </a:prstGeom>
          <a:noFill/>
          <a:ln w="28575" cap="flat" cmpd="sng">
            <a:solidFill>
              <a:srgbClr val="1D190B"/>
            </a:solidFill>
            <a:prstDash val="solid"/>
            <a:round/>
            <a:headEnd type="none" w="med" len="med"/>
            <a:tailEnd type="none" w="med" len="med"/>
          </a:ln>
        </p:spPr>
      </p:cxnSp>
      <p:sp>
        <p:nvSpPr>
          <p:cNvPr id="5" name="Google Shape;3606;p46">
            <a:extLst>
              <a:ext uri="{FF2B5EF4-FFF2-40B4-BE49-F238E27FC236}">
                <a16:creationId xmlns:a16="http://schemas.microsoft.com/office/drawing/2014/main" id="{1C60DE41-4503-F1C6-AA35-0156AD2FA04F}"/>
              </a:ext>
            </a:extLst>
          </p:cNvPr>
          <p:cNvSpPr/>
          <p:nvPr/>
        </p:nvSpPr>
        <p:spPr>
          <a:xfrm rot="-5237534">
            <a:off x="3460113" y="3848906"/>
            <a:ext cx="1108730" cy="1129131"/>
          </a:xfrm>
          <a:custGeom>
            <a:avLst/>
            <a:gdLst/>
            <a:ahLst/>
            <a:cxnLst/>
            <a:rect l="l" t="t" r="r" b="b"/>
            <a:pathLst>
              <a:path w="12368" h="12651" extrusionOk="0">
                <a:moveTo>
                  <a:pt x="11065" y="1"/>
                </a:moveTo>
                <a:lnTo>
                  <a:pt x="1" y="568"/>
                </a:lnTo>
                <a:lnTo>
                  <a:pt x="968" y="12651"/>
                </a:lnTo>
                <a:lnTo>
                  <a:pt x="12367" y="12309"/>
                </a:lnTo>
                <a:lnTo>
                  <a:pt x="11065"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6" name="Google Shape;3607;p46">
            <a:extLst>
              <a:ext uri="{FF2B5EF4-FFF2-40B4-BE49-F238E27FC236}">
                <a16:creationId xmlns:a16="http://schemas.microsoft.com/office/drawing/2014/main" id="{100EA7D1-65A8-E44C-E9C4-0A8B0F93DB1F}"/>
              </a:ext>
            </a:extLst>
          </p:cNvPr>
          <p:cNvSpPr/>
          <p:nvPr/>
        </p:nvSpPr>
        <p:spPr>
          <a:xfrm rot="5237534" flipH="1">
            <a:off x="7466913" y="3848906"/>
            <a:ext cx="1108730" cy="1129131"/>
          </a:xfrm>
          <a:custGeom>
            <a:avLst/>
            <a:gdLst/>
            <a:ahLst/>
            <a:cxnLst/>
            <a:rect l="l" t="t" r="r" b="b"/>
            <a:pathLst>
              <a:path w="12368" h="12651" extrusionOk="0">
                <a:moveTo>
                  <a:pt x="11065" y="1"/>
                </a:moveTo>
                <a:lnTo>
                  <a:pt x="1" y="568"/>
                </a:lnTo>
                <a:lnTo>
                  <a:pt x="968" y="12651"/>
                </a:lnTo>
                <a:lnTo>
                  <a:pt x="12367" y="12309"/>
                </a:lnTo>
                <a:lnTo>
                  <a:pt x="11065"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3" name="Google Shape;3608;p46">
            <a:extLst>
              <a:ext uri="{FF2B5EF4-FFF2-40B4-BE49-F238E27FC236}">
                <a16:creationId xmlns:a16="http://schemas.microsoft.com/office/drawing/2014/main" id="{E4D85613-6871-8652-0E60-0F59BC686C4F}"/>
              </a:ext>
            </a:extLst>
          </p:cNvPr>
          <p:cNvSpPr/>
          <p:nvPr/>
        </p:nvSpPr>
        <p:spPr>
          <a:xfrm>
            <a:off x="5454666" y="3888713"/>
            <a:ext cx="1126424" cy="1049505"/>
          </a:xfrm>
          <a:custGeom>
            <a:avLst/>
            <a:gdLst/>
            <a:ahLst/>
            <a:cxnLst/>
            <a:rect l="l" t="t" r="r" b="b"/>
            <a:pathLst>
              <a:path w="12528" h="10355" extrusionOk="0">
                <a:moveTo>
                  <a:pt x="192" y="1"/>
                </a:moveTo>
                <a:lnTo>
                  <a:pt x="1" y="10355"/>
                </a:lnTo>
                <a:lnTo>
                  <a:pt x="12528" y="9972"/>
                </a:lnTo>
                <a:lnTo>
                  <a:pt x="10481" y="1"/>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9" name="Google Shape;3610;p46">
            <a:extLst>
              <a:ext uri="{FF2B5EF4-FFF2-40B4-BE49-F238E27FC236}">
                <a16:creationId xmlns:a16="http://schemas.microsoft.com/office/drawing/2014/main" id="{B1238A88-379F-0923-01C4-FD3F7282F406}"/>
              </a:ext>
            </a:extLst>
          </p:cNvPr>
          <p:cNvSpPr txBox="1"/>
          <p:nvPr/>
        </p:nvSpPr>
        <p:spPr>
          <a:xfrm>
            <a:off x="2501422" y="2801400"/>
            <a:ext cx="2978167" cy="627600"/>
          </a:xfrm>
          <a:prstGeom prst="rect">
            <a:avLst/>
          </a:prstGeom>
          <a:noFill/>
          <a:ln>
            <a:noFill/>
          </a:ln>
        </p:spPr>
        <p:txBody>
          <a:bodyPr spcFirstLastPara="1" wrap="square" lIns="91425" tIns="91425" rIns="91425" bIns="91425" anchor="t" anchorCtr="0">
            <a:noAutofit/>
          </a:bodyPr>
          <a:lstStyle/>
          <a:p>
            <a:pPr algn="ctr">
              <a:lnSpc>
                <a:spcPct val="150000"/>
              </a:lnSpc>
            </a:pPr>
            <a:r>
              <a:rPr lang="en-US" sz="2000" dirty="0" err="1">
                <a:solidFill>
                  <a:schemeClr val="tx1"/>
                </a:solidFill>
                <a:latin typeface="UTM Avo" panose="02040603050506020204" pitchFamily="18" charset="0"/>
                <a:ea typeface="Assistant"/>
                <a:cs typeface="Assistant"/>
                <a:sym typeface="Assistant"/>
              </a:rPr>
              <a:t>Xác</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định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nội</a:t>
            </a:r>
            <a:r>
              <a:rPr lang="en-US" sz="2000" dirty="0">
                <a:solidFill>
                  <a:schemeClr val="tx1"/>
                </a:solidFill>
                <a:latin typeface="UTM Avo" panose="02040603050506020204" pitchFamily="18" charset="0"/>
                <a:ea typeface="Assistant"/>
                <a:cs typeface="Assistant"/>
                <a:sym typeface="Assistant"/>
              </a:rPr>
              <a:t> dung </a:t>
            </a:r>
            <a:r>
              <a:rPr lang="en-US" sz="2000" dirty="0" err="1">
                <a:solidFill>
                  <a:schemeClr val="tx1"/>
                </a:solidFill>
                <a:latin typeface="UTM Avo" panose="02040603050506020204" pitchFamily="18" charset="0"/>
                <a:ea typeface="Assistant"/>
                <a:cs typeface="Assistant"/>
                <a:sym typeface="Assistant"/>
              </a:rPr>
              <a:t>tranh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vẽ</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đề</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tài</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lễ</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hội</a:t>
            </a:r>
            <a:endParaRPr sz="2000" dirty="0">
              <a:solidFill>
                <a:schemeClr val="tx1"/>
              </a:solidFill>
              <a:latin typeface="UTM Avo" panose="02040603050506020204" pitchFamily="18" charset="0"/>
              <a:ea typeface="Assistant"/>
              <a:cs typeface="Assistant"/>
              <a:sym typeface="Assistant"/>
            </a:endParaRPr>
          </a:p>
        </p:txBody>
      </p:sp>
      <p:sp>
        <p:nvSpPr>
          <p:cNvPr id="40" name="Google Shape;3611;p46">
            <a:extLst>
              <a:ext uri="{FF2B5EF4-FFF2-40B4-BE49-F238E27FC236}">
                <a16:creationId xmlns:a16="http://schemas.microsoft.com/office/drawing/2014/main" id="{858ED88B-3C0D-8F4B-AA06-E4F3D114DD15}"/>
              </a:ext>
            </a:extLst>
          </p:cNvPr>
          <p:cNvSpPr txBox="1"/>
          <p:nvPr/>
        </p:nvSpPr>
        <p:spPr>
          <a:xfrm>
            <a:off x="6667109" y="2804174"/>
            <a:ext cx="2618029" cy="627600"/>
          </a:xfrm>
          <a:prstGeom prst="rect">
            <a:avLst/>
          </a:prstGeom>
          <a:noFill/>
          <a:ln>
            <a:noFill/>
          </a:ln>
        </p:spPr>
        <p:txBody>
          <a:bodyPr spcFirstLastPara="1" wrap="square" lIns="91425" tIns="91425" rIns="91425" bIns="91425" anchor="t" anchorCtr="0">
            <a:noAutofit/>
          </a:bodyPr>
          <a:lstStyle/>
          <a:p>
            <a:pPr algn="ctr">
              <a:lnSpc>
                <a:spcPct val="150000"/>
              </a:lnSpc>
            </a:pPr>
            <a:r>
              <a:rPr lang="en-US" sz="2000" dirty="0" err="1">
                <a:solidFill>
                  <a:schemeClr val="tx1"/>
                </a:solidFill>
                <a:latin typeface="UTM Avo" panose="02040603050506020204" pitchFamily="18" charset="0"/>
                <a:ea typeface="Assistant"/>
                <a:cs typeface="Assistant"/>
                <a:sym typeface="Assistant"/>
              </a:rPr>
              <a:t>Xác</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định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cách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thực</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hành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vẽ</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tranh</a:t>
            </a:r>
            <a:endParaRPr sz="2000" dirty="0">
              <a:solidFill>
                <a:schemeClr val="tx1"/>
              </a:solidFill>
              <a:latin typeface="UTM Avo" panose="02040603050506020204" pitchFamily="18" charset="0"/>
              <a:ea typeface="Assistant"/>
              <a:cs typeface="Assistant"/>
              <a:sym typeface="Assistant"/>
            </a:endParaRPr>
          </a:p>
        </p:txBody>
      </p:sp>
      <p:sp>
        <p:nvSpPr>
          <p:cNvPr id="41" name="Google Shape;3612;p46">
            <a:extLst>
              <a:ext uri="{FF2B5EF4-FFF2-40B4-BE49-F238E27FC236}">
                <a16:creationId xmlns:a16="http://schemas.microsoft.com/office/drawing/2014/main" id="{811AD178-C833-E347-6E22-E2FCFBB18FB0}"/>
              </a:ext>
            </a:extLst>
          </p:cNvPr>
          <p:cNvSpPr txBox="1"/>
          <p:nvPr/>
        </p:nvSpPr>
        <p:spPr>
          <a:xfrm>
            <a:off x="4668846" y="5465029"/>
            <a:ext cx="2742365" cy="627600"/>
          </a:xfrm>
          <a:prstGeom prst="rect">
            <a:avLst/>
          </a:prstGeom>
          <a:noFill/>
          <a:ln>
            <a:noFill/>
          </a:ln>
        </p:spPr>
        <p:txBody>
          <a:bodyPr spcFirstLastPara="1" wrap="square" lIns="91425" tIns="91425" rIns="91425" bIns="91425" anchor="t" anchorCtr="0">
            <a:noAutofit/>
          </a:bodyPr>
          <a:lstStyle/>
          <a:p>
            <a:pPr algn="ctr">
              <a:lnSpc>
                <a:spcPct val="150000"/>
              </a:lnSpc>
            </a:pPr>
            <a:r>
              <a:rPr lang="en-US" sz="2000" dirty="0" err="1">
                <a:solidFill>
                  <a:schemeClr val="tx1"/>
                </a:solidFill>
                <a:latin typeface="UTM Avo" panose="02040603050506020204" pitchFamily="18" charset="0"/>
                <a:ea typeface="Assistant"/>
                <a:cs typeface="Assistant"/>
                <a:sym typeface="Assistant"/>
              </a:rPr>
              <a:t>Chọn</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hoạt</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động</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hình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ảnh</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điển</a:t>
            </a:r>
            <a:r>
              <a:rPr lang="en-US" sz="2000" dirty="0">
                <a:solidFill>
                  <a:schemeClr val="tx1"/>
                </a:solidFill>
                <a:latin typeface="UTM Avo" panose="02040603050506020204" pitchFamily="18" charset="0"/>
                <a:ea typeface="Assistant"/>
                <a:cs typeface="Assistant"/>
                <a:sym typeface="Assistant"/>
              </a:rPr>
              <a:t> </a:t>
            </a:r>
            <a:r>
              <a:rPr lang="en-US" sz="2000" dirty="0" err="1">
                <a:solidFill>
                  <a:schemeClr val="tx1"/>
                </a:solidFill>
                <a:latin typeface="UTM Avo" panose="02040603050506020204" pitchFamily="18" charset="0"/>
                <a:ea typeface="Assistant"/>
                <a:cs typeface="Assistant"/>
                <a:sym typeface="Assistant"/>
              </a:rPr>
              <a:t>hình</a:t>
            </a:r>
            <a:r>
              <a:rPr lang="en-US" sz="2000" dirty="0">
                <a:solidFill>
                  <a:schemeClr val="tx1"/>
                </a:solidFill>
                <a:latin typeface="UTM Avo" panose="02040603050506020204" pitchFamily="18" charset="0"/>
                <a:ea typeface="Assistant"/>
                <a:cs typeface="Assistant"/>
                <a:sym typeface="Assistant"/>
              </a:rPr>
              <a:t>.</a:t>
            </a:r>
            <a:endParaRPr sz="2000" dirty="0">
              <a:solidFill>
                <a:schemeClr val="tx1"/>
              </a:solidFill>
              <a:latin typeface="UTM Avo" panose="02040603050506020204" pitchFamily="18" charset="0"/>
              <a:ea typeface="Assistant"/>
              <a:cs typeface="Assistant"/>
              <a:sym typeface="Assistant"/>
            </a:endParaRPr>
          </a:p>
        </p:txBody>
      </p:sp>
      <p:sp>
        <p:nvSpPr>
          <p:cNvPr id="42" name="Google Shape;3613;p46">
            <a:extLst>
              <a:ext uri="{FF2B5EF4-FFF2-40B4-BE49-F238E27FC236}">
                <a16:creationId xmlns:a16="http://schemas.microsoft.com/office/drawing/2014/main" id="{E100FDDC-7A62-17D0-035D-9C50874550A2}"/>
              </a:ext>
            </a:extLst>
          </p:cNvPr>
          <p:cNvSpPr txBox="1">
            <a:spLocks/>
          </p:cNvSpPr>
          <p:nvPr/>
        </p:nvSpPr>
        <p:spPr>
          <a:xfrm>
            <a:off x="3212967" y="2464070"/>
            <a:ext cx="1520700" cy="37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9pPr>
          </a:lstStyle>
          <a:p>
            <a:pPr marL="0" indent="0" algn="ctr">
              <a:buFont typeface="Assistant"/>
              <a:buNone/>
            </a:pPr>
            <a:r>
              <a:rPr lang="en-US" sz="2400" b="1" dirty="0" err="1">
                <a:solidFill>
                  <a:schemeClr val="tx1"/>
                </a:solidFill>
                <a:latin typeface="UTM Avo" panose="02040603050506020204" pitchFamily="18" charset="0"/>
                <a:ea typeface="DM Serif Display"/>
                <a:cs typeface="DM Serif Display"/>
                <a:sym typeface="DM Serif Display"/>
              </a:rPr>
              <a:t>Bước</a:t>
            </a:r>
            <a:r>
              <a:rPr lang="en-US" sz="2400" b="1" dirty="0">
                <a:solidFill>
                  <a:schemeClr val="tx1"/>
                </a:solidFill>
                <a:latin typeface="UTM Avo" panose="02040603050506020204" pitchFamily="18" charset="0"/>
                <a:ea typeface="DM Serif Display"/>
                <a:cs typeface="DM Serif Display"/>
                <a:sym typeface="DM Serif Display"/>
              </a:rPr>
              <a:t> 1</a:t>
            </a:r>
            <a:endParaRPr lang="vi-VN" sz="2400" b="1" dirty="0">
              <a:solidFill>
                <a:schemeClr val="tx1"/>
              </a:solidFill>
              <a:latin typeface="+mn-lt"/>
              <a:ea typeface="DM Serif Display"/>
              <a:cs typeface="DM Serif Display"/>
              <a:sym typeface="DM Serif Display"/>
            </a:endParaRPr>
          </a:p>
        </p:txBody>
      </p:sp>
      <p:sp>
        <p:nvSpPr>
          <p:cNvPr id="43" name="Google Shape;3614;p46">
            <a:extLst>
              <a:ext uri="{FF2B5EF4-FFF2-40B4-BE49-F238E27FC236}">
                <a16:creationId xmlns:a16="http://schemas.microsoft.com/office/drawing/2014/main" id="{FD5E3DA2-D950-4B5C-A5B2-CA71A49F26B0}"/>
              </a:ext>
            </a:extLst>
          </p:cNvPr>
          <p:cNvSpPr txBox="1">
            <a:spLocks/>
          </p:cNvSpPr>
          <p:nvPr/>
        </p:nvSpPr>
        <p:spPr>
          <a:xfrm>
            <a:off x="7163629" y="2457145"/>
            <a:ext cx="1520700" cy="37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9pPr>
          </a:lstStyle>
          <a:p>
            <a:pPr marL="0" indent="0" algn="ctr">
              <a:buFont typeface="Assistant"/>
              <a:buNone/>
            </a:pPr>
            <a:r>
              <a:rPr lang="en-US" sz="2400" b="1" dirty="0" err="1">
                <a:solidFill>
                  <a:schemeClr val="tx1"/>
                </a:solidFill>
                <a:latin typeface="UTM Avo" panose="02040603050506020204" pitchFamily="18" charset="0"/>
                <a:ea typeface="DM Serif Display"/>
                <a:cs typeface="DM Serif Display"/>
                <a:sym typeface="DM Serif Display"/>
              </a:rPr>
              <a:t>Bước</a:t>
            </a:r>
            <a:r>
              <a:rPr lang="en-US" sz="2400" b="1" dirty="0">
                <a:solidFill>
                  <a:schemeClr val="tx1"/>
                </a:solidFill>
                <a:latin typeface="UTM Avo" panose="02040603050506020204" pitchFamily="18" charset="0"/>
                <a:ea typeface="DM Serif Display"/>
                <a:cs typeface="DM Serif Display"/>
                <a:sym typeface="DM Serif Display"/>
              </a:rPr>
              <a:t> 3</a:t>
            </a:r>
            <a:endParaRPr lang="vi-VN" sz="2400" b="1" dirty="0">
              <a:solidFill>
                <a:schemeClr val="tx1"/>
              </a:solidFill>
              <a:latin typeface="+mn-lt"/>
              <a:ea typeface="DM Serif Display"/>
              <a:cs typeface="DM Serif Display"/>
              <a:sym typeface="DM Serif Display"/>
            </a:endParaRPr>
          </a:p>
        </p:txBody>
      </p:sp>
      <p:sp>
        <p:nvSpPr>
          <p:cNvPr id="44" name="Google Shape;3615;p46">
            <a:extLst>
              <a:ext uri="{FF2B5EF4-FFF2-40B4-BE49-F238E27FC236}">
                <a16:creationId xmlns:a16="http://schemas.microsoft.com/office/drawing/2014/main" id="{AA009905-BE58-DBED-F3D5-AA50817D448A}"/>
              </a:ext>
            </a:extLst>
          </p:cNvPr>
          <p:cNvSpPr txBox="1">
            <a:spLocks/>
          </p:cNvSpPr>
          <p:nvPr/>
        </p:nvSpPr>
        <p:spPr>
          <a:xfrm>
            <a:off x="5185979" y="5031485"/>
            <a:ext cx="1520700" cy="37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1pPr>
            <a:lvl2pPr marL="914400" marR="0" lvl="1"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2pPr>
            <a:lvl3pPr marL="1371600" marR="0" lvl="2"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3pPr>
            <a:lvl4pPr marL="1828800" marR="0" lvl="3"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4pPr>
            <a:lvl5pPr marL="2286000" marR="0" lvl="4"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5pPr>
            <a:lvl6pPr marL="2743200" marR="0" lvl="5"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6pPr>
            <a:lvl7pPr marL="3200400" marR="0" lvl="6"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7pPr>
            <a:lvl8pPr marL="3657600" marR="0" lvl="7"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8pPr>
            <a:lvl9pPr marL="4114800" marR="0" lvl="8" indent="-317500" algn="l" rtl="0">
              <a:lnSpc>
                <a:spcPct val="100000"/>
              </a:lnSpc>
              <a:spcBef>
                <a:spcPts val="0"/>
              </a:spcBef>
              <a:spcAft>
                <a:spcPts val="0"/>
              </a:spcAft>
              <a:buClr>
                <a:schemeClr val="dk1"/>
              </a:buClr>
              <a:buSzPts val="1400"/>
              <a:buFont typeface="Assistant"/>
              <a:buChar char="■"/>
              <a:defRPr sz="1400" b="0" i="0" u="none" strike="noStrike" cap="none">
                <a:solidFill>
                  <a:schemeClr val="dk1"/>
                </a:solidFill>
                <a:latin typeface="Assistant"/>
                <a:ea typeface="Assistant"/>
                <a:cs typeface="Assistant"/>
                <a:sym typeface="Assistant"/>
              </a:defRPr>
            </a:lvl9pPr>
          </a:lstStyle>
          <a:p>
            <a:pPr marL="0" indent="0" algn="ctr">
              <a:buFont typeface="Assistant"/>
              <a:buNone/>
            </a:pPr>
            <a:r>
              <a:rPr lang="en-US" sz="2400" b="1" dirty="0" err="1">
                <a:solidFill>
                  <a:schemeClr val="tx1"/>
                </a:solidFill>
                <a:latin typeface="UTM Avo" panose="02040603050506020204" pitchFamily="18" charset="0"/>
                <a:ea typeface="DM Serif Display"/>
                <a:cs typeface="DM Serif Display"/>
                <a:sym typeface="DM Serif Display"/>
              </a:rPr>
              <a:t>Bước</a:t>
            </a:r>
            <a:r>
              <a:rPr lang="en-US" sz="2400" b="1" dirty="0">
                <a:solidFill>
                  <a:schemeClr val="tx1"/>
                </a:solidFill>
                <a:latin typeface="UTM Avo" panose="02040603050506020204" pitchFamily="18" charset="0"/>
                <a:ea typeface="DM Serif Display"/>
                <a:cs typeface="DM Serif Display"/>
                <a:sym typeface="DM Serif Display"/>
              </a:rPr>
              <a:t> 2</a:t>
            </a:r>
            <a:endParaRPr lang="vi-VN" sz="2400" b="1" dirty="0">
              <a:solidFill>
                <a:schemeClr val="tx1"/>
              </a:solidFill>
              <a:latin typeface="+mn-lt"/>
              <a:ea typeface="DM Serif Display"/>
              <a:cs typeface="DM Serif Display"/>
              <a:sym typeface="DM Serif Display"/>
            </a:endParaRPr>
          </a:p>
        </p:txBody>
      </p:sp>
      <p:grpSp>
        <p:nvGrpSpPr>
          <p:cNvPr id="45" name="Google Shape;3616;p46">
            <a:extLst>
              <a:ext uri="{FF2B5EF4-FFF2-40B4-BE49-F238E27FC236}">
                <a16:creationId xmlns:a16="http://schemas.microsoft.com/office/drawing/2014/main" id="{6B048FD3-3EA6-D57B-C054-5417BD4F20B7}"/>
              </a:ext>
            </a:extLst>
          </p:cNvPr>
          <p:cNvGrpSpPr/>
          <p:nvPr/>
        </p:nvGrpSpPr>
        <p:grpSpPr>
          <a:xfrm>
            <a:off x="5820209" y="4225064"/>
            <a:ext cx="395336" cy="376802"/>
            <a:chOff x="4369776" y="2672363"/>
            <a:chExt cx="395336" cy="376802"/>
          </a:xfrm>
        </p:grpSpPr>
        <p:sp>
          <p:nvSpPr>
            <p:cNvPr id="46" name="Google Shape;3617;p46">
              <a:extLst>
                <a:ext uri="{FF2B5EF4-FFF2-40B4-BE49-F238E27FC236}">
                  <a16:creationId xmlns:a16="http://schemas.microsoft.com/office/drawing/2014/main" id="{DFF7DF9A-49F3-BE39-6ED4-795477C9DCCE}"/>
                </a:ext>
              </a:extLst>
            </p:cNvPr>
            <p:cNvSpPr/>
            <p:nvPr/>
          </p:nvSpPr>
          <p:spPr>
            <a:xfrm>
              <a:off x="4369776" y="2672363"/>
              <a:ext cx="395336" cy="376802"/>
            </a:xfrm>
            <a:custGeom>
              <a:avLst/>
              <a:gdLst/>
              <a:ahLst/>
              <a:cxnLst/>
              <a:rect l="l" t="t" r="r" b="b"/>
              <a:pathLst>
                <a:path w="11348" h="10816" extrusionOk="0">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7" name="Google Shape;3618;p46">
              <a:extLst>
                <a:ext uri="{FF2B5EF4-FFF2-40B4-BE49-F238E27FC236}">
                  <a16:creationId xmlns:a16="http://schemas.microsoft.com/office/drawing/2014/main" id="{4AF50B4D-E11C-ADCA-B3B1-ED4CC6DAC432}"/>
                </a:ext>
              </a:extLst>
            </p:cNvPr>
            <p:cNvSpPr/>
            <p:nvPr/>
          </p:nvSpPr>
          <p:spPr>
            <a:xfrm>
              <a:off x="4425342" y="2981126"/>
              <a:ext cx="40272" cy="40237"/>
            </a:xfrm>
            <a:custGeom>
              <a:avLst/>
              <a:gdLst/>
              <a:ahLst/>
              <a:cxnLst/>
              <a:rect l="l" t="t" r="r" b="b"/>
              <a:pathLst>
                <a:path w="1156" h="1155" extrusionOk="0">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grpSp>
      <p:sp>
        <p:nvSpPr>
          <p:cNvPr id="48" name="Google Shape;3619;p46">
            <a:extLst>
              <a:ext uri="{FF2B5EF4-FFF2-40B4-BE49-F238E27FC236}">
                <a16:creationId xmlns:a16="http://schemas.microsoft.com/office/drawing/2014/main" id="{9AA9CCE0-2E94-1EEC-E151-9133C51E1ECC}"/>
              </a:ext>
            </a:extLst>
          </p:cNvPr>
          <p:cNvSpPr/>
          <p:nvPr/>
        </p:nvSpPr>
        <p:spPr>
          <a:xfrm>
            <a:off x="7797652" y="4218486"/>
            <a:ext cx="447253" cy="445390"/>
          </a:xfrm>
          <a:custGeom>
            <a:avLst/>
            <a:gdLst/>
            <a:ahLst/>
            <a:cxnLst/>
            <a:rect l="l" t="t" r="r" b="b"/>
            <a:pathLst>
              <a:path w="11348" h="11300" extrusionOk="0">
                <a:moveTo>
                  <a:pt x="7752" y="846"/>
                </a:moveTo>
                <a:cubicBezTo>
                  <a:pt x="7978" y="846"/>
                  <a:pt x="8133" y="1025"/>
                  <a:pt x="8133" y="1239"/>
                </a:cubicBezTo>
                <a:lnTo>
                  <a:pt x="8133" y="4001"/>
                </a:lnTo>
                <a:lnTo>
                  <a:pt x="4252" y="4001"/>
                </a:lnTo>
                <a:cubicBezTo>
                  <a:pt x="3763" y="4001"/>
                  <a:pt x="3359" y="4406"/>
                  <a:pt x="3359" y="4894"/>
                </a:cubicBezTo>
                <a:lnTo>
                  <a:pt x="3359" y="4990"/>
                </a:lnTo>
                <a:lnTo>
                  <a:pt x="1168" y="4990"/>
                </a:lnTo>
                <a:lnTo>
                  <a:pt x="1168" y="5001"/>
                </a:lnTo>
                <a:cubicBezTo>
                  <a:pt x="942" y="5001"/>
                  <a:pt x="787" y="4823"/>
                  <a:pt x="787" y="4609"/>
                </a:cubicBezTo>
                <a:lnTo>
                  <a:pt x="787" y="1239"/>
                </a:lnTo>
                <a:cubicBezTo>
                  <a:pt x="787" y="1013"/>
                  <a:pt x="965" y="846"/>
                  <a:pt x="1168" y="846"/>
                </a:cubicBezTo>
                <a:close/>
                <a:moveTo>
                  <a:pt x="3370" y="6621"/>
                </a:moveTo>
                <a:lnTo>
                  <a:pt x="3370" y="6978"/>
                </a:lnTo>
                <a:lnTo>
                  <a:pt x="3180" y="6978"/>
                </a:lnTo>
                <a:lnTo>
                  <a:pt x="3370" y="6621"/>
                </a:lnTo>
                <a:close/>
                <a:moveTo>
                  <a:pt x="3382" y="7335"/>
                </a:moveTo>
                <a:lnTo>
                  <a:pt x="3382" y="7490"/>
                </a:lnTo>
                <a:lnTo>
                  <a:pt x="2644" y="7490"/>
                </a:lnTo>
                <a:cubicBezTo>
                  <a:pt x="2597" y="7490"/>
                  <a:pt x="2573" y="7454"/>
                  <a:pt x="2573" y="7407"/>
                </a:cubicBezTo>
                <a:cubicBezTo>
                  <a:pt x="2573" y="7383"/>
                  <a:pt x="2585" y="7371"/>
                  <a:pt x="2597" y="7347"/>
                </a:cubicBezTo>
                <a:cubicBezTo>
                  <a:pt x="2620" y="7335"/>
                  <a:pt x="2632" y="7335"/>
                  <a:pt x="2656" y="7335"/>
                </a:cubicBezTo>
                <a:close/>
                <a:moveTo>
                  <a:pt x="8966" y="8276"/>
                </a:moveTo>
                <a:cubicBezTo>
                  <a:pt x="9062" y="8276"/>
                  <a:pt x="9133" y="8347"/>
                  <a:pt x="9133" y="8442"/>
                </a:cubicBezTo>
                <a:lnTo>
                  <a:pt x="9133" y="8573"/>
                </a:lnTo>
                <a:cubicBezTo>
                  <a:pt x="9109" y="8573"/>
                  <a:pt x="9074" y="8561"/>
                  <a:pt x="9038" y="8561"/>
                </a:cubicBezTo>
                <a:lnTo>
                  <a:pt x="7454" y="8561"/>
                </a:lnTo>
                <a:cubicBezTo>
                  <a:pt x="7419" y="8561"/>
                  <a:pt x="7395" y="8561"/>
                  <a:pt x="7359" y="8573"/>
                </a:cubicBezTo>
                <a:lnTo>
                  <a:pt x="7359" y="8442"/>
                </a:lnTo>
                <a:cubicBezTo>
                  <a:pt x="7359" y="8347"/>
                  <a:pt x="7430" y="8276"/>
                  <a:pt x="7526" y="8276"/>
                </a:cubicBezTo>
                <a:close/>
                <a:moveTo>
                  <a:pt x="9883" y="4347"/>
                </a:moveTo>
                <a:cubicBezTo>
                  <a:pt x="10193" y="4347"/>
                  <a:pt x="10443" y="4597"/>
                  <a:pt x="10443" y="4906"/>
                </a:cubicBezTo>
                <a:lnTo>
                  <a:pt x="10443" y="9276"/>
                </a:lnTo>
                <a:lnTo>
                  <a:pt x="9478" y="9276"/>
                </a:lnTo>
                <a:lnTo>
                  <a:pt x="9478" y="9109"/>
                </a:lnTo>
                <a:lnTo>
                  <a:pt x="9764" y="9109"/>
                </a:lnTo>
                <a:cubicBezTo>
                  <a:pt x="10038" y="9109"/>
                  <a:pt x="10264" y="8883"/>
                  <a:pt x="10264" y="8597"/>
                </a:cubicBezTo>
                <a:lnTo>
                  <a:pt x="10264" y="5942"/>
                </a:lnTo>
                <a:cubicBezTo>
                  <a:pt x="10264" y="5847"/>
                  <a:pt x="10193" y="5775"/>
                  <a:pt x="10097" y="5775"/>
                </a:cubicBezTo>
                <a:cubicBezTo>
                  <a:pt x="10014" y="5775"/>
                  <a:pt x="9931" y="5847"/>
                  <a:pt x="9931" y="5942"/>
                </a:cubicBezTo>
                <a:lnTo>
                  <a:pt x="9931" y="8585"/>
                </a:lnTo>
                <a:cubicBezTo>
                  <a:pt x="9931" y="8680"/>
                  <a:pt x="9859" y="8752"/>
                  <a:pt x="9764" y="8752"/>
                </a:cubicBezTo>
                <a:lnTo>
                  <a:pt x="9478" y="8752"/>
                </a:lnTo>
                <a:lnTo>
                  <a:pt x="9478" y="8419"/>
                </a:lnTo>
                <a:cubicBezTo>
                  <a:pt x="9478" y="8157"/>
                  <a:pt x="9252" y="7918"/>
                  <a:pt x="8966" y="7918"/>
                </a:cubicBezTo>
                <a:lnTo>
                  <a:pt x="7526" y="7918"/>
                </a:lnTo>
                <a:cubicBezTo>
                  <a:pt x="7264" y="7918"/>
                  <a:pt x="7026" y="8145"/>
                  <a:pt x="7026" y="8419"/>
                </a:cubicBezTo>
                <a:lnTo>
                  <a:pt x="7026" y="8752"/>
                </a:lnTo>
                <a:lnTo>
                  <a:pt x="4382" y="8752"/>
                </a:lnTo>
                <a:cubicBezTo>
                  <a:pt x="4299" y="8752"/>
                  <a:pt x="4204" y="8680"/>
                  <a:pt x="4204" y="8585"/>
                </a:cubicBezTo>
                <a:lnTo>
                  <a:pt x="4204" y="5121"/>
                </a:lnTo>
                <a:cubicBezTo>
                  <a:pt x="4204" y="5025"/>
                  <a:pt x="4287" y="4942"/>
                  <a:pt x="4382" y="4942"/>
                </a:cubicBezTo>
                <a:lnTo>
                  <a:pt x="9740" y="4942"/>
                </a:lnTo>
                <a:cubicBezTo>
                  <a:pt x="9836" y="4942"/>
                  <a:pt x="9919" y="5013"/>
                  <a:pt x="9919" y="5121"/>
                </a:cubicBezTo>
                <a:lnTo>
                  <a:pt x="9919" y="5251"/>
                </a:lnTo>
                <a:cubicBezTo>
                  <a:pt x="9919" y="5347"/>
                  <a:pt x="10002" y="5418"/>
                  <a:pt x="10086" y="5418"/>
                </a:cubicBezTo>
                <a:cubicBezTo>
                  <a:pt x="10181" y="5418"/>
                  <a:pt x="10252" y="5347"/>
                  <a:pt x="10252" y="5251"/>
                </a:cubicBezTo>
                <a:lnTo>
                  <a:pt x="10252" y="5121"/>
                </a:lnTo>
                <a:cubicBezTo>
                  <a:pt x="10252" y="4835"/>
                  <a:pt x="10026" y="4609"/>
                  <a:pt x="9740" y="4609"/>
                </a:cubicBezTo>
                <a:lnTo>
                  <a:pt x="4382" y="4609"/>
                </a:lnTo>
                <a:cubicBezTo>
                  <a:pt x="4109" y="4609"/>
                  <a:pt x="3882" y="4835"/>
                  <a:pt x="3882" y="5121"/>
                </a:cubicBezTo>
                <a:lnTo>
                  <a:pt x="3882" y="8585"/>
                </a:lnTo>
                <a:cubicBezTo>
                  <a:pt x="3882" y="8871"/>
                  <a:pt x="4109" y="9097"/>
                  <a:pt x="4382" y="9097"/>
                </a:cubicBezTo>
                <a:lnTo>
                  <a:pt x="7026" y="9097"/>
                </a:lnTo>
                <a:lnTo>
                  <a:pt x="7026" y="9252"/>
                </a:lnTo>
                <a:lnTo>
                  <a:pt x="3716" y="9252"/>
                </a:lnTo>
                <a:lnTo>
                  <a:pt x="3716" y="4906"/>
                </a:lnTo>
                <a:cubicBezTo>
                  <a:pt x="3716" y="4597"/>
                  <a:pt x="3966" y="4347"/>
                  <a:pt x="4287" y="4347"/>
                </a:cubicBezTo>
                <a:close/>
                <a:moveTo>
                  <a:pt x="7038" y="9597"/>
                </a:moveTo>
                <a:lnTo>
                  <a:pt x="7038" y="10002"/>
                </a:lnTo>
                <a:lnTo>
                  <a:pt x="3549" y="10002"/>
                </a:lnTo>
                <a:cubicBezTo>
                  <a:pt x="3539" y="10003"/>
                  <a:pt x="3529" y="10004"/>
                  <a:pt x="3520" y="10004"/>
                </a:cubicBezTo>
                <a:cubicBezTo>
                  <a:pt x="3434" y="10004"/>
                  <a:pt x="3351" y="9959"/>
                  <a:pt x="3287" y="9895"/>
                </a:cubicBezTo>
                <a:cubicBezTo>
                  <a:pt x="3216" y="9823"/>
                  <a:pt x="3168" y="9716"/>
                  <a:pt x="3168" y="9609"/>
                </a:cubicBezTo>
                <a:cubicBezTo>
                  <a:pt x="3168" y="9597"/>
                  <a:pt x="3168" y="9597"/>
                  <a:pt x="3180" y="9597"/>
                </a:cubicBezTo>
                <a:close/>
                <a:moveTo>
                  <a:pt x="10990" y="9609"/>
                </a:moveTo>
                <a:lnTo>
                  <a:pt x="10990" y="9633"/>
                </a:lnTo>
                <a:cubicBezTo>
                  <a:pt x="10979" y="9835"/>
                  <a:pt x="10812" y="10014"/>
                  <a:pt x="10598" y="10014"/>
                </a:cubicBezTo>
                <a:lnTo>
                  <a:pt x="9478" y="10014"/>
                </a:lnTo>
                <a:lnTo>
                  <a:pt x="9478" y="9609"/>
                </a:lnTo>
                <a:close/>
                <a:moveTo>
                  <a:pt x="9050" y="8883"/>
                </a:moveTo>
                <a:cubicBezTo>
                  <a:pt x="9085" y="8883"/>
                  <a:pt x="9133" y="8931"/>
                  <a:pt x="9133" y="8978"/>
                </a:cubicBezTo>
                <a:lnTo>
                  <a:pt x="9133" y="10240"/>
                </a:lnTo>
                <a:cubicBezTo>
                  <a:pt x="9133" y="10288"/>
                  <a:pt x="9085" y="10324"/>
                  <a:pt x="9050" y="10324"/>
                </a:cubicBezTo>
                <a:lnTo>
                  <a:pt x="7454" y="10324"/>
                </a:lnTo>
                <a:cubicBezTo>
                  <a:pt x="7407" y="10324"/>
                  <a:pt x="7359" y="10288"/>
                  <a:pt x="7359" y="10240"/>
                </a:cubicBezTo>
                <a:lnTo>
                  <a:pt x="7359" y="10181"/>
                </a:lnTo>
                <a:lnTo>
                  <a:pt x="7359" y="8978"/>
                </a:lnTo>
                <a:cubicBezTo>
                  <a:pt x="7359" y="8931"/>
                  <a:pt x="7407" y="8883"/>
                  <a:pt x="7454" y="8883"/>
                </a:cubicBezTo>
                <a:close/>
                <a:moveTo>
                  <a:pt x="9133" y="10645"/>
                </a:moveTo>
                <a:lnTo>
                  <a:pt x="9133" y="10776"/>
                </a:lnTo>
                <a:cubicBezTo>
                  <a:pt x="9133" y="10859"/>
                  <a:pt x="9062" y="10943"/>
                  <a:pt x="8966" y="10943"/>
                </a:cubicBezTo>
                <a:lnTo>
                  <a:pt x="7526" y="10943"/>
                </a:lnTo>
                <a:cubicBezTo>
                  <a:pt x="7442" y="10943"/>
                  <a:pt x="7359" y="10859"/>
                  <a:pt x="7359" y="10776"/>
                </a:cubicBezTo>
                <a:lnTo>
                  <a:pt x="7359" y="10645"/>
                </a:lnTo>
                <a:cubicBezTo>
                  <a:pt x="7395" y="10645"/>
                  <a:pt x="7419" y="10657"/>
                  <a:pt x="7454" y="10657"/>
                </a:cubicBezTo>
                <a:lnTo>
                  <a:pt x="9050" y="10657"/>
                </a:lnTo>
                <a:cubicBezTo>
                  <a:pt x="9074" y="10657"/>
                  <a:pt x="9109" y="10657"/>
                  <a:pt x="9133" y="10645"/>
                </a:cubicBezTo>
                <a:close/>
                <a:moveTo>
                  <a:pt x="858" y="1"/>
                </a:moveTo>
                <a:cubicBezTo>
                  <a:pt x="382" y="1"/>
                  <a:pt x="1" y="382"/>
                  <a:pt x="1" y="858"/>
                </a:cubicBezTo>
                <a:lnTo>
                  <a:pt x="1" y="5561"/>
                </a:lnTo>
                <a:cubicBezTo>
                  <a:pt x="1" y="6037"/>
                  <a:pt x="382" y="6430"/>
                  <a:pt x="858" y="6430"/>
                </a:cubicBezTo>
                <a:lnTo>
                  <a:pt x="1334" y="6430"/>
                </a:lnTo>
                <a:cubicBezTo>
                  <a:pt x="1430" y="6430"/>
                  <a:pt x="1501" y="6359"/>
                  <a:pt x="1501" y="6264"/>
                </a:cubicBezTo>
                <a:cubicBezTo>
                  <a:pt x="1501" y="6180"/>
                  <a:pt x="1430" y="6097"/>
                  <a:pt x="1334" y="6097"/>
                </a:cubicBezTo>
                <a:lnTo>
                  <a:pt x="858" y="6097"/>
                </a:lnTo>
                <a:cubicBezTo>
                  <a:pt x="572" y="6097"/>
                  <a:pt x="334" y="5859"/>
                  <a:pt x="334" y="5585"/>
                </a:cubicBezTo>
                <a:lnTo>
                  <a:pt x="334" y="882"/>
                </a:lnTo>
                <a:cubicBezTo>
                  <a:pt x="334" y="596"/>
                  <a:pt x="572" y="358"/>
                  <a:pt x="858" y="358"/>
                </a:cubicBezTo>
                <a:lnTo>
                  <a:pt x="8062" y="358"/>
                </a:lnTo>
                <a:cubicBezTo>
                  <a:pt x="8347" y="358"/>
                  <a:pt x="8585" y="596"/>
                  <a:pt x="8585" y="882"/>
                </a:cubicBezTo>
                <a:lnTo>
                  <a:pt x="8585" y="4001"/>
                </a:lnTo>
                <a:lnTo>
                  <a:pt x="8478" y="4001"/>
                </a:lnTo>
                <a:lnTo>
                  <a:pt x="8478" y="1215"/>
                </a:lnTo>
                <a:cubicBezTo>
                  <a:pt x="8478" y="822"/>
                  <a:pt x="8157" y="489"/>
                  <a:pt x="7752" y="489"/>
                </a:cubicBezTo>
                <a:lnTo>
                  <a:pt x="1168" y="489"/>
                </a:lnTo>
                <a:cubicBezTo>
                  <a:pt x="775" y="489"/>
                  <a:pt x="442" y="822"/>
                  <a:pt x="442" y="1215"/>
                </a:cubicBezTo>
                <a:lnTo>
                  <a:pt x="442" y="4597"/>
                </a:lnTo>
                <a:cubicBezTo>
                  <a:pt x="442" y="5001"/>
                  <a:pt x="775" y="5323"/>
                  <a:pt x="1168" y="5323"/>
                </a:cubicBezTo>
                <a:lnTo>
                  <a:pt x="3370" y="5323"/>
                </a:lnTo>
                <a:lnTo>
                  <a:pt x="3370" y="6085"/>
                </a:lnTo>
                <a:lnTo>
                  <a:pt x="2001" y="6085"/>
                </a:lnTo>
                <a:cubicBezTo>
                  <a:pt x="1918" y="6085"/>
                  <a:pt x="1846" y="6156"/>
                  <a:pt x="1846" y="6252"/>
                </a:cubicBezTo>
                <a:cubicBezTo>
                  <a:pt x="1846" y="6335"/>
                  <a:pt x="1918" y="6418"/>
                  <a:pt x="2001" y="6418"/>
                </a:cubicBezTo>
                <a:lnTo>
                  <a:pt x="3109" y="6418"/>
                </a:lnTo>
                <a:lnTo>
                  <a:pt x="2811" y="6978"/>
                </a:lnTo>
                <a:lnTo>
                  <a:pt x="2656" y="6978"/>
                </a:lnTo>
                <a:cubicBezTo>
                  <a:pt x="2561" y="6978"/>
                  <a:pt x="2454" y="7026"/>
                  <a:pt x="2358" y="7097"/>
                </a:cubicBezTo>
                <a:cubicBezTo>
                  <a:pt x="2287" y="7168"/>
                  <a:pt x="2239" y="7276"/>
                  <a:pt x="2239" y="7395"/>
                </a:cubicBezTo>
                <a:cubicBezTo>
                  <a:pt x="2239" y="7621"/>
                  <a:pt x="2418" y="7811"/>
                  <a:pt x="2656" y="7811"/>
                </a:cubicBezTo>
                <a:lnTo>
                  <a:pt x="3394" y="7811"/>
                </a:lnTo>
                <a:lnTo>
                  <a:pt x="3394" y="9276"/>
                </a:lnTo>
                <a:lnTo>
                  <a:pt x="3192" y="9276"/>
                </a:lnTo>
                <a:cubicBezTo>
                  <a:pt x="3001" y="9276"/>
                  <a:pt x="2835" y="9431"/>
                  <a:pt x="2835" y="9633"/>
                </a:cubicBezTo>
                <a:cubicBezTo>
                  <a:pt x="2835" y="9823"/>
                  <a:pt x="2918" y="10002"/>
                  <a:pt x="3049" y="10145"/>
                </a:cubicBezTo>
                <a:cubicBezTo>
                  <a:pt x="3180" y="10288"/>
                  <a:pt x="3370" y="10359"/>
                  <a:pt x="3573" y="10359"/>
                </a:cubicBezTo>
                <a:lnTo>
                  <a:pt x="7049" y="10359"/>
                </a:lnTo>
                <a:lnTo>
                  <a:pt x="7049" y="10788"/>
                </a:lnTo>
                <a:cubicBezTo>
                  <a:pt x="7049" y="11062"/>
                  <a:pt x="7276" y="11300"/>
                  <a:pt x="7550" y="11300"/>
                </a:cubicBezTo>
                <a:lnTo>
                  <a:pt x="9002" y="11300"/>
                </a:lnTo>
                <a:cubicBezTo>
                  <a:pt x="9264" y="11300"/>
                  <a:pt x="9502" y="11074"/>
                  <a:pt x="9502" y="10788"/>
                </a:cubicBezTo>
                <a:lnTo>
                  <a:pt x="9502" y="10359"/>
                </a:lnTo>
                <a:lnTo>
                  <a:pt x="10621" y="10359"/>
                </a:lnTo>
                <a:cubicBezTo>
                  <a:pt x="11026" y="10359"/>
                  <a:pt x="11348" y="10026"/>
                  <a:pt x="11348" y="9633"/>
                </a:cubicBezTo>
                <a:cubicBezTo>
                  <a:pt x="11324" y="9526"/>
                  <a:pt x="11276" y="9431"/>
                  <a:pt x="11217" y="9371"/>
                </a:cubicBezTo>
                <a:cubicBezTo>
                  <a:pt x="11157" y="9312"/>
                  <a:pt x="11074" y="9276"/>
                  <a:pt x="10967" y="9276"/>
                </a:cubicBezTo>
                <a:lnTo>
                  <a:pt x="10776" y="9276"/>
                </a:lnTo>
                <a:lnTo>
                  <a:pt x="10776" y="4906"/>
                </a:lnTo>
                <a:cubicBezTo>
                  <a:pt x="10776" y="4418"/>
                  <a:pt x="10371" y="4013"/>
                  <a:pt x="9883" y="4013"/>
                </a:cubicBezTo>
                <a:lnTo>
                  <a:pt x="8931" y="4013"/>
                </a:lnTo>
                <a:lnTo>
                  <a:pt x="8931" y="858"/>
                </a:lnTo>
                <a:cubicBezTo>
                  <a:pt x="8931" y="382"/>
                  <a:pt x="8538" y="1"/>
                  <a:pt x="8062" y="1"/>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grpSp>
        <p:nvGrpSpPr>
          <p:cNvPr id="49" name="Google Shape;3620;p46">
            <a:extLst>
              <a:ext uri="{FF2B5EF4-FFF2-40B4-BE49-F238E27FC236}">
                <a16:creationId xmlns:a16="http://schemas.microsoft.com/office/drawing/2014/main" id="{8A44BDC9-BDAD-2519-514D-C96DB01C8253}"/>
              </a:ext>
            </a:extLst>
          </p:cNvPr>
          <p:cNvGrpSpPr/>
          <p:nvPr/>
        </p:nvGrpSpPr>
        <p:grpSpPr>
          <a:xfrm>
            <a:off x="3821255" y="4289177"/>
            <a:ext cx="447254" cy="314605"/>
            <a:chOff x="2984529" y="2736476"/>
            <a:chExt cx="447254" cy="314605"/>
          </a:xfrm>
        </p:grpSpPr>
        <p:sp>
          <p:nvSpPr>
            <p:cNvPr id="50" name="Google Shape;3621;p46">
              <a:extLst>
                <a:ext uri="{FF2B5EF4-FFF2-40B4-BE49-F238E27FC236}">
                  <a16:creationId xmlns:a16="http://schemas.microsoft.com/office/drawing/2014/main" id="{4EFD34C8-C5E7-CFDD-0057-CDD348C30C26}"/>
                </a:ext>
              </a:extLst>
            </p:cNvPr>
            <p:cNvSpPr/>
            <p:nvPr/>
          </p:nvSpPr>
          <p:spPr>
            <a:xfrm>
              <a:off x="3345264" y="2798236"/>
              <a:ext cx="39679" cy="30755"/>
            </a:xfrm>
            <a:custGeom>
              <a:avLst/>
              <a:gdLst/>
              <a:ahLst/>
              <a:cxnLst/>
              <a:rect l="l" t="t" r="r" b="b"/>
              <a:pathLst>
                <a:path w="787" h="610" extrusionOk="0">
                  <a:moveTo>
                    <a:pt x="166" y="1"/>
                  </a:moveTo>
                  <a:cubicBezTo>
                    <a:pt x="119" y="1"/>
                    <a:pt x="72" y="27"/>
                    <a:pt x="48" y="73"/>
                  </a:cubicBezTo>
                  <a:cubicBezTo>
                    <a:pt x="1" y="133"/>
                    <a:pt x="13" y="216"/>
                    <a:pt x="84" y="264"/>
                  </a:cubicBezTo>
                  <a:cubicBezTo>
                    <a:pt x="239" y="371"/>
                    <a:pt x="382" y="478"/>
                    <a:pt x="549" y="573"/>
                  </a:cubicBezTo>
                  <a:cubicBezTo>
                    <a:pt x="584" y="597"/>
                    <a:pt x="608" y="609"/>
                    <a:pt x="620" y="609"/>
                  </a:cubicBezTo>
                  <a:cubicBezTo>
                    <a:pt x="668" y="609"/>
                    <a:pt x="715" y="597"/>
                    <a:pt x="739" y="550"/>
                  </a:cubicBezTo>
                  <a:cubicBezTo>
                    <a:pt x="787" y="490"/>
                    <a:pt x="775" y="395"/>
                    <a:pt x="703" y="359"/>
                  </a:cubicBezTo>
                  <a:cubicBezTo>
                    <a:pt x="537" y="240"/>
                    <a:pt x="382" y="133"/>
                    <a:pt x="239" y="26"/>
                  </a:cubicBezTo>
                  <a:cubicBezTo>
                    <a:pt x="218" y="9"/>
                    <a:pt x="192" y="1"/>
                    <a:pt x="166"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1" name="Google Shape;3622;p46">
              <a:extLst>
                <a:ext uri="{FF2B5EF4-FFF2-40B4-BE49-F238E27FC236}">
                  <a16:creationId xmlns:a16="http://schemas.microsoft.com/office/drawing/2014/main" id="{192C0D11-E649-686E-15F3-45314F7D19B6}"/>
                </a:ext>
              </a:extLst>
            </p:cNvPr>
            <p:cNvSpPr/>
            <p:nvPr/>
          </p:nvSpPr>
          <p:spPr>
            <a:xfrm>
              <a:off x="3066760" y="2736476"/>
              <a:ext cx="261163" cy="67912"/>
            </a:xfrm>
            <a:custGeom>
              <a:avLst/>
              <a:gdLst/>
              <a:ahLst/>
              <a:cxnLst/>
              <a:rect l="l" t="t" r="r" b="b"/>
              <a:pathLst>
                <a:path w="5180" h="1347" extrusionOk="0">
                  <a:moveTo>
                    <a:pt x="2798" y="1"/>
                  </a:moveTo>
                  <a:cubicBezTo>
                    <a:pt x="2120" y="1"/>
                    <a:pt x="1227" y="358"/>
                    <a:pt x="96" y="1084"/>
                  </a:cubicBezTo>
                  <a:cubicBezTo>
                    <a:pt x="36" y="1132"/>
                    <a:pt x="0" y="1215"/>
                    <a:pt x="48" y="1286"/>
                  </a:cubicBezTo>
                  <a:cubicBezTo>
                    <a:pt x="72" y="1322"/>
                    <a:pt x="119" y="1346"/>
                    <a:pt x="167" y="1346"/>
                  </a:cubicBezTo>
                  <a:cubicBezTo>
                    <a:pt x="191" y="1346"/>
                    <a:pt x="215" y="1346"/>
                    <a:pt x="238" y="1322"/>
                  </a:cubicBezTo>
                  <a:cubicBezTo>
                    <a:pt x="1322" y="620"/>
                    <a:pt x="2179" y="286"/>
                    <a:pt x="2798" y="286"/>
                  </a:cubicBezTo>
                  <a:cubicBezTo>
                    <a:pt x="3346" y="286"/>
                    <a:pt x="4060" y="536"/>
                    <a:pt x="4953" y="1072"/>
                  </a:cubicBezTo>
                  <a:cubicBezTo>
                    <a:pt x="4973" y="1088"/>
                    <a:pt x="4996" y="1094"/>
                    <a:pt x="5019" y="1094"/>
                  </a:cubicBezTo>
                  <a:cubicBezTo>
                    <a:pt x="5069" y="1094"/>
                    <a:pt x="5124" y="1065"/>
                    <a:pt x="5156" y="1025"/>
                  </a:cubicBezTo>
                  <a:cubicBezTo>
                    <a:pt x="5180" y="965"/>
                    <a:pt x="5168" y="882"/>
                    <a:pt x="5108" y="834"/>
                  </a:cubicBezTo>
                  <a:cubicBezTo>
                    <a:pt x="4156" y="274"/>
                    <a:pt x="3406" y="1"/>
                    <a:pt x="2798"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2" name="Google Shape;3623;p46">
              <a:extLst>
                <a:ext uri="{FF2B5EF4-FFF2-40B4-BE49-F238E27FC236}">
                  <a16:creationId xmlns:a16="http://schemas.microsoft.com/office/drawing/2014/main" id="{E063A2A1-2A49-87D4-077D-8BBF7CB40C15}"/>
                </a:ext>
              </a:extLst>
            </p:cNvPr>
            <p:cNvSpPr/>
            <p:nvPr/>
          </p:nvSpPr>
          <p:spPr>
            <a:xfrm>
              <a:off x="2984529" y="2774894"/>
              <a:ext cx="447254" cy="276187"/>
            </a:xfrm>
            <a:custGeom>
              <a:avLst/>
              <a:gdLst/>
              <a:ahLst/>
              <a:cxnLst/>
              <a:rect l="l" t="t" r="r" b="b"/>
              <a:pathLst>
                <a:path w="8871" h="5478" extrusionOk="0">
                  <a:moveTo>
                    <a:pt x="4429" y="263"/>
                  </a:moveTo>
                  <a:cubicBezTo>
                    <a:pt x="5572" y="263"/>
                    <a:pt x="7858" y="2048"/>
                    <a:pt x="8525" y="2608"/>
                  </a:cubicBezTo>
                  <a:cubicBezTo>
                    <a:pt x="8573" y="2632"/>
                    <a:pt x="8585" y="2680"/>
                    <a:pt x="8585" y="2739"/>
                  </a:cubicBezTo>
                  <a:cubicBezTo>
                    <a:pt x="8585" y="2799"/>
                    <a:pt x="8549" y="2846"/>
                    <a:pt x="8525" y="2870"/>
                  </a:cubicBezTo>
                  <a:cubicBezTo>
                    <a:pt x="7858" y="3418"/>
                    <a:pt x="5572" y="5204"/>
                    <a:pt x="4429" y="5204"/>
                  </a:cubicBezTo>
                  <a:cubicBezTo>
                    <a:pt x="3286" y="5204"/>
                    <a:pt x="1012" y="3418"/>
                    <a:pt x="334" y="2870"/>
                  </a:cubicBezTo>
                  <a:cubicBezTo>
                    <a:pt x="298" y="2846"/>
                    <a:pt x="274" y="2799"/>
                    <a:pt x="274" y="2739"/>
                  </a:cubicBezTo>
                  <a:cubicBezTo>
                    <a:pt x="274" y="2691"/>
                    <a:pt x="310" y="2632"/>
                    <a:pt x="334" y="2608"/>
                  </a:cubicBezTo>
                  <a:cubicBezTo>
                    <a:pt x="1012" y="2048"/>
                    <a:pt x="3286" y="263"/>
                    <a:pt x="4429" y="263"/>
                  </a:cubicBezTo>
                  <a:close/>
                  <a:moveTo>
                    <a:pt x="4429" y="1"/>
                  </a:moveTo>
                  <a:cubicBezTo>
                    <a:pt x="3227" y="1"/>
                    <a:pt x="1036" y="1679"/>
                    <a:pt x="155" y="2394"/>
                  </a:cubicBezTo>
                  <a:cubicBezTo>
                    <a:pt x="48" y="2489"/>
                    <a:pt x="0" y="2608"/>
                    <a:pt x="0" y="2739"/>
                  </a:cubicBezTo>
                  <a:cubicBezTo>
                    <a:pt x="0" y="2870"/>
                    <a:pt x="60" y="3001"/>
                    <a:pt x="155" y="3084"/>
                  </a:cubicBezTo>
                  <a:cubicBezTo>
                    <a:pt x="1036" y="3811"/>
                    <a:pt x="3227" y="5477"/>
                    <a:pt x="4429" y="5477"/>
                  </a:cubicBezTo>
                  <a:cubicBezTo>
                    <a:pt x="5632" y="5477"/>
                    <a:pt x="7823" y="3799"/>
                    <a:pt x="8704" y="3084"/>
                  </a:cubicBezTo>
                  <a:cubicBezTo>
                    <a:pt x="8811" y="2989"/>
                    <a:pt x="8858" y="2870"/>
                    <a:pt x="8858" y="2739"/>
                  </a:cubicBezTo>
                  <a:cubicBezTo>
                    <a:pt x="8870" y="2608"/>
                    <a:pt x="8811" y="2489"/>
                    <a:pt x="8704" y="2394"/>
                  </a:cubicBezTo>
                  <a:cubicBezTo>
                    <a:pt x="7823" y="1667"/>
                    <a:pt x="5632" y="1"/>
                    <a:pt x="4429"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3" name="Google Shape;3624;p46">
              <a:extLst>
                <a:ext uri="{FF2B5EF4-FFF2-40B4-BE49-F238E27FC236}">
                  <a16:creationId xmlns:a16="http://schemas.microsoft.com/office/drawing/2014/main" id="{16ED1F3F-E548-54FB-B11E-76D0A31BFFBD}"/>
                </a:ext>
              </a:extLst>
            </p:cNvPr>
            <p:cNvSpPr/>
            <p:nvPr/>
          </p:nvSpPr>
          <p:spPr>
            <a:xfrm>
              <a:off x="3105783" y="2812051"/>
              <a:ext cx="204695" cy="201367"/>
            </a:xfrm>
            <a:custGeom>
              <a:avLst/>
              <a:gdLst/>
              <a:ahLst/>
              <a:cxnLst/>
              <a:rect l="l" t="t" r="r" b="b"/>
              <a:pathLst>
                <a:path w="4060" h="3994" extrusionOk="0">
                  <a:moveTo>
                    <a:pt x="2016" y="1"/>
                  </a:moveTo>
                  <a:cubicBezTo>
                    <a:pt x="1995" y="1"/>
                    <a:pt x="1974" y="1"/>
                    <a:pt x="1953" y="2"/>
                  </a:cubicBezTo>
                  <a:cubicBezTo>
                    <a:pt x="905" y="38"/>
                    <a:pt x="48" y="883"/>
                    <a:pt x="12" y="1943"/>
                  </a:cubicBezTo>
                  <a:cubicBezTo>
                    <a:pt x="0" y="2466"/>
                    <a:pt x="179" y="2955"/>
                    <a:pt x="488" y="3312"/>
                  </a:cubicBezTo>
                  <a:cubicBezTo>
                    <a:pt x="518" y="3341"/>
                    <a:pt x="557" y="3356"/>
                    <a:pt x="596" y="3356"/>
                  </a:cubicBezTo>
                  <a:cubicBezTo>
                    <a:pt x="634" y="3356"/>
                    <a:pt x="673" y="3341"/>
                    <a:pt x="703" y="3312"/>
                  </a:cubicBezTo>
                  <a:cubicBezTo>
                    <a:pt x="750" y="3264"/>
                    <a:pt x="762" y="3181"/>
                    <a:pt x="703" y="3121"/>
                  </a:cubicBezTo>
                  <a:cubicBezTo>
                    <a:pt x="429" y="2788"/>
                    <a:pt x="274" y="2371"/>
                    <a:pt x="286" y="1907"/>
                  </a:cubicBezTo>
                  <a:cubicBezTo>
                    <a:pt x="334" y="1038"/>
                    <a:pt x="1048" y="311"/>
                    <a:pt x="1917" y="276"/>
                  </a:cubicBezTo>
                  <a:cubicBezTo>
                    <a:pt x="1945" y="274"/>
                    <a:pt x="1973" y="274"/>
                    <a:pt x="2001" y="274"/>
                  </a:cubicBezTo>
                  <a:cubicBezTo>
                    <a:pt x="2963" y="274"/>
                    <a:pt x="3750" y="1065"/>
                    <a:pt x="3727" y="2026"/>
                  </a:cubicBezTo>
                  <a:cubicBezTo>
                    <a:pt x="3703" y="2943"/>
                    <a:pt x="2965" y="3681"/>
                    <a:pt x="2060" y="3717"/>
                  </a:cubicBezTo>
                  <a:cubicBezTo>
                    <a:pt x="2037" y="3717"/>
                    <a:pt x="2014" y="3718"/>
                    <a:pt x="1991" y="3718"/>
                  </a:cubicBezTo>
                  <a:cubicBezTo>
                    <a:pt x="1695" y="3718"/>
                    <a:pt x="1411" y="3646"/>
                    <a:pt x="1179" y="3502"/>
                  </a:cubicBezTo>
                  <a:cubicBezTo>
                    <a:pt x="1159" y="3494"/>
                    <a:pt x="1139" y="3490"/>
                    <a:pt x="1120" y="3490"/>
                  </a:cubicBezTo>
                  <a:cubicBezTo>
                    <a:pt x="1081" y="3490"/>
                    <a:pt x="1044" y="3506"/>
                    <a:pt x="1012" y="3538"/>
                  </a:cubicBezTo>
                  <a:cubicBezTo>
                    <a:pt x="953" y="3586"/>
                    <a:pt x="965" y="3717"/>
                    <a:pt x="1048" y="3752"/>
                  </a:cubicBezTo>
                  <a:cubicBezTo>
                    <a:pt x="1315" y="3902"/>
                    <a:pt x="1611" y="3994"/>
                    <a:pt x="1928" y="3994"/>
                  </a:cubicBezTo>
                  <a:cubicBezTo>
                    <a:pt x="1964" y="3994"/>
                    <a:pt x="2000" y="3993"/>
                    <a:pt x="2036" y="3990"/>
                  </a:cubicBezTo>
                  <a:cubicBezTo>
                    <a:pt x="3096" y="3967"/>
                    <a:pt x="3965" y="3121"/>
                    <a:pt x="4001" y="2062"/>
                  </a:cubicBezTo>
                  <a:cubicBezTo>
                    <a:pt x="4059" y="939"/>
                    <a:pt x="3142" y="1"/>
                    <a:pt x="2016"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4" name="Google Shape;3625;p46">
              <a:extLst>
                <a:ext uri="{FF2B5EF4-FFF2-40B4-BE49-F238E27FC236}">
                  <a16:creationId xmlns:a16="http://schemas.microsoft.com/office/drawing/2014/main" id="{47CBE3AE-64C0-B2A9-FB44-AB52DD86739F}"/>
                </a:ext>
              </a:extLst>
            </p:cNvPr>
            <p:cNvSpPr/>
            <p:nvPr/>
          </p:nvSpPr>
          <p:spPr>
            <a:xfrm>
              <a:off x="3153780" y="2859543"/>
              <a:ext cx="108095" cy="108095"/>
            </a:xfrm>
            <a:custGeom>
              <a:avLst/>
              <a:gdLst/>
              <a:ahLst/>
              <a:cxnLst/>
              <a:rect l="l" t="t" r="r" b="b"/>
              <a:pathLst>
                <a:path w="2144" h="2144" extrusionOk="0">
                  <a:moveTo>
                    <a:pt x="1072" y="0"/>
                  </a:moveTo>
                  <a:cubicBezTo>
                    <a:pt x="477" y="0"/>
                    <a:pt x="1" y="477"/>
                    <a:pt x="1" y="1072"/>
                  </a:cubicBezTo>
                  <a:cubicBezTo>
                    <a:pt x="1" y="1667"/>
                    <a:pt x="477" y="2144"/>
                    <a:pt x="1072" y="2144"/>
                  </a:cubicBezTo>
                  <a:cubicBezTo>
                    <a:pt x="1668" y="2144"/>
                    <a:pt x="2144" y="1667"/>
                    <a:pt x="2144" y="1072"/>
                  </a:cubicBezTo>
                  <a:cubicBezTo>
                    <a:pt x="2132" y="989"/>
                    <a:pt x="2072" y="929"/>
                    <a:pt x="2001" y="929"/>
                  </a:cubicBezTo>
                  <a:cubicBezTo>
                    <a:pt x="1918" y="929"/>
                    <a:pt x="1858" y="989"/>
                    <a:pt x="1858" y="1060"/>
                  </a:cubicBezTo>
                  <a:cubicBezTo>
                    <a:pt x="1858" y="1489"/>
                    <a:pt x="1501" y="1846"/>
                    <a:pt x="1072" y="1846"/>
                  </a:cubicBezTo>
                  <a:cubicBezTo>
                    <a:pt x="644" y="1846"/>
                    <a:pt x="287" y="1489"/>
                    <a:pt x="287" y="1060"/>
                  </a:cubicBezTo>
                  <a:cubicBezTo>
                    <a:pt x="287" y="620"/>
                    <a:pt x="644" y="262"/>
                    <a:pt x="1072" y="262"/>
                  </a:cubicBezTo>
                  <a:cubicBezTo>
                    <a:pt x="1144" y="262"/>
                    <a:pt x="1203" y="215"/>
                    <a:pt x="1203" y="131"/>
                  </a:cubicBezTo>
                  <a:cubicBezTo>
                    <a:pt x="1203" y="60"/>
                    <a:pt x="1144" y="0"/>
                    <a:pt x="1072" y="0"/>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55" name="Google Shape;3626;p46">
              <a:extLst>
                <a:ext uri="{FF2B5EF4-FFF2-40B4-BE49-F238E27FC236}">
                  <a16:creationId xmlns:a16="http://schemas.microsoft.com/office/drawing/2014/main" id="{202992C2-3272-06A7-0010-B2F2DC12E594}"/>
                </a:ext>
              </a:extLst>
            </p:cNvPr>
            <p:cNvSpPr/>
            <p:nvPr/>
          </p:nvSpPr>
          <p:spPr>
            <a:xfrm>
              <a:off x="3219221" y="2868517"/>
              <a:ext cx="33074" cy="33074"/>
            </a:xfrm>
            <a:custGeom>
              <a:avLst/>
              <a:gdLst/>
              <a:ahLst/>
              <a:cxnLst/>
              <a:rect l="l" t="t" r="r" b="b"/>
              <a:pathLst>
                <a:path w="656" h="656" extrusionOk="0">
                  <a:moveTo>
                    <a:pt x="322" y="1"/>
                  </a:moveTo>
                  <a:cubicBezTo>
                    <a:pt x="143" y="1"/>
                    <a:pt x="1" y="156"/>
                    <a:pt x="1" y="334"/>
                  </a:cubicBezTo>
                  <a:cubicBezTo>
                    <a:pt x="1" y="513"/>
                    <a:pt x="143" y="656"/>
                    <a:pt x="322" y="656"/>
                  </a:cubicBezTo>
                  <a:cubicBezTo>
                    <a:pt x="501" y="656"/>
                    <a:pt x="655" y="513"/>
                    <a:pt x="655" y="334"/>
                  </a:cubicBezTo>
                  <a:cubicBezTo>
                    <a:pt x="655" y="132"/>
                    <a:pt x="501" y="1"/>
                    <a:pt x="322" y="1"/>
                  </a:cubicBez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grpSp>
      <p:sp>
        <p:nvSpPr>
          <p:cNvPr id="62" name="Line Callout 1 (Border and Accent Bar) 1">
            <a:extLst>
              <a:ext uri="{FF2B5EF4-FFF2-40B4-BE49-F238E27FC236}">
                <a16:creationId xmlns:a16="http://schemas.microsoft.com/office/drawing/2014/main" id="{0740E021-8195-FFD8-9F30-749F7B9DB923}"/>
              </a:ext>
            </a:extLst>
          </p:cNvPr>
          <p:cNvSpPr/>
          <p:nvPr/>
        </p:nvSpPr>
        <p:spPr>
          <a:xfrm>
            <a:off x="530949" y="1848883"/>
            <a:ext cx="1892027" cy="527603"/>
          </a:xfrm>
          <a:prstGeom prst="accentBorderCallout1">
            <a:avLst>
              <a:gd name="adj1" fmla="val 18750"/>
              <a:gd name="adj2" fmla="val -8333"/>
              <a:gd name="adj3" fmla="val 19028"/>
              <a:gd name="adj4" fmla="val -36540"/>
            </a:avLst>
          </a:prstGeom>
          <a:solidFill>
            <a:schemeClr val="accent2">
              <a:lumMod val="20000"/>
              <a:lumOff val="80000"/>
            </a:schemeClr>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Tìm</a:t>
            </a:r>
            <a:r>
              <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ý </a:t>
            </a:r>
            <a:r>
              <a:rPr kumimoji="0" lang="en-US" sz="20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tưởng</a:t>
            </a:r>
            <a:endParaRPr kumimoji="0" lang="en-US" sz="2000" b="1"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ppt_x</p:attrName>
                                        </p:attrNameLst>
                                      </p:cBhvr>
                                      <p:tavLst>
                                        <p:tav tm="0">
                                          <p:val>
                                            <p:strVal val="#ppt_x-#ppt_w/2"/>
                                          </p:val>
                                        </p:tav>
                                        <p:tav tm="100000">
                                          <p:val>
                                            <p:strVal val="#ppt_x"/>
                                          </p:val>
                                        </p:tav>
                                      </p:tavLst>
                                    </p:anim>
                                    <p:anim calcmode="lin" valueType="num">
                                      <p:cBhvr>
                                        <p:cTn id="8" dur="500" fill="hold"/>
                                        <p:tgtEl>
                                          <p:spTgt spid="62"/>
                                        </p:tgtEl>
                                        <p:attrNameLst>
                                          <p:attrName>ppt_y</p:attrName>
                                        </p:attrNameLst>
                                      </p:cBhvr>
                                      <p:tavLst>
                                        <p:tav tm="0">
                                          <p:val>
                                            <p:strVal val="#ppt_y"/>
                                          </p:val>
                                        </p:tav>
                                        <p:tav tm="100000">
                                          <p:val>
                                            <p:strVal val="#ppt_y"/>
                                          </p:val>
                                        </p:tav>
                                      </p:tavLst>
                                    </p:anim>
                                    <p:anim calcmode="lin" valueType="num">
                                      <p:cBhvr>
                                        <p:cTn id="9" dur="500" fill="hold"/>
                                        <p:tgtEl>
                                          <p:spTgt spid="62"/>
                                        </p:tgtEl>
                                        <p:attrNameLst>
                                          <p:attrName>ppt_w</p:attrName>
                                        </p:attrNameLst>
                                      </p:cBhvr>
                                      <p:tavLst>
                                        <p:tav tm="0">
                                          <p:val>
                                            <p:fltVal val="0"/>
                                          </p:val>
                                        </p:tav>
                                        <p:tav tm="100000">
                                          <p:val>
                                            <p:strVal val="#ppt_w"/>
                                          </p:val>
                                        </p:tav>
                                      </p:tavLst>
                                    </p:anim>
                                    <p:anim calcmode="lin" valueType="num">
                                      <p:cBhvr>
                                        <p:cTn id="10" dur="500" fill="hold"/>
                                        <p:tgtEl>
                                          <p:spTgt spid="6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right)">
                                      <p:cBhvr>
                                        <p:cTn id="21" dur="500"/>
                                        <p:tgtEl>
                                          <p:spTgt spid="33"/>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par>
                                <p:cTn id="25" presetID="22" presetClass="entr" presetSubtype="2"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right)">
                                      <p:cBhvr>
                                        <p:cTn id="27" dur="500"/>
                                        <p:tgtEl>
                                          <p:spTgt spid="45"/>
                                        </p:tgtEl>
                                      </p:cBhvr>
                                    </p:animEffect>
                                  </p:childTnLst>
                                </p:cTn>
                              </p:par>
                              <p:par>
                                <p:cTn id="28" presetID="22" presetClass="entr" presetSubtype="2"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right)">
                                      <p:cBhvr>
                                        <p:cTn id="30" dur="500"/>
                                        <p:tgtEl>
                                          <p:spTgt spid="49"/>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right)">
                                      <p:cBhvr>
                                        <p:cTn id="33" dur="500"/>
                                        <p:tgtEl>
                                          <p:spTgt spid="4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42">
                                            <p:txEl>
                                              <p:pRg st="0" end="0"/>
                                            </p:txEl>
                                          </p:spTgt>
                                        </p:tgtEl>
                                        <p:attrNameLst>
                                          <p:attrName>style.visibility</p:attrName>
                                        </p:attrNameLst>
                                      </p:cBhvr>
                                      <p:to>
                                        <p:strVal val="visible"/>
                                      </p:to>
                                    </p:set>
                                    <p:animEffect transition="in" filter="wipe(down)">
                                      <p:cBhvr>
                                        <p:cTn id="38" dur="500"/>
                                        <p:tgtEl>
                                          <p:spTgt spid="42">
                                            <p:txEl>
                                              <p:pRg st="0" end="0"/>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down)">
                                      <p:cBhvr>
                                        <p:cTn id="41" dur="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44">
                                            <p:txEl>
                                              <p:pRg st="0" end="0"/>
                                            </p:txEl>
                                          </p:spTgt>
                                        </p:tgtEl>
                                        <p:attrNameLst>
                                          <p:attrName>style.visibility</p:attrName>
                                        </p:attrNameLst>
                                      </p:cBhvr>
                                      <p:to>
                                        <p:strVal val="visible"/>
                                      </p:to>
                                    </p:set>
                                    <p:animEffect transition="in" filter="wipe(up)">
                                      <p:cBhvr>
                                        <p:cTn id="46" dur="500"/>
                                        <p:tgtEl>
                                          <p:spTgt spid="44">
                                            <p:txEl>
                                              <p:pRg st="0" end="0"/>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up)">
                                      <p:cBhvr>
                                        <p:cTn id="49" dur="500"/>
                                        <p:tgtEl>
                                          <p:spTgt spid="4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3">
                                            <p:txEl>
                                              <p:pRg st="0" end="0"/>
                                            </p:txEl>
                                          </p:spTgt>
                                        </p:tgtEl>
                                        <p:attrNameLst>
                                          <p:attrName>style.visibility</p:attrName>
                                        </p:attrNameLst>
                                      </p:cBhvr>
                                      <p:to>
                                        <p:strVal val="visible"/>
                                      </p:to>
                                    </p:set>
                                    <p:animEffect transition="in" filter="wipe(down)">
                                      <p:cBhvr>
                                        <p:cTn id="54" dur="500"/>
                                        <p:tgtEl>
                                          <p:spTgt spid="43">
                                            <p:txEl>
                                              <p:pRg st="0" end="0"/>
                                            </p:txEl>
                                          </p:spTgt>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3" grpId="0" animBg="1"/>
      <p:bldP spid="39" grpId="0"/>
      <p:bldP spid="40" grpId="0"/>
      <p:bldP spid="41" grpId="0"/>
      <p:bldP spid="42" grpId="0" build="p"/>
      <p:bldP spid="43" grpId="0" build="p"/>
      <p:bldP spid="44" grpId="0" build="p"/>
      <p:bldP spid="48" grpId="0" animBg="1"/>
      <p:bldP spid="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2">
            <a:extLst>
              <a:ext uri="{FF2B5EF4-FFF2-40B4-BE49-F238E27FC236}">
                <a16:creationId xmlns:a16="http://schemas.microsoft.com/office/drawing/2014/main" id="{A1C88D10-6561-42AE-09E2-7EEBB53A9EF9}"/>
              </a:ext>
            </a:extLst>
          </p:cNvPr>
          <p:cNvSpPr/>
          <p:nvPr/>
        </p:nvSpPr>
        <p:spPr>
          <a:xfrm>
            <a:off x="852831" y="2516528"/>
            <a:ext cx="1931831" cy="661179"/>
          </a:xfrm>
          <a:prstGeom prst="accentBorderCallout1">
            <a:avLst>
              <a:gd name="adj1" fmla="val 18750"/>
              <a:gd name="adj2" fmla="val -8333"/>
              <a:gd name="adj3" fmla="val 18382"/>
              <a:gd name="adj4" fmla="val -45000"/>
            </a:avLst>
          </a:prstGeom>
          <a:solidFill>
            <a:srgbClr val="91C29F"/>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Cách</a:t>
            </a:r>
            <a:r>
              <a:rPr kumimoji="0" lang="en-US" sz="28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1:</a:t>
            </a:r>
          </a:p>
        </p:txBody>
      </p:sp>
      <p:sp>
        <p:nvSpPr>
          <p:cNvPr id="6" name="Title 1">
            <a:extLst>
              <a:ext uri="{FF2B5EF4-FFF2-40B4-BE49-F238E27FC236}">
                <a16:creationId xmlns:a16="http://schemas.microsoft.com/office/drawing/2014/main" id="{C406DA70-A379-4242-2C24-515433808B65}"/>
              </a:ext>
            </a:extLst>
          </p:cNvPr>
          <p:cNvSpPr txBox="1">
            <a:spLocks/>
          </p:cNvSpPr>
          <p:nvPr/>
        </p:nvSpPr>
        <p:spPr>
          <a:xfrm>
            <a:off x="4496244" y="1855349"/>
            <a:ext cx="3199511" cy="66117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4200"/>
              <a:buFont typeface="Handlee"/>
              <a:buNone/>
              <a:defRPr sz="6667" b="0" i="0" u="none" strike="noStrike" cap="none">
                <a:solidFill>
                  <a:schemeClr val="accent1"/>
                </a:solidFill>
                <a:latin typeface="Manrope ExtraLight"/>
                <a:ea typeface="Manrope ExtraLight"/>
                <a:cs typeface="Manrope ExtraLight"/>
                <a:sym typeface="Manrope ExtraLight"/>
              </a:defRPr>
            </a:lvl1pPr>
            <a:lvl2pPr marR="0" lvl="1"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2pPr>
            <a:lvl3pPr marR="0" lvl="2"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3pPr>
            <a:lvl4pPr marR="0" lvl="3"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4pPr>
            <a:lvl5pPr marR="0" lvl="4"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5pPr>
            <a:lvl6pPr marR="0" lvl="5"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6pPr>
            <a:lvl7pPr marR="0" lvl="6"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7pPr>
            <a:lvl8pPr marR="0" lvl="7"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8pPr>
            <a:lvl9pPr marR="0" lvl="8"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9pPr>
          </a:lstStyle>
          <a:p>
            <a:pPr>
              <a:buClr>
                <a:srgbClr val="00545D"/>
              </a:buClr>
            </a:pPr>
            <a:r>
              <a:rPr lang="en-US" sz="3200" b="1" dirty="0" err="1">
                <a:solidFill>
                  <a:schemeClr val="tx1"/>
                </a:solidFill>
                <a:latin typeface="UTM Avo" panose="02040603050506020204" pitchFamily="18" charset="0"/>
                <a:cs typeface="Arial" panose="020B0604020202020204" pitchFamily="34" charset="0"/>
              </a:rPr>
              <a:t>Thực</a:t>
            </a:r>
            <a:r>
              <a:rPr lang="en-US" sz="3200" b="1" dirty="0">
                <a:solidFill>
                  <a:schemeClr val="tx1"/>
                </a:solidFill>
                <a:latin typeface="UTM Avo" panose="02040603050506020204" pitchFamily="18" charset="0"/>
                <a:cs typeface="Arial" panose="020B0604020202020204" pitchFamily="34" charset="0"/>
              </a:rPr>
              <a:t> </a:t>
            </a:r>
            <a:r>
              <a:rPr lang="en-US" sz="3200" b="1" dirty="0" err="1">
                <a:solidFill>
                  <a:schemeClr val="tx1"/>
                </a:solidFill>
                <a:latin typeface="UTM Avo" panose="02040603050506020204" pitchFamily="18" charset="0"/>
                <a:cs typeface="Arial" panose="020B0604020202020204" pitchFamily="34" charset="0"/>
              </a:rPr>
              <a:t>hành</a:t>
            </a:r>
            <a:endParaRPr lang="en-US" sz="3200" b="1" dirty="0">
              <a:solidFill>
                <a:schemeClr val="tx1"/>
              </a:solidFill>
              <a:latin typeface="UTM Avo" panose="02040603050506020204" pitchFamily="18" charset="0"/>
              <a:cs typeface="Arial" panose="020B0604020202020204" pitchFamily="34" charset="0"/>
            </a:endParaRPr>
          </a:p>
        </p:txBody>
      </p:sp>
      <p:pic>
        <p:nvPicPr>
          <p:cNvPr id="4" name="Picture 3">
            <a:hlinkClick r:id="rId3"/>
            <a:extLst>
              <a:ext uri="{FF2B5EF4-FFF2-40B4-BE49-F238E27FC236}">
                <a16:creationId xmlns:a16="http://schemas.microsoft.com/office/drawing/2014/main" id="{84FD25D3-CC78-95B9-5310-2BD5E64DF8B3}"/>
              </a:ext>
            </a:extLst>
          </p:cNvPr>
          <p:cNvPicPr>
            <a:picLocks noChangeAspect="1"/>
          </p:cNvPicPr>
          <p:nvPr/>
        </p:nvPicPr>
        <p:blipFill rotWithShape="1">
          <a:blip r:embed="rId4"/>
          <a:srcRect l="1207" t="23806" r="1837" b="1441"/>
          <a:stretch/>
        </p:blipFill>
        <p:spPr>
          <a:xfrm>
            <a:off x="1" y="3494691"/>
            <a:ext cx="12192000" cy="3363310"/>
          </a:xfrm>
          <a:prstGeom prst="rect">
            <a:avLst/>
          </a:prstGeom>
        </p:spPr>
      </p:pic>
      <p:grpSp>
        <p:nvGrpSpPr>
          <p:cNvPr id="5" name="Group 4">
            <a:extLst>
              <a:ext uri="{FF2B5EF4-FFF2-40B4-BE49-F238E27FC236}">
                <a16:creationId xmlns:a16="http://schemas.microsoft.com/office/drawing/2014/main" id="{31B235BE-71F1-3CAF-4DC8-773BC641B1A0}"/>
              </a:ext>
            </a:extLst>
          </p:cNvPr>
          <p:cNvGrpSpPr/>
          <p:nvPr/>
        </p:nvGrpSpPr>
        <p:grpSpPr>
          <a:xfrm>
            <a:off x="9407337" y="1302090"/>
            <a:ext cx="2032987" cy="2065733"/>
            <a:chOff x="6753755" y="1026165"/>
            <a:chExt cx="2032987" cy="1905000"/>
          </a:xfrm>
        </p:grpSpPr>
        <p:pic>
          <p:nvPicPr>
            <p:cNvPr id="7" name="Picture 6"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748"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30C3381-A1BF-FF01-883E-D497F2624524}"/>
                </a:ext>
              </a:extLst>
            </p:cNvPr>
            <p:cNvSpPr txBox="1"/>
            <p:nvPr/>
          </p:nvSpPr>
          <p:spPr>
            <a:xfrm>
              <a:off x="6753755" y="1217416"/>
              <a:ext cx="2032987" cy="312211"/>
            </a:xfrm>
            <a:prstGeom prst="rect">
              <a:avLst/>
            </a:prstGeom>
            <a:noFill/>
          </p:spPr>
          <p:txBody>
            <a:bodyPr wrap="square" rtlCol="0">
              <a:spAutoFit/>
            </a:bodyPr>
            <a:lstStyle/>
            <a:p>
              <a:pPr algn="ctr"/>
              <a:r>
                <a:rPr lang="en-US" sz="1600" b="1" dirty="0" err="1">
                  <a:solidFill>
                    <a:schemeClr val="tx1"/>
                  </a:solidFill>
                  <a:latin typeface="UTM Avo" panose="02040603050506020204" pitchFamily="18" charset="0"/>
                </a:rPr>
                <a:t>Ấn</a:t>
              </a:r>
              <a:r>
                <a:rPr lang="en-US" sz="1600" b="1" dirty="0">
                  <a:solidFill>
                    <a:schemeClr val="tx1"/>
                  </a:solidFill>
                  <a:latin typeface="UTM Avo" panose="02040603050506020204" pitchFamily="18" charset="0"/>
                </a:rPr>
                <a:t> </a:t>
              </a:r>
              <a:r>
                <a:rPr lang="en-US" sz="1600" b="1" dirty="0" err="1">
                  <a:solidFill>
                    <a:schemeClr val="tx1"/>
                  </a:solidFill>
                  <a:latin typeface="UTM Avo" panose="02040603050506020204" pitchFamily="18" charset="0"/>
                </a:rPr>
                <a:t>để</a:t>
              </a:r>
              <a:r>
                <a:rPr lang="en-US" sz="1600" b="1" dirty="0">
                  <a:solidFill>
                    <a:schemeClr val="tx1"/>
                  </a:solidFill>
                  <a:latin typeface="UTM Avo" panose="02040603050506020204" pitchFamily="18" charset="0"/>
                </a:rPr>
                <a:t> </a:t>
              </a:r>
              <a:r>
                <a:rPr lang="en-US" sz="1600" b="1" dirty="0" err="1">
                  <a:solidFill>
                    <a:schemeClr val="tx1"/>
                  </a:solidFill>
                  <a:latin typeface="UTM Avo" panose="02040603050506020204" pitchFamily="18" charset="0"/>
                </a:rPr>
                <a:t>xem</a:t>
              </a:r>
              <a:r>
                <a:rPr lang="en-US" sz="1600" b="1" dirty="0">
                  <a:solidFill>
                    <a:schemeClr val="tx1"/>
                  </a:solidFill>
                  <a:latin typeface="UTM Avo" panose="02040603050506020204" pitchFamily="18" charset="0"/>
                </a:rPr>
                <a:t> video</a:t>
              </a:r>
            </a:p>
          </p:txBody>
        </p:sp>
      </p:grpSp>
    </p:spTree>
    <p:extLst>
      <p:ext uri="{BB962C8B-B14F-4D97-AF65-F5344CB8AC3E}">
        <p14:creationId xmlns:p14="http://schemas.microsoft.com/office/powerpoint/2010/main" val="275907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par>
                          <p:cTn id="15" fill="hold">
                            <p:stCondLst>
                              <p:cond delay="0"/>
                            </p:stCondLst>
                            <p:childTnLst>
                              <p:par>
                                <p:cTn id="16" presetID="14" presetClass="entr" presetSubtype="1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EF17BD-67FC-FFC0-E2DF-8FD7AE0122EB}"/>
              </a:ext>
            </a:extLst>
          </p:cNvPr>
          <p:cNvSpPr txBox="1"/>
          <p:nvPr/>
        </p:nvSpPr>
        <p:spPr>
          <a:xfrm>
            <a:off x="523924" y="2028883"/>
            <a:ext cx="2775201" cy="523220"/>
          </a:xfrm>
          <a:prstGeom prst="rect">
            <a:avLst/>
          </a:prstGeom>
          <a:noFill/>
        </p:spPr>
        <p:txBody>
          <a:bodyPr wrap="square" rtlCol="0">
            <a:spAutoFit/>
          </a:bodyPr>
          <a:lstStyle/>
          <a:p>
            <a:pPr algn="ctr">
              <a:buClrTx/>
              <a:buFontTx/>
              <a:buNone/>
            </a:pPr>
            <a:r>
              <a:rPr lang="en-US" sz="2800" b="1" kern="1200" dirty="0" err="1">
                <a:solidFill>
                  <a:schemeClr val="tx1"/>
                </a:solidFill>
                <a:latin typeface="UTM Avo" panose="02040603050506020204" pitchFamily="18" charset="0"/>
                <a:ea typeface="+mn-ea"/>
                <a:cs typeface="Arial" panose="020B0604020202020204" pitchFamily="34" charset="0"/>
              </a:rPr>
              <a:t>Cách</a:t>
            </a:r>
            <a:r>
              <a:rPr lang="en-US" sz="2800" b="1" kern="1200" dirty="0">
                <a:solidFill>
                  <a:schemeClr val="tx1"/>
                </a:solidFill>
                <a:latin typeface="UTM Avo" panose="02040603050506020204" pitchFamily="18" charset="0"/>
                <a:ea typeface="+mn-ea"/>
                <a:cs typeface="Arial" panose="020B0604020202020204" pitchFamily="34" charset="0"/>
              </a:rPr>
              <a:t> 2</a:t>
            </a:r>
            <a:endParaRPr lang="en-US" sz="1800" kern="1200" dirty="0">
              <a:solidFill>
                <a:schemeClr val="tx1"/>
              </a:solidFill>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CE4ED46-79E4-D6F3-EB4B-6E906891C9FE}"/>
              </a:ext>
            </a:extLst>
          </p:cNvPr>
          <p:cNvSpPr/>
          <p:nvPr/>
        </p:nvSpPr>
        <p:spPr>
          <a:xfrm>
            <a:off x="523924" y="3064942"/>
            <a:ext cx="5834038" cy="2339808"/>
          </a:xfrm>
          <a:prstGeom prst="rect">
            <a:avLst/>
          </a:prstGeom>
        </p:spPr>
        <p:txBody>
          <a:bodyPr wrap="square">
            <a:spAutoFit/>
          </a:bodyPr>
          <a:lstStyle/>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1: </a:t>
            </a:r>
            <a:r>
              <a:rPr lang="vi-VN" sz="2000" kern="1200" dirty="0">
                <a:latin typeface="UTM Avo" panose="02040603050506020204" pitchFamily="18" charset="0"/>
                <a:ea typeface="Calibri" panose="020F0502020204030204" pitchFamily="34" charset="0"/>
                <a:cs typeface="Arial" panose="020B0604020202020204" pitchFamily="34" charset="0"/>
              </a:rPr>
              <a:t>Vẽ khái quát hình chính và bố cục</a:t>
            </a:r>
          </a:p>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2: </a:t>
            </a:r>
            <a:r>
              <a:rPr lang="vi-VN" sz="2000" kern="1200" dirty="0">
                <a:latin typeface="UTM Avo" panose="02040603050506020204" pitchFamily="18" charset="0"/>
                <a:ea typeface="Calibri" panose="020F0502020204030204" pitchFamily="34" charset="0"/>
                <a:cs typeface="Arial" panose="020B0604020202020204" pitchFamily="34" charset="0"/>
              </a:rPr>
              <a:t>Vẽ các mảng màu lớn</a:t>
            </a:r>
          </a:p>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3: </a:t>
            </a:r>
            <a:r>
              <a:rPr lang="vi-VN" sz="2000" kern="1200" dirty="0">
                <a:latin typeface="UTM Avo" panose="02040603050506020204" pitchFamily="18" charset="0"/>
                <a:ea typeface="Calibri" panose="020F0502020204030204" pitchFamily="34" charset="0"/>
                <a:cs typeface="Arial" panose="020B0604020202020204" pitchFamily="34" charset="0"/>
              </a:rPr>
              <a:t>Tiếp tục vẽ màu và diễn tả</a:t>
            </a:r>
          </a:p>
          <a:p>
            <a:pPr algn="just">
              <a:lnSpc>
                <a:spcPct val="150000"/>
              </a:lnSpc>
              <a:spcBef>
                <a:spcPts val="600"/>
              </a:spcBef>
              <a:spcAft>
                <a:spcPts val="600"/>
              </a:spcAft>
              <a:buClrTx/>
              <a:buFontTx/>
              <a:buNone/>
            </a:pPr>
            <a:r>
              <a:rPr lang="vi-VN" sz="2000" b="1" kern="1200" dirty="0">
                <a:latin typeface="UTM Avo" panose="02040603050506020204" pitchFamily="18" charset="0"/>
                <a:ea typeface="Calibri" panose="020F0502020204030204" pitchFamily="34" charset="0"/>
                <a:cs typeface="Arial" panose="020B0604020202020204" pitchFamily="34" charset="0"/>
              </a:rPr>
              <a:t>Bước 4: </a:t>
            </a:r>
            <a:r>
              <a:rPr lang="vi-VN" sz="2000" kern="1200" dirty="0">
                <a:latin typeface="UTM Avo" panose="02040603050506020204" pitchFamily="18" charset="0"/>
                <a:ea typeface="Calibri" panose="020F0502020204030204" pitchFamily="34" charset="0"/>
                <a:cs typeface="Arial" panose="020B0604020202020204" pitchFamily="34" charset="0"/>
              </a:rPr>
              <a:t>Vẽ chi tiết và hoàn thiện</a:t>
            </a:r>
          </a:p>
        </p:txBody>
      </p:sp>
      <p:grpSp>
        <p:nvGrpSpPr>
          <p:cNvPr id="5" name="Group 4">
            <a:extLst>
              <a:ext uri="{FF2B5EF4-FFF2-40B4-BE49-F238E27FC236}">
                <a16:creationId xmlns:a16="http://schemas.microsoft.com/office/drawing/2014/main" id="{A4503ACD-1099-EA91-D611-4AFF3F71B94C}"/>
              </a:ext>
            </a:extLst>
          </p:cNvPr>
          <p:cNvGrpSpPr/>
          <p:nvPr/>
        </p:nvGrpSpPr>
        <p:grpSpPr>
          <a:xfrm>
            <a:off x="6357962" y="2290493"/>
            <a:ext cx="5834038" cy="4567507"/>
            <a:chOff x="6357963" y="2158252"/>
            <a:chExt cx="5834038" cy="4567507"/>
          </a:xfrm>
        </p:grpSpPr>
        <p:pic>
          <p:nvPicPr>
            <p:cNvPr id="3" name="Picture 2">
              <a:hlinkClick r:id="rId3"/>
              <a:extLst>
                <a:ext uri="{FF2B5EF4-FFF2-40B4-BE49-F238E27FC236}">
                  <a16:creationId xmlns:a16="http://schemas.microsoft.com/office/drawing/2014/main" id="{61CCCA16-4239-C3F8-7F83-48B68B059D8C}"/>
                </a:ext>
              </a:extLst>
            </p:cNvPr>
            <p:cNvPicPr>
              <a:picLocks noChangeAspect="1"/>
            </p:cNvPicPr>
            <p:nvPr/>
          </p:nvPicPr>
          <p:blipFill rotWithShape="1">
            <a:blip r:embed="rId4"/>
            <a:srcRect l="31454" t="8571" r="3734" b="46619"/>
            <a:stretch/>
          </p:blipFill>
          <p:spPr>
            <a:xfrm>
              <a:off x="6357963" y="2158252"/>
              <a:ext cx="5834038" cy="2287593"/>
            </a:xfrm>
            <a:prstGeom prst="rect">
              <a:avLst/>
            </a:prstGeom>
          </p:spPr>
        </p:pic>
        <p:pic>
          <p:nvPicPr>
            <p:cNvPr id="4" name="Picture 3">
              <a:extLst>
                <a:ext uri="{FF2B5EF4-FFF2-40B4-BE49-F238E27FC236}">
                  <a16:creationId xmlns:a16="http://schemas.microsoft.com/office/drawing/2014/main" id="{2CC93A36-D4E2-9F4E-D107-E31C2E6B0DFC}"/>
                </a:ext>
              </a:extLst>
            </p:cNvPr>
            <p:cNvPicPr>
              <a:picLocks noChangeAspect="1"/>
            </p:cNvPicPr>
            <p:nvPr/>
          </p:nvPicPr>
          <p:blipFill rotWithShape="1">
            <a:blip r:embed="rId4"/>
            <a:srcRect l="19975" t="54198" r="15213" b="992"/>
            <a:stretch/>
          </p:blipFill>
          <p:spPr>
            <a:xfrm>
              <a:off x="6357963" y="4438166"/>
              <a:ext cx="5834038" cy="2287593"/>
            </a:xfrm>
            <a:prstGeom prst="rect">
              <a:avLst/>
            </a:prstGeom>
          </p:spPr>
        </p:pic>
      </p:grpSp>
      <p:grpSp>
        <p:nvGrpSpPr>
          <p:cNvPr id="7" name="Group 6">
            <a:extLst>
              <a:ext uri="{FF2B5EF4-FFF2-40B4-BE49-F238E27FC236}">
                <a16:creationId xmlns:a16="http://schemas.microsoft.com/office/drawing/2014/main" id="{31B235BE-71F1-3CAF-4DC8-773BC641B1A0}"/>
              </a:ext>
            </a:extLst>
          </p:cNvPr>
          <p:cNvGrpSpPr/>
          <p:nvPr/>
        </p:nvGrpSpPr>
        <p:grpSpPr>
          <a:xfrm>
            <a:off x="9985391" y="689690"/>
            <a:ext cx="2032987" cy="2065733"/>
            <a:chOff x="6753755" y="1111033"/>
            <a:chExt cx="2032987" cy="1905000"/>
          </a:xfrm>
        </p:grpSpPr>
        <p:pic>
          <p:nvPicPr>
            <p:cNvPr id="10" name="Picture 9"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7748" y="1111033"/>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30C3381-A1BF-FF01-883E-D497F2624524}"/>
                </a:ext>
              </a:extLst>
            </p:cNvPr>
            <p:cNvSpPr txBox="1"/>
            <p:nvPr/>
          </p:nvSpPr>
          <p:spPr>
            <a:xfrm>
              <a:off x="6753755" y="1217416"/>
              <a:ext cx="2032987" cy="312211"/>
            </a:xfrm>
            <a:prstGeom prst="rect">
              <a:avLst/>
            </a:prstGeom>
            <a:noFill/>
          </p:spPr>
          <p:txBody>
            <a:bodyPr wrap="square" rtlCol="0">
              <a:spAutoFit/>
            </a:bodyPr>
            <a:lstStyle/>
            <a:p>
              <a:pPr algn="ctr"/>
              <a:r>
                <a:rPr lang="en-US" sz="1600" b="1">
                  <a:latin typeface="UTM Avo" panose="02040603050506020204" pitchFamily="18" charset="0"/>
                </a:rPr>
                <a:t>Ấn để xem video</a:t>
              </a:r>
            </a:p>
          </p:txBody>
        </p:sp>
      </p:grpSp>
    </p:spTree>
    <p:extLst>
      <p:ext uri="{BB962C8B-B14F-4D97-AF65-F5344CB8AC3E}">
        <p14:creationId xmlns:p14="http://schemas.microsoft.com/office/powerpoint/2010/main" val="260230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238;p43">
            <a:extLst>
              <a:ext uri="{FF2B5EF4-FFF2-40B4-BE49-F238E27FC236}">
                <a16:creationId xmlns:a16="http://schemas.microsoft.com/office/drawing/2014/main" id="{58414E41-7632-3324-F436-57B3774F1A22}"/>
              </a:ext>
            </a:extLst>
          </p:cNvPr>
          <p:cNvSpPr/>
          <p:nvPr/>
        </p:nvSpPr>
        <p:spPr>
          <a:xfrm rot="-5184269">
            <a:off x="7297281" y="1191085"/>
            <a:ext cx="2683682" cy="3019140"/>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pic>
        <p:nvPicPr>
          <p:cNvPr id="4" name="Google Shape;3239;p43">
            <a:extLst>
              <a:ext uri="{FF2B5EF4-FFF2-40B4-BE49-F238E27FC236}">
                <a16:creationId xmlns:a16="http://schemas.microsoft.com/office/drawing/2014/main" id="{199E3FFE-0E8B-B924-E7AA-64E1934C447D}"/>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rot="224192" flipH="1">
            <a:off x="7333285" y="1539435"/>
            <a:ext cx="2730102" cy="1624617"/>
          </a:xfrm>
          <a:prstGeom prst="rect">
            <a:avLst/>
          </a:prstGeom>
          <a:noFill/>
          <a:ln>
            <a:noFill/>
          </a:ln>
        </p:spPr>
      </p:pic>
      <p:sp>
        <p:nvSpPr>
          <p:cNvPr id="6" name="Google Shape;3240;p43">
            <a:extLst>
              <a:ext uri="{FF2B5EF4-FFF2-40B4-BE49-F238E27FC236}">
                <a16:creationId xmlns:a16="http://schemas.microsoft.com/office/drawing/2014/main" id="{A38A7280-AF13-A4FF-2ED2-BE3F713E6A32}"/>
              </a:ext>
            </a:extLst>
          </p:cNvPr>
          <p:cNvSpPr/>
          <p:nvPr/>
        </p:nvSpPr>
        <p:spPr>
          <a:xfrm rot="-5261536">
            <a:off x="6167146" y="3064033"/>
            <a:ext cx="2420487" cy="3146908"/>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pic>
        <p:nvPicPr>
          <p:cNvPr id="7" name="Google Shape;3241;p43">
            <a:extLst>
              <a:ext uri="{FF2B5EF4-FFF2-40B4-BE49-F238E27FC236}">
                <a16:creationId xmlns:a16="http://schemas.microsoft.com/office/drawing/2014/main" id="{7B74DEAD-CF54-9939-FB3A-CD4B9B9C0AC1}"/>
              </a:ext>
            </a:extLst>
          </p:cNvPr>
          <p:cNvPicPr preferRelativeResize="0"/>
          <p:nvPr/>
        </p:nvPicPr>
        <p:blipFill>
          <a:blip r:embed="rId4">
            <a:extLst>
              <a:ext uri="{28A0092B-C50C-407E-A947-70E740481C1C}">
                <a14:useLocalDpi xmlns:a14="http://schemas.microsoft.com/office/drawing/2010/main" val="0"/>
              </a:ext>
            </a:extLst>
          </a:blip>
          <a:stretch>
            <a:fillRect/>
          </a:stretch>
        </p:blipFill>
        <p:spPr>
          <a:xfrm rot="138634" flipH="1">
            <a:off x="5879361" y="3489321"/>
            <a:ext cx="3039581" cy="2340175"/>
          </a:xfrm>
          <a:prstGeom prst="rect">
            <a:avLst/>
          </a:prstGeom>
          <a:noFill/>
          <a:ln>
            <a:noFill/>
          </a:ln>
        </p:spPr>
      </p:pic>
      <p:sp>
        <p:nvSpPr>
          <p:cNvPr id="8" name="Google Shape;3242;p43">
            <a:extLst>
              <a:ext uri="{FF2B5EF4-FFF2-40B4-BE49-F238E27FC236}">
                <a16:creationId xmlns:a16="http://schemas.microsoft.com/office/drawing/2014/main" id="{6A46D2A2-466C-D5E1-1612-C556D1E3405C}"/>
              </a:ext>
            </a:extLst>
          </p:cNvPr>
          <p:cNvSpPr txBox="1">
            <a:spLocks/>
          </p:cNvSpPr>
          <p:nvPr/>
        </p:nvSpPr>
        <p:spPr>
          <a:xfrm>
            <a:off x="1313147" y="2283306"/>
            <a:ext cx="3344619" cy="83469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dk1"/>
              </a:buClr>
              <a:buSzPts val="3000"/>
              <a:buFont typeface="DM Serif Display"/>
              <a:buNone/>
              <a:defRPr sz="3000" b="0" i="0" u="none" strike="noStrike" cap="none">
                <a:solidFill>
                  <a:schemeClr val="dk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80000"/>
              </a:lnSpc>
              <a:spcBef>
                <a:spcPts val="0"/>
              </a:spcBef>
              <a:spcAft>
                <a:spcPts val="0"/>
              </a:spcAft>
              <a:buClr>
                <a:srgbClr val="1D190B"/>
              </a:buClr>
              <a:buSzPts val="3000"/>
              <a:buFont typeface="DM Serif Display"/>
              <a:buNone/>
              <a:tabLst/>
              <a:defRPr/>
            </a:pPr>
            <a:r>
              <a:rPr kumimoji="0" lang="en-US" sz="30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Luyện</a:t>
            </a:r>
            <a:r>
              <a:rPr kumimoji="0" lang="en-US" sz="30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30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tập</a:t>
            </a:r>
            <a:endParaRPr kumimoji="0" lang="en-US" sz="3000" b="1" i="0" u="none" strike="noStrike" kern="0" cap="none" spc="0" normalizeH="0" baseline="0" noProof="0" dirty="0">
              <a:ln>
                <a:noFill/>
              </a:ln>
              <a:solidFill>
                <a:srgbClr val="1D190B"/>
              </a:solidFill>
              <a:effectLst/>
              <a:uLnTx/>
              <a:uFillTx/>
              <a:latin typeface="UTM Avo" panose="02040603050506020204" pitchFamily="18" charset="0"/>
              <a:sym typeface="DM Serif Display"/>
            </a:endParaRPr>
          </a:p>
        </p:txBody>
      </p:sp>
      <p:sp>
        <p:nvSpPr>
          <p:cNvPr id="9" name="Google Shape;3244;p43">
            <a:extLst>
              <a:ext uri="{FF2B5EF4-FFF2-40B4-BE49-F238E27FC236}">
                <a16:creationId xmlns:a16="http://schemas.microsoft.com/office/drawing/2014/main" id="{2382C360-2E24-EB53-E309-0B7A343F20B5}"/>
              </a:ext>
            </a:extLst>
          </p:cNvPr>
          <p:cNvSpPr/>
          <p:nvPr/>
        </p:nvSpPr>
        <p:spPr>
          <a:xfrm>
            <a:off x="7528353" y="2395983"/>
            <a:ext cx="66125" cy="61425"/>
          </a:xfrm>
          <a:custGeom>
            <a:avLst/>
            <a:gdLst/>
            <a:ahLst/>
            <a:cxnLst/>
            <a:rect l="l" t="t" r="r" b="b"/>
            <a:pathLst>
              <a:path w="2645" h="2457" extrusionOk="0">
                <a:moveTo>
                  <a:pt x="1907" y="334"/>
                </a:moveTo>
                <a:cubicBezTo>
                  <a:pt x="2084" y="334"/>
                  <a:pt x="2224" y="494"/>
                  <a:pt x="2272" y="676"/>
                </a:cubicBezTo>
                <a:cubicBezTo>
                  <a:pt x="2334" y="953"/>
                  <a:pt x="2160" y="1243"/>
                  <a:pt x="1992" y="1448"/>
                </a:cubicBezTo>
                <a:cubicBezTo>
                  <a:pt x="1798" y="1694"/>
                  <a:pt x="1562" y="1909"/>
                  <a:pt x="1302" y="2087"/>
                </a:cubicBezTo>
                <a:cubicBezTo>
                  <a:pt x="1288" y="2094"/>
                  <a:pt x="1275" y="2101"/>
                  <a:pt x="1268" y="2114"/>
                </a:cubicBezTo>
                <a:cubicBezTo>
                  <a:pt x="1080" y="2104"/>
                  <a:pt x="899" y="1920"/>
                  <a:pt x="776" y="1800"/>
                </a:cubicBezTo>
                <a:cubicBezTo>
                  <a:pt x="588" y="1619"/>
                  <a:pt x="383" y="1390"/>
                  <a:pt x="376" y="1117"/>
                </a:cubicBezTo>
                <a:cubicBezTo>
                  <a:pt x="370" y="936"/>
                  <a:pt x="466" y="704"/>
                  <a:pt x="670" y="704"/>
                </a:cubicBezTo>
                <a:cubicBezTo>
                  <a:pt x="682" y="704"/>
                  <a:pt x="694" y="705"/>
                  <a:pt x="707" y="707"/>
                </a:cubicBezTo>
                <a:cubicBezTo>
                  <a:pt x="889" y="727"/>
                  <a:pt x="1042" y="881"/>
                  <a:pt x="1025" y="1065"/>
                </a:cubicBezTo>
                <a:cubicBezTo>
                  <a:pt x="1016" y="1169"/>
                  <a:pt x="1107" y="1228"/>
                  <a:pt x="1197" y="1228"/>
                </a:cubicBezTo>
                <a:cubicBezTo>
                  <a:pt x="1269" y="1228"/>
                  <a:pt x="1340" y="1190"/>
                  <a:pt x="1357" y="1106"/>
                </a:cubicBezTo>
                <a:cubicBezTo>
                  <a:pt x="1408" y="833"/>
                  <a:pt x="1487" y="498"/>
                  <a:pt x="1763" y="368"/>
                </a:cubicBezTo>
                <a:cubicBezTo>
                  <a:pt x="1813" y="344"/>
                  <a:pt x="1862" y="334"/>
                  <a:pt x="1907" y="334"/>
                </a:cubicBezTo>
                <a:close/>
                <a:moveTo>
                  <a:pt x="1906" y="0"/>
                </a:moveTo>
                <a:cubicBezTo>
                  <a:pt x="1776" y="0"/>
                  <a:pt x="1644" y="38"/>
                  <a:pt x="1528" y="112"/>
                </a:cubicBezTo>
                <a:cubicBezTo>
                  <a:pt x="1353" y="225"/>
                  <a:pt x="1237" y="385"/>
                  <a:pt x="1162" y="570"/>
                </a:cubicBezTo>
                <a:cubicBezTo>
                  <a:pt x="1028" y="446"/>
                  <a:pt x="846" y="371"/>
                  <a:pt x="667" y="371"/>
                </a:cubicBezTo>
                <a:cubicBezTo>
                  <a:pt x="534" y="371"/>
                  <a:pt x="403" y="412"/>
                  <a:pt x="294" y="505"/>
                </a:cubicBezTo>
                <a:cubicBezTo>
                  <a:pt x="68" y="693"/>
                  <a:pt x="0" y="1014"/>
                  <a:pt x="58" y="1291"/>
                </a:cubicBezTo>
                <a:cubicBezTo>
                  <a:pt x="123" y="1592"/>
                  <a:pt x="332" y="1841"/>
                  <a:pt x="550" y="2046"/>
                </a:cubicBezTo>
                <a:cubicBezTo>
                  <a:pt x="735" y="2221"/>
                  <a:pt x="995" y="2456"/>
                  <a:pt x="1267" y="2456"/>
                </a:cubicBezTo>
                <a:cubicBezTo>
                  <a:pt x="1287" y="2456"/>
                  <a:pt x="1306" y="2455"/>
                  <a:pt x="1326" y="2453"/>
                </a:cubicBezTo>
                <a:cubicBezTo>
                  <a:pt x="1384" y="2446"/>
                  <a:pt x="1435" y="2422"/>
                  <a:pt x="1463" y="2381"/>
                </a:cubicBezTo>
                <a:cubicBezTo>
                  <a:pt x="1469" y="2381"/>
                  <a:pt x="1469" y="2377"/>
                  <a:pt x="1473" y="2377"/>
                </a:cubicBezTo>
                <a:cubicBezTo>
                  <a:pt x="1743" y="2193"/>
                  <a:pt x="1985" y="1978"/>
                  <a:pt x="2197" y="1732"/>
                </a:cubicBezTo>
                <a:cubicBezTo>
                  <a:pt x="2399" y="1492"/>
                  <a:pt x="2573" y="1222"/>
                  <a:pt x="2614" y="908"/>
                </a:cubicBezTo>
                <a:cubicBezTo>
                  <a:pt x="2645" y="635"/>
                  <a:pt x="2546" y="337"/>
                  <a:pt x="2331" y="156"/>
                </a:cubicBezTo>
                <a:cubicBezTo>
                  <a:pt x="2207" y="51"/>
                  <a:pt x="2057" y="0"/>
                  <a:pt x="1906" y="0"/>
                </a:cubicBezTo>
                <a:close/>
              </a:path>
            </a:pathLst>
          </a:custGeom>
          <a:solidFill>
            <a:srgbClr val="0000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11" name="Google Shape;3245;p43">
            <a:extLst>
              <a:ext uri="{FF2B5EF4-FFF2-40B4-BE49-F238E27FC236}">
                <a16:creationId xmlns:a16="http://schemas.microsoft.com/office/drawing/2014/main" id="{4FC351AB-22C6-0401-E536-A8AA5B03F7A3}"/>
              </a:ext>
            </a:extLst>
          </p:cNvPr>
          <p:cNvGrpSpPr/>
          <p:nvPr/>
        </p:nvGrpSpPr>
        <p:grpSpPr>
          <a:xfrm>
            <a:off x="7389328" y="1427633"/>
            <a:ext cx="522676" cy="490502"/>
            <a:chOff x="5150800" y="325925"/>
            <a:chExt cx="522676" cy="490502"/>
          </a:xfrm>
        </p:grpSpPr>
        <p:sp>
          <p:nvSpPr>
            <p:cNvPr id="12" name="Google Shape;3246;p43">
              <a:extLst>
                <a:ext uri="{FF2B5EF4-FFF2-40B4-BE49-F238E27FC236}">
                  <a16:creationId xmlns:a16="http://schemas.microsoft.com/office/drawing/2014/main" id="{6BB4BB14-21B3-38B9-3766-B464387E7FB8}"/>
                </a:ext>
              </a:extLst>
            </p:cNvPr>
            <p:cNvSpPr/>
            <p:nvPr/>
          </p:nvSpPr>
          <p:spPr>
            <a:xfrm>
              <a:off x="5150800" y="325925"/>
              <a:ext cx="145963" cy="490502"/>
            </a:xfrm>
            <a:custGeom>
              <a:avLst/>
              <a:gdLst/>
              <a:ahLst/>
              <a:cxnLst/>
              <a:rect l="l" t="t" r="r" b="b"/>
              <a:pathLst>
                <a:path w="3150" h="10586" extrusionOk="0">
                  <a:moveTo>
                    <a:pt x="1653" y="1320"/>
                  </a:moveTo>
                  <a:cubicBezTo>
                    <a:pt x="1869" y="2878"/>
                    <a:pt x="2074" y="4443"/>
                    <a:pt x="2275" y="6001"/>
                  </a:cubicBezTo>
                  <a:cubicBezTo>
                    <a:pt x="1732" y="6118"/>
                    <a:pt x="1202" y="6247"/>
                    <a:pt x="676" y="6408"/>
                  </a:cubicBezTo>
                  <a:cubicBezTo>
                    <a:pt x="884" y="5000"/>
                    <a:pt x="1185" y="3606"/>
                    <a:pt x="1469" y="2212"/>
                  </a:cubicBezTo>
                  <a:cubicBezTo>
                    <a:pt x="1527" y="1915"/>
                    <a:pt x="1588" y="1614"/>
                    <a:pt x="1653" y="1320"/>
                  </a:cubicBezTo>
                  <a:close/>
                  <a:moveTo>
                    <a:pt x="1694" y="0"/>
                  </a:moveTo>
                  <a:cubicBezTo>
                    <a:pt x="1628" y="0"/>
                    <a:pt x="1565" y="38"/>
                    <a:pt x="1547" y="124"/>
                  </a:cubicBezTo>
                  <a:cubicBezTo>
                    <a:pt x="1305" y="1313"/>
                    <a:pt x="1062" y="2502"/>
                    <a:pt x="823" y="3695"/>
                  </a:cubicBezTo>
                  <a:cubicBezTo>
                    <a:pt x="635" y="4628"/>
                    <a:pt x="461" y="5564"/>
                    <a:pt x="324" y="6507"/>
                  </a:cubicBezTo>
                  <a:cubicBezTo>
                    <a:pt x="276" y="6521"/>
                    <a:pt x="228" y="6534"/>
                    <a:pt x="187" y="6552"/>
                  </a:cubicBezTo>
                  <a:cubicBezTo>
                    <a:pt x="1" y="6611"/>
                    <a:pt x="55" y="6885"/>
                    <a:pt x="223" y="6885"/>
                  </a:cubicBezTo>
                  <a:cubicBezTo>
                    <a:pt x="240" y="6885"/>
                    <a:pt x="257" y="6882"/>
                    <a:pt x="276" y="6876"/>
                  </a:cubicBezTo>
                  <a:lnTo>
                    <a:pt x="276" y="6876"/>
                  </a:lnTo>
                  <a:cubicBezTo>
                    <a:pt x="259" y="6996"/>
                    <a:pt x="245" y="7119"/>
                    <a:pt x="228" y="7238"/>
                  </a:cubicBezTo>
                  <a:cubicBezTo>
                    <a:pt x="153" y="7915"/>
                    <a:pt x="102" y="8588"/>
                    <a:pt x="88" y="9268"/>
                  </a:cubicBezTo>
                  <a:cubicBezTo>
                    <a:pt x="87" y="9378"/>
                    <a:pt x="169" y="9432"/>
                    <a:pt x="254" y="9432"/>
                  </a:cubicBezTo>
                  <a:cubicBezTo>
                    <a:pt x="338" y="9432"/>
                    <a:pt x="423" y="9378"/>
                    <a:pt x="427" y="9268"/>
                  </a:cubicBezTo>
                  <a:cubicBezTo>
                    <a:pt x="444" y="8431"/>
                    <a:pt x="515" y="7597"/>
                    <a:pt x="625" y="6770"/>
                  </a:cubicBezTo>
                  <a:cubicBezTo>
                    <a:pt x="1182" y="6603"/>
                    <a:pt x="1746" y="6459"/>
                    <a:pt x="2313" y="6333"/>
                  </a:cubicBezTo>
                  <a:cubicBezTo>
                    <a:pt x="2395" y="6986"/>
                    <a:pt x="2477" y="7635"/>
                    <a:pt x="2552" y="8291"/>
                  </a:cubicBezTo>
                  <a:cubicBezTo>
                    <a:pt x="2637" y="9002"/>
                    <a:pt x="2719" y="9712"/>
                    <a:pt x="2801" y="10427"/>
                  </a:cubicBezTo>
                  <a:cubicBezTo>
                    <a:pt x="2813" y="10532"/>
                    <a:pt x="2904" y="10585"/>
                    <a:pt x="2988" y="10585"/>
                  </a:cubicBezTo>
                  <a:cubicBezTo>
                    <a:pt x="3072" y="10585"/>
                    <a:pt x="3150" y="10532"/>
                    <a:pt x="3136" y="10427"/>
                  </a:cubicBezTo>
                  <a:cubicBezTo>
                    <a:pt x="2979" y="9039"/>
                    <a:pt x="2812" y="7655"/>
                    <a:pt x="2641" y="6265"/>
                  </a:cubicBezTo>
                  <a:cubicBezTo>
                    <a:pt x="2672" y="6258"/>
                    <a:pt x="2706" y="6254"/>
                    <a:pt x="2737" y="6244"/>
                  </a:cubicBezTo>
                  <a:cubicBezTo>
                    <a:pt x="2936" y="6205"/>
                    <a:pt x="2869" y="5916"/>
                    <a:pt x="2684" y="5916"/>
                  </a:cubicBezTo>
                  <a:cubicBezTo>
                    <a:pt x="2672" y="5916"/>
                    <a:pt x="2660" y="5917"/>
                    <a:pt x="2648" y="5919"/>
                  </a:cubicBezTo>
                  <a:cubicBezTo>
                    <a:pt x="2631" y="5923"/>
                    <a:pt x="2617" y="5930"/>
                    <a:pt x="2600" y="5930"/>
                  </a:cubicBezTo>
                  <a:cubicBezTo>
                    <a:pt x="2467" y="4881"/>
                    <a:pt x="2330" y="3832"/>
                    <a:pt x="2190" y="2786"/>
                  </a:cubicBezTo>
                  <a:cubicBezTo>
                    <a:pt x="2091" y="2068"/>
                    <a:pt x="1992" y="1344"/>
                    <a:pt x="1889" y="626"/>
                  </a:cubicBezTo>
                  <a:cubicBezTo>
                    <a:pt x="1882" y="568"/>
                    <a:pt x="1851" y="534"/>
                    <a:pt x="1810" y="517"/>
                  </a:cubicBezTo>
                  <a:cubicBezTo>
                    <a:pt x="1831" y="414"/>
                    <a:pt x="1851" y="315"/>
                    <a:pt x="1872" y="213"/>
                  </a:cubicBezTo>
                  <a:cubicBezTo>
                    <a:pt x="1899" y="84"/>
                    <a:pt x="1793" y="0"/>
                    <a:pt x="169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 name="Google Shape;3247;p43">
              <a:extLst>
                <a:ext uri="{FF2B5EF4-FFF2-40B4-BE49-F238E27FC236}">
                  <a16:creationId xmlns:a16="http://schemas.microsoft.com/office/drawing/2014/main" id="{9E0441DD-9BB2-B675-42BB-FD7432B6590D}"/>
                </a:ext>
              </a:extLst>
            </p:cNvPr>
            <p:cNvSpPr/>
            <p:nvPr/>
          </p:nvSpPr>
          <p:spPr>
            <a:xfrm>
              <a:off x="5289716" y="430179"/>
              <a:ext cx="141329" cy="288621"/>
            </a:xfrm>
            <a:custGeom>
              <a:avLst/>
              <a:gdLst/>
              <a:ahLst/>
              <a:cxnLst/>
              <a:rect l="l" t="t" r="r" b="b"/>
              <a:pathLst>
                <a:path w="3050" h="6229" extrusionOk="0">
                  <a:moveTo>
                    <a:pt x="1644" y="0"/>
                  </a:moveTo>
                  <a:cubicBezTo>
                    <a:pt x="1543" y="0"/>
                    <a:pt x="1439" y="82"/>
                    <a:pt x="1474" y="208"/>
                  </a:cubicBezTo>
                  <a:cubicBezTo>
                    <a:pt x="1700" y="1096"/>
                    <a:pt x="1929" y="1988"/>
                    <a:pt x="2158" y="2877"/>
                  </a:cubicBezTo>
                  <a:lnTo>
                    <a:pt x="2489" y="4182"/>
                  </a:lnTo>
                  <a:cubicBezTo>
                    <a:pt x="2544" y="4401"/>
                    <a:pt x="2602" y="4619"/>
                    <a:pt x="2640" y="4841"/>
                  </a:cubicBezTo>
                  <a:cubicBezTo>
                    <a:pt x="2254" y="4216"/>
                    <a:pt x="1871" y="3587"/>
                    <a:pt x="1485" y="2965"/>
                  </a:cubicBezTo>
                  <a:cubicBezTo>
                    <a:pt x="1235" y="2555"/>
                    <a:pt x="982" y="2145"/>
                    <a:pt x="729" y="1732"/>
                  </a:cubicBezTo>
                  <a:cubicBezTo>
                    <a:pt x="637" y="1578"/>
                    <a:pt x="528" y="1305"/>
                    <a:pt x="337" y="1257"/>
                  </a:cubicBezTo>
                  <a:cubicBezTo>
                    <a:pt x="314" y="1251"/>
                    <a:pt x="293" y="1249"/>
                    <a:pt x="272" y="1249"/>
                  </a:cubicBezTo>
                  <a:cubicBezTo>
                    <a:pt x="115" y="1249"/>
                    <a:pt x="0" y="1397"/>
                    <a:pt x="39" y="1554"/>
                  </a:cubicBezTo>
                  <a:cubicBezTo>
                    <a:pt x="56" y="1633"/>
                    <a:pt x="108" y="1667"/>
                    <a:pt x="166" y="1674"/>
                  </a:cubicBezTo>
                  <a:cubicBezTo>
                    <a:pt x="507" y="3153"/>
                    <a:pt x="849" y="4630"/>
                    <a:pt x="1187" y="6109"/>
                  </a:cubicBezTo>
                  <a:cubicBezTo>
                    <a:pt x="1206" y="6192"/>
                    <a:pt x="1270" y="6229"/>
                    <a:pt x="1337" y="6229"/>
                  </a:cubicBezTo>
                  <a:cubicBezTo>
                    <a:pt x="1437" y="6229"/>
                    <a:pt x="1543" y="6146"/>
                    <a:pt x="1512" y="6017"/>
                  </a:cubicBezTo>
                  <a:cubicBezTo>
                    <a:pt x="1222" y="4753"/>
                    <a:pt x="928" y="3485"/>
                    <a:pt x="637" y="2221"/>
                  </a:cubicBezTo>
                  <a:lnTo>
                    <a:pt x="637" y="2221"/>
                  </a:lnTo>
                  <a:cubicBezTo>
                    <a:pt x="699" y="2326"/>
                    <a:pt x="767" y="2436"/>
                    <a:pt x="832" y="2542"/>
                  </a:cubicBezTo>
                  <a:cubicBezTo>
                    <a:pt x="1040" y="2883"/>
                    <a:pt x="1252" y="3222"/>
                    <a:pt x="1461" y="3563"/>
                  </a:cubicBezTo>
                  <a:cubicBezTo>
                    <a:pt x="1878" y="4240"/>
                    <a:pt x="2295" y="4920"/>
                    <a:pt x="2711" y="5600"/>
                  </a:cubicBezTo>
                  <a:cubicBezTo>
                    <a:pt x="2746" y="5655"/>
                    <a:pt x="2799" y="5680"/>
                    <a:pt x="2853" y="5680"/>
                  </a:cubicBezTo>
                  <a:cubicBezTo>
                    <a:pt x="2938" y="5680"/>
                    <a:pt x="3023" y="5617"/>
                    <a:pt x="3029" y="5515"/>
                  </a:cubicBezTo>
                  <a:cubicBezTo>
                    <a:pt x="3050" y="5067"/>
                    <a:pt x="2954" y="4626"/>
                    <a:pt x="2845" y="4196"/>
                  </a:cubicBezTo>
                  <a:cubicBezTo>
                    <a:pt x="2728" y="3748"/>
                    <a:pt x="2612" y="3293"/>
                    <a:pt x="2493" y="2842"/>
                  </a:cubicBezTo>
                  <a:cubicBezTo>
                    <a:pt x="2264" y="1937"/>
                    <a:pt x="2028" y="1025"/>
                    <a:pt x="1799" y="119"/>
                  </a:cubicBezTo>
                  <a:cubicBezTo>
                    <a:pt x="1776" y="36"/>
                    <a:pt x="1711" y="0"/>
                    <a:pt x="16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 name="Google Shape;3248;p43">
              <a:extLst>
                <a:ext uri="{FF2B5EF4-FFF2-40B4-BE49-F238E27FC236}">
                  <a16:creationId xmlns:a16="http://schemas.microsoft.com/office/drawing/2014/main" id="{241898D7-2D5B-F5CA-279A-FE8DAFFFDE0C}"/>
                </a:ext>
              </a:extLst>
            </p:cNvPr>
            <p:cNvSpPr/>
            <p:nvPr/>
          </p:nvSpPr>
          <p:spPr>
            <a:xfrm>
              <a:off x="5413758" y="456219"/>
              <a:ext cx="105001" cy="243120"/>
            </a:xfrm>
            <a:custGeom>
              <a:avLst/>
              <a:gdLst/>
              <a:ahLst/>
              <a:cxnLst/>
              <a:rect l="l" t="t" r="r" b="b"/>
              <a:pathLst>
                <a:path w="2266" h="5247" extrusionOk="0">
                  <a:moveTo>
                    <a:pt x="509" y="338"/>
                  </a:moveTo>
                  <a:cubicBezTo>
                    <a:pt x="767" y="338"/>
                    <a:pt x="1019" y="443"/>
                    <a:pt x="1213" y="620"/>
                  </a:cubicBezTo>
                  <a:cubicBezTo>
                    <a:pt x="1490" y="873"/>
                    <a:pt x="1654" y="1225"/>
                    <a:pt x="1760" y="1577"/>
                  </a:cubicBezTo>
                  <a:cubicBezTo>
                    <a:pt x="1979" y="2315"/>
                    <a:pt x="1975" y="3104"/>
                    <a:pt x="1763" y="3835"/>
                  </a:cubicBezTo>
                  <a:cubicBezTo>
                    <a:pt x="1678" y="4136"/>
                    <a:pt x="1555" y="4423"/>
                    <a:pt x="1401" y="4693"/>
                  </a:cubicBezTo>
                  <a:cubicBezTo>
                    <a:pt x="1063" y="3244"/>
                    <a:pt x="721" y="1795"/>
                    <a:pt x="383" y="346"/>
                  </a:cubicBezTo>
                  <a:cubicBezTo>
                    <a:pt x="425" y="341"/>
                    <a:pt x="467" y="338"/>
                    <a:pt x="509" y="338"/>
                  </a:cubicBezTo>
                  <a:close/>
                  <a:moveTo>
                    <a:pt x="509" y="1"/>
                  </a:moveTo>
                  <a:cubicBezTo>
                    <a:pt x="384" y="1"/>
                    <a:pt x="259" y="20"/>
                    <a:pt x="137" y="63"/>
                  </a:cubicBezTo>
                  <a:cubicBezTo>
                    <a:pt x="21" y="104"/>
                    <a:pt x="0" y="230"/>
                    <a:pt x="45" y="316"/>
                  </a:cubicBezTo>
                  <a:cubicBezTo>
                    <a:pt x="38" y="336"/>
                    <a:pt x="38" y="353"/>
                    <a:pt x="48" y="377"/>
                  </a:cubicBezTo>
                  <a:cubicBezTo>
                    <a:pt x="407" y="1915"/>
                    <a:pt x="766" y="3449"/>
                    <a:pt x="1124" y="4987"/>
                  </a:cubicBezTo>
                  <a:cubicBezTo>
                    <a:pt x="1131" y="5031"/>
                    <a:pt x="1159" y="5062"/>
                    <a:pt x="1189" y="5082"/>
                  </a:cubicBezTo>
                  <a:cubicBezTo>
                    <a:pt x="1185" y="5173"/>
                    <a:pt x="1276" y="5246"/>
                    <a:pt x="1369" y="5246"/>
                  </a:cubicBezTo>
                  <a:cubicBezTo>
                    <a:pt x="1420" y="5246"/>
                    <a:pt x="1471" y="5224"/>
                    <a:pt x="1507" y="5171"/>
                  </a:cubicBezTo>
                  <a:cubicBezTo>
                    <a:pt x="1996" y="4461"/>
                    <a:pt x="2256" y="3603"/>
                    <a:pt x="2266" y="2745"/>
                  </a:cubicBezTo>
                  <a:cubicBezTo>
                    <a:pt x="2262" y="1932"/>
                    <a:pt x="2068" y="931"/>
                    <a:pt x="1435" y="370"/>
                  </a:cubicBezTo>
                  <a:cubicBezTo>
                    <a:pt x="1181" y="145"/>
                    <a:pt x="847" y="1"/>
                    <a:pt x="50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 name="Google Shape;3249;p43">
              <a:extLst>
                <a:ext uri="{FF2B5EF4-FFF2-40B4-BE49-F238E27FC236}">
                  <a16:creationId xmlns:a16="http://schemas.microsoft.com/office/drawing/2014/main" id="{D2B0110B-2AEF-D2CC-DE14-A0BF458549C1}"/>
                </a:ext>
              </a:extLst>
            </p:cNvPr>
            <p:cNvSpPr/>
            <p:nvPr/>
          </p:nvSpPr>
          <p:spPr>
            <a:xfrm>
              <a:off x="5550867" y="464745"/>
              <a:ext cx="122609" cy="113613"/>
            </a:xfrm>
            <a:custGeom>
              <a:avLst/>
              <a:gdLst/>
              <a:ahLst/>
              <a:cxnLst/>
              <a:rect l="l" t="t" r="r" b="b"/>
              <a:pathLst>
                <a:path w="2646" h="2452" extrusionOk="0">
                  <a:moveTo>
                    <a:pt x="1911" y="329"/>
                  </a:moveTo>
                  <a:cubicBezTo>
                    <a:pt x="2088" y="329"/>
                    <a:pt x="2227" y="490"/>
                    <a:pt x="2273" y="671"/>
                  </a:cubicBezTo>
                  <a:cubicBezTo>
                    <a:pt x="2338" y="955"/>
                    <a:pt x="2164" y="1242"/>
                    <a:pt x="1996" y="1451"/>
                  </a:cubicBezTo>
                  <a:cubicBezTo>
                    <a:pt x="1798" y="1693"/>
                    <a:pt x="1566" y="1912"/>
                    <a:pt x="1306" y="2086"/>
                  </a:cubicBezTo>
                  <a:cubicBezTo>
                    <a:pt x="1296" y="2096"/>
                    <a:pt x="1282" y="2103"/>
                    <a:pt x="1278" y="2107"/>
                  </a:cubicBezTo>
                  <a:cubicBezTo>
                    <a:pt x="1091" y="2096"/>
                    <a:pt x="906" y="1915"/>
                    <a:pt x="780" y="1796"/>
                  </a:cubicBezTo>
                  <a:cubicBezTo>
                    <a:pt x="592" y="1618"/>
                    <a:pt x="387" y="1386"/>
                    <a:pt x="376" y="1112"/>
                  </a:cubicBezTo>
                  <a:cubicBezTo>
                    <a:pt x="373" y="932"/>
                    <a:pt x="467" y="700"/>
                    <a:pt x="673" y="700"/>
                  </a:cubicBezTo>
                  <a:cubicBezTo>
                    <a:pt x="685" y="700"/>
                    <a:pt x="698" y="701"/>
                    <a:pt x="711" y="702"/>
                  </a:cubicBezTo>
                  <a:cubicBezTo>
                    <a:pt x="889" y="723"/>
                    <a:pt x="1043" y="877"/>
                    <a:pt x="1026" y="1061"/>
                  </a:cubicBezTo>
                  <a:cubicBezTo>
                    <a:pt x="1016" y="1166"/>
                    <a:pt x="1108" y="1225"/>
                    <a:pt x="1199" y="1225"/>
                  </a:cubicBezTo>
                  <a:cubicBezTo>
                    <a:pt x="1271" y="1225"/>
                    <a:pt x="1342" y="1187"/>
                    <a:pt x="1360" y="1105"/>
                  </a:cubicBezTo>
                  <a:cubicBezTo>
                    <a:pt x="1412" y="832"/>
                    <a:pt x="1487" y="494"/>
                    <a:pt x="1767" y="364"/>
                  </a:cubicBezTo>
                  <a:cubicBezTo>
                    <a:pt x="1817" y="340"/>
                    <a:pt x="1865" y="329"/>
                    <a:pt x="1911" y="329"/>
                  </a:cubicBezTo>
                  <a:close/>
                  <a:moveTo>
                    <a:pt x="1908" y="1"/>
                  </a:moveTo>
                  <a:cubicBezTo>
                    <a:pt x="1779" y="1"/>
                    <a:pt x="1648" y="39"/>
                    <a:pt x="1531" y="115"/>
                  </a:cubicBezTo>
                  <a:cubicBezTo>
                    <a:pt x="1354" y="224"/>
                    <a:pt x="1241" y="388"/>
                    <a:pt x="1162" y="569"/>
                  </a:cubicBezTo>
                  <a:cubicBezTo>
                    <a:pt x="1031" y="447"/>
                    <a:pt x="849" y="373"/>
                    <a:pt x="669" y="373"/>
                  </a:cubicBezTo>
                  <a:cubicBezTo>
                    <a:pt x="536" y="373"/>
                    <a:pt x="404" y="414"/>
                    <a:pt x="294" y="507"/>
                  </a:cubicBezTo>
                  <a:cubicBezTo>
                    <a:pt x="69" y="695"/>
                    <a:pt x="0" y="1013"/>
                    <a:pt x="62" y="1293"/>
                  </a:cubicBezTo>
                  <a:cubicBezTo>
                    <a:pt x="123" y="1591"/>
                    <a:pt x="335" y="1844"/>
                    <a:pt x="551" y="2049"/>
                  </a:cubicBezTo>
                  <a:cubicBezTo>
                    <a:pt x="736" y="2225"/>
                    <a:pt x="1000" y="2452"/>
                    <a:pt x="1274" y="2452"/>
                  </a:cubicBezTo>
                  <a:cubicBezTo>
                    <a:pt x="1292" y="2452"/>
                    <a:pt x="1311" y="2451"/>
                    <a:pt x="1330" y="2448"/>
                  </a:cubicBezTo>
                  <a:cubicBezTo>
                    <a:pt x="1378" y="2445"/>
                    <a:pt x="1422" y="2424"/>
                    <a:pt x="1453" y="2390"/>
                  </a:cubicBezTo>
                  <a:cubicBezTo>
                    <a:pt x="1456" y="2387"/>
                    <a:pt x="1466" y="2387"/>
                    <a:pt x="1470" y="2380"/>
                  </a:cubicBezTo>
                  <a:cubicBezTo>
                    <a:pt x="1740" y="2199"/>
                    <a:pt x="1982" y="1984"/>
                    <a:pt x="2198" y="1738"/>
                  </a:cubicBezTo>
                  <a:cubicBezTo>
                    <a:pt x="2396" y="1498"/>
                    <a:pt x="2574" y="1228"/>
                    <a:pt x="2611" y="911"/>
                  </a:cubicBezTo>
                  <a:cubicBezTo>
                    <a:pt x="2645" y="634"/>
                    <a:pt x="2550" y="337"/>
                    <a:pt x="2334" y="156"/>
                  </a:cubicBezTo>
                  <a:cubicBezTo>
                    <a:pt x="2209" y="52"/>
                    <a:pt x="2059" y="1"/>
                    <a:pt x="190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30" name="Rectangle 129">
            <a:extLst>
              <a:ext uri="{FF2B5EF4-FFF2-40B4-BE49-F238E27FC236}">
                <a16:creationId xmlns:a16="http://schemas.microsoft.com/office/drawing/2014/main" id="{52893B4D-C84B-6F65-ECD6-A1BCCC46DCE1}"/>
              </a:ext>
            </a:extLst>
          </p:cNvPr>
          <p:cNvSpPr/>
          <p:nvPr/>
        </p:nvSpPr>
        <p:spPr>
          <a:xfrm>
            <a:off x="583666" y="3251284"/>
            <a:ext cx="4803582" cy="2051780"/>
          </a:xfrm>
          <a:prstGeom prst="rect">
            <a:avLst/>
          </a:prstGeom>
        </p:spPr>
        <p:txBody>
          <a:bodyPr wrap="square">
            <a:spAutoFit/>
          </a:bodyPr>
          <a:lstStyle/>
          <a:p>
            <a:pPr lvl="0" algn="just">
              <a:lnSpc>
                <a:spcPct val="150000"/>
              </a:lnSpc>
              <a:buClrTx/>
            </a:pPr>
            <a:r>
              <a:rPr lang="vi-VN" sz="2200" dirty="0">
                <a:solidFill>
                  <a:sysClr val="windowText" lastClr="000000"/>
                </a:solidFill>
                <a:latin typeface="UTM Avo" panose="02040603050506020204" pitchFamily="18" charset="0"/>
              </a:rPr>
              <a:t>Vẽ một bức tranh đề tài lễ hội với yêu cầu: màu sắc và hình ảnh thể hiện được đặc trưng của </a:t>
            </a:r>
            <a:br>
              <a:rPr lang="en-US" sz="2200" dirty="0">
                <a:solidFill>
                  <a:sysClr val="windowText" lastClr="000000"/>
                </a:solidFill>
                <a:latin typeface="UTM Avo" panose="02040603050506020204" pitchFamily="18" charset="0"/>
              </a:rPr>
            </a:br>
            <a:r>
              <a:rPr lang="vi-VN" sz="2200" dirty="0">
                <a:solidFill>
                  <a:sysClr val="windowText" lastClr="000000"/>
                </a:solidFill>
                <a:latin typeface="UTM Avo" panose="02040603050506020204" pitchFamily="18" charset="0"/>
              </a:rPr>
              <a:t>lễ hội em chọn.</a:t>
            </a:r>
          </a:p>
        </p:txBody>
      </p:sp>
    </p:spTree>
    <p:extLst>
      <p:ext uri="{BB962C8B-B14F-4D97-AF65-F5344CB8AC3E}">
        <p14:creationId xmlns:p14="http://schemas.microsoft.com/office/powerpoint/2010/main" val="147861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blinds(vertical)">
                                      <p:cBhvr>
                                        <p:cTn id="13" dur="500"/>
                                        <p:tgtEl>
                                          <p:spTgt spid="130"/>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p:bldP spid="1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4CDC0C3C-EBB2-6C25-556D-1652827F9F1A}"/>
              </a:ext>
            </a:extLst>
          </p:cNvPr>
          <p:cNvSpPr txBox="1">
            <a:spLocks/>
          </p:cNvSpPr>
          <p:nvPr/>
        </p:nvSpPr>
        <p:spPr>
          <a:xfrm>
            <a:off x="2728950" y="1815898"/>
            <a:ext cx="6734100" cy="63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3000"/>
              <a:buFont typeface="DM Serif Display"/>
              <a:buNone/>
              <a:defRPr sz="3000" b="0" i="0" u="none" strike="noStrike" cap="none">
                <a:solidFill>
                  <a:schemeClr val="dk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80000"/>
              </a:lnSpc>
              <a:spcBef>
                <a:spcPts val="0"/>
              </a:spcBef>
              <a:spcAft>
                <a:spcPts val="0"/>
              </a:spcAft>
              <a:buClr>
                <a:srgbClr val="1D190B"/>
              </a:buClr>
              <a:buSzPts val="3000"/>
              <a:buFont typeface="DM Serif Display"/>
              <a:buNone/>
              <a:tabLst/>
              <a:defRPr/>
            </a:pP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Một</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số</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tranh</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vẽ</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tham</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khảo</a:t>
            </a:r>
            <a:endPar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endParaRPr>
          </a:p>
        </p:txBody>
      </p:sp>
      <p:pic>
        <p:nvPicPr>
          <p:cNvPr id="6" name="Picture 5">
            <a:extLst>
              <a:ext uri="{FF2B5EF4-FFF2-40B4-BE49-F238E27FC236}">
                <a16:creationId xmlns:a16="http://schemas.microsoft.com/office/drawing/2014/main" id="{BE6DB689-EE1F-1B7A-38C0-45EDBE336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0071" y="2906651"/>
            <a:ext cx="3821152" cy="2773065"/>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EA68B277-AF7A-7EF6-0088-1D6AA2BCFE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7427" y="2859031"/>
            <a:ext cx="3984019" cy="2820685"/>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45FBFF33-54C5-0DA9-6909-E2BFD99AED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1368" y="2686780"/>
            <a:ext cx="911197" cy="587448"/>
          </a:xfrm>
          <a:prstGeom prst="rect">
            <a:avLst/>
          </a:prstGeom>
        </p:spPr>
      </p:pic>
      <p:pic>
        <p:nvPicPr>
          <p:cNvPr id="9" name="Picture 8">
            <a:extLst>
              <a:ext uri="{FF2B5EF4-FFF2-40B4-BE49-F238E27FC236}">
                <a16:creationId xmlns:a16="http://schemas.microsoft.com/office/drawing/2014/main" id="{F3068A92-5B0D-F29E-F7F2-67E1F05AE2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0568" y="2639160"/>
            <a:ext cx="911197" cy="587448"/>
          </a:xfrm>
          <a:prstGeom prst="rect">
            <a:avLst/>
          </a:prstGeom>
        </p:spPr>
      </p:pic>
    </p:spTree>
    <p:extLst>
      <p:ext uri="{BB962C8B-B14F-4D97-AF65-F5344CB8AC3E}">
        <p14:creationId xmlns:p14="http://schemas.microsoft.com/office/powerpoint/2010/main" val="25791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35A10C-59F9-1500-7746-BA2916BD9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360" y="3039086"/>
            <a:ext cx="3989128" cy="28562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833F44D6-F839-DD52-BC08-6D990F9E7E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0514" y="2948165"/>
            <a:ext cx="3993411" cy="2947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a:extLst>
              <a:ext uri="{FF2B5EF4-FFF2-40B4-BE49-F238E27FC236}">
                <a16:creationId xmlns:a16="http://schemas.microsoft.com/office/drawing/2014/main" id="{2413E09F-DC9B-0B69-0DD0-A1C1E2E672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58426">
            <a:off x="1237007" y="2833603"/>
            <a:ext cx="740693" cy="723150"/>
          </a:xfrm>
          <a:prstGeom prst="rect">
            <a:avLst/>
          </a:prstGeom>
        </p:spPr>
      </p:pic>
      <p:pic>
        <p:nvPicPr>
          <p:cNvPr id="11" name="Picture 10">
            <a:extLst>
              <a:ext uri="{FF2B5EF4-FFF2-40B4-BE49-F238E27FC236}">
                <a16:creationId xmlns:a16="http://schemas.microsoft.com/office/drawing/2014/main" id="{8B9645BA-9C75-5F93-F104-4F52D2D3A0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99547">
            <a:off x="6383700" y="2931111"/>
            <a:ext cx="740693" cy="723150"/>
          </a:xfrm>
          <a:prstGeom prst="rect">
            <a:avLst/>
          </a:prstGeom>
        </p:spPr>
      </p:pic>
      <p:sp>
        <p:nvSpPr>
          <p:cNvPr id="3" name="Title 3">
            <a:extLst>
              <a:ext uri="{FF2B5EF4-FFF2-40B4-BE49-F238E27FC236}">
                <a16:creationId xmlns:a16="http://schemas.microsoft.com/office/drawing/2014/main" id="{35F36842-3754-57BC-1E57-E34DC8DECB4A}"/>
              </a:ext>
            </a:extLst>
          </p:cNvPr>
          <p:cNvSpPr txBox="1">
            <a:spLocks/>
          </p:cNvSpPr>
          <p:nvPr/>
        </p:nvSpPr>
        <p:spPr>
          <a:xfrm>
            <a:off x="2728950" y="1815898"/>
            <a:ext cx="6734100" cy="63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3000"/>
              <a:buFont typeface="DM Serif Display"/>
              <a:buNone/>
              <a:defRPr sz="3000" b="0" i="0" u="none" strike="noStrike" cap="none">
                <a:solidFill>
                  <a:schemeClr val="dk1"/>
                </a:solidFill>
                <a:latin typeface="DM Serif Display"/>
                <a:ea typeface="DM Serif Display"/>
                <a:cs typeface="DM Serif Display"/>
                <a:sym typeface="DM Serif Display"/>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80000"/>
              </a:lnSpc>
              <a:spcBef>
                <a:spcPts val="0"/>
              </a:spcBef>
              <a:spcAft>
                <a:spcPts val="0"/>
              </a:spcAft>
              <a:buClr>
                <a:srgbClr val="1D190B"/>
              </a:buClr>
              <a:buSzPts val="3000"/>
              <a:buFont typeface="DM Serif Display"/>
              <a:buNone/>
              <a:tabLst/>
              <a:defRPr/>
            </a:pP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Một</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số</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tranh</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vẽ</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tham</a:t>
            </a:r>
            <a:r>
              <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rPr>
              <a:t> </a:t>
            </a:r>
            <a:r>
              <a:rPr kumimoji="0" lang="en-US" sz="2800" b="1" i="0" u="none" strike="noStrike" kern="0" cap="none" spc="0" normalizeH="0" baseline="0" noProof="0" dirty="0" err="1">
                <a:ln>
                  <a:noFill/>
                </a:ln>
                <a:solidFill>
                  <a:srgbClr val="1D190B"/>
                </a:solidFill>
                <a:effectLst/>
                <a:uLnTx/>
                <a:uFillTx/>
                <a:latin typeface="UTM Avo" panose="02040603050506020204" pitchFamily="18" charset="0"/>
                <a:sym typeface="DM Serif Display"/>
              </a:rPr>
              <a:t>khảo</a:t>
            </a:r>
            <a:endParaRPr kumimoji="0" lang="en-US" sz="2800" b="1" i="0" u="none" strike="noStrike" kern="0" cap="none" spc="0" normalizeH="0" baseline="0" noProof="0" dirty="0">
              <a:ln>
                <a:noFill/>
              </a:ln>
              <a:solidFill>
                <a:srgbClr val="1D190B"/>
              </a:solidFill>
              <a:effectLst/>
              <a:uLnTx/>
              <a:uFillTx/>
              <a:latin typeface="UTM Avo" panose="02040603050506020204" pitchFamily="18" charset="0"/>
              <a:sym typeface="DM Serif Display"/>
            </a:endParaRPr>
          </a:p>
        </p:txBody>
      </p:sp>
    </p:spTree>
    <p:extLst>
      <p:ext uri="{BB962C8B-B14F-4D97-AF65-F5344CB8AC3E}">
        <p14:creationId xmlns:p14="http://schemas.microsoft.com/office/powerpoint/2010/main" val="382293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8" presetClass="entr" presetSubtype="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Right)">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8" presetClass="entr" presetSubtype="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27728" y="3016879"/>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2" name="Google Shape;3438;p44">
            <a:extLst>
              <a:ext uri="{FF2B5EF4-FFF2-40B4-BE49-F238E27FC236}">
                <a16:creationId xmlns:a16="http://schemas.microsoft.com/office/drawing/2014/main" id="{F336C418-7B2E-FD7C-661C-2150D8E298D9}"/>
              </a:ext>
            </a:extLst>
          </p:cNvPr>
          <p:cNvSpPr/>
          <p:nvPr/>
        </p:nvSpPr>
        <p:spPr>
          <a:xfrm rot="-532350">
            <a:off x="9149137" y="-3751904"/>
            <a:ext cx="45719" cy="7718705"/>
          </a:xfrm>
          <a:custGeom>
            <a:avLst/>
            <a:gdLst/>
            <a:ahLst/>
            <a:cxnLst/>
            <a:rect l="l" t="t" r="r" b="b"/>
            <a:pathLst>
              <a:path w="1" h="168" extrusionOk="0">
                <a:moveTo>
                  <a:pt x="1" y="168"/>
                </a:moveTo>
                <a:lnTo>
                  <a:pt x="1" y="0"/>
                </a:lnTo>
                <a:lnTo>
                  <a:pt x="1" y="0"/>
                </a:lnTo>
                <a:lnTo>
                  <a:pt x="1" y="168"/>
                </a:ln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3" name="Google Shape;3439;p44">
            <a:extLst>
              <a:ext uri="{FF2B5EF4-FFF2-40B4-BE49-F238E27FC236}">
                <a16:creationId xmlns:a16="http://schemas.microsoft.com/office/drawing/2014/main" id="{DA99BBCD-9035-7C33-8A94-0B7DA63ACDA4}"/>
              </a:ext>
            </a:extLst>
          </p:cNvPr>
          <p:cNvSpPr/>
          <p:nvPr/>
        </p:nvSpPr>
        <p:spPr>
          <a:xfrm rot="-532350">
            <a:off x="7400386" y="-26348991"/>
            <a:ext cx="45719" cy="30507954"/>
          </a:xfrm>
          <a:custGeom>
            <a:avLst/>
            <a:gdLst/>
            <a:ahLst/>
            <a:cxnLst/>
            <a:rect l="l" t="t" r="r" b="b"/>
            <a:pathLst>
              <a:path w="1" h="664" extrusionOk="0">
                <a:moveTo>
                  <a:pt x="1" y="663"/>
                </a:moveTo>
                <a:lnTo>
                  <a:pt x="1" y="663"/>
                </a:lnTo>
                <a:lnTo>
                  <a:pt x="1" y="0"/>
                </a:lnTo>
                <a:lnTo>
                  <a:pt x="1" y="0"/>
                </a:ln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4" name="Google Shape;3440;p44">
            <a:extLst>
              <a:ext uri="{FF2B5EF4-FFF2-40B4-BE49-F238E27FC236}">
                <a16:creationId xmlns:a16="http://schemas.microsoft.com/office/drawing/2014/main" id="{3C12643F-C73B-6808-1805-C39472923DE2}"/>
              </a:ext>
            </a:extLst>
          </p:cNvPr>
          <p:cNvSpPr/>
          <p:nvPr/>
        </p:nvSpPr>
        <p:spPr>
          <a:xfrm rot="-532350">
            <a:off x="7409091" y="-26293218"/>
            <a:ext cx="45719" cy="30507954"/>
          </a:xfrm>
          <a:custGeom>
            <a:avLst/>
            <a:gdLst/>
            <a:ahLst/>
            <a:cxnLst/>
            <a:rect l="l" t="t" r="r" b="b"/>
            <a:pathLst>
              <a:path w="1" h="664" extrusionOk="0">
                <a:moveTo>
                  <a:pt x="1" y="663"/>
                </a:moveTo>
                <a:lnTo>
                  <a:pt x="1" y="663"/>
                </a:lnTo>
                <a:lnTo>
                  <a:pt x="1" y="0"/>
                </a:lnTo>
                <a:lnTo>
                  <a:pt x="1" y="0"/>
                </a:lnTo>
                <a:close/>
              </a:path>
            </a:pathLst>
          </a:custGeom>
          <a:solidFill>
            <a:srgbClr val="9F7E6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 name="Google Shape;3668;p48">
            <a:extLst>
              <a:ext uri="{FF2B5EF4-FFF2-40B4-BE49-F238E27FC236}">
                <a16:creationId xmlns:a16="http://schemas.microsoft.com/office/drawing/2014/main" id="{811550FB-245E-E62C-DB35-2548CA751A33}"/>
              </a:ext>
            </a:extLst>
          </p:cNvPr>
          <p:cNvSpPr/>
          <p:nvPr/>
        </p:nvSpPr>
        <p:spPr>
          <a:xfrm flipH="1">
            <a:off x="7422188" y="2617105"/>
            <a:ext cx="3677016" cy="3456052"/>
          </a:xfrm>
          <a:prstGeom prst="rect">
            <a:avLst/>
          </a:pr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pic>
        <p:nvPicPr>
          <p:cNvPr id="3" name="Google Shape;3669;p48">
            <a:extLst>
              <a:ext uri="{FF2B5EF4-FFF2-40B4-BE49-F238E27FC236}">
                <a16:creationId xmlns:a16="http://schemas.microsoft.com/office/drawing/2014/main" id="{46C8B686-1933-8AD6-45D7-358E781F3A01}"/>
              </a:ext>
            </a:extLst>
          </p:cNvPr>
          <p:cNvPicPr preferRelativeResize="0"/>
          <p:nvPr/>
        </p:nvPicPr>
        <p:blipFill>
          <a:blip r:embed="rId3">
            <a:extLst>
              <a:ext uri="{28A0092B-C50C-407E-A947-70E740481C1C}">
                <a14:useLocalDpi xmlns:a14="http://schemas.microsoft.com/office/drawing/2010/main" val="0"/>
              </a:ext>
            </a:extLst>
          </a:blip>
          <a:stretch>
            <a:fillRect/>
          </a:stretch>
        </p:blipFill>
        <p:spPr>
          <a:xfrm flipH="1">
            <a:off x="7577482" y="2710521"/>
            <a:ext cx="3403387" cy="3221487"/>
          </a:xfrm>
          <a:prstGeom prst="rect">
            <a:avLst/>
          </a:prstGeom>
          <a:noFill/>
          <a:ln>
            <a:noFill/>
          </a:ln>
        </p:spPr>
      </p:pic>
      <p:sp>
        <p:nvSpPr>
          <p:cNvPr id="4" name="Rectangle 3">
            <a:extLst>
              <a:ext uri="{FF2B5EF4-FFF2-40B4-BE49-F238E27FC236}">
                <a16:creationId xmlns:a16="http://schemas.microsoft.com/office/drawing/2014/main" id="{4F449985-A86C-714E-856A-AA2315560AC7}"/>
              </a:ext>
            </a:extLst>
          </p:cNvPr>
          <p:cNvSpPr/>
          <p:nvPr/>
        </p:nvSpPr>
        <p:spPr>
          <a:xfrm>
            <a:off x="512658" y="1843417"/>
            <a:ext cx="7632383" cy="574388"/>
          </a:xfrm>
          <a:prstGeom prst="rect">
            <a:avLst/>
          </a:prstGeom>
        </p:spPr>
        <p:txBody>
          <a:bodyPr wrap="square">
            <a:spAutoFit/>
          </a:bodyPr>
          <a:lstStyle/>
          <a:p>
            <a:pPr>
              <a:lnSpc>
                <a:spcPct val="150000"/>
              </a:lnSpc>
            </a:pPr>
            <a:r>
              <a:rPr lang="vi-VN" sz="2400" b="1" dirty="0">
                <a:latin typeface="UTM Avo" panose="02040603050506020204" pitchFamily="18" charset="0"/>
              </a:rPr>
              <a:t>Trưng bày sản phẩm và chia sẻ theo gợi ý:</a:t>
            </a:r>
          </a:p>
        </p:txBody>
      </p:sp>
      <p:sp>
        <p:nvSpPr>
          <p:cNvPr id="5" name="TextBox 4">
            <a:extLst>
              <a:ext uri="{FF2B5EF4-FFF2-40B4-BE49-F238E27FC236}">
                <a16:creationId xmlns:a16="http://schemas.microsoft.com/office/drawing/2014/main" id="{2EB125A1-A8FE-ED3B-737C-A42E18E9B35F}"/>
              </a:ext>
            </a:extLst>
          </p:cNvPr>
          <p:cNvSpPr txBox="1"/>
          <p:nvPr/>
        </p:nvSpPr>
        <p:spPr>
          <a:xfrm>
            <a:off x="511601" y="2532226"/>
            <a:ext cx="6792252" cy="2783839"/>
          </a:xfrm>
          <a:prstGeom prst="rect">
            <a:avLst/>
          </a:prstGeom>
          <a:noFill/>
        </p:spPr>
        <p:txBody>
          <a:bodyPr wrap="square" rtlCol="0">
            <a:spAutoFit/>
          </a:bodyPr>
          <a:lstStyle/>
          <a:p>
            <a:pPr>
              <a:lnSpc>
                <a:spcPct val="150000"/>
              </a:lnSpc>
            </a:pP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dung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gì</a:t>
            </a:r>
            <a:r>
              <a:rPr lang="en-US" sz="2400" dirty="0">
                <a:solidFill>
                  <a:schemeClr val="tx1"/>
                </a:solidFill>
                <a:latin typeface="UTM Avo" panose="02040603050506020204" pitchFamily="18" charset="0"/>
              </a:rPr>
              <a:t>?</a:t>
            </a:r>
          </a:p>
          <a:p>
            <a:pPr>
              <a:lnSpc>
                <a:spcPct val="150000"/>
              </a:lnSpc>
            </a:pP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Giới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thiệu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bố</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cục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đường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nét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tranh</a:t>
            </a:r>
            <a:r>
              <a:rPr lang="en-US" sz="2400" dirty="0">
                <a:solidFill>
                  <a:schemeClr val="tx1"/>
                </a:solidFill>
                <a:latin typeface="UTM Avo" panose="02040603050506020204" pitchFamily="18" charset="0"/>
              </a:rPr>
              <a:t>.</a:t>
            </a:r>
          </a:p>
          <a:p>
            <a:pPr>
              <a:lnSpc>
                <a:spcPct val="150000"/>
              </a:lnSpc>
            </a:pP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Lựa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chọn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yêu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thích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nhất</a:t>
            </a:r>
            <a:r>
              <a:rPr lang="en-US" sz="2400" dirty="0">
                <a:solidFill>
                  <a:schemeClr val="tx1"/>
                </a:solidFill>
                <a:latin typeface="UTM Avo" panose="02040603050506020204" pitchFamily="18" charset="0"/>
              </a:rPr>
              <a:t>? </a:t>
            </a:r>
            <a:br>
              <a:rPr lang="en-US" sz="2400" dirty="0">
                <a:solidFill>
                  <a:schemeClr val="tx1"/>
                </a:solidFill>
                <a:latin typeface="UTM Avo" panose="02040603050506020204" pitchFamily="18" charset="0"/>
              </a:rPr>
            </a:b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sao</a:t>
            </a:r>
            <a:r>
              <a:rPr lang="en-US" sz="24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59457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5">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 calcmode="lin" valueType="num">
                                      <p:cBhvr>
                                        <p:cTn id="1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5">
                                            <p:txEl>
                                              <p:pRg st="1" end="1"/>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calcmode="lin" valueType="num">
                                      <p:cBhvr>
                                        <p:cTn id="22"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3"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4"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727728" y="2972812"/>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37" name="Rectangle 36">
            <a:extLst>
              <a:ext uri="{FF2B5EF4-FFF2-40B4-BE49-F238E27FC236}">
                <a16:creationId xmlns:a16="http://schemas.microsoft.com/office/drawing/2014/main" id="{1D428786-3CD6-E692-9D9B-E079F3DC53EA}"/>
              </a:ext>
            </a:extLst>
          </p:cNvPr>
          <p:cNvSpPr/>
          <p:nvPr/>
        </p:nvSpPr>
        <p:spPr>
          <a:xfrm>
            <a:off x="3025552" y="2078677"/>
            <a:ext cx="6140896" cy="3575274"/>
          </a:xfrm>
          <a:prstGeom prst="rect">
            <a:avLst/>
          </a:prstGeom>
          <a:solidFill>
            <a:srgbClr val="FFFAF7"/>
          </a:solidFill>
          <a:ln>
            <a:solidFill>
              <a:srgbClr val="E4D7D7">
                <a:lumMod val="10000"/>
              </a:srgbClr>
            </a:solidFill>
          </a:ln>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Sử</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dụng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màu</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sắc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rực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rỡ</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tươi</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vui</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của</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lễ</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hội</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để</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trang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trí</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ở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nhiều</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hoạt</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động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khác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nhau</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trong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cuộc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sống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như</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tổ</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chức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sinh</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nhật</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cho</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bạn</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trang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trí</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góc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học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tập</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bảng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tin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của</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lớp</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thiết</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kế</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trang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phục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cho</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ngày</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hội</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ở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trường</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cách</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thức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tổ</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chức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một</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số</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trò</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chơi</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dân</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gian</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cho</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học</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 </a:t>
            </a:r>
            <a:r>
              <a:rPr kumimoji="0" lang="fr-FR" sz="22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rPr>
              <a:t>sinh</a:t>
            </a:r>
            <a:r>
              <a:rPr kumimoji="0" lang="fr-FR" sz="22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rPr>
              <a:t>.</a:t>
            </a:r>
            <a:endParaRPr kumimoji="0" lang="en-US" sz="22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38" name="Picture 37">
            <a:extLst>
              <a:ext uri="{FF2B5EF4-FFF2-40B4-BE49-F238E27FC236}">
                <a16:creationId xmlns:a16="http://schemas.microsoft.com/office/drawing/2014/main" id="{CE3A04EF-40D2-4619-92F4-C2A5F8A105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5054" y="2170685"/>
            <a:ext cx="2024047" cy="39200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p:tgtEl>
                                          <p:spTgt spid="37"/>
                                        </p:tgtEl>
                                        <p:attrNameLst>
                                          <p:attrName>ppt_x</p:attrName>
                                        </p:attrNameLst>
                                      </p:cBhvr>
                                      <p:tavLst>
                                        <p:tav tm="0">
                                          <p:val>
                                            <p:strVal val="#ppt_x-#ppt_w*1.125000"/>
                                          </p:val>
                                        </p:tav>
                                        <p:tav tm="100000">
                                          <p:val>
                                            <p:strVal val="#ppt_x"/>
                                          </p:val>
                                        </p:tav>
                                      </p:tavLst>
                                    </p:anim>
                                    <p:animEffect transition="in" filter="wipe(right)">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02146FB7-836F-21D0-8AEF-064ABB568EF4}"/>
              </a:ext>
            </a:extLst>
          </p:cNvPr>
          <p:cNvSpPr/>
          <p:nvPr/>
        </p:nvSpPr>
        <p:spPr>
          <a:xfrm>
            <a:off x="1971922" y="2473191"/>
            <a:ext cx="8248153" cy="2559611"/>
          </a:xfrm>
          <a:prstGeom prst="rect">
            <a:avLst/>
          </a:prstGeom>
        </p:spPr>
        <p:txBody>
          <a:bodyPr wrap="square">
            <a:spAutoFit/>
          </a:bodyPr>
          <a:lstStyle/>
          <a:p>
            <a:pPr lvl="0" algn="just">
              <a:lnSpc>
                <a:spcPct val="150000"/>
              </a:lnSpc>
              <a:buClrTx/>
            </a:pPr>
            <a:r>
              <a:rPr lang="vi-VN" sz="2200" dirty="0">
                <a:solidFill>
                  <a:schemeClr val="tx1"/>
                </a:solidFill>
                <a:latin typeface="UTM Avo" panose="02040603050506020204" pitchFamily="18" charset="0"/>
              </a:rPr>
              <a:t>+ Lễ hội là nơi gìn giữ giá trị văn hoá, bản sắc truyền thống của các dân tộc. Vẽ tranh đề tài lễ hội cũng là một cách lưu giữ truyền thống văn hoá Việt Nam.</a:t>
            </a:r>
          </a:p>
          <a:p>
            <a:pPr lvl="0" algn="just">
              <a:lnSpc>
                <a:spcPct val="150000"/>
              </a:lnSpc>
              <a:buClrTx/>
            </a:pPr>
            <a:r>
              <a:rPr lang="vi-VN" sz="2200" dirty="0">
                <a:solidFill>
                  <a:schemeClr val="tx1"/>
                </a:solidFill>
                <a:latin typeface="UTM Avo" panose="02040603050506020204" pitchFamily="18" charset="0"/>
              </a:rPr>
              <a:t>+ Trong lễ hội, các màu tương phản, màu nóng thường được sử dụng để thể hiện không khí vui tươi, sôi nổi. </a:t>
            </a:r>
          </a:p>
        </p:txBody>
      </p:sp>
      <p:sp>
        <p:nvSpPr>
          <p:cNvPr id="3" name="Rounded Rectangle 4">
            <a:extLst>
              <a:ext uri="{FF2B5EF4-FFF2-40B4-BE49-F238E27FC236}">
                <a16:creationId xmlns:a16="http://schemas.microsoft.com/office/drawing/2014/main" id="{C4B93B35-A217-A150-DA81-D1458B150C43}"/>
              </a:ext>
            </a:extLst>
          </p:cNvPr>
          <p:cNvSpPr/>
          <p:nvPr/>
        </p:nvSpPr>
        <p:spPr>
          <a:xfrm>
            <a:off x="5068582" y="1802883"/>
            <a:ext cx="2054831" cy="563755"/>
          </a:xfrm>
          <a:prstGeom prst="roundRect">
            <a:avLst/>
          </a:prstGeom>
          <a:solidFill>
            <a:schemeClr val="accent2">
              <a:lumMod val="20000"/>
              <a:lumOff val="80000"/>
            </a:schemeClr>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GHI NHỚ</a:t>
            </a:r>
          </a:p>
        </p:txBody>
      </p:sp>
    </p:spTree>
    <p:extLst>
      <p:ext uri="{BB962C8B-B14F-4D97-AF65-F5344CB8AC3E}">
        <p14:creationId xmlns:p14="http://schemas.microsoft.com/office/powerpoint/2010/main" val="163342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strips(downRight)">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strips(downRight)">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02146FB7-836F-21D0-8AEF-064ABB568EF4}"/>
              </a:ext>
            </a:extLst>
          </p:cNvPr>
          <p:cNvSpPr/>
          <p:nvPr/>
        </p:nvSpPr>
        <p:spPr>
          <a:xfrm>
            <a:off x="2010479" y="2550309"/>
            <a:ext cx="8171035" cy="2559611"/>
          </a:xfrm>
          <a:prstGeom prst="rect">
            <a:avLst/>
          </a:prstGeom>
        </p:spPr>
        <p:txBody>
          <a:bodyPr wrap="square">
            <a:spAutoFit/>
          </a:bodyPr>
          <a:lstStyle/>
          <a:p>
            <a:pPr lvl="0" algn="just">
              <a:lnSpc>
                <a:spcPct val="150000"/>
              </a:lnSpc>
              <a:buClrTx/>
            </a:pPr>
            <a:r>
              <a:rPr lang="vi-VN" sz="2200" dirty="0">
                <a:solidFill>
                  <a:sysClr val="windowText" lastClr="000000"/>
                </a:solidFill>
                <a:latin typeface="UTM Avo" panose="02040603050506020204" pitchFamily="18" charset="0"/>
              </a:rPr>
              <a:t>+ Các cặp màu tương phản (vàng và tím, đỏ và xanh lục, cam và xanh lam) khi đứng cạnh nhau sẽ tôn nhau lên, thêm rực rỡ và thu hút thị giác. </a:t>
            </a:r>
          </a:p>
          <a:p>
            <a:pPr lvl="0" algn="just">
              <a:lnSpc>
                <a:spcPct val="150000"/>
              </a:lnSpc>
              <a:buClrTx/>
            </a:pPr>
            <a:r>
              <a:rPr lang="vi-VN" sz="2200" dirty="0">
                <a:solidFill>
                  <a:sysClr val="windowText" lastClr="000000"/>
                </a:solidFill>
                <a:latin typeface="UTM Avo" panose="02040603050506020204" pitchFamily="18" charset="0"/>
              </a:rPr>
              <a:t>+ Màu nóng là các màu gần với màu đỏ (như vàng, cam, nâu đỏ, hồng) tạo cảm giác ấm nóng, lôi cuốn.</a:t>
            </a:r>
          </a:p>
        </p:txBody>
      </p:sp>
      <p:sp>
        <p:nvSpPr>
          <p:cNvPr id="4" name="Rounded Rectangle 4">
            <a:extLst>
              <a:ext uri="{FF2B5EF4-FFF2-40B4-BE49-F238E27FC236}">
                <a16:creationId xmlns:a16="http://schemas.microsoft.com/office/drawing/2014/main" id="{B63CFF6B-CF73-9691-F86B-F90A9694A92B}"/>
              </a:ext>
            </a:extLst>
          </p:cNvPr>
          <p:cNvSpPr/>
          <p:nvPr/>
        </p:nvSpPr>
        <p:spPr>
          <a:xfrm>
            <a:off x="5068582" y="1802883"/>
            <a:ext cx="2054831" cy="563755"/>
          </a:xfrm>
          <a:prstGeom prst="roundRect">
            <a:avLst/>
          </a:prstGeom>
          <a:solidFill>
            <a:schemeClr val="accent2">
              <a:lumMod val="20000"/>
              <a:lumOff val="80000"/>
            </a:schemeClr>
          </a:solidFill>
          <a:ln w="25400" cap="flat" cmpd="sng" algn="ctr">
            <a:solidFill>
              <a:srgbClr val="9F7E6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GHI NHỚ</a:t>
            </a:r>
          </a:p>
        </p:txBody>
      </p:sp>
    </p:spTree>
    <p:extLst>
      <p:ext uri="{BB962C8B-B14F-4D97-AF65-F5344CB8AC3E}">
        <p14:creationId xmlns:p14="http://schemas.microsoft.com/office/powerpoint/2010/main" val="90401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strips(downRight)">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A6F742-ECB9-2757-EDC1-61DF3192C302}"/>
              </a:ext>
            </a:extLst>
          </p:cNvPr>
          <p:cNvSpPr/>
          <p:nvPr/>
        </p:nvSpPr>
        <p:spPr>
          <a:xfrm>
            <a:off x="2803975" y="1297054"/>
            <a:ext cx="4957445" cy="660400"/>
          </a:xfrm>
          <a:prstGeom prst="roundRect">
            <a:avLst>
              <a:gd name="adj" fmla="val 5000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sym typeface="Arial"/>
              </a:rPr>
              <a:t>Hướng</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sym typeface="Arial"/>
              </a:rPr>
              <a:t>dẫn</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sym typeface="Arial"/>
              </a:rPr>
              <a:t>về</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Arial"/>
              </a:rPr>
              <a:t> </a:t>
            </a: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sym typeface="Arial"/>
              </a:rPr>
              <a:t>nhà</a:t>
            </a:r>
            <a:endPar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2" name="Google Shape;3207;p42">
            <a:extLst>
              <a:ext uri="{FF2B5EF4-FFF2-40B4-BE49-F238E27FC236}">
                <a16:creationId xmlns:a16="http://schemas.microsoft.com/office/drawing/2014/main" id="{F0780DED-8780-34AA-6431-890FC2DD12E3}"/>
              </a:ext>
            </a:extLst>
          </p:cNvPr>
          <p:cNvSpPr/>
          <p:nvPr/>
        </p:nvSpPr>
        <p:spPr>
          <a:xfrm>
            <a:off x="6774862" y="2867674"/>
            <a:ext cx="948949" cy="1058283"/>
          </a:xfrm>
          <a:custGeom>
            <a:avLst/>
            <a:gdLst/>
            <a:ahLst/>
            <a:cxnLst/>
            <a:rect l="l" t="t" r="r" b="b"/>
            <a:pathLst>
              <a:path w="11202" h="15446" extrusionOk="0">
                <a:moveTo>
                  <a:pt x="1176" y="0"/>
                </a:moveTo>
                <a:lnTo>
                  <a:pt x="0" y="11741"/>
                </a:lnTo>
                <a:lnTo>
                  <a:pt x="2351" y="15446"/>
                </a:lnTo>
                <a:lnTo>
                  <a:pt x="10204" y="15446"/>
                </a:lnTo>
                <a:lnTo>
                  <a:pt x="11202" y="11923"/>
                </a:lnTo>
                <a:lnTo>
                  <a:pt x="10474" y="4155"/>
                </a:lnTo>
                <a:cubicBezTo>
                  <a:pt x="10474" y="4155"/>
                  <a:pt x="9021" y="1142"/>
                  <a:pt x="8399" y="544"/>
                </a:cubicBezTo>
                <a:cubicBezTo>
                  <a:pt x="7914" y="489"/>
                  <a:pt x="1176" y="0"/>
                  <a:pt x="1176" y="0"/>
                </a:cubicBez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3" name="Google Shape;3208;p42">
            <a:extLst>
              <a:ext uri="{FF2B5EF4-FFF2-40B4-BE49-F238E27FC236}">
                <a16:creationId xmlns:a16="http://schemas.microsoft.com/office/drawing/2014/main" id="{E8035DB2-ED81-14AB-E53A-ABFE52F6F55B}"/>
              </a:ext>
            </a:extLst>
          </p:cNvPr>
          <p:cNvSpPr/>
          <p:nvPr/>
        </p:nvSpPr>
        <p:spPr>
          <a:xfrm>
            <a:off x="2846897" y="2901156"/>
            <a:ext cx="983241" cy="1055687"/>
          </a:xfrm>
          <a:custGeom>
            <a:avLst/>
            <a:gdLst/>
            <a:ahLst/>
            <a:cxnLst/>
            <a:rect l="l" t="t" r="r" b="b"/>
            <a:pathLst>
              <a:path w="11862" h="12736" extrusionOk="0">
                <a:moveTo>
                  <a:pt x="1231" y="0"/>
                </a:moveTo>
                <a:lnTo>
                  <a:pt x="1" y="12736"/>
                </a:lnTo>
                <a:lnTo>
                  <a:pt x="11861" y="12650"/>
                </a:lnTo>
                <a:lnTo>
                  <a:pt x="11332" y="89"/>
                </a:lnTo>
                <a:lnTo>
                  <a:pt x="1231"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4" name="Google Shape;3210;p42">
            <a:extLst>
              <a:ext uri="{FF2B5EF4-FFF2-40B4-BE49-F238E27FC236}">
                <a16:creationId xmlns:a16="http://schemas.microsoft.com/office/drawing/2014/main" id="{93DF9574-20DF-4C9D-941D-0676B639A72F}"/>
              </a:ext>
            </a:extLst>
          </p:cNvPr>
          <p:cNvSpPr txBox="1">
            <a:spLocks/>
          </p:cNvSpPr>
          <p:nvPr/>
        </p:nvSpPr>
        <p:spPr>
          <a:xfrm>
            <a:off x="2420812" y="3979049"/>
            <a:ext cx="1835400" cy="405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700"/>
              <a:buFont typeface="Yeseva One"/>
              <a:buNone/>
              <a:defRPr sz="20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2pPr>
            <a:lvl3pPr marL="1371600" marR="0" lvl="2"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3pPr>
            <a:lvl4pPr marL="1828800" marR="0" lvl="3"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4pPr>
            <a:lvl5pPr marL="2286000" marR="0" lvl="4"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5pPr>
            <a:lvl6pPr marL="2743200" marR="0" lvl="5"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6pPr>
            <a:lvl7pPr marL="3200400" marR="0" lvl="6"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7pPr>
            <a:lvl8pPr marL="3657600" marR="0" lvl="7"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8pPr>
            <a:lvl9pPr marL="4114800" marR="0" lvl="8"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9pPr>
          </a:lstStyle>
          <a:p>
            <a:pPr marL="0" marR="0" lvl="0" indent="0" algn="ctr" defTabSz="914400" rtl="0" eaLnBrk="1" fontAlgn="auto" latinLnBrk="0" hangingPunct="1">
              <a:lnSpc>
                <a:spcPct val="100000"/>
              </a:lnSpc>
              <a:spcBef>
                <a:spcPts val="0"/>
              </a:spcBef>
              <a:spcAft>
                <a:spcPts val="0"/>
              </a:spcAft>
              <a:buClr>
                <a:srgbClr val="1D190B"/>
              </a:buClr>
              <a:buSzPts val="1700"/>
              <a:buFont typeface="Yeseva One"/>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charset="0"/>
                <a:sym typeface="DM Serif Display"/>
              </a:rPr>
              <a:t>01</a:t>
            </a:r>
            <a:endPar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DM Serif Display"/>
            </a:endParaRPr>
          </a:p>
        </p:txBody>
      </p:sp>
      <p:sp>
        <p:nvSpPr>
          <p:cNvPr id="5" name="Google Shape;3212;p42">
            <a:extLst>
              <a:ext uri="{FF2B5EF4-FFF2-40B4-BE49-F238E27FC236}">
                <a16:creationId xmlns:a16="http://schemas.microsoft.com/office/drawing/2014/main" id="{ABE36A5E-E7B4-832C-DDEC-C98176DED1F4}"/>
              </a:ext>
            </a:extLst>
          </p:cNvPr>
          <p:cNvSpPr txBox="1">
            <a:spLocks/>
          </p:cNvSpPr>
          <p:nvPr/>
        </p:nvSpPr>
        <p:spPr>
          <a:xfrm>
            <a:off x="6331636" y="3979049"/>
            <a:ext cx="1835400" cy="405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700"/>
              <a:buFont typeface="Yeseva One"/>
              <a:buNone/>
              <a:defRPr sz="2000" b="0" i="0" u="none" strike="noStrike" cap="none">
                <a:solidFill>
                  <a:schemeClr val="dk1"/>
                </a:solidFill>
                <a:latin typeface="DM Serif Display"/>
                <a:ea typeface="DM Serif Display"/>
                <a:cs typeface="DM Serif Display"/>
                <a:sym typeface="DM Serif Display"/>
              </a:defRPr>
            </a:lvl1pPr>
            <a:lvl2pPr marL="914400" marR="0" lvl="1"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2pPr>
            <a:lvl3pPr marL="1371600" marR="0" lvl="2"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3pPr>
            <a:lvl4pPr marL="1828800" marR="0" lvl="3"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4pPr>
            <a:lvl5pPr marL="2286000" marR="0" lvl="4"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5pPr>
            <a:lvl6pPr marL="2743200" marR="0" lvl="5"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6pPr>
            <a:lvl7pPr marL="3200400" marR="0" lvl="6"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7pPr>
            <a:lvl8pPr marL="3657600" marR="0" lvl="7"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8pPr>
            <a:lvl9pPr marL="4114800" marR="0" lvl="8" indent="-317500" algn="l" rtl="0">
              <a:lnSpc>
                <a:spcPct val="100000"/>
              </a:lnSpc>
              <a:spcBef>
                <a:spcPts val="0"/>
              </a:spcBef>
              <a:spcAft>
                <a:spcPts val="0"/>
              </a:spcAft>
              <a:buClr>
                <a:srgbClr val="49EF9E"/>
              </a:buClr>
              <a:buSzPts val="1700"/>
              <a:buFont typeface="Yeseva One"/>
              <a:buNone/>
              <a:defRPr sz="1700" b="0" i="0" u="none" strike="noStrike" cap="none">
                <a:solidFill>
                  <a:srgbClr val="49EF9E"/>
                </a:solidFill>
                <a:latin typeface="Yeseva One"/>
                <a:ea typeface="Yeseva One"/>
                <a:cs typeface="Yeseva One"/>
                <a:sym typeface="Yeseva One"/>
              </a:defRPr>
            </a:lvl9pPr>
          </a:lstStyle>
          <a:p>
            <a:pPr marL="0" marR="0" lvl="0" indent="0" algn="ctr" defTabSz="914400" rtl="0" eaLnBrk="1" fontAlgn="auto" latinLnBrk="0" hangingPunct="1">
              <a:lnSpc>
                <a:spcPct val="100000"/>
              </a:lnSpc>
              <a:spcBef>
                <a:spcPts val="0"/>
              </a:spcBef>
              <a:spcAft>
                <a:spcPts val="0"/>
              </a:spcAft>
              <a:buClr>
                <a:srgbClr val="1D190B"/>
              </a:buClr>
              <a:buSzPts val="1700"/>
              <a:buFont typeface="Yeseva One"/>
              <a:buNone/>
              <a:tabLst/>
              <a:defRPr/>
            </a:pPr>
            <a:r>
              <a:rPr kumimoji="0" lang="en-US" sz="2800" b="1" i="0" u="none" strike="noStrike" kern="0" cap="none" spc="0" normalizeH="0" baseline="0" noProof="0">
                <a:ln>
                  <a:noFill/>
                </a:ln>
                <a:solidFill>
                  <a:schemeClr val="tx1"/>
                </a:solidFill>
                <a:effectLst/>
                <a:uLnTx/>
                <a:uFillTx/>
                <a:latin typeface="UTM Avo" panose="02040603050506020204" pitchFamily="18" charset="0"/>
                <a:sym typeface="DM Serif Display"/>
              </a:rPr>
              <a:t>02</a:t>
            </a:r>
            <a:endParaRPr kumimoji="0" lang="en-US" sz="2800" b="1" i="0" u="none" strike="noStrike" kern="0" cap="none" spc="0" normalizeH="0" baseline="0" noProof="0" dirty="0">
              <a:ln>
                <a:noFill/>
              </a:ln>
              <a:solidFill>
                <a:schemeClr val="tx1"/>
              </a:solidFill>
              <a:effectLst/>
              <a:uLnTx/>
              <a:uFillTx/>
              <a:latin typeface="UTM Avo" panose="02040603050506020204" pitchFamily="18" charset="0"/>
              <a:sym typeface="DM Serif Display"/>
            </a:endParaRPr>
          </a:p>
        </p:txBody>
      </p:sp>
      <p:sp>
        <p:nvSpPr>
          <p:cNvPr id="7" name="Google Shape;3214;p42">
            <a:extLst>
              <a:ext uri="{FF2B5EF4-FFF2-40B4-BE49-F238E27FC236}">
                <a16:creationId xmlns:a16="http://schemas.microsoft.com/office/drawing/2014/main" id="{F7E5B66C-0C0A-8143-55F5-4A0066A50FD6}"/>
              </a:ext>
            </a:extLst>
          </p:cNvPr>
          <p:cNvSpPr/>
          <p:nvPr/>
        </p:nvSpPr>
        <p:spPr>
          <a:xfrm>
            <a:off x="3089476" y="3099684"/>
            <a:ext cx="603220" cy="601287"/>
          </a:xfrm>
          <a:custGeom>
            <a:avLst/>
            <a:gdLst/>
            <a:ahLst/>
            <a:cxnLst/>
            <a:rect l="l" t="t" r="r" b="b"/>
            <a:pathLst>
              <a:path w="10919" h="10884" extrusionOk="0">
                <a:moveTo>
                  <a:pt x="9561" y="561"/>
                </a:moveTo>
                <a:lnTo>
                  <a:pt x="9561" y="1203"/>
                </a:lnTo>
                <a:cubicBezTo>
                  <a:pt x="9561" y="1299"/>
                  <a:pt x="9633" y="1370"/>
                  <a:pt x="9728" y="1370"/>
                </a:cubicBezTo>
                <a:lnTo>
                  <a:pt x="10359" y="1370"/>
                </a:lnTo>
                <a:lnTo>
                  <a:pt x="8966" y="2739"/>
                </a:lnTo>
                <a:lnTo>
                  <a:pt x="8394" y="2739"/>
                </a:lnTo>
                <a:lnTo>
                  <a:pt x="9323" y="1811"/>
                </a:lnTo>
                <a:cubicBezTo>
                  <a:pt x="9383" y="1751"/>
                  <a:pt x="9383" y="1644"/>
                  <a:pt x="9323" y="1584"/>
                </a:cubicBezTo>
                <a:cubicBezTo>
                  <a:pt x="9293" y="1555"/>
                  <a:pt x="9252" y="1540"/>
                  <a:pt x="9210" y="1540"/>
                </a:cubicBezTo>
                <a:cubicBezTo>
                  <a:pt x="9168" y="1540"/>
                  <a:pt x="9127" y="1555"/>
                  <a:pt x="9097" y="1584"/>
                </a:cubicBezTo>
                <a:lnTo>
                  <a:pt x="8180" y="2513"/>
                </a:lnTo>
                <a:lnTo>
                  <a:pt x="8180" y="1954"/>
                </a:lnTo>
                <a:lnTo>
                  <a:pt x="9561" y="561"/>
                </a:lnTo>
                <a:close/>
                <a:moveTo>
                  <a:pt x="4441" y="2382"/>
                </a:moveTo>
                <a:cubicBezTo>
                  <a:pt x="5513" y="2382"/>
                  <a:pt x="6489" y="2799"/>
                  <a:pt x="7228" y="3466"/>
                </a:cubicBezTo>
                <a:lnTo>
                  <a:pt x="4334" y="6347"/>
                </a:lnTo>
                <a:cubicBezTo>
                  <a:pt x="4275" y="6406"/>
                  <a:pt x="4275" y="6514"/>
                  <a:pt x="4334" y="6573"/>
                </a:cubicBezTo>
                <a:cubicBezTo>
                  <a:pt x="4370" y="6609"/>
                  <a:pt x="4406" y="6621"/>
                  <a:pt x="4453" y="6621"/>
                </a:cubicBezTo>
                <a:cubicBezTo>
                  <a:pt x="4501" y="6621"/>
                  <a:pt x="4525" y="6609"/>
                  <a:pt x="4572" y="6573"/>
                </a:cubicBezTo>
                <a:lnTo>
                  <a:pt x="5287" y="5859"/>
                </a:lnTo>
                <a:cubicBezTo>
                  <a:pt x="5418" y="6037"/>
                  <a:pt x="5477" y="6252"/>
                  <a:pt x="5477" y="6478"/>
                </a:cubicBezTo>
                <a:cubicBezTo>
                  <a:pt x="5477" y="7038"/>
                  <a:pt x="5013" y="7502"/>
                  <a:pt x="4453" y="7502"/>
                </a:cubicBezTo>
                <a:cubicBezTo>
                  <a:pt x="3894" y="7502"/>
                  <a:pt x="3429" y="7038"/>
                  <a:pt x="3429" y="6478"/>
                </a:cubicBezTo>
                <a:cubicBezTo>
                  <a:pt x="3429" y="5906"/>
                  <a:pt x="3894" y="5442"/>
                  <a:pt x="4453" y="5442"/>
                </a:cubicBezTo>
                <a:cubicBezTo>
                  <a:pt x="4513" y="5442"/>
                  <a:pt x="4584" y="5442"/>
                  <a:pt x="4644" y="5466"/>
                </a:cubicBezTo>
                <a:cubicBezTo>
                  <a:pt x="4652" y="5467"/>
                  <a:pt x="4660" y="5467"/>
                  <a:pt x="4668" y="5467"/>
                </a:cubicBezTo>
                <a:cubicBezTo>
                  <a:pt x="4751" y="5467"/>
                  <a:pt x="4813" y="5410"/>
                  <a:pt x="4834" y="5323"/>
                </a:cubicBezTo>
                <a:cubicBezTo>
                  <a:pt x="4858" y="5240"/>
                  <a:pt x="4799" y="5168"/>
                  <a:pt x="4703" y="5133"/>
                </a:cubicBezTo>
                <a:cubicBezTo>
                  <a:pt x="4620" y="5121"/>
                  <a:pt x="4537" y="5109"/>
                  <a:pt x="4453" y="5109"/>
                </a:cubicBezTo>
                <a:cubicBezTo>
                  <a:pt x="3703" y="5109"/>
                  <a:pt x="3096" y="5716"/>
                  <a:pt x="3096" y="6454"/>
                </a:cubicBezTo>
                <a:cubicBezTo>
                  <a:pt x="3096" y="7204"/>
                  <a:pt x="3703" y="7811"/>
                  <a:pt x="4453" y="7811"/>
                </a:cubicBezTo>
                <a:cubicBezTo>
                  <a:pt x="5192" y="7811"/>
                  <a:pt x="5811" y="7204"/>
                  <a:pt x="5811" y="6454"/>
                </a:cubicBezTo>
                <a:cubicBezTo>
                  <a:pt x="5811" y="6145"/>
                  <a:pt x="5704" y="5859"/>
                  <a:pt x="5525" y="5621"/>
                </a:cubicBezTo>
                <a:lnTo>
                  <a:pt x="6025" y="5121"/>
                </a:lnTo>
                <a:cubicBezTo>
                  <a:pt x="6346" y="5490"/>
                  <a:pt x="6525" y="5966"/>
                  <a:pt x="6525" y="6454"/>
                </a:cubicBezTo>
                <a:cubicBezTo>
                  <a:pt x="6525" y="7585"/>
                  <a:pt x="5596" y="8514"/>
                  <a:pt x="4465" y="8514"/>
                </a:cubicBezTo>
                <a:cubicBezTo>
                  <a:pt x="3334" y="8514"/>
                  <a:pt x="2417" y="7585"/>
                  <a:pt x="2417" y="6454"/>
                </a:cubicBezTo>
                <a:cubicBezTo>
                  <a:pt x="2417" y="5323"/>
                  <a:pt x="3334" y="4406"/>
                  <a:pt x="4465" y="4406"/>
                </a:cubicBezTo>
                <a:cubicBezTo>
                  <a:pt x="4811" y="4406"/>
                  <a:pt x="5156" y="4490"/>
                  <a:pt x="5453" y="4656"/>
                </a:cubicBezTo>
                <a:cubicBezTo>
                  <a:pt x="5476" y="4671"/>
                  <a:pt x="5502" y="4678"/>
                  <a:pt x="5528" y="4678"/>
                </a:cubicBezTo>
                <a:cubicBezTo>
                  <a:pt x="5585" y="4678"/>
                  <a:pt x="5643" y="4646"/>
                  <a:pt x="5668" y="4597"/>
                </a:cubicBezTo>
                <a:cubicBezTo>
                  <a:pt x="5715" y="4525"/>
                  <a:pt x="5692" y="4418"/>
                  <a:pt x="5608" y="4371"/>
                </a:cubicBezTo>
                <a:cubicBezTo>
                  <a:pt x="5275" y="4180"/>
                  <a:pt x="4882" y="4097"/>
                  <a:pt x="4477" y="4097"/>
                </a:cubicBezTo>
                <a:cubicBezTo>
                  <a:pt x="3167" y="4097"/>
                  <a:pt x="2120" y="5168"/>
                  <a:pt x="2120" y="6454"/>
                </a:cubicBezTo>
                <a:cubicBezTo>
                  <a:pt x="2120" y="7764"/>
                  <a:pt x="3191" y="8823"/>
                  <a:pt x="4477" y="8823"/>
                </a:cubicBezTo>
                <a:cubicBezTo>
                  <a:pt x="5787" y="8823"/>
                  <a:pt x="6847" y="7752"/>
                  <a:pt x="6847" y="6454"/>
                </a:cubicBezTo>
                <a:cubicBezTo>
                  <a:pt x="6847" y="5883"/>
                  <a:pt x="6644" y="5323"/>
                  <a:pt x="6263" y="4894"/>
                </a:cubicBezTo>
                <a:lnTo>
                  <a:pt x="6763" y="4406"/>
                </a:lnTo>
                <a:cubicBezTo>
                  <a:pt x="7263" y="4966"/>
                  <a:pt x="7549" y="5704"/>
                  <a:pt x="7549" y="6454"/>
                </a:cubicBezTo>
                <a:cubicBezTo>
                  <a:pt x="7549" y="8157"/>
                  <a:pt x="6168" y="9538"/>
                  <a:pt x="4465" y="9538"/>
                </a:cubicBezTo>
                <a:cubicBezTo>
                  <a:pt x="2775" y="9538"/>
                  <a:pt x="1382" y="8157"/>
                  <a:pt x="1382" y="6454"/>
                </a:cubicBezTo>
                <a:cubicBezTo>
                  <a:pt x="1382" y="4763"/>
                  <a:pt x="2775" y="3382"/>
                  <a:pt x="4465" y="3382"/>
                </a:cubicBezTo>
                <a:cubicBezTo>
                  <a:pt x="5061" y="3382"/>
                  <a:pt x="5632" y="3537"/>
                  <a:pt x="6132" y="3870"/>
                </a:cubicBezTo>
                <a:cubicBezTo>
                  <a:pt x="6157" y="3887"/>
                  <a:pt x="6187" y="3895"/>
                  <a:pt x="6217" y="3895"/>
                </a:cubicBezTo>
                <a:cubicBezTo>
                  <a:pt x="6272" y="3895"/>
                  <a:pt x="6328" y="3869"/>
                  <a:pt x="6358" y="3823"/>
                </a:cubicBezTo>
                <a:cubicBezTo>
                  <a:pt x="6406" y="3751"/>
                  <a:pt x="6382" y="3644"/>
                  <a:pt x="6311" y="3597"/>
                </a:cubicBezTo>
                <a:cubicBezTo>
                  <a:pt x="5763" y="3239"/>
                  <a:pt x="5132" y="3061"/>
                  <a:pt x="4477" y="3061"/>
                </a:cubicBezTo>
                <a:cubicBezTo>
                  <a:pt x="2608" y="3061"/>
                  <a:pt x="1084" y="4585"/>
                  <a:pt x="1084" y="6454"/>
                </a:cubicBezTo>
                <a:cubicBezTo>
                  <a:pt x="1084" y="8335"/>
                  <a:pt x="2608" y="9847"/>
                  <a:pt x="4477" y="9847"/>
                </a:cubicBezTo>
                <a:cubicBezTo>
                  <a:pt x="6358" y="9847"/>
                  <a:pt x="7870" y="8335"/>
                  <a:pt x="7870" y="6454"/>
                </a:cubicBezTo>
                <a:cubicBezTo>
                  <a:pt x="7870" y="5609"/>
                  <a:pt x="7561" y="4811"/>
                  <a:pt x="7001" y="4168"/>
                </a:cubicBezTo>
                <a:lnTo>
                  <a:pt x="7489" y="3680"/>
                </a:lnTo>
                <a:cubicBezTo>
                  <a:pt x="8120" y="4418"/>
                  <a:pt x="8537" y="5394"/>
                  <a:pt x="8537" y="6478"/>
                </a:cubicBezTo>
                <a:cubicBezTo>
                  <a:pt x="8537" y="8740"/>
                  <a:pt x="6692" y="10562"/>
                  <a:pt x="4441" y="10562"/>
                </a:cubicBezTo>
                <a:cubicBezTo>
                  <a:pt x="2191" y="10562"/>
                  <a:pt x="346" y="8716"/>
                  <a:pt x="346" y="6478"/>
                </a:cubicBezTo>
                <a:cubicBezTo>
                  <a:pt x="346" y="4228"/>
                  <a:pt x="2191" y="2382"/>
                  <a:pt x="4441" y="2382"/>
                </a:cubicBezTo>
                <a:close/>
                <a:moveTo>
                  <a:pt x="9701" y="1"/>
                </a:moveTo>
                <a:cubicBezTo>
                  <a:pt x="9659" y="1"/>
                  <a:pt x="9617" y="17"/>
                  <a:pt x="9585" y="49"/>
                </a:cubicBezTo>
                <a:lnTo>
                  <a:pt x="7894" y="1739"/>
                </a:lnTo>
                <a:cubicBezTo>
                  <a:pt x="7859" y="1775"/>
                  <a:pt x="7847" y="1811"/>
                  <a:pt x="7847" y="1858"/>
                </a:cubicBezTo>
                <a:lnTo>
                  <a:pt x="7847" y="2811"/>
                </a:lnTo>
                <a:lnTo>
                  <a:pt x="7430" y="3228"/>
                </a:lnTo>
                <a:cubicBezTo>
                  <a:pt x="6644" y="2501"/>
                  <a:pt x="5584" y="2037"/>
                  <a:pt x="4430" y="2037"/>
                </a:cubicBezTo>
                <a:cubicBezTo>
                  <a:pt x="1989" y="2037"/>
                  <a:pt x="0" y="4013"/>
                  <a:pt x="0" y="6454"/>
                </a:cubicBezTo>
                <a:cubicBezTo>
                  <a:pt x="0" y="8895"/>
                  <a:pt x="1989" y="10883"/>
                  <a:pt x="4430" y="10883"/>
                </a:cubicBezTo>
                <a:cubicBezTo>
                  <a:pt x="6870" y="10883"/>
                  <a:pt x="8847" y="8895"/>
                  <a:pt x="8847" y="6454"/>
                </a:cubicBezTo>
                <a:cubicBezTo>
                  <a:pt x="8847" y="5299"/>
                  <a:pt x="8394" y="4240"/>
                  <a:pt x="7656" y="3454"/>
                </a:cubicBezTo>
                <a:lnTo>
                  <a:pt x="8073" y="3037"/>
                </a:lnTo>
                <a:lnTo>
                  <a:pt x="9025" y="3037"/>
                </a:lnTo>
                <a:cubicBezTo>
                  <a:pt x="9073" y="3037"/>
                  <a:pt x="9109" y="3013"/>
                  <a:pt x="9144" y="2989"/>
                </a:cubicBezTo>
                <a:lnTo>
                  <a:pt x="10835" y="1299"/>
                </a:lnTo>
                <a:cubicBezTo>
                  <a:pt x="10895" y="1251"/>
                  <a:pt x="10918" y="1192"/>
                  <a:pt x="10883" y="1132"/>
                </a:cubicBezTo>
                <a:cubicBezTo>
                  <a:pt x="10859" y="1072"/>
                  <a:pt x="10799" y="1025"/>
                  <a:pt x="10740" y="1025"/>
                </a:cubicBezTo>
                <a:lnTo>
                  <a:pt x="9871" y="1025"/>
                </a:lnTo>
                <a:lnTo>
                  <a:pt x="9871" y="168"/>
                </a:lnTo>
                <a:cubicBezTo>
                  <a:pt x="9871" y="108"/>
                  <a:pt x="9823" y="49"/>
                  <a:pt x="9764" y="13"/>
                </a:cubicBezTo>
                <a:cubicBezTo>
                  <a:pt x="9744" y="5"/>
                  <a:pt x="9723" y="1"/>
                  <a:pt x="9701" y="1"/>
                </a:cubicBezTo>
                <a:close/>
              </a:path>
            </a:pathLst>
          </a:custGeom>
          <a:solidFill>
            <a:srgbClr val="53614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8" name="Google Shape;3215;p42">
            <a:extLst>
              <a:ext uri="{FF2B5EF4-FFF2-40B4-BE49-F238E27FC236}">
                <a16:creationId xmlns:a16="http://schemas.microsoft.com/office/drawing/2014/main" id="{373F1081-276F-143E-A149-5BFB98D4E500}"/>
              </a:ext>
            </a:extLst>
          </p:cNvPr>
          <p:cNvSpPr/>
          <p:nvPr/>
        </p:nvSpPr>
        <p:spPr>
          <a:xfrm>
            <a:off x="6963449" y="3170157"/>
            <a:ext cx="490921" cy="535051"/>
          </a:xfrm>
          <a:custGeom>
            <a:avLst/>
            <a:gdLst/>
            <a:ahLst/>
            <a:cxnLst/>
            <a:rect l="l" t="t" r="r" b="b"/>
            <a:pathLst>
              <a:path w="7954" h="8669" extrusionOk="0">
                <a:moveTo>
                  <a:pt x="6942" y="3489"/>
                </a:moveTo>
                <a:cubicBezTo>
                  <a:pt x="7371" y="3549"/>
                  <a:pt x="7692" y="3918"/>
                  <a:pt x="7692" y="4346"/>
                </a:cubicBezTo>
                <a:cubicBezTo>
                  <a:pt x="7692" y="4799"/>
                  <a:pt x="7382" y="5156"/>
                  <a:pt x="6942" y="5227"/>
                </a:cubicBezTo>
                <a:lnTo>
                  <a:pt x="6942" y="3489"/>
                </a:lnTo>
                <a:close/>
                <a:moveTo>
                  <a:pt x="1013" y="3322"/>
                </a:moveTo>
                <a:lnTo>
                  <a:pt x="1013" y="5382"/>
                </a:lnTo>
                <a:lnTo>
                  <a:pt x="715" y="5382"/>
                </a:lnTo>
                <a:cubicBezTo>
                  <a:pt x="465" y="5382"/>
                  <a:pt x="263" y="5180"/>
                  <a:pt x="263" y="4930"/>
                </a:cubicBezTo>
                <a:lnTo>
                  <a:pt x="263" y="3775"/>
                </a:lnTo>
                <a:cubicBezTo>
                  <a:pt x="263" y="3537"/>
                  <a:pt x="453" y="3322"/>
                  <a:pt x="715" y="3322"/>
                </a:cubicBezTo>
                <a:close/>
                <a:moveTo>
                  <a:pt x="2179" y="3322"/>
                </a:moveTo>
                <a:lnTo>
                  <a:pt x="2179" y="5382"/>
                </a:lnTo>
                <a:lnTo>
                  <a:pt x="1286" y="5382"/>
                </a:lnTo>
                <a:lnTo>
                  <a:pt x="1286" y="3322"/>
                </a:lnTo>
                <a:close/>
                <a:moveTo>
                  <a:pt x="2322" y="6370"/>
                </a:moveTo>
                <a:lnTo>
                  <a:pt x="2322" y="6966"/>
                </a:lnTo>
                <a:lnTo>
                  <a:pt x="2060" y="6966"/>
                </a:lnTo>
                <a:lnTo>
                  <a:pt x="2227" y="6370"/>
                </a:lnTo>
                <a:close/>
                <a:moveTo>
                  <a:pt x="2144" y="5644"/>
                </a:moveTo>
                <a:lnTo>
                  <a:pt x="1632" y="7549"/>
                </a:lnTo>
                <a:lnTo>
                  <a:pt x="1286" y="7549"/>
                </a:lnTo>
                <a:lnTo>
                  <a:pt x="1286" y="5644"/>
                </a:lnTo>
                <a:close/>
                <a:moveTo>
                  <a:pt x="6680" y="274"/>
                </a:moveTo>
                <a:lnTo>
                  <a:pt x="6680" y="8430"/>
                </a:lnTo>
                <a:lnTo>
                  <a:pt x="6085" y="8430"/>
                </a:lnTo>
                <a:lnTo>
                  <a:pt x="6085" y="2703"/>
                </a:lnTo>
                <a:cubicBezTo>
                  <a:pt x="6085" y="2620"/>
                  <a:pt x="6025" y="2560"/>
                  <a:pt x="5954" y="2560"/>
                </a:cubicBezTo>
                <a:cubicBezTo>
                  <a:pt x="5870" y="2560"/>
                  <a:pt x="5811" y="2620"/>
                  <a:pt x="5811" y="2703"/>
                </a:cubicBezTo>
                <a:lnTo>
                  <a:pt x="5811" y="7549"/>
                </a:lnTo>
                <a:cubicBezTo>
                  <a:pt x="5632" y="7311"/>
                  <a:pt x="5382" y="6989"/>
                  <a:pt x="5037" y="6668"/>
                </a:cubicBezTo>
                <a:cubicBezTo>
                  <a:pt x="4668" y="6299"/>
                  <a:pt x="4263" y="6013"/>
                  <a:pt x="3870" y="5799"/>
                </a:cubicBezTo>
                <a:cubicBezTo>
                  <a:pt x="3406" y="5561"/>
                  <a:pt x="2930" y="5418"/>
                  <a:pt x="2453" y="5394"/>
                </a:cubicBezTo>
                <a:lnTo>
                  <a:pt x="2453" y="3322"/>
                </a:lnTo>
                <a:cubicBezTo>
                  <a:pt x="2930" y="3310"/>
                  <a:pt x="3406" y="3179"/>
                  <a:pt x="3870" y="2918"/>
                </a:cubicBezTo>
                <a:cubicBezTo>
                  <a:pt x="4263" y="2715"/>
                  <a:pt x="4668" y="2417"/>
                  <a:pt x="5037" y="2048"/>
                </a:cubicBezTo>
                <a:cubicBezTo>
                  <a:pt x="5370" y="1715"/>
                  <a:pt x="5632" y="1394"/>
                  <a:pt x="5811" y="1167"/>
                </a:cubicBezTo>
                <a:lnTo>
                  <a:pt x="5811" y="2025"/>
                </a:lnTo>
                <a:cubicBezTo>
                  <a:pt x="5811" y="2108"/>
                  <a:pt x="5870" y="2167"/>
                  <a:pt x="5954" y="2167"/>
                </a:cubicBezTo>
                <a:cubicBezTo>
                  <a:pt x="6025" y="2167"/>
                  <a:pt x="6085" y="2108"/>
                  <a:pt x="6085" y="2025"/>
                </a:cubicBezTo>
                <a:lnTo>
                  <a:pt x="6085" y="274"/>
                </a:lnTo>
                <a:close/>
                <a:moveTo>
                  <a:pt x="5930" y="0"/>
                </a:moveTo>
                <a:cubicBezTo>
                  <a:pt x="5858" y="0"/>
                  <a:pt x="5799" y="60"/>
                  <a:pt x="5799" y="143"/>
                </a:cubicBezTo>
                <a:lnTo>
                  <a:pt x="5799" y="679"/>
                </a:lnTo>
                <a:cubicBezTo>
                  <a:pt x="5728" y="810"/>
                  <a:pt x="5370" y="1334"/>
                  <a:pt x="4835" y="1846"/>
                </a:cubicBezTo>
                <a:cubicBezTo>
                  <a:pt x="4263" y="2382"/>
                  <a:pt x="3370" y="3037"/>
                  <a:pt x="2299" y="3037"/>
                </a:cubicBezTo>
                <a:lnTo>
                  <a:pt x="715" y="3037"/>
                </a:lnTo>
                <a:cubicBezTo>
                  <a:pt x="310" y="3037"/>
                  <a:pt x="1" y="3370"/>
                  <a:pt x="1" y="3751"/>
                </a:cubicBezTo>
                <a:lnTo>
                  <a:pt x="1" y="4918"/>
                </a:lnTo>
                <a:cubicBezTo>
                  <a:pt x="1" y="5323"/>
                  <a:pt x="322" y="5632"/>
                  <a:pt x="715" y="5632"/>
                </a:cubicBezTo>
                <a:lnTo>
                  <a:pt x="1013" y="5632"/>
                </a:lnTo>
                <a:lnTo>
                  <a:pt x="1013" y="7668"/>
                </a:lnTo>
                <a:cubicBezTo>
                  <a:pt x="1013" y="7740"/>
                  <a:pt x="1072" y="7799"/>
                  <a:pt x="1144" y="7799"/>
                </a:cubicBezTo>
                <a:lnTo>
                  <a:pt x="1727" y="7799"/>
                </a:lnTo>
                <a:cubicBezTo>
                  <a:pt x="1787" y="7799"/>
                  <a:pt x="1846" y="7763"/>
                  <a:pt x="1858" y="7692"/>
                </a:cubicBezTo>
                <a:lnTo>
                  <a:pt x="1989" y="7216"/>
                </a:lnTo>
                <a:lnTo>
                  <a:pt x="2453" y="7216"/>
                </a:lnTo>
                <a:cubicBezTo>
                  <a:pt x="2525" y="7216"/>
                  <a:pt x="2584" y="7156"/>
                  <a:pt x="2584" y="7085"/>
                </a:cubicBezTo>
                <a:lnTo>
                  <a:pt x="2584" y="6204"/>
                </a:lnTo>
                <a:cubicBezTo>
                  <a:pt x="2584" y="6132"/>
                  <a:pt x="2525" y="6073"/>
                  <a:pt x="2453" y="6073"/>
                </a:cubicBezTo>
                <a:lnTo>
                  <a:pt x="2287" y="6073"/>
                </a:lnTo>
                <a:lnTo>
                  <a:pt x="2406" y="5632"/>
                </a:lnTo>
                <a:cubicBezTo>
                  <a:pt x="3430" y="5668"/>
                  <a:pt x="4299" y="6299"/>
                  <a:pt x="4835" y="6823"/>
                </a:cubicBezTo>
                <a:cubicBezTo>
                  <a:pt x="5370" y="7335"/>
                  <a:pt x="5704" y="7859"/>
                  <a:pt x="5799" y="7990"/>
                </a:cubicBezTo>
                <a:lnTo>
                  <a:pt x="5799" y="8525"/>
                </a:lnTo>
                <a:cubicBezTo>
                  <a:pt x="5799" y="8609"/>
                  <a:pt x="5858" y="8668"/>
                  <a:pt x="5930" y="8668"/>
                </a:cubicBezTo>
                <a:lnTo>
                  <a:pt x="6811" y="8668"/>
                </a:lnTo>
                <a:cubicBezTo>
                  <a:pt x="6882" y="8668"/>
                  <a:pt x="6942" y="8609"/>
                  <a:pt x="6942" y="8525"/>
                </a:cubicBezTo>
                <a:lnTo>
                  <a:pt x="6942" y="5465"/>
                </a:lnTo>
                <a:cubicBezTo>
                  <a:pt x="7525" y="5394"/>
                  <a:pt x="7954" y="4918"/>
                  <a:pt x="7954" y="4322"/>
                </a:cubicBezTo>
                <a:cubicBezTo>
                  <a:pt x="7954" y="3775"/>
                  <a:pt x="7525" y="3275"/>
                  <a:pt x="6942" y="3203"/>
                </a:cubicBezTo>
                <a:lnTo>
                  <a:pt x="6942" y="143"/>
                </a:lnTo>
                <a:cubicBezTo>
                  <a:pt x="6942" y="60"/>
                  <a:pt x="6882" y="0"/>
                  <a:pt x="6811" y="0"/>
                </a:cubicBezTo>
                <a:close/>
              </a:path>
            </a:pathLst>
          </a:custGeom>
          <a:solidFill>
            <a:srgbClr val="BE848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9" name="Rectangle 8">
            <a:extLst>
              <a:ext uri="{FF2B5EF4-FFF2-40B4-BE49-F238E27FC236}">
                <a16:creationId xmlns:a16="http://schemas.microsoft.com/office/drawing/2014/main" id="{A5E685FB-6C34-58D6-D42C-9AA75D2E4E04}"/>
              </a:ext>
            </a:extLst>
          </p:cNvPr>
          <p:cNvSpPr/>
          <p:nvPr/>
        </p:nvSpPr>
        <p:spPr>
          <a:xfrm>
            <a:off x="2144771" y="4599395"/>
            <a:ext cx="2387481" cy="950325"/>
          </a:xfrm>
          <a:prstGeom prst="rect">
            <a:avLst/>
          </a:prstGeom>
        </p:spPr>
        <p:txBody>
          <a:bodyPr wrap="square">
            <a:spAutoFit/>
          </a:bodyPr>
          <a:lstStyle/>
          <a:p>
            <a:pPr algn="just">
              <a:lnSpc>
                <a:spcPct val="150000"/>
              </a:lnSpc>
              <a:spcBef>
                <a:spcPts val="600"/>
              </a:spcBef>
              <a:spcAft>
                <a:spcPts val="600"/>
              </a:spcAft>
            </a:pPr>
            <a:r>
              <a:rPr lang="fr-FR"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Xem</a:t>
            </a:r>
            <a:r>
              <a:rPr lang="fr-FR"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trước</a:t>
            </a:r>
            <a:r>
              <a:rPr lang="fr-FR"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bài</a:t>
            </a:r>
            <a:r>
              <a:rPr lang="fr-FR"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12, SGK </a:t>
            </a:r>
            <a:r>
              <a:rPr lang="fr-FR"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Mĩ</a:t>
            </a:r>
            <a:r>
              <a:rPr lang="fr-FR"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thuật</a:t>
            </a:r>
            <a:r>
              <a:rPr lang="fr-FR"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6.</a:t>
            </a:r>
            <a:endPar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0B01EF88-393E-DC6E-6D30-D84E5AAB8BB9}"/>
              </a:ext>
            </a:extLst>
          </p:cNvPr>
          <p:cNvSpPr/>
          <p:nvPr/>
        </p:nvSpPr>
        <p:spPr>
          <a:xfrm>
            <a:off x="5799686" y="4599396"/>
            <a:ext cx="2899299" cy="950325"/>
          </a:xfrm>
          <a:prstGeom prst="rect">
            <a:avLst/>
          </a:prstGeom>
        </p:spPr>
        <p:txBody>
          <a:bodyPr wrap="square">
            <a:spAutoFit/>
          </a:bodyPr>
          <a:lstStyle/>
          <a:p>
            <a:pPr algn="just">
              <a:lnSpc>
                <a:spcPct val="150000"/>
              </a:lnSpc>
              <a:spcBef>
                <a:spcPts val="600"/>
              </a:spcBef>
              <a:spcAft>
                <a:spcPts val="600"/>
              </a:spcAft>
            </a:pP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Chuẩn</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bị</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đồ</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dùng</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học</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tập</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cho</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0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bài</a:t>
            </a:r>
            <a:r>
              <a:rPr lang="en-US" sz="2000" dirty="0">
                <a:solidFill>
                  <a:schemeClr val="tx1"/>
                </a:solidFill>
                <a:latin typeface="UTM Avo" panose="02040603050506020204" pitchFamily="18" charset="0"/>
                <a:ea typeface="Calibri" panose="020F0502020204030204" pitchFamily="34" charset="0"/>
                <a:cs typeface="Times New Roman" panose="02020603050405020304" pitchFamily="18" charset="0"/>
              </a:rPr>
              <a:t> 12.</a:t>
            </a: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500"/>
                                        <p:tgtEl>
                                          <p:spTgt spid="5">
                                            <p:txEl>
                                              <p:pRg st="0" end="0"/>
                                            </p:tx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P spid="5" grpId="0" build="p"/>
      <p:bldP spid="7" grpId="0" animBg="1"/>
      <p:bldP spid="8" grpId="0" animBg="1"/>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10-Biển đảo quê hương_1</Template>
  <TotalTime>73</TotalTime>
  <Words>910</Words>
  <Application>Microsoft Office PowerPoint</Application>
  <PresentationFormat>Widescreen</PresentationFormat>
  <Paragraphs>82</Paragraphs>
  <Slides>29</Slides>
  <Notes>19</Notes>
  <HiddenSlides>0</HiddenSlides>
  <MMClips>3</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29</vt:i4>
      </vt:variant>
    </vt:vector>
  </HeadingPairs>
  <TitlesOfParts>
    <vt:vector size="39" baseType="lpstr">
      <vt:lpstr>Yeseva One</vt:lpstr>
      <vt:lpstr>Arial</vt:lpstr>
      <vt:lpstr>Calibri</vt:lpstr>
      <vt:lpstr>Assistant</vt:lpstr>
      <vt:lpstr>DM Serif Display</vt:lpstr>
      <vt:lpstr>Wingdings</vt:lpstr>
      <vt:lpstr>UTM Avo</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nt Hoa</cp:lastModifiedBy>
  <cp:revision>19</cp:revision>
  <dcterms:created xsi:type="dcterms:W3CDTF">2023-07-07T02:08:21Z</dcterms:created>
  <dcterms:modified xsi:type="dcterms:W3CDTF">2024-12-26T03:14:13Z</dcterms:modified>
</cp:coreProperties>
</file>