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84" r:id="rId4"/>
  </p:sldMasterIdLst>
  <p:notesMasterIdLst>
    <p:notesMasterId r:id="rId42"/>
  </p:notesMasterIdLst>
  <p:sldIdLst>
    <p:sldId id="256" r:id="rId5"/>
    <p:sldId id="257" r:id="rId6"/>
    <p:sldId id="258" r:id="rId7"/>
    <p:sldId id="261" r:id="rId8"/>
    <p:sldId id="324" r:id="rId9"/>
    <p:sldId id="326" r:id="rId10"/>
    <p:sldId id="344" r:id="rId11"/>
    <p:sldId id="345" r:id="rId12"/>
    <p:sldId id="346" r:id="rId13"/>
    <p:sldId id="347" r:id="rId14"/>
    <p:sldId id="348" r:id="rId15"/>
    <p:sldId id="349" r:id="rId16"/>
    <p:sldId id="350" r:id="rId17"/>
    <p:sldId id="351" r:id="rId18"/>
    <p:sldId id="352" r:id="rId19"/>
    <p:sldId id="354" r:id="rId20"/>
    <p:sldId id="355" r:id="rId21"/>
    <p:sldId id="363" r:id="rId22"/>
    <p:sldId id="356" r:id="rId23"/>
    <p:sldId id="357" r:id="rId24"/>
    <p:sldId id="358" r:id="rId25"/>
    <p:sldId id="360" r:id="rId26"/>
    <p:sldId id="361" r:id="rId27"/>
    <p:sldId id="362" r:id="rId28"/>
    <p:sldId id="313" r:id="rId29"/>
    <p:sldId id="328" r:id="rId30"/>
    <p:sldId id="368" r:id="rId31"/>
    <p:sldId id="367" r:id="rId32"/>
    <p:sldId id="366" r:id="rId33"/>
    <p:sldId id="365" r:id="rId34"/>
    <p:sldId id="364" r:id="rId35"/>
    <p:sldId id="369" r:id="rId36"/>
    <p:sldId id="370" r:id="rId37"/>
    <p:sldId id="262" r:id="rId38"/>
    <p:sldId id="264" r:id="rId39"/>
    <p:sldId id="309" r:id="rId40"/>
    <p:sldId id="267" r:id="rId41"/>
  </p:sldIdLst>
  <p:sldSz cx="12192000" cy="6858000"/>
  <p:notesSz cx="6858000" cy="9144000"/>
  <p:embeddedFontLst>
    <p:embeddedFont>
      <p:font typeface="Cambria Math" panose="02040503050406030204" pitchFamily="18" charset="0"/>
      <p:regular r:id="rId43"/>
    </p:embeddedFont>
    <p:embeddedFont>
      <p:font typeface="UTM Avo" panose="02040603050506020204" pitchFamily="18"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42" autoAdjust="0"/>
    <p:restoredTop sz="94643"/>
  </p:normalViewPr>
  <p:slideViewPr>
    <p:cSldViewPr snapToGrid="0" showGuides="1">
      <p:cViewPr>
        <p:scale>
          <a:sx n="62" d="100"/>
          <a:sy n="62" d="100"/>
        </p:scale>
        <p:origin x="1296" y="450"/>
      </p:cViewPr>
      <p:guideLst>
        <p:guide orient="horz" pos="2112"/>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D8A2F6-CC47-4545-9ED9-D90CDAE9208D}" type="datetimeFigureOut">
              <a:rPr lang="en-VN" smtClean="0"/>
              <a:t>12/26/2024</a:t>
            </a:fld>
            <a:endParaRPr lang="en-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9E4EB9-1082-3647-87C6-7DC92BC0021A}" type="slidenum">
              <a:rPr lang="en-VN" smtClean="0"/>
              <a:t>‹#›</a:t>
            </a:fld>
            <a:endParaRPr lang="en-VN"/>
          </a:p>
        </p:txBody>
      </p:sp>
    </p:spTree>
    <p:extLst>
      <p:ext uri="{BB962C8B-B14F-4D97-AF65-F5344CB8AC3E}">
        <p14:creationId xmlns:p14="http://schemas.microsoft.com/office/powerpoint/2010/main" val="1383830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ô số để hiện câu hỏi</a:t>
            </a:r>
          </a:p>
          <a:p>
            <a:r>
              <a:rPr lang="en-VN" dirty="0"/>
              <a:t>Trả lời xong bấm vào ô chữ để hiện đáp án</a:t>
            </a:r>
          </a:p>
        </p:txBody>
      </p:sp>
      <p:sp>
        <p:nvSpPr>
          <p:cNvPr id="4" name="Slide Number Placeholder 3"/>
          <p:cNvSpPr>
            <a:spLocks noGrp="1"/>
          </p:cNvSpPr>
          <p:nvPr>
            <p:ph type="sldNum" sz="quarter" idx="5"/>
          </p:nvPr>
        </p:nvSpPr>
        <p:spPr/>
        <p:txBody>
          <a:bodyPr/>
          <a:lstStyle/>
          <a:p>
            <a:fld id="{259E4EB9-1082-3647-87C6-7DC92BC0021A}" type="slidenum">
              <a:rPr lang="en-VN" smtClean="0"/>
              <a:t>3</a:t>
            </a:fld>
            <a:endParaRPr lang="en-VN"/>
          </a:p>
        </p:txBody>
      </p:sp>
    </p:spTree>
    <p:extLst>
      <p:ext uri="{BB962C8B-B14F-4D97-AF65-F5344CB8AC3E}">
        <p14:creationId xmlns:p14="http://schemas.microsoft.com/office/powerpoint/2010/main" val="1861415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59E4EB9-1082-3647-87C6-7DC92BC0021A}" type="slidenum">
              <a:rPr lang="en-VN" smtClean="0"/>
              <a:t>6</a:t>
            </a:fld>
            <a:endParaRPr lang="en-VN"/>
          </a:p>
        </p:txBody>
      </p:sp>
    </p:spTree>
    <p:extLst>
      <p:ext uri="{BB962C8B-B14F-4D97-AF65-F5344CB8AC3E}">
        <p14:creationId xmlns:p14="http://schemas.microsoft.com/office/powerpoint/2010/main" val="18778184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259E4EB9-1082-3647-87C6-7DC92BC0021A}" type="slidenum">
              <a:rPr lang="en-VN" smtClean="0"/>
              <a:t>13</a:t>
            </a:fld>
            <a:endParaRPr lang="en-VN"/>
          </a:p>
        </p:txBody>
      </p:sp>
    </p:spTree>
    <p:extLst>
      <p:ext uri="{BB962C8B-B14F-4D97-AF65-F5344CB8AC3E}">
        <p14:creationId xmlns:p14="http://schemas.microsoft.com/office/powerpoint/2010/main" val="1732697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478299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55481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1454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43302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4539685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215916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5065235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0999410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525618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56929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828276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285873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9917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0991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24846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043918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50396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69530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20300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23160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81293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954426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1"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785" indent="0" algn="ctr">
              <a:buNone/>
              <a:defRPr>
                <a:solidFill>
                  <a:schemeClr val="tx1">
                    <a:tint val="75000"/>
                  </a:schemeClr>
                </a:solidFill>
              </a:defRPr>
            </a:lvl2pPr>
            <a:lvl3pPr marL="609569" indent="0" algn="ctr">
              <a:buNone/>
              <a:defRPr>
                <a:solidFill>
                  <a:schemeClr val="tx1">
                    <a:tint val="75000"/>
                  </a:schemeClr>
                </a:solidFill>
              </a:defRPr>
            </a:lvl3pPr>
            <a:lvl4pPr marL="914355" indent="0" algn="ctr">
              <a:buNone/>
              <a:defRPr>
                <a:solidFill>
                  <a:schemeClr val="tx1">
                    <a:tint val="75000"/>
                  </a:schemeClr>
                </a:solidFill>
              </a:defRPr>
            </a:lvl4pPr>
            <a:lvl5pPr marL="1219139" indent="0" algn="ctr">
              <a:buNone/>
              <a:defRPr>
                <a:solidFill>
                  <a:schemeClr val="tx1">
                    <a:tint val="75000"/>
                  </a:schemeClr>
                </a:solidFill>
              </a:defRPr>
            </a:lvl5pPr>
            <a:lvl6pPr marL="1523924" indent="0" algn="ctr">
              <a:buNone/>
              <a:defRPr>
                <a:solidFill>
                  <a:schemeClr val="tx1">
                    <a:tint val="75000"/>
                  </a:schemeClr>
                </a:solidFill>
              </a:defRPr>
            </a:lvl6pPr>
            <a:lvl7pPr marL="1828708" indent="0" algn="ctr">
              <a:buNone/>
              <a:defRPr>
                <a:solidFill>
                  <a:schemeClr val="tx1">
                    <a:tint val="75000"/>
                  </a:schemeClr>
                </a:solidFill>
              </a:defRPr>
            </a:lvl7pPr>
            <a:lvl8pPr marL="2133494" indent="0" algn="ctr">
              <a:buNone/>
              <a:defRPr>
                <a:solidFill>
                  <a:schemeClr val="tx1">
                    <a:tint val="75000"/>
                  </a:schemeClr>
                </a:solidFill>
              </a:defRPr>
            </a:lvl8pPr>
            <a:lvl9pPr marL="24382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54894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21912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3" y="1937809"/>
            <a:ext cx="5181600" cy="1000125"/>
          </a:xfrm>
        </p:spPr>
        <p:txBody>
          <a:bodyPr anchor="b"/>
          <a:lstStyle>
            <a:lvl1pPr marL="0" indent="0">
              <a:buNone/>
              <a:defRPr sz="1333">
                <a:solidFill>
                  <a:schemeClr val="tx1">
                    <a:tint val="75000"/>
                  </a:schemeClr>
                </a:solidFill>
              </a:defRPr>
            </a:lvl1pPr>
            <a:lvl2pPr marL="304785" indent="0">
              <a:buNone/>
              <a:defRPr sz="1200">
                <a:solidFill>
                  <a:schemeClr val="tx1">
                    <a:tint val="75000"/>
                  </a:schemeClr>
                </a:solidFill>
              </a:defRPr>
            </a:lvl2pPr>
            <a:lvl3pPr marL="609569" indent="0">
              <a:buNone/>
              <a:defRPr sz="1067">
                <a:solidFill>
                  <a:schemeClr val="tx1">
                    <a:tint val="75000"/>
                  </a:schemeClr>
                </a:solidFill>
              </a:defRPr>
            </a:lvl3pPr>
            <a:lvl4pPr marL="914355" indent="0">
              <a:buNone/>
              <a:defRPr sz="933">
                <a:solidFill>
                  <a:schemeClr val="tx1">
                    <a:tint val="75000"/>
                  </a:schemeClr>
                </a:solidFill>
              </a:defRPr>
            </a:lvl4pPr>
            <a:lvl5pPr marL="1219139" indent="0">
              <a:buNone/>
              <a:defRPr sz="933">
                <a:solidFill>
                  <a:schemeClr val="tx1">
                    <a:tint val="75000"/>
                  </a:schemeClr>
                </a:solidFill>
              </a:defRPr>
            </a:lvl5pPr>
            <a:lvl6pPr marL="1523924" indent="0">
              <a:buNone/>
              <a:defRPr sz="933">
                <a:solidFill>
                  <a:schemeClr val="tx1">
                    <a:tint val="75000"/>
                  </a:schemeClr>
                </a:solidFill>
              </a:defRPr>
            </a:lvl6pPr>
            <a:lvl7pPr marL="1828708" indent="0">
              <a:buNone/>
              <a:defRPr sz="933">
                <a:solidFill>
                  <a:schemeClr val="tx1">
                    <a:tint val="75000"/>
                  </a:schemeClr>
                </a:solidFill>
              </a:defRPr>
            </a:lvl7pPr>
            <a:lvl8pPr marL="2133494" indent="0">
              <a:buNone/>
              <a:defRPr sz="933">
                <a:solidFill>
                  <a:schemeClr val="tx1">
                    <a:tint val="75000"/>
                  </a:schemeClr>
                </a:solidFill>
              </a:defRPr>
            </a:lvl8pPr>
            <a:lvl9pPr marL="2438278"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51948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1"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7179994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8" cy="426508"/>
          </a:xfrm>
        </p:spPr>
        <p:txBody>
          <a:bodyPr anchor="b"/>
          <a:lstStyle>
            <a:lvl1pPr marL="0" indent="0">
              <a:buNone/>
              <a:defRPr sz="1600" b="1"/>
            </a:lvl1pPr>
            <a:lvl2pPr marL="304785" indent="0">
              <a:buNone/>
              <a:defRPr sz="1333" b="1"/>
            </a:lvl2pPr>
            <a:lvl3pPr marL="609569" indent="0">
              <a:buNone/>
              <a:defRPr sz="1200" b="1"/>
            </a:lvl3pPr>
            <a:lvl4pPr marL="914355" indent="0">
              <a:buNone/>
              <a:defRPr sz="1067" b="1"/>
            </a:lvl4pPr>
            <a:lvl5pPr marL="1219139" indent="0">
              <a:buNone/>
              <a:defRPr sz="1067" b="1"/>
            </a:lvl5pPr>
            <a:lvl6pPr marL="1523924" indent="0">
              <a:buNone/>
              <a:defRPr sz="1067" b="1"/>
            </a:lvl6pPr>
            <a:lvl7pPr marL="1828708" indent="0">
              <a:buNone/>
              <a:defRPr sz="1067" b="1"/>
            </a:lvl7pPr>
            <a:lvl8pPr marL="2133494" indent="0">
              <a:buNone/>
              <a:defRPr sz="1067" b="1"/>
            </a:lvl8pPr>
            <a:lvl9pPr marL="2438278"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1" y="1449917"/>
            <a:ext cx="2693458"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785" indent="0">
              <a:buNone/>
              <a:defRPr sz="1333" b="1"/>
            </a:lvl2pPr>
            <a:lvl3pPr marL="609569" indent="0">
              <a:buNone/>
              <a:defRPr sz="1200" b="1"/>
            </a:lvl3pPr>
            <a:lvl4pPr marL="914355" indent="0">
              <a:buNone/>
              <a:defRPr sz="1067" b="1"/>
            </a:lvl4pPr>
            <a:lvl5pPr marL="1219139" indent="0">
              <a:buNone/>
              <a:defRPr sz="1067" b="1"/>
            </a:lvl5pPr>
            <a:lvl6pPr marL="1523924" indent="0">
              <a:buNone/>
              <a:defRPr sz="1067" b="1"/>
            </a:lvl6pPr>
            <a:lvl7pPr marL="1828708" indent="0">
              <a:buNone/>
              <a:defRPr sz="1067" b="1"/>
            </a:lvl7pPr>
            <a:lvl8pPr marL="2133494" indent="0">
              <a:buNone/>
              <a:defRPr sz="1067" b="1"/>
            </a:lvl8pPr>
            <a:lvl9pPr marL="2438278"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40755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3668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620274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5"/>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1" y="956735"/>
            <a:ext cx="2005542" cy="3127375"/>
          </a:xfrm>
        </p:spPr>
        <p:txBody>
          <a:bodyPr/>
          <a:lstStyle>
            <a:lvl1pPr marL="0" indent="0">
              <a:buNone/>
              <a:defRPr sz="933"/>
            </a:lvl1pPr>
            <a:lvl2pPr marL="304785" indent="0">
              <a:buNone/>
              <a:defRPr sz="800"/>
            </a:lvl2pPr>
            <a:lvl3pPr marL="609569" indent="0">
              <a:buNone/>
              <a:defRPr sz="667"/>
            </a:lvl3pPr>
            <a:lvl4pPr marL="914355" indent="0">
              <a:buNone/>
              <a:defRPr sz="600"/>
            </a:lvl4pPr>
            <a:lvl5pPr marL="1219139" indent="0">
              <a:buNone/>
              <a:defRPr sz="600"/>
            </a:lvl5pPr>
            <a:lvl6pPr marL="1523924" indent="0">
              <a:buNone/>
              <a:defRPr sz="600"/>
            </a:lvl6pPr>
            <a:lvl7pPr marL="1828708" indent="0">
              <a:buNone/>
              <a:defRPr sz="600"/>
            </a:lvl7pPr>
            <a:lvl8pPr marL="2133494" indent="0">
              <a:buNone/>
              <a:defRPr sz="600"/>
            </a:lvl8pPr>
            <a:lvl9pPr marL="2438278"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63985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8" y="3200401"/>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8" y="408517"/>
            <a:ext cx="3657600" cy="2743200"/>
          </a:xfrm>
        </p:spPr>
        <p:txBody>
          <a:bodyPr/>
          <a:lstStyle>
            <a:lvl1pPr marL="0" indent="0">
              <a:buNone/>
              <a:defRPr sz="2133"/>
            </a:lvl1pPr>
            <a:lvl2pPr marL="304785" indent="0">
              <a:buNone/>
              <a:defRPr sz="1867"/>
            </a:lvl2pPr>
            <a:lvl3pPr marL="609569" indent="0">
              <a:buNone/>
              <a:defRPr sz="1600"/>
            </a:lvl3pPr>
            <a:lvl4pPr marL="914355" indent="0">
              <a:buNone/>
              <a:defRPr sz="1333"/>
            </a:lvl4pPr>
            <a:lvl5pPr marL="1219139" indent="0">
              <a:buNone/>
              <a:defRPr sz="1333"/>
            </a:lvl5pPr>
            <a:lvl6pPr marL="1523924" indent="0">
              <a:buNone/>
              <a:defRPr sz="1333"/>
            </a:lvl6pPr>
            <a:lvl7pPr marL="1828708" indent="0">
              <a:buNone/>
              <a:defRPr sz="1333"/>
            </a:lvl7pPr>
            <a:lvl8pPr marL="2133494" indent="0">
              <a:buNone/>
              <a:defRPr sz="1333"/>
            </a:lvl8pPr>
            <a:lvl9pPr marL="2438278" indent="0">
              <a:buNone/>
              <a:defRPr sz="1333"/>
            </a:lvl9pPr>
          </a:lstStyle>
          <a:p>
            <a:endParaRPr lang="en-US"/>
          </a:p>
        </p:txBody>
      </p:sp>
      <p:sp>
        <p:nvSpPr>
          <p:cNvPr id="4" name="Text Placeholder 3"/>
          <p:cNvSpPr>
            <a:spLocks noGrp="1"/>
          </p:cNvSpPr>
          <p:nvPr>
            <p:ph type="body" sz="half" idx="2"/>
          </p:nvPr>
        </p:nvSpPr>
        <p:spPr>
          <a:xfrm>
            <a:off x="1194858" y="3578226"/>
            <a:ext cx="3657600" cy="536575"/>
          </a:xfrm>
        </p:spPr>
        <p:txBody>
          <a:bodyPr/>
          <a:lstStyle>
            <a:lvl1pPr marL="0" indent="0">
              <a:buNone/>
              <a:defRPr sz="933"/>
            </a:lvl1pPr>
            <a:lvl2pPr marL="304785" indent="0">
              <a:buNone/>
              <a:defRPr sz="800"/>
            </a:lvl2pPr>
            <a:lvl3pPr marL="609569" indent="0">
              <a:buNone/>
              <a:defRPr sz="667"/>
            </a:lvl3pPr>
            <a:lvl4pPr marL="914355" indent="0">
              <a:buNone/>
              <a:defRPr sz="600"/>
            </a:lvl4pPr>
            <a:lvl5pPr marL="1219139" indent="0">
              <a:buNone/>
              <a:defRPr sz="600"/>
            </a:lvl5pPr>
            <a:lvl6pPr marL="1523924" indent="0">
              <a:buNone/>
              <a:defRPr sz="600"/>
            </a:lvl6pPr>
            <a:lvl7pPr marL="1828708" indent="0">
              <a:buNone/>
              <a:defRPr sz="600"/>
            </a:lvl7pPr>
            <a:lvl8pPr marL="2133494" indent="0">
              <a:buNone/>
              <a:defRPr sz="600"/>
            </a:lvl8pPr>
            <a:lvl9pPr marL="2438278"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96540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819248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1"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2970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30089423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13652920"/>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1"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1" y="1066801"/>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1" y="4237568"/>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12/26/2024</a:t>
            </a:fld>
            <a:endParaRPr lang="en-US"/>
          </a:p>
        </p:txBody>
      </p:sp>
      <p:sp>
        <p:nvSpPr>
          <p:cNvPr id="5" name="Footer Placeholder 4"/>
          <p:cNvSpPr>
            <a:spLocks noGrp="1"/>
          </p:cNvSpPr>
          <p:nvPr>
            <p:ph type="ftr" sz="quarter" idx="3"/>
          </p:nvPr>
        </p:nvSpPr>
        <p:spPr>
          <a:xfrm>
            <a:off x="2082801" y="4237568"/>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033959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09569" rtl="0" eaLnBrk="1" latinLnBrk="0" hangingPunct="1">
        <a:spcBef>
          <a:spcPct val="0"/>
        </a:spcBef>
        <a:buNone/>
        <a:defRPr sz="2933" kern="1200">
          <a:solidFill>
            <a:schemeClr val="tx1"/>
          </a:solidFill>
          <a:latin typeface="+mj-lt"/>
          <a:ea typeface="+mj-ea"/>
          <a:cs typeface="+mj-cs"/>
        </a:defRPr>
      </a:lvl1pPr>
    </p:titleStyle>
    <p:bodyStyle>
      <a:lvl1pPr marL="228588" indent="-228588" algn="l" defTabSz="609569"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275" indent="-190491" algn="l" defTabSz="609569"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1962" indent="-152393" algn="l" defTabSz="609569"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746" indent="-152393" algn="l" defTabSz="609569"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532" indent="-152393" algn="l" defTabSz="609569"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316" indent="-152393" algn="l" defTabSz="609569"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101" indent="-152393" algn="l" defTabSz="609569"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5885" indent="-152393" algn="l" defTabSz="609569"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671" indent="-152393" algn="l" defTabSz="609569"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569" rtl="0" eaLnBrk="1" latinLnBrk="0" hangingPunct="1">
        <a:defRPr sz="1200" kern="1200">
          <a:solidFill>
            <a:schemeClr val="tx1"/>
          </a:solidFill>
          <a:latin typeface="+mn-lt"/>
          <a:ea typeface="+mn-ea"/>
          <a:cs typeface="+mn-cs"/>
        </a:defRPr>
      </a:lvl1pPr>
      <a:lvl2pPr marL="304785" algn="l" defTabSz="609569" rtl="0" eaLnBrk="1" latinLnBrk="0" hangingPunct="1">
        <a:defRPr sz="1200" kern="1200">
          <a:solidFill>
            <a:schemeClr val="tx1"/>
          </a:solidFill>
          <a:latin typeface="+mn-lt"/>
          <a:ea typeface="+mn-ea"/>
          <a:cs typeface="+mn-cs"/>
        </a:defRPr>
      </a:lvl2pPr>
      <a:lvl3pPr marL="609569" algn="l" defTabSz="609569" rtl="0" eaLnBrk="1" latinLnBrk="0" hangingPunct="1">
        <a:defRPr sz="1200" kern="1200">
          <a:solidFill>
            <a:schemeClr val="tx1"/>
          </a:solidFill>
          <a:latin typeface="+mn-lt"/>
          <a:ea typeface="+mn-ea"/>
          <a:cs typeface="+mn-cs"/>
        </a:defRPr>
      </a:lvl3pPr>
      <a:lvl4pPr marL="914355" algn="l" defTabSz="609569" rtl="0" eaLnBrk="1" latinLnBrk="0" hangingPunct="1">
        <a:defRPr sz="1200" kern="1200">
          <a:solidFill>
            <a:schemeClr val="tx1"/>
          </a:solidFill>
          <a:latin typeface="+mn-lt"/>
          <a:ea typeface="+mn-ea"/>
          <a:cs typeface="+mn-cs"/>
        </a:defRPr>
      </a:lvl4pPr>
      <a:lvl5pPr marL="1219139" algn="l" defTabSz="609569" rtl="0" eaLnBrk="1" latinLnBrk="0" hangingPunct="1">
        <a:defRPr sz="1200" kern="1200">
          <a:solidFill>
            <a:schemeClr val="tx1"/>
          </a:solidFill>
          <a:latin typeface="+mn-lt"/>
          <a:ea typeface="+mn-ea"/>
          <a:cs typeface="+mn-cs"/>
        </a:defRPr>
      </a:lvl5pPr>
      <a:lvl6pPr marL="1523924" algn="l" defTabSz="609569" rtl="0" eaLnBrk="1" latinLnBrk="0" hangingPunct="1">
        <a:defRPr sz="1200" kern="1200">
          <a:solidFill>
            <a:schemeClr val="tx1"/>
          </a:solidFill>
          <a:latin typeface="+mn-lt"/>
          <a:ea typeface="+mn-ea"/>
          <a:cs typeface="+mn-cs"/>
        </a:defRPr>
      </a:lvl6pPr>
      <a:lvl7pPr marL="1828708" algn="l" defTabSz="609569" rtl="0" eaLnBrk="1" latinLnBrk="0" hangingPunct="1">
        <a:defRPr sz="1200" kern="1200">
          <a:solidFill>
            <a:schemeClr val="tx1"/>
          </a:solidFill>
          <a:latin typeface="+mn-lt"/>
          <a:ea typeface="+mn-ea"/>
          <a:cs typeface="+mn-cs"/>
        </a:defRPr>
      </a:lvl7pPr>
      <a:lvl8pPr marL="2133494" algn="l" defTabSz="609569" rtl="0" eaLnBrk="1" latinLnBrk="0" hangingPunct="1">
        <a:defRPr sz="1200" kern="1200">
          <a:solidFill>
            <a:schemeClr val="tx1"/>
          </a:solidFill>
          <a:latin typeface="+mn-lt"/>
          <a:ea typeface="+mn-ea"/>
          <a:cs typeface="+mn-cs"/>
        </a:defRPr>
      </a:lvl8pPr>
      <a:lvl9pPr marL="2438278" algn="l" defTabSz="609569"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khoa-hoc-tu-nhien-9/1/702/114"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khoa-hoc-tu-nhien-9/1/702/114"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sv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40.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40.xml"/><Relationship Id="rId6" Type="http://schemas.openxmlformats.org/officeDocument/2006/relationships/image" Target="../media/image12.jpg"/><Relationship Id="rId5" Type="http://schemas.openxmlformats.org/officeDocument/2006/relationships/image" Target="../media/image13.png"/><Relationship Id="rId4" Type="http://schemas.openxmlformats.org/officeDocument/2006/relationships/audio" Target="../media/audio2.wav"/></Relationships>
</file>

<file path=ppt/slides/_rels/slide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audio" Target="../media/audio2.wav"/></Relationships>
</file>

<file path=ppt/slides/_rels/slide14.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audio" Target="../media/audio2.wav"/><Relationship Id="rId7"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4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19.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5" Type="http://schemas.openxmlformats.org/officeDocument/2006/relationships/image" Target="../media/image12.jpg"/><Relationship Id="rId4" Type="http://schemas.openxmlformats.org/officeDocument/2006/relationships/image" Target="../media/image140.png"/></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23.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audio" Target="../media/audio2.wav"/><Relationship Id="rId1" Type="http://schemas.openxmlformats.org/officeDocument/2006/relationships/slideLayout" Target="../slideLayouts/slideLayout40.xml"/><Relationship Id="rId4" Type="http://schemas.openxmlformats.org/officeDocument/2006/relationships/image" Target="../media/image12.jp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hoc10.vn/doc-sach/khoa-hoc-tu-nhien-9/1/702/114" TargetMode="External"/><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4.jpg"/></Relationships>
</file>

<file path=ppt/slides/_rels/slide3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F8227-3890-5E36-84E7-B99C09ED76C6}"/>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9</a:t>
            </a:r>
          </a:p>
        </p:txBody>
      </p:sp>
      <p:sp>
        <p:nvSpPr>
          <p:cNvPr id="3" name="Title 1">
            <a:extLst>
              <a:ext uri="{FF2B5EF4-FFF2-40B4-BE49-F238E27FC236}">
                <a16:creationId xmlns:a16="http://schemas.microsoft.com/office/drawing/2014/main" id="{56A8D408-AFBF-EF8F-8BE1-D0038CB5C243}"/>
              </a:ext>
            </a:extLst>
          </p:cNvPr>
          <p:cNvSpPr txBox="1">
            <a:spLocks/>
          </p:cNvSpPr>
          <p:nvPr/>
        </p:nvSpPr>
        <p:spPr>
          <a:xfrm>
            <a:off x="147782" y="347619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spcBef>
                <a:spcPts val="600"/>
              </a:spcBef>
            </a:pPr>
            <a:r>
              <a:rPr lang="en-US" sz="5200" b="1" dirty="0">
                <a:solidFill>
                  <a:srgbClr val="FF0000"/>
                </a:solidFill>
                <a:latin typeface="UTM Avo" panose="02040603050506020204" pitchFamily="18" charset="0"/>
              </a:rPr>
              <a:t>B</a:t>
            </a:r>
            <a:r>
              <a:rPr lang="vi-VN" sz="5200" b="1" dirty="0">
                <a:solidFill>
                  <a:srgbClr val="FF0000"/>
                </a:solidFill>
                <a:latin typeface="UTM Avo" panose="02040603050506020204" pitchFamily="18" charset="0"/>
              </a:rPr>
              <a:t>ài tập</a:t>
            </a:r>
            <a:r>
              <a:rPr lang="en-US" sz="5200" b="1" dirty="0">
                <a:solidFill>
                  <a:srgbClr val="FF0000"/>
                </a:solidFill>
                <a:latin typeface="UTM Avo" panose="02040603050506020204" pitchFamily="18" charset="0"/>
              </a:rPr>
              <a:t> (</a:t>
            </a:r>
            <a:r>
              <a:rPr lang="vi-VN" sz="5200" b="1" dirty="0">
                <a:solidFill>
                  <a:srgbClr val="FF0000"/>
                </a:solidFill>
                <a:latin typeface="UTM Avo" panose="02040603050506020204" pitchFamily="18" charset="0"/>
              </a:rPr>
              <a:t>Chủ đề </a:t>
            </a:r>
            <a:r>
              <a:rPr lang="en-US" sz="5200" b="1" dirty="0">
                <a:solidFill>
                  <a:srgbClr val="FF0000"/>
                </a:solidFill>
                <a:latin typeface="UTM Avo" panose="02040603050506020204" pitchFamily="18" charset="0"/>
              </a:rPr>
              <a:t>7)</a:t>
            </a:r>
          </a:p>
        </p:txBody>
      </p:sp>
      <p:sp>
        <p:nvSpPr>
          <p:cNvPr id="6" name="TextBox 5">
            <a:extLst>
              <a:ext uri="{FF2B5EF4-FFF2-40B4-BE49-F238E27FC236}">
                <a16:creationId xmlns:a16="http://schemas.microsoft.com/office/drawing/2014/main" id="{BE3DA483-F844-CC8C-1944-623C27B917FD}"/>
              </a:ext>
            </a:extLst>
          </p:cNvPr>
          <p:cNvSpPr txBox="1"/>
          <p:nvPr/>
        </p:nvSpPr>
        <p:spPr>
          <a:xfrm>
            <a:off x="147782" y="1128289"/>
            <a:ext cx="12044218" cy="3174331"/>
          </a:xfrm>
          <a:prstGeom prst="rect">
            <a:avLst/>
          </a:prstGeom>
          <a:noFill/>
        </p:spPr>
        <p:txBody>
          <a:bodyPr wrap="square">
            <a:spAutoFit/>
          </a:bodyPr>
          <a:lstStyle/>
          <a:p>
            <a:pPr algn="ctr">
              <a:lnSpc>
                <a:spcPct val="130000"/>
              </a:lnSpc>
              <a:spcBef>
                <a:spcPts val="600"/>
              </a:spcBef>
            </a:pPr>
            <a:r>
              <a:rPr lang="vi-VN" sz="5200" b="1" dirty="0">
                <a:solidFill>
                  <a:srgbClr val="002060"/>
                </a:solidFill>
                <a:latin typeface="UTM Avo" panose="02040603050506020204" pitchFamily="18" charset="0"/>
              </a:rPr>
              <a:t>Chủ đề </a:t>
            </a:r>
            <a:r>
              <a:rPr lang="en-US" sz="5200" b="1" dirty="0">
                <a:solidFill>
                  <a:srgbClr val="002060"/>
                </a:solidFill>
                <a:latin typeface="UTM Avo" panose="02040603050506020204" pitchFamily="18" charset="0"/>
              </a:rPr>
              <a:t>7.</a:t>
            </a:r>
            <a:r>
              <a:rPr lang="vi-VN" sz="5200" b="1" dirty="0">
                <a:solidFill>
                  <a:srgbClr val="002060"/>
                </a:solidFill>
                <a:latin typeface="UTM Avo" panose="02040603050506020204" pitchFamily="18" charset="0"/>
              </a:rPr>
              <a:t> </a:t>
            </a:r>
            <a:endParaRPr lang="en-US" sz="5200" b="1" dirty="0">
              <a:solidFill>
                <a:srgbClr val="002060"/>
              </a:solidFill>
              <a:latin typeface="UTM Avo" panose="02040603050506020204" pitchFamily="18" charset="0"/>
            </a:endParaRPr>
          </a:p>
          <a:p>
            <a:pPr algn="ctr">
              <a:lnSpc>
                <a:spcPct val="130000"/>
              </a:lnSpc>
              <a:spcBef>
                <a:spcPts val="600"/>
              </a:spcBef>
            </a:pPr>
            <a:r>
              <a:rPr lang="vi-VN" sz="5200" b="1" dirty="0">
                <a:solidFill>
                  <a:srgbClr val="002060"/>
                </a:solidFill>
                <a:latin typeface="UTM Avo" panose="02040603050506020204" pitchFamily="18" charset="0"/>
              </a:rPr>
              <a:t>Giới thiệu về chất hữu cơ, </a:t>
            </a:r>
            <a:br>
              <a:rPr lang="vi-VN" sz="5200" b="1" dirty="0">
                <a:solidFill>
                  <a:srgbClr val="002060"/>
                </a:solidFill>
                <a:latin typeface="UTM Avo" panose="02040603050506020204" pitchFamily="18" charset="0"/>
              </a:rPr>
            </a:br>
            <a:r>
              <a:rPr lang="vi-VN" sz="5200" b="1" dirty="0">
                <a:solidFill>
                  <a:srgbClr val="002060"/>
                </a:solidFill>
                <a:latin typeface="UTM Avo" panose="02040603050506020204" pitchFamily="18" charset="0"/>
              </a:rPr>
              <a:t>hydrocarbon và nguồn nhiên liệu</a:t>
            </a:r>
            <a:endParaRPr lang="en-US" sz="5200" b="1" dirty="0">
              <a:solidFill>
                <a:srgbClr val="00206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F699A78-D3A4-74FE-3E32-E318DDFCA684}"/>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16991220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2" name="Bang cau hoi">
            <a:extLst>
              <a:ext uri="{FF2B5EF4-FFF2-40B4-BE49-F238E27FC236}">
                <a16:creationId xmlns:a16="http://schemas.microsoft.com/office/drawing/2014/main" id="{00E01C08-4445-45FA-7169-32AAD25560E3}"/>
              </a:ext>
            </a:extLst>
          </p:cNvPr>
          <p:cNvSpPr/>
          <p:nvPr/>
        </p:nvSpPr>
        <p:spPr>
          <a:xfrm>
            <a:off x="1192688" y="5241315"/>
            <a:ext cx="9757789" cy="1479734"/>
          </a:xfrm>
          <a:prstGeom prst="rect">
            <a:avLst/>
          </a:prstGeom>
          <a:solidFill>
            <a:srgbClr val="FFE9AB"/>
          </a:solidFill>
          <a:ln w="25400" cap="flat" cmpd="sng" algn="ctr">
            <a:no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Ô </a:t>
            </a:r>
            <a:r>
              <a:rPr kumimoji="0" lang="fr-FR" sz="22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số</a:t>
            </a: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1 </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(10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chữ</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cái</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Đây là một loại hợp chất hữu cơ có trong</a:t>
            </a:r>
            <a:b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b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thành phần của các loại giấm ăn. </a:t>
            </a:r>
            <a:endPar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
        <p:nvSpPr>
          <p:cNvPr id="47" name="Bang cau hoi">
            <a:extLst>
              <a:ext uri="{FF2B5EF4-FFF2-40B4-BE49-F238E27FC236}">
                <a16:creationId xmlns:a16="http://schemas.microsoft.com/office/drawing/2014/main" id="{533187BA-0F5F-F1FD-46C7-47D859B7A540}"/>
              </a:ext>
            </a:extLst>
          </p:cNvPr>
          <p:cNvSpPr/>
          <p:nvPr/>
        </p:nvSpPr>
        <p:spPr>
          <a:xfrm>
            <a:off x="1169078" y="5241317"/>
            <a:ext cx="9757789" cy="1480168"/>
          </a:xfrm>
          <a:prstGeom prst="rect">
            <a:avLst/>
          </a:prstGeom>
          <a:solidFill>
            <a:srgbClr val="FFE9AB"/>
          </a:solidFill>
          <a:ln w="25400" cap="flat" cmpd="sng" algn="ctr">
            <a:no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Ô </a:t>
            </a:r>
            <a:r>
              <a:rPr kumimoji="0" lang="fr-FR" sz="22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số</a:t>
            </a: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2 </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(3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chữ</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cái</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Đây là một loại nhiên liệu phổ biến </a:t>
            </a:r>
            <a:br>
              <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b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dùng trong đời sống. </a:t>
            </a:r>
            <a:endPar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
        <p:nvSpPr>
          <p:cNvPr id="48" name="Bang cau hoi">
            <a:extLst>
              <a:ext uri="{FF2B5EF4-FFF2-40B4-BE49-F238E27FC236}">
                <a16:creationId xmlns:a16="http://schemas.microsoft.com/office/drawing/2014/main" id="{A0ECFD13-BD65-DF33-47D9-975D2C6C98C0}"/>
              </a:ext>
            </a:extLst>
          </p:cNvPr>
          <p:cNvSpPr/>
          <p:nvPr/>
        </p:nvSpPr>
        <p:spPr>
          <a:xfrm>
            <a:off x="1217105" y="5257253"/>
            <a:ext cx="9757789" cy="1479734"/>
          </a:xfrm>
          <a:prstGeom prst="rect">
            <a:avLst/>
          </a:prstGeom>
          <a:solidFill>
            <a:srgbClr val="FFE9AB"/>
          </a:solidFill>
          <a:ln w="25400" cap="flat" cmpd="sng" algn="ctr">
            <a:no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Ô </a:t>
            </a:r>
            <a:r>
              <a:rPr kumimoji="0" lang="fr-FR" sz="22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số</a:t>
            </a: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3 </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(8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chữ</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cái</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Dẫn xuất của hydrocarbon là loại hợp chất hữu cơ mà trong thành phần phân tử, ngoài nguyên tố carbon còn có nguyên tố khác. Nguyên tố khác đó là nguyên tố nào? </a:t>
            </a:r>
            <a:endPar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
        <p:nvSpPr>
          <p:cNvPr id="49" name="Bang cau hoi">
            <a:extLst>
              <a:ext uri="{FF2B5EF4-FFF2-40B4-BE49-F238E27FC236}">
                <a16:creationId xmlns:a16="http://schemas.microsoft.com/office/drawing/2014/main" id="{D240882D-1D3E-C588-4D14-7686DB6027CC}"/>
              </a:ext>
            </a:extLst>
          </p:cNvPr>
          <p:cNvSpPr/>
          <p:nvPr/>
        </p:nvSpPr>
        <p:spPr>
          <a:xfrm>
            <a:off x="1177610" y="5257253"/>
            <a:ext cx="9757789" cy="1479734"/>
          </a:xfrm>
          <a:prstGeom prst="rect">
            <a:avLst/>
          </a:prstGeom>
          <a:solidFill>
            <a:srgbClr val="FFE9AB"/>
          </a:solidFill>
          <a:ln w="25400" cap="flat" cmpd="sng" algn="ctr">
            <a:no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Ô </a:t>
            </a:r>
            <a:r>
              <a:rPr kumimoji="0" lang="fr-FR" sz="22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số</a:t>
            </a: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4 </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(6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chữ</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cái</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Alkane có 4 nguyên tử carbon trong phân tử </a:t>
            </a:r>
            <a:br>
              <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b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gọi là gì? </a:t>
            </a:r>
            <a:endPar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
        <p:nvSpPr>
          <p:cNvPr id="50" name="Bang cau hoi">
            <a:extLst>
              <a:ext uri="{FF2B5EF4-FFF2-40B4-BE49-F238E27FC236}">
                <a16:creationId xmlns:a16="http://schemas.microsoft.com/office/drawing/2014/main" id="{A6EFE5FD-EB2C-8B13-CFF6-EE8069C76A5F}"/>
              </a:ext>
            </a:extLst>
          </p:cNvPr>
          <p:cNvSpPr/>
          <p:nvPr/>
        </p:nvSpPr>
        <p:spPr>
          <a:xfrm>
            <a:off x="1217104" y="5249285"/>
            <a:ext cx="9757789" cy="1479734"/>
          </a:xfrm>
          <a:prstGeom prst="rect">
            <a:avLst/>
          </a:prstGeom>
          <a:solidFill>
            <a:srgbClr val="FFE9AB"/>
          </a:solidFill>
          <a:ln w="25400" cap="flat" cmpd="sng" algn="ctr">
            <a:noFill/>
            <a:prstDash val="solid"/>
          </a:ln>
          <a:effectLst/>
        </p:spPr>
        <p:txBody>
          <a:bodyPr rtlCol="0" anchor="ct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Ô </a:t>
            </a:r>
            <a:r>
              <a:rPr kumimoji="0" lang="fr-FR" sz="22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số</a:t>
            </a: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5 </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(7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chữ</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cái</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Alkene có chứa liên kết đôi nên dễ dàng làm </a:t>
            </a:r>
            <a:br>
              <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br>
            <a:r>
              <a:rPr kumimoji="0" lang="vi-VN"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mất màu dung dịch nào? </a:t>
            </a:r>
            <a:endPar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
        <p:nvSpPr>
          <p:cNvPr id="51" name="Bang cau hoi">
            <a:extLst>
              <a:ext uri="{FF2B5EF4-FFF2-40B4-BE49-F238E27FC236}">
                <a16:creationId xmlns:a16="http://schemas.microsoft.com/office/drawing/2014/main" id="{D760692D-D25A-B878-6134-0FC3DDAE4D77}"/>
              </a:ext>
            </a:extLst>
          </p:cNvPr>
          <p:cNvSpPr/>
          <p:nvPr/>
        </p:nvSpPr>
        <p:spPr>
          <a:xfrm>
            <a:off x="1217105" y="5253269"/>
            <a:ext cx="9757789" cy="1479734"/>
          </a:xfrm>
          <a:prstGeom prst="rect">
            <a:avLst/>
          </a:prstGeom>
          <a:solidFill>
            <a:srgbClr val="FFE9AB"/>
          </a:solidFill>
          <a:ln w="25400" cap="flat" cmpd="sng" algn="ctr">
            <a:noFill/>
            <a:prstDash val="solid"/>
          </a:ln>
          <a:effectLst/>
        </p:spPr>
        <p:txBody>
          <a:bodyPr rtlCol="0" anchor="ctr"/>
          <a:lstStyle/>
          <a:p>
            <a:pPr marL="0" marR="0" lvl="0" indent="0" algn="just" defTabSz="609630" eaLnBrk="1" fontAlgn="auto" latinLnBrk="0" hangingPunct="1">
              <a:lnSpc>
                <a:spcPct val="150000"/>
              </a:lnSpc>
              <a:spcBef>
                <a:spcPts val="0"/>
              </a:spcBef>
              <a:spcAft>
                <a:spcPts val="0"/>
              </a:spcAft>
              <a:buClrTx/>
              <a:buSzTx/>
              <a:buFontTx/>
              <a:buNone/>
              <a:tabLst/>
              <a:defRPr/>
            </a:pP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Ô </a:t>
            </a:r>
            <a:r>
              <a:rPr kumimoji="0" lang="fr-FR" sz="2200" b="1"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số</a:t>
            </a:r>
            <a:r>
              <a:rPr kumimoji="0" lang="fr-FR" sz="22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1" i="0" u="none" strike="noStrike" kern="0" cap="none" spc="0" normalizeH="0" baseline="0" noProof="0">
                <a:ln>
                  <a:noFill/>
                </a:ln>
                <a:solidFill>
                  <a:srgbClr val="000000"/>
                </a:solidFill>
                <a:effectLst/>
                <a:uLnTx/>
                <a:uFillTx/>
                <a:latin typeface="UTM Avo" panose="02040603050506020204" pitchFamily="18"/>
                <a:cs typeface="Arial" panose="020B0604020202020204" pitchFamily="34" charset="0"/>
              </a:rPr>
              <a:t>6 </a:t>
            </a:r>
            <a:r>
              <a:rPr kumimoji="0" lang="fr-FR" sz="2200" b="0" i="0" u="none" strike="noStrike" kern="0" cap="none" spc="0" normalizeH="0" baseline="0" noProof="0">
                <a:ln>
                  <a:noFill/>
                </a:ln>
                <a:solidFill>
                  <a:srgbClr val="000000"/>
                </a:solidFill>
                <a:effectLst/>
                <a:uLnTx/>
                <a:uFillTx/>
                <a:latin typeface="UTM Avo" panose="02040603050506020204" pitchFamily="18"/>
                <a:cs typeface="Arial" panose="020B0604020202020204" pitchFamily="34" charset="0"/>
              </a:rPr>
              <a:t>(9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chữ</a:t>
            </a:r>
            <a:r>
              <a:rPr kumimoji="0" lang="fr-FR"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a:t>
            </a:r>
            <a:r>
              <a:rPr kumimoji="0" lang="fr-FR" sz="2200" b="0" i="0" u="none" strike="noStrike" kern="0" cap="none" spc="0" normalizeH="0" baseline="0" noProof="0" dirty="0" err="1">
                <a:ln>
                  <a:noFill/>
                </a:ln>
                <a:solidFill>
                  <a:srgbClr val="000000"/>
                </a:solidFill>
                <a:effectLst/>
                <a:uLnTx/>
                <a:uFillTx/>
                <a:latin typeface="UTM Avo" panose="02040603050506020204" pitchFamily="18"/>
                <a:cs typeface="Arial" panose="020B0604020202020204" pitchFamily="34" charset="0"/>
              </a:rPr>
              <a:t>cái</a:t>
            </a:r>
            <a:r>
              <a:rPr kumimoji="0" lang="fr-FR" sz="2200" b="0" i="0" u="none" strike="noStrike" kern="0" cap="none" spc="0" normalizeH="0" baseline="0" noProof="0">
                <a:ln>
                  <a:noFill/>
                </a:ln>
                <a:solidFill>
                  <a:srgbClr val="000000"/>
                </a:solidFill>
                <a:effectLst/>
                <a:uLnTx/>
                <a:uFillTx/>
                <a:latin typeface="UTM Avo" panose="02040603050506020204" pitchFamily="18"/>
                <a:cs typeface="Arial" panose="020B0604020202020204" pitchFamily="34" charset="0"/>
              </a:rPr>
              <a:t>): </a:t>
            </a:r>
            <a:r>
              <a:rPr kumimoji="0" lang="vi-VN" sz="2200" b="0" i="0" u="none" strike="noStrike" kern="0" cap="none" spc="0" normalizeH="0" baseline="0" noProof="0">
                <a:ln>
                  <a:noFill/>
                </a:ln>
                <a:solidFill>
                  <a:srgbClr val="000000"/>
                </a:solidFill>
                <a:effectLst/>
                <a:uLnTx/>
                <a:uFillTx/>
                <a:latin typeface="UTM Avo" panose="02040603050506020204" pitchFamily="18"/>
                <a:cs typeface="Arial" panose="020B0604020202020204" pitchFamily="34" charset="0"/>
              </a:rPr>
              <a:t>Trong phân tử alkane chỉ chứa loại liên kết nào?</a:t>
            </a:r>
            <a:endParaRPr kumimoji="0" lang="en-US" sz="22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graphicFrame>
        <p:nvGraphicFramePr>
          <p:cNvPr id="27" name="Table 16">
            <a:extLst>
              <a:ext uri="{FF2B5EF4-FFF2-40B4-BE49-F238E27FC236}">
                <a16:creationId xmlns:a16="http://schemas.microsoft.com/office/drawing/2014/main" id="{0B5B1E9D-5591-E890-586D-FC27320F2CD8}"/>
              </a:ext>
            </a:extLst>
          </p:cNvPr>
          <p:cNvGraphicFramePr>
            <a:graphicFrameLocks noGrp="1"/>
          </p:cNvGraphicFramePr>
          <p:nvPr>
            <p:extLst>
              <p:ext uri="{D42A27DB-BD31-4B8C-83A1-F6EECF244321}">
                <p14:modId xmlns:p14="http://schemas.microsoft.com/office/powerpoint/2010/main" val="3611866645"/>
              </p:ext>
            </p:extLst>
          </p:nvPr>
        </p:nvGraphicFramePr>
        <p:xfrm>
          <a:off x="4978628" y="1742389"/>
          <a:ext cx="6244070" cy="564291"/>
        </p:xfrm>
        <a:graphic>
          <a:graphicData uri="http://schemas.openxmlformats.org/drawingml/2006/table">
            <a:tbl>
              <a:tblPr firstRow="1" bandRow="1"/>
              <a:tblGrid>
                <a:gridCol w="624407">
                  <a:extLst>
                    <a:ext uri="{9D8B030D-6E8A-4147-A177-3AD203B41FA5}">
                      <a16:colId xmlns:a16="http://schemas.microsoft.com/office/drawing/2014/main" val="487117637"/>
                    </a:ext>
                  </a:extLst>
                </a:gridCol>
                <a:gridCol w="624407">
                  <a:extLst>
                    <a:ext uri="{9D8B030D-6E8A-4147-A177-3AD203B41FA5}">
                      <a16:colId xmlns:a16="http://schemas.microsoft.com/office/drawing/2014/main" val="3408972639"/>
                    </a:ext>
                  </a:extLst>
                </a:gridCol>
                <a:gridCol w="624407">
                  <a:extLst>
                    <a:ext uri="{9D8B030D-6E8A-4147-A177-3AD203B41FA5}">
                      <a16:colId xmlns:a16="http://schemas.microsoft.com/office/drawing/2014/main" val="3810928130"/>
                    </a:ext>
                  </a:extLst>
                </a:gridCol>
                <a:gridCol w="624407">
                  <a:extLst>
                    <a:ext uri="{9D8B030D-6E8A-4147-A177-3AD203B41FA5}">
                      <a16:colId xmlns:a16="http://schemas.microsoft.com/office/drawing/2014/main" val="675794541"/>
                    </a:ext>
                  </a:extLst>
                </a:gridCol>
                <a:gridCol w="624407">
                  <a:extLst>
                    <a:ext uri="{9D8B030D-6E8A-4147-A177-3AD203B41FA5}">
                      <a16:colId xmlns:a16="http://schemas.microsoft.com/office/drawing/2014/main" val="2775346704"/>
                    </a:ext>
                  </a:extLst>
                </a:gridCol>
                <a:gridCol w="624407">
                  <a:extLst>
                    <a:ext uri="{9D8B030D-6E8A-4147-A177-3AD203B41FA5}">
                      <a16:colId xmlns:a16="http://schemas.microsoft.com/office/drawing/2014/main" val="192165018"/>
                    </a:ext>
                  </a:extLst>
                </a:gridCol>
                <a:gridCol w="624407">
                  <a:extLst>
                    <a:ext uri="{9D8B030D-6E8A-4147-A177-3AD203B41FA5}">
                      <a16:colId xmlns:a16="http://schemas.microsoft.com/office/drawing/2014/main" val="3190569927"/>
                    </a:ext>
                  </a:extLst>
                </a:gridCol>
                <a:gridCol w="624407">
                  <a:extLst>
                    <a:ext uri="{9D8B030D-6E8A-4147-A177-3AD203B41FA5}">
                      <a16:colId xmlns:a16="http://schemas.microsoft.com/office/drawing/2014/main" val="971731272"/>
                    </a:ext>
                  </a:extLst>
                </a:gridCol>
                <a:gridCol w="624407">
                  <a:extLst>
                    <a:ext uri="{9D8B030D-6E8A-4147-A177-3AD203B41FA5}">
                      <a16:colId xmlns:a16="http://schemas.microsoft.com/office/drawing/2014/main" val="3773906791"/>
                    </a:ext>
                  </a:extLst>
                </a:gridCol>
                <a:gridCol w="624407">
                  <a:extLst>
                    <a:ext uri="{9D8B030D-6E8A-4147-A177-3AD203B41FA5}">
                      <a16:colId xmlns:a16="http://schemas.microsoft.com/office/drawing/2014/main" val="302599779"/>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solidFill>
                            <a:schemeClr val="tx1"/>
                          </a:solidFill>
                          <a:latin typeface="UTM Avo" panose="02040603050506020204" pitchFamily="18"/>
                          <a:cs typeface="Arial" panose="020B0604020202020204" pitchFamily="34" charset="0"/>
                        </a:rPr>
                        <a:t>A</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solidFill>
                            <a:schemeClr val="tx1"/>
                          </a:solidFill>
                          <a:latin typeface="UTM Avo" panose="02040603050506020204" pitchFamily="18"/>
                          <a:cs typeface="Arial" panose="020B0604020202020204" pitchFamily="34" charset="0"/>
                        </a:rPr>
                        <a:t>C</a:t>
                      </a:r>
                      <a:endParaRPr lang="en-US" sz="2700" dirty="0">
                        <a:solidFill>
                          <a:schemeClr val="tx1"/>
                        </a:solidFill>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solidFill>
                            <a:schemeClr val="tx1"/>
                          </a:solidFill>
                          <a:latin typeface="UTM Avo" panose="02040603050506020204" pitchFamily="18"/>
                          <a:cs typeface="Arial" panose="020B0604020202020204" pitchFamily="34" charset="0"/>
                        </a:rPr>
                        <a:t>E</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solidFill>
                            <a:schemeClr val="tx1"/>
                          </a:solidFill>
                          <a:latin typeface="UTM Avo" panose="02040603050506020204" pitchFamily="18"/>
                          <a:cs typeface="Arial" panose="020B0604020202020204" pitchFamily="34" charset="0"/>
                        </a:rPr>
                        <a:t>T</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solidFill>
                            <a:schemeClr val="tx1"/>
                          </a:solidFill>
                          <a:latin typeface="UTM Avo" panose="02040603050506020204" pitchFamily="18"/>
                          <a:cs typeface="Arial" panose="020B0604020202020204" pitchFamily="34" charset="0"/>
                        </a:rPr>
                        <a:t>I</a:t>
                      </a:r>
                      <a:endParaRPr lang="en-US" sz="2700" dirty="0">
                        <a:solidFill>
                          <a:schemeClr val="tx1"/>
                        </a:solidFill>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solidFill>
                            <a:schemeClr val="tx1"/>
                          </a:solidFill>
                          <a:latin typeface="UTM Avo" panose="02040603050506020204" pitchFamily="18"/>
                          <a:cs typeface="Arial" panose="020B0604020202020204" pitchFamily="34" charset="0"/>
                        </a:rPr>
                        <a:t>C</a:t>
                      </a:r>
                      <a:endParaRPr lang="en-US" sz="2700" dirty="0">
                        <a:solidFill>
                          <a:schemeClr val="tx1"/>
                        </a:solidFill>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solidFill>
                            <a:schemeClr val="tx1"/>
                          </a:solidFill>
                          <a:latin typeface="UTM Avo" panose="02040603050506020204" pitchFamily="18"/>
                          <a:cs typeface="Arial" panose="020B0604020202020204" pitchFamily="34" charset="0"/>
                        </a:rPr>
                        <a:t>A</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solidFill>
                            <a:schemeClr val="tx1"/>
                          </a:solidFill>
                          <a:latin typeface="UTM Avo" panose="02040603050506020204" pitchFamily="18"/>
                          <a:cs typeface="Arial" panose="020B0604020202020204" pitchFamily="34" charset="0"/>
                        </a:rPr>
                        <a:t>C</a:t>
                      </a:r>
                      <a:endParaRPr lang="en-US" sz="2700" dirty="0">
                        <a:solidFill>
                          <a:schemeClr val="tx1"/>
                        </a:solidFill>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solidFill>
                            <a:schemeClr val="tx1"/>
                          </a:solidFill>
                          <a:latin typeface="UTM Avo" panose="02040603050506020204" pitchFamily="18"/>
                          <a:cs typeface="Arial" panose="020B0604020202020204" pitchFamily="34" charset="0"/>
                        </a:rPr>
                        <a:t>I</a:t>
                      </a:r>
                      <a:endParaRPr lang="en-US" sz="2700" dirty="0">
                        <a:solidFill>
                          <a:schemeClr val="tx1"/>
                        </a:solidFill>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solidFill>
                            <a:schemeClr val="tx1"/>
                          </a:solidFill>
                          <a:latin typeface="UTM Avo" panose="02040603050506020204" pitchFamily="18"/>
                          <a:cs typeface="Arial" panose="020B0604020202020204" pitchFamily="34" charset="0"/>
                        </a:rPr>
                        <a:t>D</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832314417"/>
                  </a:ext>
                </a:extLst>
              </a:tr>
            </a:tbl>
          </a:graphicData>
        </a:graphic>
      </p:graphicFrame>
      <p:graphicFrame>
        <p:nvGraphicFramePr>
          <p:cNvPr id="28" name="Table 27">
            <a:extLst>
              <a:ext uri="{FF2B5EF4-FFF2-40B4-BE49-F238E27FC236}">
                <a16:creationId xmlns:a16="http://schemas.microsoft.com/office/drawing/2014/main" id="{70F32CE1-4A43-212D-370E-EAF68E09A7B9}"/>
              </a:ext>
            </a:extLst>
          </p:cNvPr>
          <p:cNvGraphicFramePr>
            <a:graphicFrameLocks noGrp="1"/>
          </p:cNvGraphicFramePr>
          <p:nvPr>
            <p:extLst>
              <p:ext uri="{D42A27DB-BD31-4B8C-83A1-F6EECF244321}">
                <p14:modId xmlns:p14="http://schemas.microsoft.com/office/powerpoint/2010/main" val="2003926011"/>
              </p:ext>
            </p:extLst>
          </p:nvPr>
        </p:nvGraphicFramePr>
        <p:xfrm>
          <a:off x="4976204" y="2310664"/>
          <a:ext cx="1872255" cy="564291"/>
        </p:xfrm>
        <a:graphic>
          <a:graphicData uri="http://schemas.openxmlformats.org/drawingml/2006/table">
            <a:tbl>
              <a:tblPr firstRow="1" bandRow="1"/>
              <a:tblGrid>
                <a:gridCol w="624085">
                  <a:extLst>
                    <a:ext uri="{9D8B030D-6E8A-4147-A177-3AD203B41FA5}">
                      <a16:colId xmlns:a16="http://schemas.microsoft.com/office/drawing/2014/main" val="487117637"/>
                    </a:ext>
                  </a:extLst>
                </a:gridCol>
                <a:gridCol w="624085">
                  <a:extLst>
                    <a:ext uri="{9D8B030D-6E8A-4147-A177-3AD203B41FA5}">
                      <a16:colId xmlns:a16="http://schemas.microsoft.com/office/drawing/2014/main" val="3408972639"/>
                    </a:ext>
                  </a:extLst>
                </a:gridCol>
                <a:gridCol w="624085">
                  <a:extLst>
                    <a:ext uri="{9D8B030D-6E8A-4147-A177-3AD203B41FA5}">
                      <a16:colId xmlns:a16="http://schemas.microsoft.com/office/drawing/2014/main" val="3810928130"/>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G</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A</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S</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832314417"/>
                  </a:ext>
                </a:extLst>
              </a:tr>
            </a:tbl>
          </a:graphicData>
        </a:graphic>
      </p:graphicFrame>
      <p:graphicFrame>
        <p:nvGraphicFramePr>
          <p:cNvPr id="29" name="Table 16">
            <a:extLst>
              <a:ext uri="{FF2B5EF4-FFF2-40B4-BE49-F238E27FC236}">
                <a16:creationId xmlns:a16="http://schemas.microsoft.com/office/drawing/2014/main" id="{D2F0A66F-F730-7A71-26EA-BAC1D804F540}"/>
              </a:ext>
            </a:extLst>
          </p:cNvPr>
          <p:cNvGraphicFramePr>
            <a:graphicFrameLocks noGrp="1"/>
          </p:cNvGraphicFramePr>
          <p:nvPr>
            <p:extLst>
              <p:ext uri="{D42A27DB-BD31-4B8C-83A1-F6EECF244321}">
                <p14:modId xmlns:p14="http://schemas.microsoft.com/office/powerpoint/2010/main" val="1336518577"/>
              </p:ext>
            </p:extLst>
          </p:nvPr>
        </p:nvGraphicFramePr>
        <p:xfrm>
          <a:off x="3730253" y="2867124"/>
          <a:ext cx="4995176" cy="564291"/>
        </p:xfrm>
        <a:graphic>
          <a:graphicData uri="http://schemas.openxmlformats.org/drawingml/2006/table">
            <a:tbl>
              <a:tblPr firstRow="1" bandRow="1"/>
              <a:tblGrid>
                <a:gridCol w="624397">
                  <a:extLst>
                    <a:ext uri="{9D8B030D-6E8A-4147-A177-3AD203B41FA5}">
                      <a16:colId xmlns:a16="http://schemas.microsoft.com/office/drawing/2014/main" val="487117637"/>
                    </a:ext>
                  </a:extLst>
                </a:gridCol>
                <a:gridCol w="624397">
                  <a:extLst>
                    <a:ext uri="{9D8B030D-6E8A-4147-A177-3AD203B41FA5}">
                      <a16:colId xmlns:a16="http://schemas.microsoft.com/office/drawing/2014/main" val="3408972639"/>
                    </a:ext>
                  </a:extLst>
                </a:gridCol>
                <a:gridCol w="624397">
                  <a:extLst>
                    <a:ext uri="{9D8B030D-6E8A-4147-A177-3AD203B41FA5}">
                      <a16:colId xmlns:a16="http://schemas.microsoft.com/office/drawing/2014/main" val="3810928130"/>
                    </a:ext>
                  </a:extLst>
                </a:gridCol>
                <a:gridCol w="624397">
                  <a:extLst>
                    <a:ext uri="{9D8B030D-6E8A-4147-A177-3AD203B41FA5}">
                      <a16:colId xmlns:a16="http://schemas.microsoft.com/office/drawing/2014/main" val="675794541"/>
                    </a:ext>
                  </a:extLst>
                </a:gridCol>
                <a:gridCol w="624397">
                  <a:extLst>
                    <a:ext uri="{9D8B030D-6E8A-4147-A177-3AD203B41FA5}">
                      <a16:colId xmlns:a16="http://schemas.microsoft.com/office/drawing/2014/main" val="2775346704"/>
                    </a:ext>
                  </a:extLst>
                </a:gridCol>
                <a:gridCol w="624397">
                  <a:extLst>
                    <a:ext uri="{9D8B030D-6E8A-4147-A177-3AD203B41FA5}">
                      <a16:colId xmlns:a16="http://schemas.microsoft.com/office/drawing/2014/main" val="192165018"/>
                    </a:ext>
                  </a:extLst>
                </a:gridCol>
                <a:gridCol w="624397">
                  <a:extLst>
                    <a:ext uri="{9D8B030D-6E8A-4147-A177-3AD203B41FA5}">
                      <a16:colId xmlns:a16="http://schemas.microsoft.com/office/drawing/2014/main" val="2014789512"/>
                    </a:ext>
                  </a:extLst>
                </a:gridCol>
                <a:gridCol w="624397">
                  <a:extLst>
                    <a:ext uri="{9D8B030D-6E8A-4147-A177-3AD203B41FA5}">
                      <a16:colId xmlns:a16="http://schemas.microsoft.com/office/drawing/2014/main" val="51730515"/>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C</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H</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L</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O</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R</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I</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N</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E</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832314417"/>
                  </a:ext>
                </a:extLst>
              </a:tr>
            </a:tbl>
          </a:graphicData>
        </a:graphic>
      </p:graphicFrame>
      <p:graphicFrame>
        <p:nvGraphicFramePr>
          <p:cNvPr id="30" name="Table 22">
            <a:extLst>
              <a:ext uri="{FF2B5EF4-FFF2-40B4-BE49-F238E27FC236}">
                <a16:creationId xmlns:a16="http://schemas.microsoft.com/office/drawing/2014/main" id="{8595EA6D-3C88-D90A-2D6B-1C6106F1011C}"/>
              </a:ext>
            </a:extLst>
          </p:cNvPr>
          <p:cNvGraphicFramePr>
            <a:graphicFrameLocks noGrp="1"/>
          </p:cNvGraphicFramePr>
          <p:nvPr>
            <p:extLst>
              <p:ext uri="{D42A27DB-BD31-4B8C-83A1-F6EECF244321}">
                <p14:modId xmlns:p14="http://schemas.microsoft.com/office/powerpoint/2010/main" val="1449021486"/>
              </p:ext>
            </p:extLst>
          </p:nvPr>
        </p:nvGraphicFramePr>
        <p:xfrm>
          <a:off x="5596392" y="3431381"/>
          <a:ext cx="3744684" cy="564291"/>
        </p:xfrm>
        <a:graphic>
          <a:graphicData uri="http://schemas.openxmlformats.org/drawingml/2006/table">
            <a:tbl>
              <a:tblPr firstRow="1" bandRow="1"/>
              <a:tblGrid>
                <a:gridCol w="624114">
                  <a:extLst>
                    <a:ext uri="{9D8B030D-6E8A-4147-A177-3AD203B41FA5}">
                      <a16:colId xmlns:a16="http://schemas.microsoft.com/office/drawing/2014/main" val="3063603501"/>
                    </a:ext>
                  </a:extLst>
                </a:gridCol>
                <a:gridCol w="624114">
                  <a:extLst>
                    <a:ext uri="{9D8B030D-6E8A-4147-A177-3AD203B41FA5}">
                      <a16:colId xmlns:a16="http://schemas.microsoft.com/office/drawing/2014/main" val="3117644548"/>
                    </a:ext>
                  </a:extLst>
                </a:gridCol>
                <a:gridCol w="624114">
                  <a:extLst>
                    <a:ext uri="{9D8B030D-6E8A-4147-A177-3AD203B41FA5}">
                      <a16:colId xmlns:a16="http://schemas.microsoft.com/office/drawing/2014/main" val="3133720022"/>
                    </a:ext>
                  </a:extLst>
                </a:gridCol>
                <a:gridCol w="624114">
                  <a:extLst>
                    <a:ext uri="{9D8B030D-6E8A-4147-A177-3AD203B41FA5}">
                      <a16:colId xmlns:a16="http://schemas.microsoft.com/office/drawing/2014/main" val="1410975001"/>
                    </a:ext>
                  </a:extLst>
                </a:gridCol>
                <a:gridCol w="624114">
                  <a:extLst>
                    <a:ext uri="{9D8B030D-6E8A-4147-A177-3AD203B41FA5}">
                      <a16:colId xmlns:a16="http://schemas.microsoft.com/office/drawing/2014/main" val="3061223097"/>
                    </a:ext>
                  </a:extLst>
                </a:gridCol>
                <a:gridCol w="624114">
                  <a:extLst>
                    <a:ext uri="{9D8B030D-6E8A-4147-A177-3AD203B41FA5}">
                      <a16:colId xmlns:a16="http://schemas.microsoft.com/office/drawing/2014/main" val="2055937305"/>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B</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U</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T</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A</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N</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E</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75597678"/>
                  </a:ext>
                </a:extLst>
              </a:tr>
            </a:tbl>
          </a:graphicData>
        </a:graphic>
      </p:graphicFrame>
      <p:sp>
        <p:nvSpPr>
          <p:cNvPr id="31" name="So 1">
            <a:extLst>
              <a:ext uri="{FF2B5EF4-FFF2-40B4-BE49-F238E27FC236}">
                <a16:creationId xmlns:a16="http://schemas.microsoft.com/office/drawing/2014/main" id="{4E31B069-AEED-5988-23CA-0EDFD587F32C}"/>
              </a:ext>
            </a:extLst>
          </p:cNvPr>
          <p:cNvSpPr/>
          <p:nvPr/>
        </p:nvSpPr>
        <p:spPr>
          <a:xfrm>
            <a:off x="4268885" y="1749186"/>
            <a:ext cx="447223" cy="455081"/>
          </a:xfrm>
          <a:prstGeom prst="flowChartConnector">
            <a:avLst/>
          </a:prstGeom>
          <a:solidFill>
            <a:schemeClr val="accent1">
              <a:lumMod val="40000"/>
              <a:lumOff val="60000"/>
            </a:schemeClr>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1</a:t>
            </a:r>
          </a:p>
        </p:txBody>
      </p:sp>
      <p:sp>
        <p:nvSpPr>
          <p:cNvPr id="33" name="So 2">
            <a:extLst>
              <a:ext uri="{FF2B5EF4-FFF2-40B4-BE49-F238E27FC236}">
                <a16:creationId xmlns:a16="http://schemas.microsoft.com/office/drawing/2014/main" id="{3A076B3D-2433-C629-17BD-E8B26CFFE4BD}"/>
              </a:ext>
            </a:extLst>
          </p:cNvPr>
          <p:cNvSpPr/>
          <p:nvPr/>
        </p:nvSpPr>
        <p:spPr>
          <a:xfrm>
            <a:off x="4268885" y="2306956"/>
            <a:ext cx="447223" cy="455081"/>
          </a:xfrm>
          <a:prstGeom prst="flowChartConnector">
            <a:avLst/>
          </a:prstGeom>
          <a:solidFill>
            <a:schemeClr val="accent1">
              <a:lumMod val="40000"/>
              <a:lumOff val="60000"/>
            </a:schemeClr>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2</a:t>
            </a:r>
          </a:p>
        </p:txBody>
      </p:sp>
      <p:sp>
        <p:nvSpPr>
          <p:cNvPr id="34" name="So 3">
            <a:extLst>
              <a:ext uri="{FF2B5EF4-FFF2-40B4-BE49-F238E27FC236}">
                <a16:creationId xmlns:a16="http://schemas.microsoft.com/office/drawing/2014/main" id="{FC201D15-FD87-B9E3-1738-2507352DA6C5}"/>
              </a:ext>
            </a:extLst>
          </p:cNvPr>
          <p:cNvSpPr/>
          <p:nvPr/>
        </p:nvSpPr>
        <p:spPr>
          <a:xfrm>
            <a:off x="3022934" y="2915493"/>
            <a:ext cx="447223" cy="455081"/>
          </a:xfrm>
          <a:prstGeom prst="flowChartConnector">
            <a:avLst/>
          </a:prstGeom>
          <a:solidFill>
            <a:schemeClr val="accent1">
              <a:lumMod val="40000"/>
              <a:lumOff val="60000"/>
            </a:schemeClr>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3</a:t>
            </a:r>
          </a:p>
        </p:txBody>
      </p:sp>
      <p:sp>
        <p:nvSpPr>
          <p:cNvPr id="35" name="So 4">
            <a:extLst>
              <a:ext uri="{FF2B5EF4-FFF2-40B4-BE49-F238E27FC236}">
                <a16:creationId xmlns:a16="http://schemas.microsoft.com/office/drawing/2014/main" id="{C882A4BC-27DC-559D-D60F-446D32397287}"/>
              </a:ext>
            </a:extLst>
          </p:cNvPr>
          <p:cNvSpPr/>
          <p:nvPr/>
        </p:nvSpPr>
        <p:spPr>
          <a:xfrm>
            <a:off x="4991080" y="3492047"/>
            <a:ext cx="447223" cy="455081"/>
          </a:xfrm>
          <a:prstGeom prst="flowChartConnector">
            <a:avLst/>
          </a:prstGeom>
          <a:solidFill>
            <a:schemeClr val="accent1">
              <a:lumMod val="40000"/>
              <a:lumOff val="60000"/>
            </a:schemeClr>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4</a:t>
            </a:r>
          </a:p>
        </p:txBody>
      </p:sp>
      <p:graphicFrame>
        <p:nvGraphicFramePr>
          <p:cNvPr id="36" name="Table 16">
            <a:extLst>
              <a:ext uri="{FF2B5EF4-FFF2-40B4-BE49-F238E27FC236}">
                <a16:creationId xmlns:a16="http://schemas.microsoft.com/office/drawing/2014/main" id="{DF645FA2-6284-ED50-DA3D-17DC18533DDF}"/>
              </a:ext>
            </a:extLst>
          </p:cNvPr>
          <p:cNvGraphicFramePr>
            <a:graphicFrameLocks noGrp="1"/>
          </p:cNvGraphicFramePr>
          <p:nvPr>
            <p:extLst>
              <p:ext uri="{D42A27DB-BD31-4B8C-83A1-F6EECF244321}">
                <p14:modId xmlns:p14="http://schemas.microsoft.com/office/powerpoint/2010/main" val="1474602551"/>
              </p:ext>
            </p:extLst>
          </p:nvPr>
        </p:nvGraphicFramePr>
        <p:xfrm>
          <a:off x="4977347" y="1737599"/>
          <a:ext cx="6246500" cy="564291"/>
        </p:xfrm>
        <a:graphic>
          <a:graphicData uri="http://schemas.openxmlformats.org/drawingml/2006/table">
            <a:tbl>
              <a:tblPr firstRow="1" bandRow="1"/>
              <a:tblGrid>
                <a:gridCol w="624650">
                  <a:extLst>
                    <a:ext uri="{9D8B030D-6E8A-4147-A177-3AD203B41FA5}">
                      <a16:colId xmlns:a16="http://schemas.microsoft.com/office/drawing/2014/main" val="487117637"/>
                    </a:ext>
                  </a:extLst>
                </a:gridCol>
                <a:gridCol w="624650">
                  <a:extLst>
                    <a:ext uri="{9D8B030D-6E8A-4147-A177-3AD203B41FA5}">
                      <a16:colId xmlns:a16="http://schemas.microsoft.com/office/drawing/2014/main" val="3408972639"/>
                    </a:ext>
                  </a:extLst>
                </a:gridCol>
                <a:gridCol w="624650">
                  <a:extLst>
                    <a:ext uri="{9D8B030D-6E8A-4147-A177-3AD203B41FA5}">
                      <a16:colId xmlns:a16="http://schemas.microsoft.com/office/drawing/2014/main" val="1416957292"/>
                    </a:ext>
                  </a:extLst>
                </a:gridCol>
                <a:gridCol w="624650">
                  <a:extLst>
                    <a:ext uri="{9D8B030D-6E8A-4147-A177-3AD203B41FA5}">
                      <a16:colId xmlns:a16="http://schemas.microsoft.com/office/drawing/2014/main" val="2069476899"/>
                    </a:ext>
                  </a:extLst>
                </a:gridCol>
                <a:gridCol w="624650">
                  <a:extLst>
                    <a:ext uri="{9D8B030D-6E8A-4147-A177-3AD203B41FA5}">
                      <a16:colId xmlns:a16="http://schemas.microsoft.com/office/drawing/2014/main" val="3810928130"/>
                    </a:ext>
                  </a:extLst>
                </a:gridCol>
                <a:gridCol w="624650">
                  <a:extLst>
                    <a:ext uri="{9D8B030D-6E8A-4147-A177-3AD203B41FA5}">
                      <a16:colId xmlns:a16="http://schemas.microsoft.com/office/drawing/2014/main" val="675794541"/>
                    </a:ext>
                  </a:extLst>
                </a:gridCol>
                <a:gridCol w="624650">
                  <a:extLst>
                    <a:ext uri="{9D8B030D-6E8A-4147-A177-3AD203B41FA5}">
                      <a16:colId xmlns:a16="http://schemas.microsoft.com/office/drawing/2014/main" val="2775346704"/>
                    </a:ext>
                  </a:extLst>
                </a:gridCol>
                <a:gridCol w="624650">
                  <a:extLst>
                    <a:ext uri="{9D8B030D-6E8A-4147-A177-3AD203B41FA5}">
                      <a16:colId xmlns:a16="http://schemas.microsoft.com/office/drawing/2014/main" val="192165018"/>
                    </a:ext>
                  </a:extLst>
                </a:gridCol>
                <a:gridCol w="624650">
                  <a:extLst>
                    <a:ext uri="{9D8B030D-6E8A-4147-A177-3AD203B41FA5}">
                      <a16:colId xmlns:a16="http://schemas.microsoft.com/office/drawing/2014/main" val="3190569927"/>
                    </a:ext>
                  </a:extLst>
                </a:gridCol>
                <a:gridCol w="624650">
                  <a:extLst>
                    <a:ext uri="{9D8B030D-6E8A-4147-A177-3AD203B41FA5}">
                      <a16:colId xmlns:a16="http://schemas.microsoft.com/office/drawing/2014/main" val="971731272"/>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832314417"/>
                  </a:ext>
                </a:extLst>
              </a:tr>
            </a:tbl>
          </a:graphicData>
        </a:graphic>
      </p:graphicFrame>
      <p:graphicFrame>
        <p:nvGraphicFramePr>
          <p:cNvPr id="37" name="Table 36">
            <a:extLst>
              <a:ext uri="{FF2B5EF4-FFF2-40B4-BE49-F238E27FC236}">
                <a16:creationId xmlns:a16="http://schemas.microsoft.com/office/drawing/2014/main" id="{DFFAC865-C569-4B86-51B5-8DAFC47F72CF}"/>
              </a:ext>
            </a:extLst>
          </p:cNvPr>
          <p:cNvGraphicFramePr>
            <a:graphicFrameLocks noGrp="1"/>
          </p:cNvGraphicFramePr>
          <p:nvPr>
            <p:extLst>
              <p:ext uri="{D42A27DB-BD31-4B8C-83A1-F6EECF244321}">
                <p14:modId xmlns:p14="http://schemas.microsoft.com/office/powerpoint/2010/main" val="1650869703"/>
              </p:ext>
            </p:extLst>
          </p:nvPr>
        </p:nvGraphicFramePr>
        <p:xfrm>
          <a:off x="4979097" y="2306291"/>
          <a:ext cx="1872342" cy="564291"/>
        </p:xfrm>
        <a:graphic>
          <a:graphicData uri="http://schemas.openxmlformats.org/drawingml/2006/table">
            <a:tbl>
              <a:tblPr firstRow="1" bandRow="1"/>
              <a:tblGrid>
                <a:gridCol w="624114">
                  <a:extLst>
                    <a:ext uri="{9D8B030D-6E8A-4147-A177-3AD203B41FA5}">
                      <a16:colId xmlns:a16="http://schemas.microsoft.com/office/drawing/2014/main" val="487117637"/>
                    </a:ext>
                  </a:extLst>
                </a:gridCol>
                <a:gridCol w="624114">
                  <a:extLst>
                    <a:ext uri="{9D8B030D-6E8A-4147-A177-3AD203B41FA5}">
                      <a16:colId xmlns:a16="http://schemas.microsoft.com/office/drawing/2014/main" val="3408972639"/>
                    </a:ext>
                  </a:extLst>
                </a:gridCol>
                <a:gridCol w="624114">
                  <a:extLst>
                    <a:ext uri="{9D8B030D-6E8A-4147-A177-3AD203B41FA5}">
                      <a16:colId xmlns:a16="http://schemas.microsoft.com/office/drawing/2014/main" val="3810928130"/>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800" dirty="0">
                        <a:solidFill>
                          <a:schemeClr val="tx1"/>
                        </a:solidFill>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832314417"/>
                  </a:ext>
                </a:extLst>
              </a:tr>
            </a:tbl>
          </a:graphicData>
        </a:graphic>
      </p:graphicFrame>
      <p:graphicFrame>
        <p:nvGraphicFramePr>
          <p:cNvPr id="38" name="Table 37">
            <a:extLst>
              <a:ext uri="{FF2B5EF4-FFF2-40B4-BE49-F238E27FC236}">
                <a16:creationId xmlns:a16="http://schemas.microsoft.com/office/drawing/2014/main" id="{E38D0C8C-6BB5-33B9-96E9-98ED8CD72D30}"/>
              </a:ext>
            </a:extLst>
          </p:cNvPr>
          <p:cNvGraphicFramePr>
            <a:graphicFrameLocks noGrp="1"/>
          </p:cNvGraphicFramePr>
          <p:nvPr>
            <p:extLst>
              <p:ext uri="{D42A27DB-BD31-4B8C-83A1-F6EECF244321}">
                <p14:modId xmlns:p14="http://schemas.microsoft.com/office/powerpoint/2010/main" val="2304273155"/>
              </p:ext>
            </p:extLst>
          </p:nvPr>
        </p:nvGraphicFramePr>
        <p:xfrm>
          <a:off x="3725144" y="2865233"/>
          <a:ext cx="4997296" cy="564291"/>
        </p:xfrm>
        <a:graphic>
          <a:graphicData uri="http://schemas.openxmlformats.org/drawingml/2006/table">
            <a:tbl>
              <a:tblPr firstRow="1" bandRow="1"/>
              <a:tblGrid>
                <a:gridCol w="624662">
                  <a:extLst>
                    <a:ext uri="{9D8B030D-6E8A-4147-A177-3AD203B41FA5}">
                      <a16:colId xmlns:a16="http://schemas.microsoft.com/office/drawing/2014/main" val="487117637"/>
                    </a:ext>
                  </a:extLst>
                </a:gridCol>
                <a:gridCol w="624662">
                  <a:extLst>
                    <a:ext uri="{9D8B030D-6E8A-4147-A177-3AD203B41FA5}">
                      <a16:colId xmlns:a16="http://schemas.microsoft.com/office/drawing/2014/main" val="3408972639"/>
                    </a:ext>
                  </a:extLst>
                </a:gridCol>
                <a:gridCol w="624662">
                  <a:extLst>
                    <a:ext uri="{9D8B030D-6E8A-4147-A177-3AD203B41FA5}">
                      <a16:colId xmlns:a16="http://schemas.microsoft.com/office/drawing/2014/main" val="3810928130"/>
                    </a:ext>
                  </a:extLst>
                </a:gridCol>
                <a:gridCol w="624662">
                  <a:extLst>
                    <a:ext uri="{9D8B030D-6E8A-4147-A177-3AD203B41FA5}">
                      <a16:colId xmlns:a16="http://schemas.microsoft.com/office/drawing/2014/main" val="675794541"/>
                    </a:ext>
                  </a:extLst>
                </a:gridCol>
                <a:gridCol w="624662">
                  <a:extLst>
                    <a:ext uri="{9D8B030D-6E8A-4147-A177-3AD203B41FA5}">
                      <a16:colId xmlns:a16="http://schemas.microsoft.com/office/drawing/2014/main" val="2775346704"/>
                    </a:ext>
                  </a:extLst>
                </a:gridCol>
                <a:gridCol w="624662">
                  <a:extLst>
                    <a:ext uri="{9D8B030D-6E8A-4147-A177-3AD203B41FA5}">
                      <a16:colId xmlns:a16="http://schemas.microsoft.com/office/drawing/2014/main" val="192165018"/>
                    </a:ext>
                  </a:extLst>
                </a:gridCol>
                <a:gridCol w="624662">
                  <a:extLst>
                    <a:ext uri="{9D8B030D-6E8A-4147-A177-3AD203B41FA5}">
                      <a16:colId xmlns:a16="http://schemas.microsoft.com/office/drawing/2014/main" val="2899728212"/>
                    </a:ext>
                  </a:extLst>
                </a:gridCol>
                <a:gridCol w="624662">
                  <a:extLst>
                    <a:ext uri="{9D8B030D-6E8A-4147-A177-3AD203B41FA5}">
                      <a16:colId xmlns:a16="http://schemas.microsoft.com/office/drawing/2014/main" val="530247230"/>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832314417"/>
                  </a:ext>
                </a:extLst>
              </a:tr>
            </a:tbl>
          </a:graphicData>
        </a:graphic>
      </p:graphicFrame>
      <p:graphicFrame>
        <p:nvGraphicFramePr>
          <p:cNvPr id="39" name="Table 21">
            <a:extLst>
              <a:ext uri="{FF2B5EF4-FFF2-40B4-BE49-F238E27FC236}">
                <a16:creationId xmlns:a16="http://schemas.microsoft.com/office/drawing/2014/main" id="{EF646C6B-6336-A650-2000-EB3304C9251E}"/>
              </a:ext>
            </a:extLst>
          </p:cNvPr>
          <p:cNvGraphicFramePr>
            <a:graphicFrameLocks noGrp="1"/>
          </p:cNvGraphicFramePr>
          <p:nvPr>
            <p:extLst>
              <p:ext uri="{D42A27DB-BD31-4B8C-83A1-F6EECF244321}">
                <p14:modId xmlns:p14="http://schemas.microsoft.com/office/powerpoint/2010/main" val="4085807899"/>
              </p:ext>
            </p:extLst>
          </p:nvPr>
        </p:nvGraphicFramePr>
        <p:xfrm>
          <a:off x="5597535" y="3429696"/>
          <a:ext cx="3744684" cy="562601"/>
        </p:xfrm>
        <a:graphic>
          <a:graphicData uri="http://schemas.openxmlformats.org/drawingml/2006/table">
            <a:tbl>
              <a:tblPr firstRow="1" bandRow="1"/>
              <a:tblGrid>
                <a:gridCol w="624114">
                  <a:extLst>
                    <a:ext uri="{9D8B030D-6E8A-4147-A177-3AD203B41FA5}">
                      <a16:colId xmlns:a16="http://schemas.microsoft.com/office/drawing/2014/main" val="2620286656"/>
                    </a:ext>
                  </a:extLst>
                </a:gridCol>
                <a:gridCol w="624114">
                  <a:extLst>
                    <a:ext uri="{9D8B030D-6E8A-4147-A177-3AD203B41FA5}">
                      <a16:colId xmlns:a16="http://schemas.microsoft.com/office/drawing/2014/main" val="3553785636"/>
                    </a:ext>
                  </a:extLst>
                </a:gridCol>
                <a:gridCol w="624114">
                  <a:extLst>
                    <a:ext uri="{9D8B030D-6E8A-4147-A177-3AD203B41FA5}">
                      <a16:colId xmlns:a16="http://schemas.microsoft.com/office/drawing/2014/main" val="4084227473"/>
                    </a:ext>
                  </a:extLst>
                </a:gridCol>
                <a:gridCol w="624114">
                  <a:extLst>
                    <a:ext uri="{9D8B030D-6E8A-4147-A177-3AD203B41FA5}">
                      <a16:colId xmlns:a16="http://schemas.microsoft.com/office/drawing/2014/main" val="1495616598"/>
                    </a:ext>
                  </a:extLst>
                </a:gridCol>
                <a:gridCol w="624114">
                  <a:extLst>
                    <a:ext uri="{9D8B030D-6E8A-4147-A177-3AD203B41FA5}">
                      <a16:colId xmlns:a16="http://schemas.microsoft.com/office/drawing/2014/main" val="3208231446"/>
                    </a:ext>
                  </a:extLst>
                </a:gridCol>
                <a:gridCol w="624114">
                  <a:extLst>
                    <a:ext uri="{9D8B030D-6E8A-4147-A177-3AD203B41FA5}">
                      <a16:colId xmlns:a16="http://schemas.microsoft.com/office/drawing/2014/main" val="3607166219"/>
                    </a:ext>
                  </a:extLst>
                </a:gridCol>
              </a:tblGrid>
              <a:tr h="56260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604564592"/>
                  </a:ext>
                </a:extLst>
              </a:tr>
            </a:tbl>
          </a:graphicData>
        </a:graphic>
      </p:graphicFrame>
      <p:graphicFrame>
        <p:nvGraphicFramePr>
          <p:cNvPr id="40" name="Table 22">
            <a:extLst>
              <a:ext uri="{FF2B5EF4-FFF2-40B4-BE49-F238E27FC236}">
                <a16:creationId xmlns:a16="http://schemas.microsoft.com/office/drawing/2014/main" id="{E12F21CA-DE88-6A84-6C38-760DE05914C8}"/>
              </a:ext>
            </a:extLst>
          </p:cNvPr>
          <p:cNvGraphicFramePr>
            <a:graphicFrameLocks noGrp="1"/>
          </p:cNvGraphicFramePr>
          <p:nvPr>
            <p:extLst>
              <p:ext uri="{D42A27DB-BD31-4B8C-83A1-F6EECF244321}">
                <p14:modId xmlns:p14="http://schemas.microsoft.com/office/powerpoint/2010/main" val="3407864341"/>
              </p:ext>
            </p:extLst>
          </p:nvPr>
        </p:nvGraphicFramePr>
        <p:xfrm>
          <a:off x="4344383" y="3995773"/>
          <a:ext cx="4373285" cy="564291"/>
        </p:xfrm>
        <a:graphic>
          <a:graphicData uri="http://schemas.openxmlformats.org/drawingml/2006/table">
            <a:tbl>
              <a:tblPr firstRow="1" bandRow="1"/>
              <a:tblGrid>
                <a:gridCol w="624755">
                  <a:extLst>
                    <a:ext uri="{9D8B030D-6E8A-4147-A177-3AD203B41FA5}">
                      <a16:colId xmlns:a16="http://schemas.microsoft.com/office/drawing/2014/main" val="3063603501"/>
                    </a:ext>
                  </a:extLst>
                </a:gridCol>
                <a:gridCol w="624755">
                  <a:extLst>
                    <a:ext uri="{9D8B030D-6E8A-4147-A177-3AD203B41FA5}">
                      <a16:colId xmlns:a16="http://schemas.microsoft.com/office/drawing/2014/main" val="3117644548"/>
                    </a:ext>
                  </a:extLst>
                </a:gridCol>
                <a:gridCol w="624755">
                  <a:extLst>
                    <a:ext uri="{9D8B030D-6E8A-4147-A177-3AD203B41FA5}">
                      <a16:colId xmlns:a16="http://schemas.microsoft.com/office/drawing/2014/main" val="3133720022"/>
                    </a:ext>
                  </a:extLst>
                </a:gridCol>
                <a:gridCol w="624755">
                  <a:extLst>
                    <a:ext uri="{9D8B030D-6E8A-4147-A177-3AD203B41FA5}">
                      <a16:colId xmlns:a16="http://schemas.microsoft.com/office/drawing/2014/main" val="1410975001"/>
                    </a:ext>
                  </a:extLst>
                </a:gridCol>
                <a:gridCol w="624755">
                  <a:extLst>
                    <a:ext uri="{9D8B030D-6E8A-4147-A177-3AD203B41FA5}">
                      <a16:colId xmlns:a16="http://schemas.microsoft.com/office/drawing/2014/main" val="3061223097"/>
                    </a:ext>
                  </a:extLst>
                </a:gridCol>
                <a:gridCol w="624755">
                  <a:extLst>
                    <a:ext uri="{9D8B030D-6E8A-4147-A177-3AD203B41FA5}">
                      <a16:colId xmlns:a16="http://schemas.microsoft.com/office/drawing/2014/main" val="2055937305"/>
                    </a:ext>
                  </a:extLst>
                </a:gridCol>
                <a:gridCol w="624755">
                  <a:extLst>
                    <a:ext uri="{9D8B030D-6E8A-4147-A177-3AD203B41FA5}">
                      <a16:colId xmlns:a16="http://schemas.microsoft.com/office/drawing/2014/main" val="1130224646"/>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B</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R</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O</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M</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I</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N</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E</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75597678"/>
                  </a:ext>
                </a:extLst>
              </a:tr>
            </a:tbl>
          </a:graphicData>
        </a:graphic>
      </p:graphicFrame>
      <p:sp>
        <p:nvSpPr>
          <p:cNvPr id="41" name="So 5">
            <a:extLst>
              <a:ext uri="{FF2B5EF4-FFF2-40B4-BE49-F238E27FC236}">
                <a16:creationId xmlns:a16="http://schemas.microsoft.com/office/drawing/2014/main" id="{7BECF71A-8D67-D3A5-216C-521E9800EACC}"/>
              </a:ext>
            </a:extLst>
          </p:cNvPr>
          <p:cNvSpPr/>
          <p:nvPr/>
        </p:nvSpPr>
        <p:spPr>
          <a:xfrm>
            <a:off x="3694977" y="4031226"/>
            <a:ext cx="447223" cy="455081"/>
          </a:xfrm>
          <a:prstGeom prst="flowChartConnector">
            <a:avLst/>
          </a:prstGeom>
          <a:solidFill>
            <a:schemeClr val="accent1">
              <a:lumMod val="40000"/>
              <a:lumOff val="60000"/>
            </a:schemeClr>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5</a:t>
            </a:r>
          </a:p>
        </p:txBody>
      </p:sp>
      <p:graphicFrame>
        <p:nvGraphicFramePr>
          <p:cNvPr id="42" name="Table 21">
            <a:extLst>
              <a:ext uri="{FF2B5EF4-FFF2-40B4-BE49-F238E27FC236}">
                <a16:creationId xmlns:a16="http://schemas.microsoft.com/office/drawing/2014/main" id="{7FC0636C-D354-BF77-F5C7-87FABAE9E434}"/>
              </a:ext>
            </a:extLst>
          </p:cNvPr>
          <p:cNvGraphicFramePr>
            <a:graphicFrameLocks noGrp="1"/>
          </p:cNvGraphicFramePr>
          <p:nvPr>
            <p:extLst>
              <p:ext uri="{D42A27DB-BD31-4B8C-83A1-F6EECF244321}">
                <p14:modId xmlns:p14="http://schemas.microsoft.com/office/powerpoint/2010/main" val="2997282441"/>
              </p:ext>
            </p:extLst>
          </p:nvPr>
        </p:nvGraphicFramePr>
        <p:xfrm>
          <a:off x="4345526" y="3991449"/>
          <a:ext cx="4373285" cy="564397"/>
        </p:xfrm>
        <a:graphic>
          <a:graphicData uri="http://schemas.openxmlformats.org/drawingml/2006/table">
            <a:tbl>
              <a:tblPr firstRow="1" bandRow="1"/>
              <a:tblGrid>
                <a:gridCol w="624755">
                  <a:extLst>
                    <a:ext uri="{9D8B030D-6E8A-4147-A177-3AD203B41FA5}">
                      <a16:colId xmlns:a16="http://schemas.microsoft.com/office/drawing/2014/main" val="2620286656"/>
                    </a:ext>
                  </a:extLst>
                </a:gridCol>
                <a:gridCol w="624755">
                  <a:extLst>
                    <a:ext uri="{9D8B030D-6E8A-4147-A177-3AD203B41FA5}">
                      <a16:colId xmlns:a16="http://schemas.microsoft.com/office/drawing/2014/main" val="3553785636"/>
                    </a:ext>
                  </a:extLst>
                </a:gridCol>
                <a:gridCol w="624755">
                  <a:extLst>
                    <a:ext uri="{9D8B030D-6E8A-4147-A177-3AD203B41FA5}">
                      <a16:colId xmlns:a16="http://schemas.microsoft.com/office/drawing/2014/main" val="4084227473"/>
                    </a:ext>
                  </a:extLst>
                </a:gridCol>
                <a:gridCol w="624755">
                  <a:extLst>
                    <a:ext uri="{9D8B030D-6E8A-4147-A177-3AD203B41FA5}">
                      <a16:colId xmlns:a16="http://schemas.microsoft.com/office/drawing/2014/main" val="1495616598"/>
                    </a:ext>
                  </a:extLst>
                </a:gridCol>
                <a:gridCol w="624755">
                  <a:extLst>
                    <a:ext uri="{9D8B030D-6E8A-4147-A177-3AD203B41FA5}">
                      <a16:colId xmlns:a16="http://schemas.microsoft.com/office/drawing/2014/main" val="3208231446"/>
                    </a:ext>
                  </a:extLst>
                </a:gridCol>
                <a:gridCol w="624755">
                  <a:extLst>
                    <a:ext uri="{9D8B030D-6E8A-4147-A177-3AD203B41FA5}">
                      <a16:colId xmlns:a16="http://schemas.microsoft.com/office/drawing/2014/main" val="3607166219"/>
                    </a:ext>
                  </a:extLst>
                </a:gridCol>
                <a:gridCol w="624755">
                  <a:extLst>
                    <a:ext uri="{9D8B030D-6E8A-4147-A177-3AD203B41FA5}">
                      <a16:colId xmlns:a16="http://schemas.microsoft.com/office/drawing/2014/main" val="2971068606"/>
                    </a:ext>
                  </a:extLst>
                </a:gridCol>
              </a:tblGrid>
              <a:tr h="564397">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604564592"/>
                  </a:ext>
                </a:extLst>
              </a:tr>
            </a:tbl>
          </a:graphicData>
        </a:graphic>
      </p:graphicFrame>
      <p:sp>
        <p:nvSpPr>
          <p:cNvPr id="43" name="So 6">
            <a:extLst>
              <a:ext uri="{FF2B5EF4-FFF2-40B4-BE49-F238E27FC236}">
                <a16:creationId xmlns:a16="http://schemas.microsoft.com/office/drawing/2014/main" id="{18AC7154-E20E-D995-A6D2-8C7ABABC6CC7}"/>
              </a:ext>
            </a:extLst>
          </p:cNvPr>
          <p:cNvSpPr/>
          <p:nvPr/>
        </p:nvSpPr>
        <p:spPr>
          <a:xfrm>
            <a:off x="615825" y="4616050"/>
            <a:ext cx="447223" cy="455081"/>
          </a:xfrm>
          <a:prstGeom prst="flowChartConnector">
            <a:avLst/>
          </a:prstGeom>
          <a:solidFill>
            <a:schemeClr val="accent1">
              <a:lumMod val="40000"/>
              <a:lumOff val="60000"/>
            </a:schemeClr>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6</a:t>
            </a:r>
          </a:p>
        </p:txBody>
      </p:sp>
      <p:graphicFrame>
        <p:nvGraphicFramePr>
          <p:cNvPr id="44" name="Table 43">
            <a:extLst>
              <a:ext uri="{FF2B5EF4-FFF2-40B4-BE49-F238E27FC236}">
                <a16:creationId xmlns:a16="http://schemas.microsoft.com/office/drawing/2014/main" id="{D20108AB-DFF3-31EB-23AD-632297D1E313}"/>
              </a:ext>
            </a:extLst>
          </p:cNvPr>
          <p:cNvGraphicFramePr>
            <a:graphicFrameLocks noGrp="1"/>
          </p:cNvGraphicFramePr>
          <p:nvPr>
            <p:extLst>
              <p:ext uri="{D42A27DB-BD31-4B8C-83A1-F6EECF244321}">
                <p14:modId xmlns:p14="http://schemas.microsoft.com/office/powerpoint/2010/main" val="470301690"/>
              </p:ext>
            </p:extLst>
          </p:nvPr>
        </p:nvGraphicFramePr>
        <p:xfrm>
          <a:off x="1245585" y="4561446"/>
          <a:ext cx="5588001" cy="564291"/>
        </p:xfrm>
        <a:graphic>
          <a:graphicData uri="http://schemas.openxmlformats.org/drawingml/2006/table">
            <a:tbl>
              <a:tblPr firstRow="1" bandRow="1"/>
              <a:tblGrid>
                <a:gridCol w="620889">
                  <a:extLst>
                    <a:ext uri="{9D8B030D-6E8A-4147-A177-3AD203B41FA5}">
                      <a16:colId xmlns:a16="http://schemas.microsoft.com/office/drawing/2014/main" val="3063603501"/>
                    </a:ext>
                  </a:extLst>
                </a:gridCol>
                <a:gridCol w="620889">
                  <a:extLst>
                    <a:ext uri="{9D8B030D-6E8A-4147-A177-3AD203B41FA5}">
                      <a16:colId xmlns:a16="http://schemas.microsoft.com/office/drawing/2014/main" val="140873687"/>
                    </a:ext>
                  </a:extLst>
                </a:gridCol>
                <a:gridCol w="620889">
                  <a:extLst>
                    <a:ext uri="{9D8B030D-6E8A-4147-A177-3AD203B41FA5}">
                      <a16:colId xmlns:a16="http://schemas.microsoft.com/office/drawing/2014/main" val="2905971013"/>
                    </a:ext>
                  </a:extLst>
                </a:gridCol>
                <a:gridCol w="620889">
                  <a:extLst>
                    <a:ext uri="{9D8B030D-6E8A-4147-A177-3AD203B41FA5}">
                      <a16:colId xmlns:a16="http://schemas.microsoft.com/office/drawing/2014/main" val="3032355006"/>
                    </a:ext>
                  </a:extLst>
                </a:gridCol>
                <a:gridCol w="620889">
                  <a:extLst>
                    <a:ext uri="{9D8B030D-6E8A-4147-A177-3AD203B41FA5}">
                      <a16:colId xmlns:a16="http://schemas.microsoft.com/office/drawing/2014/main" val="2224902148"/>
                    </a:ext>
                  </a:extLst>
                </a:gridCol>
                <a:gridCol w="620889">
                  <a:extLst>
                    <a:ext uri="{9D8B030D-6E8A-4147-A177-3AD203B41FA5}">
                      <a16:colId xmlns:a16="http://schemas.microsoft.com/office/drawing/2014/main" val="3117644548"/>
                    </a:ext>
                  </a:extLst>
                </a:gridCol>
                <a:gridCol w="620889">
                  <a:extLst>
                    <a:ext uri="{9D8B030D-6E8A-4147-A177-3AD203B41FA5}">
                      <a16:colId xmlns:a16="http://schemas.microsoft.com/office/drawing/2014/main" val="3133720022"/>
                    </a:ext>
                  </a:extLst>
                </a:gridCol>
                <a:gridCol w="620889">
                  <a:extLst>
                    <a:ext uri="{9D8B030D-6E8A-4147-A177-3AD203B41FA5}">
                      <a16:colId xmlns:a16="http://schemas.microsoft.com/office/drawing/2014/main" val="1410975001"/>
                    </a:ext>
                  </a:extLst>
                </a:gridCol>
                <a:gridCol w="620889">
                  <a:extLst>
                    <a:ext uri="{9D8B030D-6E8A-4147-A177-3AD203B41FA5}">
                      <a16:colId xmlns:a16="http://schemas.microsoft.com/office/drawing/2014/main" val="3061223097"/>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S</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I</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G</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M</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A</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B</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a:latin typeface="UTM Avo" panose="02040603050506020204" pitchFamily="18"/>
                          <a:cs typeface="Arial" panose="020B0604020202020204" pitchFamily="34" charset="0"/>
                        </a:rPr>
                        <a:t>O</a:t>
                      </a:r>
                      <a:endParaRPr lang="en-US" sz="2700" dirty="0">
                        <a:latin typeface="UTM Avo" panose="02040603050506020204" pitchFamily="18"/>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N</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FFFF00"/>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r>
                        <a:rPr lang="en-US" sz="2700" dirty="0">
                          <a:latin typeface="UTM Avo" panose="02040603050506020204" pitchFamily="18"/>
                          <a:cs typeface="Arial" panose="020B0604020202020204" pitchFamily="34" charset="0"/>
                        </a:rPr>
                        <a:t>E</a:t>
                      </a: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75597678"/>
                  </a:ext>
                </a:extLst>
              </a:tr>
            </a:tbl>
          </a:graphicData>
        </a:graphic>
      </p:graphicFrame>
      <p:graphicFrame>
        <p:nvGraphicFramePr>
          <p:cNvPr id="45" name="Table 21">
            <a:extLst>
              <a:ext uri="{FF2B5EF4-FFF2-40B4-BE49-F238E27FC236}">
                <a16:creationId xmlns:a16="http://schemas.microsoft.com/office/drawing/2014/main" id="{FBC2BDA4-171C-974E-E022-2B2427FF2D7B}"/>
              </a:ext>
            </a:extLst>
          </p:cNvPr>
          <p:cNvGraphicFramePr>
            <a:graphicFrameLocks noGrp="1"/>
          </p:cNvGraphicFramePr>
          <p:nvPr>
            <p:extLst>
              <p:ext uri="{D42A27DB-BD31-4B8C-83A1-F6EECF244321}">
                <p14:modId xmlns:p14="http://schemas.microsoft.com/office/powerpoint/2010/main" val="2009646988"/>
              </p:ext>
            </p:extLst>
          </p:nvPr>
        </p:nvGraphicFramePr>
        <p:xfrm>
          <a:off x="1256205" y="4560605"/>
          <a:ext cx="5588001" cy="564291"/>
        </p:xfrm>
        <a:graphic>
          <a:graphicData uri="http://schemas.openxmlformats.org/drawingml/2006/table">
            <a:tbl>
              <a:tblPr firstRow="1" bandRow="1"/>
              <a:tblGrid>
                <a:gridCol w="620889">
                  <a:extLst>
                    <a:ext uri="{9D8B030D-6E8A-4147-A177-3AD203B41FA5}">
                      <a16:colId xmlns:a16="http://schemas.microsoft.com/office/drawing/2014/main" val="3553586732"/>
                    </a:ext>
                  </a:extLst>
                </a:gridCol>
                <a:gridCol w="620889">
                  <a:extLst>
                    <a:ext uri="{9D8B030D-6E8A-4147-A177-3AD203B41FA5}">
                      <a16:colId xmlns:a16="http://schemas.microsoft.com/office/drawing/2014/main" val="3251216188"/>
                    </a:ext>
                  </a:extLst>
                </a:gridCol>
                <a:gridCol w="620889">
                  <a:extLst>
                    <a:ext uri="{9D8B030D-6E8A-4147-A177-3AD203B41FA5}">
                      <a16:colId xmlns:a16="http://schemas.microsoft.com/office/drawing/2014/main" val="1101828203"/>
                    </a:ext>
                  </a:extLst>
                </a:gridCol>
                <a:gridCol w="620889">
                  <a:extLst>
                    <a:ext uri="{9D8B030D-6E8A-4147-A177-3AD203B41FA5}">
                      <a16:colId xmlns:a16="http://schemas.microsoft.com/office/drawing/2014/main" val="227137785"/>
                    </a:ext>
                  </a:extLst>
                </a:gridCol>
                <a:gridCol w="620889">
                  <a:extLst>
                    <a:ext uri="{9D8B030D-6E8A-4147-A177-3AD203B41FA5}">
                      <a16:colId xmlns:a16="http://schemas.microsoft.com/office/drawing/2014/main" val="2620286656"/>
                    </a:ext>
                  </a:extLst>
                </a:gridCol>
                <a:gridCol w="620889">
                  <a:extLst>
                    <a:ext uri="{9D8B030D-6E8A-4147-A177-3AD203B41FA5}">
                      <a16:colId xmlns:a16="http://schemas.microsoft.com/office/drawing/2014/main" val="3553785636"/>
                    </a:ext>
                  </a:extLst>
                </a:gridCol>
                <a:gridCol w="620889">
                  <a:extLst>
                    <a:ext uri="{9D8B030D-6E8A-4147-A177-3AD203B41FA5}">
                      <a16:colId xmlns:a16="http://schemas.microsoft.com/office/drawing/2014/main" val="4084227473"/>
                    </a:ext>
                  </a:extLst>
                </a:gridCol>
                <a:gridCol w="620889">
                  <a:extLst>
                    <a:ext uri="{9D8B030D-6E8A-4147-A177-3AD203B41FA5}">
                      <a16:colId xmlns:a16="http://schemas.microsoft.com/office/drawing/2014/main" val="1495616598"/>
                    </a:ext>
                  </a:extLst>
                </a:gridCol>
                <a:gridCol w="620889">
                  <a:extLst>
                    <a:ext uri="{9D8B030D-6E8A-4147-A177-3AD203B41FA5}">
                      <a16:colId xmlns:a16="http://schemas.microsoft.com/office/drawing/2014/main" val="3208231446"/>
                    </a:ext>
                  </a:extLst>
                </a:gridCol>
              </a:tblGrid>
              <a:tr h="564291">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b="1" kern="1200">
                          <a:solidFill>
                            <a:schemeClr val="dk1"/>
                          </a:solidFill>
                          <a:latin typeface="Calibri"/>
                        </a:defRPr>
                      </a:lvl1pPr>
                      <a:lvl2pPr marL="457200" algn="l" defTabSz="914400" rtl="0" eaLnBrk="1" latinLnBrk="0" hangingPunct="1">
                        <a:defRPr sz="1800" b="1" kern="1200">
                          <a:solidFill>
                            <a:schemeClr val="dk1"/>
                          </a:solidFill>
                          <a:latin typeface="Calibri"/>
                        </a:defRPr>
                      </a:lvl2pPr>
                      <a:lvl3pPr marL="914400" algn="l" defTabSz="914400" rtl="0" eaLnBrk="1" latinLnBrk="0" hangingPunct="1">
                        <a:defRPr sz="1800" b="1" kern="1200">
                          <a:solidFill>
                            <a:schemeClr val="dk1"/>
                          </a:solidFill>
                          <a:latin typeface="Calibri"/>
                        </a:defRPr>
                      </a:lvl3pPr>
                      <a:lvl4pPr marL="1371600" algn="l" defTabSz="914400" rtl="0" eaLnBrk="1" latinLnBrk="0" hangingPunct="1">
                        <a:defRPr sz="1800" b="1" kern="1200">
                          <a:solidFill>
                            <a:schemeClr val="dk1"/>
                          </a:solidFill>
                          <a:latin typeface="Calibri"/>
                        </a:defRPr>
                      </a:lvl4pPr>
                      <a:lvl5pPr marL="1828800" algn="l" defTabSz="914400" rtl="0" eaLnBrk="1" latinLnBrk="0" hangingPunct="1">
                        <a:defRPr sz="1800" b="1" kern="1200">
                          <a:solidFill>
                            <a:schemeClr val="dk1"/>
                          </a:solidFill>
                          <a:latin typeface="Calibri"/>
                        </a:defRPr>
                      </a:lvl5pPr>
                      <a:lvl6pPr marL="2286000" algn="l" defTabSz="914400" rtl="0" eaLnBrk="1" latinLnBrk="0" hangingPunct="1">
                        <a:defRPr sz="1800" b="1" kern="1200">
                          <a:solidFill>
                            <a:schemeClr val="dk1"/>
                          </a:solidFill>
                          <a:latin typeface="Calibri"/>
                        </a:defRPr>
                      </a:lvl6pPr>
                      <a:lvl7pPr marL="2743200" algn="l" defTabSz="914400" rtl="0" eaLnBrk="1" latinLnBrk="0" hangingPunct="1">
                        <a:defRPr sz="1800" b="1" kern="1200">
                          <a:solidFill>
                            <a:schemeClr val="dk1"/>
                          </a:solidFill>
                          <a:latin typeface="Calibri"/>
                        </a:defRPr>
                      </a:lvl7pPr>
                      <a:lvl8pPr marL="3200400" algn="l" defTabSz="914400" rtl="0" eaLnBrk="1" latinLnBrk="0" hangingPunct="1">
                        <a:defRPr sz="1800" b="1" kern="1200">
                          <a:solidFill>
                            <a:schemeClr val="dk1"/>
                          </a:solidFill>
                          <a:latin typeface="Calibri"/>
                        </a:defRPr>
                      </a:lvl8pPr>
                      <a:lvl9pPr marL="3657600" algn="l" defTabSz="914400" rtl="0" eaLnBrk="1" latinLnBrk="0" hangingPunct="1">
                        <a:defRPr sz="1800" b="1" kern="1200">
                          <a:solidFill>
                            <a:schemeClr val="dk1"/>
                          </a:solidFill>
                          <a:latin typeface="Calibri"/>
                        </a:defRPr>
                      </a:lvl9pPr>
                    </a:lstStyle>
                    <a:p>
                      <a:pPr algn="ctr"/>
                      <a:endParaRPr lang="en-US" sz="2500" dirty="0">
                        <a:latin typeface="Arial" panose="020B0604020202020204" pitchFamily="34" charset="0"/>
                        <a:cs typeface="Arial" panose="020B0604020202020204" pitchFamily="34" charset="0"/>
                      </a:endParaRPr>
                    </a:p>
                  </a:txBody>
                  <a:tcPr marL="81280" marR="81280" marT="40640" marB="40640" anchor="ct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604564592"/>
                  </a:ext>
                </a:extLst>
              </a:tr>
            </a:tbl>
          </a:graphicData>
        </a:graphic>
      </p:graphicFrame>
      <p:sp>
        <p:nvSpPr>
          <p:cNvPr id="46" name="Ngôi sao">
            <a:extLst>
              <a:ext uri="{FF2B5EF4-FFF2-40B4-BE49-F238E27FC236}">
                <a16:creationId xmlns:a16="http://schemas.microsoft.com/office/drawing/2014/main" id="{BEAF7CB3-8C0E-E0E6-6FE4-F5976D688A65}"/>
              </a:ext>
            </a:extLst>
          </p:cNvPr>
          <p:cNvSpPr/>
          <p:nvPr/>
        </p:nvSpPr>
        <p:spPr>
          <a:xfrm>
            <a:off x="5766783" y="1359664"/>
            <a:ext cx="304800" cy="311217"/>
          </a:xfrm>
          <a:prstGeom prst="star5">
            <a:avLst/>
          </a:prstGeom>
          <a:solidFill>
            <a:srgbClr val="FF0000"/>
          </a:solidFill>
          <a:ln w="25400" cap="flat" cmpd="sng" algn="ctr">
            <a:noFill/>
            <a:prstDash val="solid"/>
          </a:ln>
          <a:effectLst/>
        </p:spPr>
        <p:txBody>
          <a:bodyPr rtlCol="0" anchor="ctr"/>
          <a:lstStyle/>
          <a:p>
            <a:pPr marL="0" marR="0" lvl="0" indent="0" algn="ctr" defTabSz="812881" eaLnBrk="1" fontAlgn="auto" latinLnBrk="0" hangingPunct="1">
              <a:spcBef>
                <a:spcPts val="0"/>
              </a:spcBef>
              <a:spcAft>
                <a:spcPts val="0"/>
              </a:spcAft>
              <a:buClrTx/>
              <a:buSzTx/>
              <a:buFontTx/>
              <a:buNone/>
              <a:tabLst/>
              <a:defRPr/>
            </a:pPr>
            <a:endParaRPr kumimoji="0" lang="en-US" sz="2933"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1712071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31"/>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31"/>
                                        </p:tgtEl>
                                        <p:attrNameLst>
                                          <p:attrName>fillcolor</p:attrName>
                                        </p:attrNameLst>
                                      </p:cBhvr>
                                      <p:to>
                                        <a:srgbClr val="C00000"/>
                                      </p:to>
                                    </p:animClr>
                                    <p:set>
                                      <p:cBhvr>
                                        <p:cTn id="48" dur="500" fill="hold"/>
                                        <p:tgtEl>
                                          <p:spTgt spid="31"/>
                                        </p:tgtEl>
                                        <p:attrNameLst>
                                          <p:attrName>fill.type</p:attrName>
                                        </p:attrNameLst>
                                      </p:cBhvr>
                                      <p:to>
                                        <p:strVal val="solid"/>
                                      </p:to>
                                    </p:set>
                                    <p:set>
                                      <p:cBhvr>
                                        <p:cTn id="49" dur="500" fill="hold"/>
                                        <p:tgtEl>
                                          <p:spTgt spid="31"/>
                                        </p:tgtEl>
                                        <p:attrNameLst>
                                          <p:attrName>fill.on</p:attrName>
                                        </p:attrNameLst>
                                      </p:cBhvr>
                                      <p:to>
                                        <p:strVal val="true"/>
                                      </p:to>
                                    </p:set>
                                  </p:childTnLst>
                                </p:cTn>
                              </p:par>
                            </p:childTnLst>
                          </p:cTn>
                        </p:par>
                        <p:par>
                          <p:cTn id="50" fill="hold">
                            <p:stCondLst>
                              <p:cond delay="500"/>
                            </p:stCondLst>
                            <p:childTnLst>
                              <p:par>
                                <p:cTn id="51" presetID="37"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ppt_x</p:attrName>
                                        </p:attrNameLst>
                                      </p:cBhvr>
                                      <p:tavLst>
                                        <p:tav tm="0">
                                          <p:val>
                                            <p:strVal val="#ppt_x"/>
                                          </p:val>
                                        </p:tav>
                                        <p:tav tm="100000">
                                          <p:val>
                                            <p:strVal val="#ppt_x"/>
                                          </p:val>
                                        </p:tav>
                                      </p:tavLst>
                                    </p:anim>
                                    <p:anim calcmode="lin" valueType="num">
                                      <p:cBhvr>
                                        <p:cTn id="55" dur="450" decel="100000" fill="hold"/>
                                        <p:tgtEl>
                                          <p:spTgt spid="32"/>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1"/>
                  </p:tgtEl>
                </p:cond>
              </p:nextCondLst>
            </p:seq>
            <p:seq concurrent="1" nextAc="seek">
              <p:cTn id="57" restart="whenNotActive" fill="hold" evtFilter="cancelBubble" nodeType="interactiveSeq">
                <p:stCondLst>
                  <p:cond evt="onClick" delay="0">
                    <p:tgtEl>
                      <p:spTgt spid="32"/>
                    </p:tgtEl>
                  </p:cond>
                </p:stCondLst>
                <p:endSync evt="end" delay="0">
                  <p:rtn val="all"/>
                </p:endSync>
                <p:childTnLst>
                  <p:par>
                    <p:cTn id="58" fill="hold">
                      <p:stCondLst>
                        <p:cond delay="0"/>
                      </p:stCondLst>
                      <p:childTnLst>
                        <p:par>
                          <p:cTn id="59" fill="hold">
                            <p:stCondLst>
                              <p:cond delay="0"/>
                            </p:stCondLst>
                            <p:childTnLst>
                              <p:par>
                                <p:cTn id="60" presetID="37" presetClass="exit" presetSubtype="0" fill="hold" grpId="1" nodeType="clickEffect">
                                  <p:stCondLst>
                                    <p:cond delay="0"/>
                                  </p:stCondLst>
                                  <p:childTnLst>
                                    <p:animEffect transition="out" filter="fade">
                                      <p:cBhvr>
                                        <p:cTn id="61" dur="500"/>
                                        <p:tgtEl>
                                          <p:spTgt spid="32"/>
                                        </p:tgtEl>
                                      </p:cBhvr>
                                    </p:animEffect>
                                    <p:anim calcmode="lin" valueType="num">
                                      <p:cBhvr>
                                        <p:cTn id="62" dur="500"/>
                                        <p:tgtEl>
                                          <p:spTgt spid="32"/>
                                        </p:tgtEl>
                                        <p:attrNameLst>
                                          <p:attrName>ppt_x</p:attrName>
                                        </p:attrNameLst>
                                      </p:cBhvr>
                                      <p:tavLst>
                                        <p:tav tm="0">
                                          <p:val>
                                            <p:strVal val="ppt_x"/>
                                          </p:val>
                                        </p:tav>
                                        <p:tav tm="100000">
                                          <p:val>
                                            <p:strVal val="ppt_x"/>
                                          </p:val>
                                        </p:tav>
                                      </p:tavLst>
                                    </p:anim>
                                    <p:anim calcmode="lin" valueType="num">
                                      <p:cBhvr>
                                        <p:cTn id="63" dur="50" decel="100000"/>
                                        <p:tgtEl>
                                          <p:spTgt spid="32"/>
                                        </p:tgtEl>
                                        <p:attrNameLst>
                                          <p:attrName>ppt_y</p:attrName>
                                        </p:attrNameLst>
                                      </p:cBhvr>
                                      <p:tavLst>
                                        <p:tav tm="0">
                                          <p:val>
                                            <p:strVal val="ppt_y"/>
                                          </p:val>
                                        </p:tav>
                                        <p:tav tm="100000">
                                          <p:val>
                                            <p:strVal val="ppt_y-.03"/>
                                          </p:val>
                                        </p:tav>
                                      </p:tavLst>
                                    </p:anim>
                                    <p:anim calcmode="lin" valueType="num">
                                      <p:cBhvr>
                                        <p:cTn id="64" dur="450" accel="100000">
                                          <p:stCondLst>
                                            <p:cond delay="50"/>
                                          </p:stCondLst>
                                        </p:cTn>
                                        <p:tgtEl>
                                          <p:spTgt spid="32"/>
                                        </p:tgtEl>
                                        <p:attrNameLst>
                                          <p:attrName>ppt_y</p:attrName>
                                        </p:attrNameLst>
                                      </p:cBhvr>
                                      <p:tavLst>
                                        <p:tav tm="0">
                                          <p:val>
                                            <p:strVal val="ppt_y"/>
                                          </p:val>
                                        </p:tav>
                                        <p:tav tm="100000">
                                          <p:val>
                                            <p:strVal val="ppt_y+1"/>
                                          </p:val>
                                        </p:tav>
                                      </p:tavLst>
                                    </p:anim>
                                    <p:set>
                                      <p:cBhvr>
                                        <p:cTn id="65"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66" restart="whenNotActive" fill="hold" evtFilter="cancelBubble" nodeType="interactiveSeq">
                <p:stCondLst>
                  <p:cond evt="onClick" delay="0">
                    <p:tgtEl>
                      <p:spTgt spid="33"/>
                    </p:tgtEl>
                  </p:cond>
                </p:stCondLst>
                <p:endSync evt="end" delay="0">
                  <p:rtn val="all"/>
                </p:endSync>
                <p:childTnLst>
                  <p:par>
                    <p:cTn id="67" fill="hold">
                      <p:stCondLst>
                        <p:cond delay="0"/>
                      </p:stCondLst>
                      <p:childTnLst>
                        <p:par>
                          <p:cTn id="68" fill="hold">
                            <p:stCondLst>
                              <p:cond delay="0"/>
                            </p:stCondLst>
                            <p:childTnLst>
                              <p:par>
                                <p:cTn id="69" presetID="1" presetClass="emph" presetSubtype="2" fill="hold" nodeType="clickEffect">
                                  <p:stCondLst>
                                    <p:cond delay="0"/>
                                  </p:stCondLst>
                                  <p:childTnLst>
                                    <p:animClr clrSpc="rgb" dir="cw">
                                      <p:cBhvr>
                                        <p:cTn id="70" dur="500" fill="hold"/>
                                        <p:tgtEl>
                                          <p:spTgt spid="33"/>
                                        </p:tgtEl>
                                        <p:attrNameLst>
                                          <p:attrName>fillcolor</p:attrName>
                                        </p:attrNameLst>
                                      </p:cBhvr>
                                      <p:to>
                                        <a:srgbClr val="C00000"/>
                                      </p:to>
                                    </p:animClr>
                                    <p:set>
                                      <p:cBhvr>
                                        <p:cTn id="71" dur="500" fill="hold"/>
                                        <p:tgtEl>
                                          <p:spTgt spid="33"/>
                                        </p:tgtEl>
                                        <p:attrNameLst>
                                          <p:attrName>fill.type</p:attrName>
                                        </p:attrNameLst>
                                      </p:cBhvr>
                                      <p:to>
                                        <p:strVal val="solid"/>
                                      </p:to>
                                    </p:set>
                                    <p:set>
                                      <p:cBhvr>
                                        <p:cTn id="72" dur="500" fill="hold"/>
                                        <p:tgtEl>
                                          <p:spTgt spid="33"/>
                                        </p:tgtEl>
                                        <p:attrNameLst>
                                          <p:attrName>fill.on</p:attrName>
                                        </p:attrNameLst>
                                      </p:cBhvr>
                                      <p:to>
                                        <p:strVal val="true"/>
                                      </p:to>
                                    </p:set>
                                  </p:childTnLst>
                                </p:cTn>
                              </p:par>
                            </p:childTnLst>
                          </p:cTn>
                        </p:par>
                        <p:par>
                          <p:cTn id="73" fill="hold">
                            <p:stCondLst>
                              <p:cond delay="500"/>
                            </p:stCondLst>
                            <p:childTnLst>
                              <p:par>
                                <p:cTn id="74" presetID="37" presetClass="entr" presetSubtype="0"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anim calcmode="lin" valueType="num">
                                      <p:cBhvr>
                                        <p:cTn id="77" dur="500" fill="hold"/>
                                        <p:tgtEl>
                                          <p:spTgt spid="47"/>
                                        </p:tgtEl>
                                        <p:attrNameLst>
                                          <p:attrName>ppt_x</p:attrName>
                                        </p:attrNameLst>
                                      </p:cBhvr>
                                      <p:tavLst>
                                        <p:tav tm="0">
                                          <p:val>
                                            <p:strVal val="#ppt_x"/>
                                          </p:val>
                                        </p:tav>
                                        <p:tav tm="100000">
                                          <p:val>
                                            <p:strVal val="#ppt_x"/>
                                          </p:val>
                                        </p:tav>
                                      </p:tavLst>
                                    </p:anim>
                                    <p:anim calcmode="lin" valueType="num">
                                      <p:cBhvr>
                                        <p:cTn id="78" dur="450" decel="100000" fill="hold"/>
                                        <p:tgtEl>
                                          <p:spTgt spid="47"/>
                                        </p:tgtEl>
                                        <p:attrNameLst>
                                          <p:attrName>ppt_y</p:attrName>
                                        </p:attrNameLst>
                                      </p:cBhvr>
                                      <p:tavLst>
                                        <p:tav tm="0">
                                          <p:val>
                                            <p:strVal val="#ppt_y+1"/>
                                          </p:val>
                                        </p:tav>
                                        <p:tav tm="100000">
                                          <p:val>
                                            <p:strVal val="#ppt_y-.03"/>
                                          </p:val>
                                        </p:tav>
                                      </p:tavLst>
                                    </p:anim>
                                    <p:anim calcmode="lin" valueType="num">
                                      <p:cBhvr>
                                        <p:cTn id="79" dur="50" accel="100000" fill="hold">
                                          <p:stCondLst>
                                            <p:cond delay="450"/>
                                          </p:stCondLst>
                                        </p:cTn>
                                        <p:tgtEl>
                                          <p:spTgt spid="47"/>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3"/>
                  </p:tgtEl>
                </p:cond>
              </p:nextCondLst>
            </p:seq>
            <p:seq concurrent="1" nextAc="seek">
              <p:cTn id="80" restart="whenNotActive" fill="hold" evtFilter="cancelBubble" nodeType="interactiveSeq">
                <p:stCondLst>
                  <p:cond evt="onClick" delay="0">
                    <p:tgtEl>
                      <p:spTgt spid="47"/>
                    </p:tgtEl>
                  </p:cond>
                </p:stCondLst>
                <p:endSync evt="end" delay="0">
                  <p:rtn val="all"/>
                </p:endSync>
                <p:childTnLst>
                  <p:par>
                    <p:cTn id="81" fill="hold">
                      <p:stCondLst>
                        <p:cond delay="0"/>
                      </p:stCondLst>
                      <p:childTnLst>
                        <p:par>
                          <p:cTn id="82" fill="hold">
                            <p:stCondLst>
                              <p:cond delay="0"/>
                            </p:stCondLst>
                            <p:childTnLst>
                              <p:par>
                                <p:cTn id="83" presetID="37" presetClass="exit" presetSubtype="0" fill="hold" grpId="1" nodeType="clickEffect">
                                  <p:stCondLst>
                                    <p:cond delay="0"/>
                                  </p:stCondLst>
                                  <p:childTnLst>
                                    <p:animEffect transition="out" filter="fade">
                                      <p:cBhvr>
                                        <p:cTn id="84" dur="500"/>
                                        <p:tgtEl>
                                          <p:spTgt spid="47"/>
                                        </p:tgtEl>
                                      </p:cBhvr>
                                    </p:animEffect>
                                    <p:anim calcmode="lin" valueType="num">
                                      <p:cBhvr>
                                        <p:cTn id="85" dur="500"/>
                                        <p:tgtEl>
                                          <p:spTgt spid="47"/>
                                        </p:tgtEl>
                                        <p:attrNameLst>
                                          <p:attrName>ppt_x</p:attrName>
                                        </p:attrNameLst>
                                      </p:cBhvr>
                                      <p:tavLst>
                                        <p:tav tm="0">
                                          <p:val>
                                            <p:strVal val="ppt_x"/>
                                          </p:val>
                                        </p:tav>
                                        <p:tav tm="100000">
                                          <p:val>
                                            <p:strVal val="ppt_x"/>
                                          </p:val>
                                        </p:tav>
                                      </p:tavLst>
                                    </p:anim>
                                    <p:anim calcmode="lin" valueType="num">
                                      <p:cBhvr>
                                        <p:cTn id="86" dur="50" decel="100000"/>
                                        <p:tgtEl>
                                          <p:spTgt spid="47"/>
                                        </p:tgtEl>
                                        <p:attrNameLst>
                                          <p:attrName>ppt_y</p:attrName>
                                        </p:attrNameLst>
                                      </p:cBhvr>
                                      <p:tavLst>
                                        <p:tav tm="0">
                                          <p:val>
                                            <p:strVal val="ppt_y"/>
                                          </p:val>
                                        </p:tav>
                                        <p:tav tm="100000">
                                          <p:val>
                                            <p:strVal val="ppt_y-.03"/>
                                          </p:val>
                                        </p:tav>
                                      </p:tavLst>
                                    </p:anim>
                                    <p:anim calcmode="lin" valueType="num">
                                      <p:cBhvr>
                                        <p:cTn id="87" dur="450" accel="100000">
                                          <p:stCondLst>
                                            <p:cond delay="50"/>
                                          </p:stCondLst>
                                        </p:cTn>
                                        <p:tgtEl>
                                          <p:spTgt spid="47"/>
                                        </p:tgtEl>
                                        <p:attrNameLst>
                                          <p:attrName>ppt_y</p:attrName>
                                        </p:attrNameLst>
                                      </p:cBhvr>
                                      <p:tavLst>
                                        <p:tav tm="0">
                                          <p:val>
                                            <p:strVal val="ppt_y"/>
                                          </p:val>
                                        </p:tav>
                                        <p:tav tm="100000">
                                          <p:val>
                                            <p:strVal val="ppt_y+1"/>
                                          </p:val>
                                        </p:tav>
                                      </p:tavLst>
                                    </p:anim>
                                    <p:set>
                                      <p:cBhvr>
                                        <p:cTn id="88"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89" restart="whenNotActive" fill="hold" evtFilter="cancelBubble" nodeType="interactiveSeq">
                <p:stCondLst>
                  <p:cond evt="onClick" delay="0">
                    <p:tgtEl>
                      <p:spTgt spid="3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500" fill="hold"/>
                                        <p:tgtEl>
                                          <p:spTgt spid="34"/>
                                        </p:tgtEl>
                                        <p:attrNameLst>
                                          <p:attrName>fillcolor</p:attrName>
                                        </p:attrNameLst>
                                      </p:cBhvr>
                                      <p:to>
                                        <a:srgbClr val="C00000"/>
                                      </p:to>
                                    </p:animClr>
                                    <p:set>
                                      <p:cBhvr>
                                        <p:cTn id="94" dur="500" fill="hold"/>
                                        <p:tgtEl>
                                          <p:spTgt spid="34"/>
                                        </p:tgtEl>
                                        <p:attrNameLst>
                                          <p:attrName>fill.type</p:attrName>
                                        </p:attrNameLst>
                                      </p:cBhvr>
                                      <p:to>
                                        <p:strVal val="solid"/>
                                      </p:to>
                                    </p:set>
                                    <p:set>
                                      <p:cBhvr>
                                        <p:cTn id="95" dur="500" fill="hold"/>
                                        <p:tgtEl>
                                          <p:spTgt spid="34"/>
                                        </p:tgtEl>
                                        <p:attrNameLst>
                                          <p:attrName>fill.on</p:attrName>
                                        </p:attrNameLst>
                                      </p:cBhvr>
                                      <p:to>
                                        <p:strVal val="true"/>
                                      </p:to>
                                    </p:set>
                                  </p:childTnLst>
                                </p:cTn>
                              </p:par>
                            </p:childTnLst>
                          </p:cTn>
                        </p:par>
                        <p:par>
                          <p:cTn id="96" fill="hold">
                            <p:stCondLst>
                              <p:cond delay="500"/>
                            </p:stCondLst>
                            <p:childTnLst>
                              <p:par>
                                <p:cTn id="97" presetID="37" presetClass="entr" presetSubtype="0" fill="hold" grpId="0"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500"/>
                                        <p:tgtEl>
                                          <p:spTgt spid="48"/>
                                        </p:tgtEl>
                                      </p:cBhvr>
                                    </p:animEffect>
                                    <p:anim calcmode="lin" valueType="num">
                                      <p:cBhvr>
                                        <p:cTn id="100" dur="500" fill="hold"/>
                                        <p:tgtEl>
                                          <p:spTgt spid="48"/>
                                        </p:tgtEl>
                                        <p:attrNameLst>
                                          <p:attrName>ppt_x</p:attrName>
                                        </p:attrNameLst>
                                      </p:cBhvr>
                                      <p:tavLst>
                                        <p:tav tm="0">
                                          <p:val>
                                            <p:strVal val="#ppt_x"/>
                                          </p:val>
                                        </p:tav>
                                        <p:tav tm="100000">
                                          <p:val>
                                            <p:strVal val="#ppt_x"/>
                                          </p:val>
                                        </p:tav>
                                      </p:tavLst>
                                    </p:anim>
                                    <p:anim calcmode="lin" valueType="num">
                                      <p:cBhvr>
                                        <p:cTn id="101" dur="450" decel="100000" fill="hold"/>
                                        <p:tgtEl>
                                          <p:spTgt spid="48"/>
                                        </p:tgtEl>
                                        <p:attrNameLst>
                                          <p:attrName>ppt_y</p:attrName>
                                        </p:attrNameLst>
                                      </p:cBhvr>
                                      <p:tavLst>
                                        <p:tav tm="0">
                                          <p:val>
                                            <p:strVal val="#ppt_y+1"/>
                                          </p:val>
                                        </p:tav>
                                        <p:tav tm="100000">
                                          <p:val>
                                            <p:strVal val="#ppt_y-.03"/>
                                          </p:val>
                                        </p:tav>
                                      </p:tavLst>
                                    </p:anim>
                                    <p:anim calcmode="lin" valueType="num">
                                      <p:cBhvr>
                                        <p:cTn id="102" dur="50" accel="100000" fill="hold">
                                          <p:stCondLst>
                                            <p:cond delay="450"/>
                                          </p:stCondLst>
                                        </p:cTn>
                                        <p:tgtEl>
                                          <p:spTgt spid="48"/>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4"/>
                  </p:tgtEl>
                </p:cond>
              </p:nextCondLst>
            </p:seq>
            <p:seq concurrent="1" nextAc="seek">
              <p:cTn id="103" restart="whenNotActive" fill="hold" evtFilter="cancelBubble" nodeType="interactiveSeq">
                <p:stCondLst>
                  <p:cond evt="onClick" delay="0">
                    <p:tgtEl>
                      <p:spTgt spid="48"/>
                    </p:tgtEl>
                  </p:cond>
                </p:stCondLst>
                <p:endSync evt="end" delay="0">
                  <p:rtn val="all"/>
                </p:endSync>
                <p:childTnLst>
                  <p:par>
                    <p:cTn id="104" fill="hold">
                      <p:stCondLst>
                        <p:cond delay="0"/>
                      </p:stCondLst>
                      <p:childTnLst>
                        <p:par>
                          <p:cTn id="105" fill="hold">
                            <p:stCondLst>
                              <p:cond delay="0"/>
                            </p:stCondLst>
                            <p:childTnLst>
                              <p:par>
                                <p:cTn id="106" presetID="37" presetClass="exit" presetSubtype="0" fill="hold" grpId="1" nodeType="clickEffect">
                                  <p:stCondLst>
                                    <p:cond delay="0"/>
                                  </p:stCondLst>
                                  <p:childTnLst>
                                    <p:animEffect transition="out" filter="fade">
                                      <p:cBhvr>
                                        <p:cTn id="107" dur="500"/>
                                        <p:tgtEl>
                                          <p:spTgt spid="48"/>
                                        </p:tgtEl>
                                      </p:cBhvr>
                                    </p:animEffect>
                                    <p:anim calcmode="lin" valueType="num">
                                      <p:cBhvr>
                                        <p:cTn id="108" dur="500"/>
                                        <p:tgtEl>
                                          <p:spTgt spid="48"/>
                                        </p:tgtEl>
                                        <p:attrNameLst>
                                          <p:attrName>ppt_x</p:attrName>
                                        </p:attrNameLst>
                                      </p:cBhvr>
                                      <p:tavLst>
                                        <p:tav tm="0">
                                          <p:val>
                                            <p:strVal val="ppt_x"/>
                                          </p:val>
                                        </p:tav>
                                        <p:tav tm="100000">
                                          <p:val>
                                            <p:strVal val="ppt_x"/>
                                          </p:val>
                                        </p:tav>
                                      </p:tavLst>
                                    </p:anim>
                                    <p:anim calcmode="lin" valueType="num">
                                      <p:cBhvr>
                                        <p:cTn id="109" dur="50" decel="100000"/>
                                        <p:tgtEl>
                                          <p:spTgt spid="48"/>
                                        </p:tgtEl>
                                        <p:attrNameLst>
                                          <p:attrName>ppt_y</p:attrName>
                                        </p:attrNameLst>
                                      </p:cBhvr>
                                      <p:tavLst>
                                        <p:tav tm="0">
                                          <p:val>
                                            <p:strVal val="ppt_y"/>
                                          </p:val>
                                        </p:tav>
                                        <p:tav tm="100000">
                                          <p:val>
                                            <p:strVal val="ppt_y-.03"/>
                                          </p:val>
                                        </p:tav>
                                      </p:tavLst>
                                    </p:anim>
                                    <p:anim calcmode="lin" valueType="num">
                                      <p:cBhvr>
                                        <p:cTn id="110" dur="450" accel="100000">
                                          <p:stCondLst>
                                            <p:cond delay="50"/>
                                          </p:stCondLst>
                                        </p:cTn>
                                        <p:tgtEl>
                                          <p:spTgt spid="48"/>
                                        </p:tgtEl>
                                        <p:attrNameLst>
                                          <p:attrName>ppt_y</p:attrName>
                                        </p:attrNameLst>
                                      </p:cBhvr>
                                      <p:tavLst>
                                        <p:tav tm="0">
                                          <p:val>
                                            <p:strVal val="ppt_y"/>
                                          </p:val>
                                        </p:tav>
                                        <p:tav tm="100000">
                                          <p:val>
                                            <p:strVal val="ppt_y+1"/>
                                          </p:val>
                                        </p:tav>
                                      </p:tavLst>
                                    </p:anim>
                                    <p:set>
                                      <p:cBhvr>
                                        <p:cTn id="111"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12" restart="whenNotActive" fill="hold" evtFilter="cancelBubble" nodeType="interactiveSeq">
                <p:stCondLst>
                  <p:cond evt="onClick" delay="0">
                    <p:tgtEl>
                      <p:spTgt spid="35"/>
                    </p:tgtEl>
                  </p:cond>
                </p:stCondLst>
                <p:endSync evt="end" delay="0">
                  <p:rtn val="all"/>
                </p:endSync>
                <p:childTnLst>
                  <p:par>
                    <p:cTn id="113" fill="hold">
                      <p:stCondLst>
                        <p:cond delay="0"/>
                      </p:stCondLst>
                      <p:childTnLst>
                        <p:par>
                          <p:cTn id="114" fill="hold">
                            <p:stCondLst>
                              <p:cond delay="0"/>
                            </p:stCondLst>
                            <p:childTnLst>
                              <p:par>
                                <p:cTn id="115" presetID="1" presetClass="emph" presetSubtype="2" fill="hold" nodeType="clickEffect">
                                  <p:stCondLst>
                                    <p:cond delay="0"/>
                                  </p:stCondLst>
                                  <p:childTnLst>
                                    <p:animClr clrSpc="rgb" dir="cw">
                                      <p:cBhvr>
                                        <p:cTn id="116" dur="500" fill="hold"/>
                                        <p:tgtEl>
                                          <p:spTgt spid="35"/>
                                        </p:tgtEl>
                                        <p:attrNameLst>
                                          <p:attrName>fillcolor</p:attrName>
                                        </p:attrNameLst>
                                      </p:cBhvr>
                                      <p:to>
                                        <a:srgbClr val="C00000"/>
                                      </p:to>
                                    </p:animClr>
                                    <p:set>
                                      <p:cBhvr>
                                        <p:cTn id="117" dur="500" fill="hold"/>
                                        <p:tgtEl>
                                          <p:spTgt spid="35"/>
                                        </p:tgtEl>
                                        <p:attrNameLst>
                                          <p:attrName>fill.type</p:attrName>
                                        </p:attrNameLst>
                                      </p:cBhvr>
                                      <p:to>
                                        <p:strVal val="solid"/>
                                      </p:to>
                                    </p:set>
                                    <p:set>
                                      <p:cBhvr>
                                        <p:cTn id="118" dur="500" fill="hold"/>
                                        <p:tgtEl>
                                          <p:spTgt spid="35"/>
                                        </p:tgtEl>
                                        <p:attrNameLst>
                                          <p:attrName>fill.on</p:attrName>
                                        </p:attrNameLst>
                                      </p:cBhvr>
                                      <p:to>
                                        <p:strVal val="true"/>
                                      </p:to>
                                    </p:set>
                                  </p:childTnLst>
                                </p:cTn>
                              </p:par>
                            </p:childTnLst>
                          </p:cTn>
                        </p:par>
                        <p:par>
                          <p:cTn id="119" fill="hold">
                            <p:stCondLst>
                              <p:cond delay="500"/>
                            </p:stCondLst>
                            <p:childTnLst>
                              <p:par>
                                <p:cTn id="120" presetID="37" presetClass="entr" presetSubtype="0" fill="hold" grpId="0" nodeType="afterEffect">
                                  <p:stCondLst>
                                    <p:cond delay="0"/>
                                  </p:stCondLst>
                                  <p:childTnLst>
                                    <p:set>
                                      <p:cBhvr>
                                        <p:cTn id="121" dur="1" fill="hold">
                                          <p:stCondLst>
                                            <p:cond delay="0"/>
                                          </p:stCondLst>
                                        </p:cTn>
                                        <p:tgtEl>
                                          <p:spTgt spid="49"/>
                                        </p:tgtEl>
                                        <p:attrNameLst>
                                          <p:attrName>style.visibility</p:attrName>
                                        </p:attrNameLst>
                                      </p:cBhvr>
                                      <p:to>
                                        <p:strVal val="visible"/>
                                      </p:to>
                                    </p:set>
                                    <p:animEffect transition="in" filter="fade">
                                      <p:cBhvr>
                                        <p:cTn id="122" dur="500"/>
                                        <p:tgtEl>
                                          <p:spTgt spid="49"/>
                                        </p:tgtEl>
                                      </p:cBhvr>
                                    </p:animEffect>
                                    <p:anim calcmode="lin" valueType="num">
                                      <p:cBhvr>
                                        <p:cTn id="123" dur="500" fill="hold"/>
                                        <p:tgtEl>
                                          <p:spTgt spid="49"/>
                                        </p:tgtEl>
                                        <p:attrNameLst>
                                          <p:attrName>ppt_x</p:attrName>
                                        </p:attrNameLst>
                                      </p:cBhvr>
                                      <p:tavLst>
                                        <p:tav tm="0">
                                          <p:val>
                                            <p:strVal val="#ppt_x"/>
                                          </p:val>
                                        </p:tav>
                                        <p:tav tm="100000">
                                          <p:val>
                                            <p:strVal val="#ppt_x"/>
                                          </p:val>
                                        </p:tav>
                                      </p:tavLst>
                                    </p:anim>
                                    <p:anim calcmode="lin" valueType="num">
                                      <p:cBhvr>
                                        <p:cTn id="124" dur="450" decel="100000" fill="hold"/>
                                        <p:tgtEl>
                                          <p:spTgt spid="49"/>
                                        </p:tgtEl>
                                        <p:attrNameLst>
                                          <p:attrName>ppt_y</p:attrName>
                                        </p:attrNameLst>
                                      </p:cBhvr>
                                      <p:tavLst>
                                        <p:tav tm="0">
                                          <p:val>
                                            <p:strVal val="#ppt_y+1"/>
                                          </p:val>
                                        </p:tav>
                                        <p:tav tm="100000">
                                          <p:val>
                                            <p:strVal val="#ppt_y-.03"/>
                                          </p:val>
                                        </p:tav>
                                      </p:tavLst>
                                    </p:anim>
                                    <p:anim calcmode="lin" valueType="num">
                                      <p:cBhvr>
                                        <p:cTn id="125" dur="50" accel="100000" fill="hold">
                                          <p:stCondLst>
                                            <p:cond delay="450"/>
                                          </p:stCondLst>
                                        </p:cTn>
                                        <p:tgtEl>
                                          <p:spTgt spid="49"/>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35"/>
                  </p:tgtEl>
                </p:cond>
              </p:nextCondLst>
            </p:seq>
            <p:seq concurrent="1" nextAc="seek">
              <p:cTn id="126" restart="whenNotActive" fill="hold" evtFilter="cancelBubble" nodeType="interactiveSeq">
                <p:stCondLst>
                  <p:cond evt="onClick" delay="0">
                    <p:tgtEl>
                      <p:spTgt spid="49"/>
                    </p:tgtEl>
                  </p:cond>
                </p:stCondLst>
                <p:endSync evt="end" delay="0">
                  <p:rtn val="all"/>
                </p:endSync>
                <p:childTnLst>
                  <p:par>
                    <p:cTn id="127" fill="hold">
                      <p:stCondLst>
                        <p:cond delay="0"/>
                      </p:stCondLst>
                      <p:childTnLst>
                        <p:par>
                          <p:cTn id="128" fill="hold">
                            <p:stCondLst>
                              <p:cond delay="0"/>
                            </p:stCondLst>
                            <p:childTnLst>
                              <p:par>
                                <p:cTn id="129" presetID="37" presetClass="exit" presetSubtype="0" fill="hold" grpId="1" nodeType="clickEffect">
                                  <p:stCondLst>
                                    <p:cond delay="0"/>
                                  </p:stCondLst>
                                  <p:childTnLst>
                                    <p:animEffect transition="out" filter="fade">
                                      <p:cBhvr>
                                        <p:cTn id="130" dur="500"/>
                                        <p:tgtEl>
                                          <p:spTgt spid="49"/>
                                        </p:tgtEl>
                                      </p:cBhvr>
                                    </p:animEffect>
                                    <p:anim calcmode="lin" valueType="num">
                                      <p:cBhvr>
                                        <p:cTn id="131" dur="500"/>
                                        <p:tgtEl>
                                          <p:spTgt spid="49"/>
                                        </p:tgtEl>
                                        <p:attrNameLst>
                                          <p:attrName>ppt_x</p:attrName>
                                        </p:attrNameLst>
                                      </p:cBhvr>
                                      <p:tavLst>
                                        <p:tav tm="0">
                                          <p:val>
                                            <p:strVal val="ppt_x"/>
                                          </p:val>
                                        </p:tav>
                                        <p:tav tm="100000">
                                          <p:val>
                                            <p:strVal val="ppt_x"/>
                                          </p:val>
                                        </p:tav>
                                      </p:tavLst>
                                    </p:anim>
                                    <p:anim calcmode="lin" valueType="num">
                                      <p:cBhvr>
                                        <p:cTn id="132" dur="50" decel="100000"/>
                                        <p:tgtEl>
                                          <p:spTgt spid="49"/>
                                        </p:tgtEl>
                                        <p:attrNameLst>
                                          <p:attrName>ppt_y</p:attrName>
                                        </p:attrNameLst>
                                      </p:cBhvr>
                                      <p:tavLst>
                                        <p:tav tm="0">
                                          <p:val>
                                            <p:strVal val="ppt_y"/>
                                          </p:val>
                                        </p:tav>
                                        <p:tav tm="100000">
                                          <p:val>
                                            <p:strVal val="ppt_y-.03"/>
                                          </p:val>
                                        </p:tav>
                                      </p:tavLst>
                                    </p:anim>
                                    <p:anim calcmode="lin" valueType="num">
                                      <p:cBhvr>
                                        <p:cTn id="133" dur="450" accel="100000">
                                          <p:stCondLst>
                                            <p:cond delay="50"/>
                                          </p:stCondLst>
                                        </p:cTn>
                                        <p:tgtEl>
                                          <p:spTgt spid="49"/>
                                        </p:tgtEl>
                                        <p:attrNameLst>
                                          <p:attrName>ppt_y</p:attrName>
                                        </p:attrNameLst>
                                      </p:cBhvr>
                                      <p:tavLst>
                                        <p:tav tm="0">
                                          <p:val>
                                            <p:strVal val="ppt_y"/>
                                          </p:val>
                                        </p:tav>
                                        <p:tav tm="100000">
                                          <p:val>
                                            <p:strVal val="ppt_y+1"/>
                                          </p:val>
                                        </p:tav>
                                      </p:tavLst>
                                    </p:anim>
                                    <p:set>
                                      <p:cBhvr>
                                        <p:cTn id="134" dur="1" fill="hold">
                                          <p:stCondLst>
                                            <p:cond delay="499"/>
                                          </p:stCondLst>
                                        </p:cTn>
                                        <p:tgtEl>
                                          <p:spTgt spid="49"/>
                                        </p:tgtEl>
                                        <p:attrNameLst>
                                          <p:attrName>style.visibility</p:attrName>
                                        </p:attrNameLst>
                                      </p:cBhvr>
                                      <p:to>
                                        <p:strVal val="hidden"/>
                                      </p:to>
                                    </p:set>
                                  </p:childTnLst>
                                </p:cTn>
                              </p:par>
                            </p:childTnLst>
                          </p:cTn>
                        </p:par>
                      </p:childTnLst>
                    </p:cTn>
                  </p:par>
                </p:childTnLst>
              </p:cTn>
              <p:nextCondLst>
                <p:cond evt="onClick" delay="0">
                  <p:tgtEl>
                    <p:spTgt spid="49"/>
                  </p:tgtEl>
                </p:cond>
              </p:nextCondLst>
            </p:seq>
            <p:seq concurrent="1" nextAc="seek">
              <p:cTn id="135" restart="whenNotActive" fill="hold" evtFilter="cancelBubble" nodeType="interactiveSeq">
                <p:stCondLst>
                  <p:cond evt="onClick" delay="0">
                    <p:tgtEl>
                      <p:spTgt spid="41"/>
                    </p:tgtEl>
                  </p:cond>
                </p:stCondLst>
                <p:endSync evt="end" delay="0">
                  <p:rtn val="all"/>
                </p:endSync>
                <p:childTnLst>
                  <p:par>
                    <p:cTn id="136" fill="hold">
                      <p:stCondLst>
                        <p:cond delay="0"/>
                      </p:stCondLst>
                      <p:childTnLst>
                        <p:par>
                          <p:cTn id="137" fill="hold">
                            <p:stCondLst>
                              <p:cond delay="0"/>
                            </p:stCondLst>
                            <p:childTnLst>
                              <p:par>
                                <p:cTn id="138" presetID="1" presetClass="emph" presetSubtype="2" fill="hold" nodeType="clickEffect">
                                  <p:stCondLst>
                                    <p:cond delay="0"/>
                                  </p:stCondLst>
                                  <p:childTnLst>
                                    <p:animClr clrSpc="rgb" dir="cw">
                                      <p:cBhvr>
                                        <p:cTn id="139" dur="500" fill="hold"/>
                                        <p:tgtEl>
                                          <p:spTgt spid="41"/>
                                        </p:tgtEl>
                                        <p:attrNameLst>
                                          <p:attrName>fillcolor</p:attrName>
                                        </p:attrNameLst>
                                      </p:cBhvr>
                                      <p:to>
                                        <a:srgbClr val="C00000"/>
                                      </p:to>
                                    </p:animClr>
                                    <p:set>
                                      <p:cBhvr>
                                        <p:cTn id="140" dur="500" fill="hold"/>
                                        <p:tgtEl>
                                          <p:spTgt spid="41"/>
                                        </p:tgtEl>
                                        <p:attrNameLst>
                                          <p:attrName>fill.type</p:attrName>
                                        </p:attrNameLst>
                                      </p:cBhvr>
                                      <p:to>
                                        <p:strVal val="solid"/>
                                      </p:to>
                                    </p:set>
                                    <p:set>
                                      <p:cBhvr>
                                        <p:cTn id="141" dur="500" fill="hold"/>
                                        <p:tgtEl>
                                          <p:spTgt spid="41"/>
                                        </p:tgtEl>
                                        <p:attrNameLst>
                                          <p:attrName>fill.on</p:attrName>
                                        </p:attrNameLst>
                                      </p:cBhvr>
                                      <p:to>
                                        <p:strVal val="true"/>
                                      </p:to>
                                    </p:set>
                                  </p:childTnLst>
                                </p:cTn>
                              </p:par>
                            </p:childTnLst>
                          </p:cTn>
                        </p:par>
                        <p:par>
                          <p:cTn id="142" fill="hold">
                            <p:stCondLst>
                              <p:cond delay="500"/>
                            </p:stCondLst>
                            <p:childTnLst>
                              <p:par>
                                <p:cTn id="143" presetID="37" presetClass="entr" presetSubtype="0" fill="hold" grpId="0" nodeType="afterEffect">
                                  <p:stCondLst>
                                    <p:cond delay="0"/>
                                  </p:stCondLst>
                                  <p:childTnLst>
                                    <p:set>
                                      <p:cBhvr>
                                        <p:cTn id="144" dur="1" fill="hold">
                                          <p:stCondLst>
                                            <p:cond delay="0"/>
                                          </p:stCondLst>
                                        </p:cTn>
                                        <p:tgtEl>
                                          <p:spTgt spid="50"/>
                                        </p:tgtEl>
                                        <p:attrNameLst>
                                          <p:attrName>style.visibility</p:attrName>
                                        </p:attrNameLst>
                                      </p:cBhvr>
                                      <p:to>
                                        <p:strVal val="visible"/>
                                      </p:to>
                                    </p:set>
                                    <p:animEffect transition="in" filter="fade">
                                      <p:cBhvr>
                                        <p:cTn id="145" dur="500"/>
                                        <p:tgtEl>
                                          <p:spTgt spid="50"/>
                                        </p:tgtEl>
                                      </p:cBhvr>
                                    </p:animEffect>
                                    <p:anim calcmode="lin" valueType="num">
                                      <p:cBhvr>
                                        <p:cTn id="146" dur="500" fill="hold"/>
                                        <p:tgtEl>
                                          <p:spTgt spid="50"/>
                                        </p:tgtEl>
                                        <p:attrNameLst>
                                          <p:attrName>ppt_x</p:attrName>
                                        </p:attrNameLst>
                                      </p:cBhvr>
                                      <p:tavLst>
                                        <p:tav tm="0">
                                          <p:val>
                                            <p:strVal val="#ppt_x"/>
                                          </p:val>
                                        </p:tav>
                                        <p:tav tm="100000">
                                          <p:val>
                                            <p:strVal val="#ppt_x"/>
                                          </p:val>
                                        </p:tav>
                                      </p:tavLst>
                                    </p:anim>
                                    <p:anim calcmode="lin" valueType="num">
                                      <p:cBhvr>
                                        <p:cTn id="147" dur="450" decel="100000" fill="hold"/>
                                        <p:tgtEl>
                                          <p:spTgt spid="50"/>
                                        </p:tgtEl>
                                        <p:attrNameLst>
                                          <p:attrName>ppt_y</p:attrName>
                                        </p:attrNameLst>
                                      </p:cBhvr>
                                      <p:tavLst>
                                        <p:tav tm="0">
                                          <p:val>
                                            <p:strVal val="#ppt_y+1"/>
                                          </p:val>
                                        </p:tav>
                                        <p:tav tm="100000">
                                          <p:val>
                                            <p:strVal val="#ppt_y-.03"/>
                                          </p:val>
                                        </p:tav>
                                      </p:tavLst>
                                    </p:anim>
                                    <p:anim calcmode="lin" valueType="num">
                                      <p:cBhvr>
                                        <p:cTn id="148" dur="50" accel="100000" fill="hold">
                                          <p:stCondLst>
                                            <p:cond delay="450"/>
                                          </p:stCondLst>
                                        </p:cTn>
                                        <p:tgtEl>
                                          <p:spTgt spid="50"/>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41"/>
                  </p:tgtEl>
                </p:cond>
              </p:nextCondLst>
            </p:seq>
            <p:seq concurrent="1" nextAc="seek">
              <p:cTn id="149" restart="whenNotActive" fill="hold" evtFilter="cancelBubble" nodeType="interactiveSeq">
                <p:stCondLst>
                  <p:cond evt="onClick" delay="0">
                    <p:tgtEl>
                      <p:spTgt spid="50"/>
                    </p:tgtEl>
                  </p:cond>
                </p:stCondLst>
                <p:endSync evt="end" delay="0">
                  <p:rtn val="all"/>
                </p:endSync>
                <p:childTnLst>
                  <p:par>
                    <p:cTn id="150" fill="hold">
                      <p:stCondLst>
                        <p:cond delay="0"/>
                      </p:stCondLst>
                      <p:childTnLst>
                        <p:par>
                          <p:cTn id="151" fill="hold">
                            <p:stCondLst>
                              <p:cond delay="0"/>
                            </p:stCondLst>
                            <p:childTnLst>
                              <p:par>
                                <p:cTn id="152" presetID="37" presetClass="exit" presetSubtype="0" fill="hold" grpId="1" nodeType="clickEffect">
                                  <p:stCondLst>
                                    <p:cond delay="0"/>
                                  </p:stCondLst>
                                  <p:childTnLst>
                                    <p:animEffect transition="out" filter="fade">
                                      <p:cBhvr>
                                        <p:cTn id="153" dur="500"/>
                                        <p:tgtEl>
                                          <p:spTgt spid="50"/>
                                        </p:tgtEl>
                                      </p:cBhvr>
                                    </p:animEffect>
                                    <p:anim calcmode="lin" valueType="num">
                                      <p:cBhvr>
                                        <p:cTn id="154" dur="500"/>
                                        <p:tgtEl>
                                          <p:spTgt spid="50"/>
                                        </p:tgtEl>
                                        <p:attrNameLst>
                                          <p:attrName>ppt_x</p:attrName>
                                        </p:attrNameLst>
                                      </p:cBhvr>
                                      <p:tavLst>
                                        <p:tav tm="0">
                                          <p:val>
                                            <p:strVal val="ppt_x"/>
                                          </p:val>
                                        </p:tav>
                                        <p:tav tm="100000">
                                          <p:val>
                                            <p:strVal val="ppt_x"/>
                                          </p:val>
                                        </p:tav>
                                      </p:tavLst>
                                    </p:anim>
                                    <p:anim calcmode="lin" valueType="num">
                                      <p:cBhvr>
                                        <p:cTn id="155" dur="50" decel="100000"/>
                                        <p:tgtEl>
                                          <p:spTgt spid="50"/>
                                        </p:tgtEl>
                                        <p:attrNameLst>
                                          <p:attrName>ppt_y</p:attrName>
                                        </p:attrNameLst>
                                      </p:cBhvr>
                                      <p:tavLst>
                                        <p:tav tm="0">
                                          <p:val>
                                            <p:strVal val="ppt_y"/>
                                          </p:val>
                                        </p:tav>
                                        <p:tav tm="100000">
                                          <p:val>
                                            <p:strVal val="ppt_y-.03"/>
                                          </p:val>
                                        </p:tav>
                                      </p:tavLst>
                                    </p:anim>
                                    <p:anim calcmode="lin" valueType="num">
                                      <p:cBhvr>
                                        <p:cTn id="156" dur="450" accel="100000">
                                          <p:stCondLst>
                                            <p:cond delay="50"/>
                                          </p:stCondLst>
                                        </p:cTn>
                                        <p:tgtEl>
                                          <p:spTgt spid="50"/>
                                        </p:tgtEl>
                                        <p:attrNameLst>
                                          <p:attrName>ppt_y</p:attrName>
                                        </p:attrNameLst>
                                      </p:cBhvr>
                                      <p:tavLst>
                                        <p:tav tm="0">
                                          <p:val>
                                            <p:strVal val="ppt_y"/>
                                          </p:val>
                                        </p:tav>
                                        <p:tav tm="100000">
                                          <p:val>
                                            <p:strVal val="ppt_y+1"/>
                                          </p:val>
                                        </p:tav>
                                      </p:tavLst>
                                    </p:anim>
                                    <p:set>
                                      <p:cBhvr>
                                        <p:cTn id="157"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58" restart="whenNotActive" fill="hold" evtFilter="cancelBubble" nodeType="interactiveSeq">
                <p:stCondLst>
                  <p:cond evt="onClick" delay="0">
                    <p:tgtEl>
                      <p:spTgt spid="36"/>
                    </p:tgtEl>
                  </p:cond>
                </p:stCondLst>
                <p:endSync evt="end" delay="0">
                  <p:rtn val="all"/>
                </p:endSync>
                <p:childTnLst>
                  <p:par>
                    <p:cTn id="159" fill="hold">
                      <p:stCondLst>
                        <p:cond delay="0"/>
                      </p:stCondLst>
                      <p:childTnLst>
                        <p:par>
                          <p:cTn id="160" fill="hold">
                            <p:stCondLst>
                              <p:cond delay="0"/>
                            </p:stCondLst>
                            <p:childTnLst>
                              <p:par>
                                <p:cTn id="161" presetID="10" presetClass="exit" presetSubtype="0" fill="hold" nodeType="clickEffect">
                                  <p:stCondLst>
                                    <p:cond delay="0"/>
                                  </p:stCondLst>
                                  <p:childTnLst>
                                    <p:animEffect transition="out" filter="fade">
                                      <p:cBhvr>
                                        <p:cTn id="162" dur="500"/>
                                        <p:tgtEl>
                                          <p:spTgt spid="36"/>
                                        </p:tgtEl>
                                      </p:cBhvr>
                                    </p:animEffect>
                                    <p:set>
                                      <p:cBhvr>
                                        <p:cTn id="163"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64" restart="whenNotActive" fill="hold" evtFilter="cancelBubble" nodeType="interactiveSeq">
                <p:stCondLst>
                  <p:cond evt="onClick" delay="0">
                    <p:tgtEl>
                      <p:spTgt spid="37"/>
                    </p:tgtEl>
                  </p:cond>
                </p:stCondLst>
                <p:endSync evt="end" delay="0">
                  <p:rtn val="all"/>
                </p:endSync>
                <p:childTnLst>
                  <p:par>
                    <p:cTn id="165" fill="hold">
                      <p:stCondLst>
                        <p:cond delay="0"/>
                      </p:stCondLst>
                      <p:childTnLst>
                        <p:par>
                          <p:cTn id="166" fill="hold">
                            <p:stCondLst>
                              <p:cond delay="0"/>
                            </p:stCondLst>
                            <p:childTnLst>
                              <p:par>
                                <p:cTn id="167" presetID="10" presetClass="exit" presetSubtype="0" fill="hold" nodeType="clickEffect">
                                  <p:stCondLst>
                                    <p:cond delay="0"/>
                                  </p:stCondLst>
                                  <p:childTnLst>
                                    <p:animEffect transition="out" filter="fade">
                                      <p:cBhvr>
                                        <p:cTn id="168" dur="500"/>
                                        <p:tgtEl>
                                          <p:spTgt spid="37"/>
                                        </p:tgtEl>
                                      </p:cBhvr>
                                    </p:animEffect>
                                    <p:set>
                                      <p:cBhvr>
                                        <p:cTn id="169"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70" restart="whenNotActive" fill="hold" evtFilter="cancelBubble" nodeType="interactiveSeq">
                <p:stCondLst>
                  <p:cond evt="onClick" delay="0">
                    <p:tgtEl>
                      <p:spTgt spid="38"/>
                    </p:tgtEl>
                  </p:cond>
                </p:stCondLst>
                <p:endSync evt="end" delay="0">
                  <p:rtn val="all"/>
                </p:endSync>
                <p:childTnLst>
                  <p:par>
                    <p:cTn id="171" fill="hold">
                      <p:stCondLst>
                        <p:cond delay="0"/>
                      </p:stCondLst>
                      <p:childTnLst>
                        <p:par>
                          <p:cTn id="172" fill="hold">
                            <p:stCondLst>
                              <p:cond delay="0"/>
                            </p:stCondLst>
                            <p:childTnLst>
                              <p:par>
                                <p:cTn id="173" presetID="10" presetClass="exit" presetSubtype="0" fill="hold" nodeType="clickEffect">
                                  <p:stCondLst>
                                    <p:cond delay="0"/>
                                  </p:stCondLst>
                                  <p:childTnLst>
                                    <p:animEffect transition="out" filter="fade">
                                      <p:cBhvr>
                                        <p:cTn id="174" dur="500"/>
                                        <p:tgtEl>
                                          <p:spTgt spid="38"/>
                                        </p:tgtEl>
                                      </p:cBhvr>
                                    </p:animEffect>
                                    <p:set>
                                      <p:cBhvr>
                                        <p:cTn id="175"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76" restart="whenNotActive" fill="hold" evtFilter="cancelBubble" nodeType="interactiveSeq">
                <p:stCondLst>
                  <p:cond evt="onClick" delay="0">
                    <p:tgtEl>
                      <p:spTgt spid="39"/>
                    </p:tgtEl>
                  </p:cond>
                </p:stCondLst>
                <p:endSync evt="end" delay="0">
                  <p:rtn val="all"/>
                </p:endSync>
                <p:childTnLst>
                  <p:par>
                    <p:cTn id="177" fill="hold">
                      <p:stCondLst>
                        <p:cond delay="0"/>
                      </p:stCondLst>
                      <p:childTnLst>
                        <p:par>
                          <p:cTn id="178" fill="hold">
                            <p:stCondLst>
                              <p:cond delay="0"/>
                            </p:stCondLst>
                            <p:childTnLst>
                              <p:par>
                                <p:cTn id="179" presetID="10" presetClass="exit" presetSubtype="0" fill="hold" nodeType="clickEffect">
                                  <p:stCondLst>
                                    <p:cond delay="0"/>
                                  </p:stCondLst>
                                  <p:childTnLst>
                                    <p:animEffect transition="out" filter="fade">
                                      <p:cBhvr>
                                        <p:cTn id="180" dur="500"/>
                                        <p:tgtEl>
                                          <p:spTgt spid="39"/>
                                        </p:tgtEl>
                                      </p:cBhvr>
                                    </p:animEffect>
                                    <p:set>
                                      <p:cBhvr>
                                        <p:cTn id="181"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182" restart="whenNotActive" fill="hold" evtFilter="cancelBubble" nodeType="interactiveSeq">
                <p:stCondLst>
                  <p:cond evt="onClick" delay="0">
                    <p:tgtEl>
                      <p:spTgt spid="42"/>
                    </p:tgtEl>
                  </p:cond>
                </p:stCondLst>
                <p:endSync evt="end" delay="0">
                  <p:rtn val="all"/>
                </p:endSync>
                <p:childTnLst>
                  <p:par>
                    <p:cTn id="183" fill="hold">
                      <p:stCondLst>
                        <p:cond delay="0"/>
                      </p:stCondLst>
                      <p:childTnLst>
                        <p:par>
                          <p:cTn id="184" fill="hold">
                            <p:stCondLst>
                              <p:cond delay="0"/>
                            </p:stCondLst>
                            <p:childTnLst>
                              <p:par>
                                <p:cTn id="185" presetID="10" presetClass="exit" presetSubtype="0" fill="hold" nodeType="clickEffect">
                                  <p:stCondLst>
                                    <p:cond delay="0"/>
                                  </p:stCondLst>
                                  <p:childTnLst>
                                    <p:animEffect transition="out" filter="fade">
                                      <p:cBhvr>
                                        <p:cTn id="186" dur="500"/>
                                        <p:tgtEl>
                                          <p:spTgt spid="42"/>
                                        </p:tgtEl>
                                      </p:cBhvr>
                                    </p:animEffect>
                                    <p:set>
                                      <p:cBhvr>
                                        <p:cTn id="187"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88" restart="whenNotActive" fill="hold" evtFilter="cancelBubble" nodeType="interactiveSeq">
                <p:stCondLst>
                  <p:cond evt="onClick" delay="0">
                    <p:tgtEl>
                      <p:spTgt spid="45"/>
                    </p:tgtEl>
                  </p:cond>
                </p:stCondLst>
                <p:endSync evt="end" delay="0">
                  <p:rtn val="all"/>
                </p:endSync>
                <p:childTnLst>
                  <p:par>
                    <p:cTn id="189" fill="hold">
                      <p:stCondLst>
                        <p:cond delay="0"/>
                      </p:stCondLst>
                      <p:childTnLst>
                        <p:par>
                          <p:cTn id="190" fill="hold">
                            <p:stCondLst>
                              <p:cond delay="0"/>
                            </p:stCondLst>
                            <p:childTnLst>
                              <p:par>
                                <p:cTn id="191" presetID="10" presetClass="exit" presetSubtype="0" fill="hold" nodeType="clickEffect">
                                  <p:stCondLst>
                                    <p:cond delay="0"/>
                                  </p:stCondLst>
                                  <p:childTnLst>
                                    <p:animEffect transition="out" filter="fade">
                                      <p:cBhvr>
                                        <p:cTn id="192" dur="500"/>
                                        <p:tgtEl>
                                          <p:spTgt spid="45"/>
                                        </p:tgtEl>
                                      </p:cBhvr>
                                    </p:animEffect>
                                    <p:set>
                                      <p:cBhvr>
                                        <p:cTn id="193"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94" restart="whenNotActive" fill="hold" evtFilter="cancelBubble" nodeType="interactiveSeq">
                <p:stCondLst>
                  <p:cond evt="onClick" delay="0">
                    <p:tgtEl>
                      <p:spTgt spid="46"/>
                    </p:tgtEl>
                  </p:cond>
                </p:stCondLst>
                <p:endSync evt="end" delay="0">
                  <p:rtn val="all"/>
                </p:endSync>
                <p:childTnLst>
                  <p:par>
                    <p:cTn id="195" fill="hold">
                      <p:stCondLst>
                        <p:cond delay="0"/>
                      </p:stCondLst>
                      <p:childTnLst>
                        <p:par>
                          <p:cTn id="196" fill="hold">
                            <p:stCondLst>
                              <p:cond delay="0"/>
                            </p:stCondLst>
                            <p:childTnLst>
                              <p:par>
                                <p:cTn id="197" presetID="1" presetClass="emph" presetSubtype="2" fill="hold" nodeType="clickEffect">
                                  <p:stCondLst>
                                    <p:cond delay="0"/>
                                  </p:stCondLst>
                                  <p:childTnLst>
                                    <p:animClr clrSpc="rgb" dir="cw">
                                      <p:cBhvr>
                                        <p:cTn id="198" dur="500" fill="hold"/>
                                        <p:tgtEl>
                                          <p:spTgt spid="46"/>
                                        </p:tgtEl>
                                        <p:attrNameLst>
                                          <p:attrName>fillcolor</p:attrName>
                                        </p:attrNameLst>
                                      </p:cBhvr>
                                      <p:to>
                                        <a:srgbClr val="FFC000"/>
                                      </p:to>
                                    </p:animClr>
                                    <p:set>
                                      <p:cBhvr>
                                        <p:cTn id="199" dur="500" fill="hold"/>
                                        <p:tgtEl>
                                          <p:spTgt spid="46"/>
                                        </p:tgtEl>
                                        <p:attrNameLst>
                                          <p:attrName>fill.type</p:attrName>
                                        </p:attrNameLst>
                                      </p:cBhvr>
                                      <p:to>
                                        <p:strVal val="solid"/>
                                      </p:to>
                                    </p:set>
                                    <p:set>
                                      <p:cBhvr>
                                        <p:cTn id="200" dur="500" fill="hold"/>
                                        <p:tgtEl>
                                          <p:spTgt spid="46"/>
                                        </p:tgtEl>
                                        <p:attrNameLst>
                                          <p:attrName>fill.on</p:attrName>
                                        </p:attrNameLst>
                                      </p:cBhvr>
                                      <p:to>
                                        <p:strVal val="true"/>
                                      </p:to>
                                    </p:set>
                                  </p:childTnLst>
                                </p:cTn>
                              </p:par>
                            </p:childTnLst>
                          </p:cTn>
                        </p:par>
                      </p:childTnLst>
                    </p:cTn>
                  </p:par>
                </p:childTnLst>
              </p:cTn>
              <p:nextCondLst>
                <p:cond evt="onClick" delay="0">
                  <p:tgtEl>
                    <p:spTgt spid="46"/>
                  </p:tgtEl>
                </p:cond>
              </p:nextCondLst>
            </p:seq>
            <p:seq concurrent="1" nextAc="seek">
              <p:cTn id="201" restart="whenNotActive" fill="hold" evtFilter="cancelBubble" nodeType="interactiveSeq">
                <p:stCondLst>
                  <p:cond evt="onClick" delay="0">
                    <p:tgtEl>
                      <p:spTgt spid="43"/>
                    </p:tgtEl>
                  </p:cond>
                </p:stCondLst>
                <p:endSync evt="end" delay="0">
                  <p:rtn val="all"/>
                </p:endSync>
                <p:childTnLst>
                  <p:par>
                    <p:cTn id="202" fill="hold">
                      <p:stCondLst>
                        <p:cond delay="0"/>
                      </p:stCondLst>
                      <p:childTnLst>
                        <p:par>
                          <p:cTn id="203" fill="hold">
                            <p:stCondLst>
                              <p:cond delay="0"/>
                            </p:stCondLst>
                            <p:childTnLst>
                              <p:par>
                                <p:cTn id="204" presetID="1" presetClass="emph" presetSubtype="2" fill="hold" nodeType="clickEffect">
                                  <p:stCondLst>
                                    <p:cond delay="0"/>
                                  </p:stCondLst>
                                  <p:childTnLst>
                                    <p:animClr clrSpc="rgb" dir="cw">
                                      <p:cBhvr>
                                        <p:cTn id="205" dur="500" fill="hold"/>
                                        <p:tgtEl>
                                          <p:spTgt spid="43"/>
                                        </p:tgtEl>
                                        <p:attrNameLst>
                                          <p:attrName>fillcolor</p:attrName>
                                        </p:attrNameLst>
                                      </p:cBhvr>
                                      <p:to>
                                        <a:srgbClr val="C00000"/>
                                      </p:to>
                                    </p:animClr>
                                    <p:set>
                                      <p:cBhvr>
                                        <p:cTn id="206" dur="500" fill="hold"/>
                                        <p:tgtEl>
                                          <p:spTgt spid="43"/>
                                        </p:tgtEl>
                                        <p:attrNameLst>
                                          <p:attrName>fill.type</p:attrName>
                                        </p:attrNameLst>
                                      </p:cBhvr>
                                      <p:to>
                                        <p:strVal val="solid"/>
                                      </p:to>
                                    </p:set>
                                    <p:set>
                                      <p:cBhvr>
                                        <p:cTn id="207" dur="500" fill="hold"/>
                                        <p:tgtEl>
                                          <p:spTgt spid="43"/>
                                        </p:tgtEl>
                                        <p:attrNameLst>
                                          <p:attrName>fill.on</p:attrName>
                                        </p:attrNameLst>
                                      </p:cBhvr>
                                      <p:to>
                                        <p:strVal val="true"/>
                                      </p:to>
                                    </p:set>
                                  </p:childTnLst>
                                </p:cTn>
                              </p:par>
                            </p:childTnLst>
                          </p:cTn>
                        </p:par>
                        <p:par>
                          <p:cTn id="208" fill="hold">
                            <p:stCondLst>
                              <p:cond delay="500"/>
                            </p:stCondLst>
                            <p:childTnLst>
                              <p:par>
                                <p:cTn id="209" presetID="37" presetClass="entr" presetSubtype="0" fill="hold" grpId="0" nodeType="afterEffect">
                                  <p:stCondLst>
                                    <p:cond delay="0"/>
                                  </p:stCondLst>
                                  <p:childTnLst>
                                    <p:set>
                                      <p:cBhvr>
                                        <p:cTn id="210" dur="1" fill="hold">
                                          <p:stCondLst>
                                            <p:cond delay="0"/>
                                          </p:stCondLst>
                                        </p:cTn>
                                        <p:tgtEl>
                                          <p:spTgt spid="51"/>
                                        </p:tgtEl>
                                        <p:attrNameLst>
                                          <p:attrName>style.visibility</p:attrName>
                                        </p:attrNameLst>
                                      </p:cBhvr>
                                      <p:to>
                                        <p:strVal val="visible"/>
                                      </p:to>
                                    </p:set>
                                    <p:animEffect transition="in" filter="fade">
                                      <p:cBhvr>
                                        <p:cTn id="211" dur="500"/>
                                        <p:tgtEl>
                                          <p:spTgt spid="51"/>
                                        </p:tgtEl>
                                      </p:cBhvr>
                                    </p:animEffect>
                                    <p:anim calcmode="lin" valueType="num">
                                      <p:cBhvr>
                                        <p:cTn id="212" dur="500" fill="hold"/>
                                        <p:tgtEl>
                                          <p:spTgt spid="51"/>
                                        </p:tgtEl>
                                        <p:attrNameLst>
                                          <p:attrName>ppt_x</p:attrName>
                                        </p:attrNameLst>
                                      </p:cBhvr>
                                      <p:tavLst>
                                        <p:tav tm="0">
                                          <p:val>
                                            <p:strVal val="#ppt_x"/>
                                          </p:val>
                                        </p:tav>
                                        <p:tav tm="100000">
                                          <p:val>
                                            <p:strVal val="#ppt_x"/>
                                          </p:val>
                                        </p:tav>
                                      </p:tavLst>
                                    </p:anim>
                                    <p:anim calcmode="lin" valueType="num">
                                      <p:cBhvr>
                                        <p:cTn id="213" dur="450" decel="100000" fill="hold"/>
                                        <p:tgtEl>
                                          <p:spTgt spid="51"/>
                                        </p:tgtEl>
                                        <p:attrNameLst>
                                          <p:attrName>ppt_y</p:attrName>
                                        </p:attrNameLst>
                                      </p:cBhvr>
                                      <p:tavLst>
                                        <p:tav tm="0">
                                          <p:val>
                                            <p:strVal val="#ppt_y+1"/>
                                          </p:val>
                                        </p:tav>
                                        <p:tav tm="100000">
                                          <p:val>
                                            <p:strVal val="#ppt_y-.03"/>
                                          </p:val>
                                        </p:tav>
                                      </p:tavLst>
                                    </p:anim>
                                    <p:anim calcmode="lin" valueType="num">
                                      <p:cBhvr>
                                        <p:cTn id="214" dur="50" accel="100000" fill="hold">
                                          <p:stCondLst>
                                            <p:cond delay="450"/>
                                          </p:stCondLst>
                                        </p:cTn>
                                        <p:tgtEl>
                                          <p:spTgt spid="51"/>
                                        </p:tgtEl>
                                        <p:attrNameLst>
                                          <p:attrName>ppt_y</p:attrName>
                                        </p:attrNameLst>
                                      </p:cBhvr>
                                      <p:tavLst>
                                        <p:tav tm="0">
                                          <p:val>
                                            <p:strVal val="#ppt_y-.03"/>
                                          </p:val>
                                        </p:tav>
                                        <p:tav tm="100000">
                                          <p:val>
                                            <p:strVal val="#ppt_y"/>
                                          </p:val>
                                        </p:tav>
                                      </p:tavLst>
                                    </p:anim>
                                  </p:childTnLst>
                                </p:cTn>
                              </p:par>
                            </p:childTnLst>
                          </p:cTn>
                        </p:par>
                      </p:childTnLst>
                    </p:cTn>
                  </p:par>
                </p:childTnLst>
              </p:cTn>
              <p:nextCondLst>
                <p:cond evt="onClick" delay="0">
                  <p:tgtEl>
                    <p:spTgt spid="43"/>
                  </p:tgtEl>
                </p:cond>
              </p:nextCondLst>
            </p:seq>
            <p:seq concurrent="1" nextAc="seek">
              <p:cTn id="215" restart="whenNotActive" fill="hold" evtFilter="cancelBubble" nodeType="interactiveSeq">
                <p:stCondLst>
                  <p:cond evt="onClick" delay="0">
                    <p:tgtEl>
                      <p:spTgt spid="51"/>
                    </p:tgtEl>
                  </p:cond>
                </p:stCondLst>
                <p:endSync evt="end" delay="0">
                  <p:rtn val="all"/>
                </p:endSync>
                <p:childTnLst>
                  <p:par>
                    <p:cTn id="216" fill="hold">
                      <p:stCondLst>
                        <p:cond delay="0"/>
                      </p:stCondLst>
                      <p:childTnLst>
                        <p:par>
                          <p:cTn id="217" fill="hold">
                            <p:stCondLst>
                              <p:cond delay="0"/>
                            </p:stCondLst>
                            <p:childTnLst>
                              <p:par>
                                <p:cTn id="218" presetID="10" presetClass="exit" presetSubtype="0" fill="hold" grpId="1" nodeType="clickEffect">
                                  <p:stCondLst>
                                    <p:cond delay="0"/>
                                  </p:stCondLst>
                                  <p:childTnLst>
                                    <p:animEffect transition="out" filter="fade">
                                      <p:cBhvr>
                                        <p:cTn id="219" dur="500"/>
                                        <p:tgtEl>
                                          <p:spTgt spid="51"/>
                                        </p:tgtEl>
                                      </p:cBhvr>
                                    </p:animEffect>
                                    <p:set>
                                      <p:cBhvr>
                                        <p:cTn id="220"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32" grpId="0" animBg="1"/>
      <p:bldP spid="32" grpId="1" animBg="1"/>
      <p:bldP spid="47" grpId="0" animBg="1"/>
      <p:bldP spid="47" grpId="1" animBg="1"/>
      <p:bldP spid="48" grpId="0" animBg="1"/>
      <p:bldP spid="48" grpId="1" animBg="1"/>
      <p:bldP spid="49" grpId="0" animBg="1"/>
      <p:bldP spid="49" grpId="1" animBg="1"/>
      <p:bldP spid="50" grpId="0" animBg="1"/>
      <p:bldP spid="50" grpId="1" animBg="1"/>
      <p:bldP spid="51" grpId="0" animBg="1"/>
      <p:bldP spid="51" grpId="1" animBg="1"/>
      <p:bldP spid="31" grpId="0" animBg="1"/>
      <p:bldP spid="33" grpId="0" animBg="1"/>
      <p:bldP spid="34" grpId="0" animBg="1"/>
      <p:bldP spid="35" grpId="0" animBg="1"/>
      <p:bldP spid="41" grpId="0" animBg="1"/>
      <p:bldP spid="43" grpId="0" animBg="1"/>
      <p:bldP spid="4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80C5514-0A8B-C6D8-F6D5-3FEA740F19D5}"/>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303480190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5E8D3"/>
        </a:solidFill>
        <a:effectLst/>
      </p:bgPr>
    </p:bg>
    <p:spTree>
      <p:nvGrpSpPr>
        <p:cNvPr id="1" name=""/>
        <p:cNvGrpSpPr/>
        <p:nvPr/>
      </p:nvGrpSpPr>
      <p:grpSpPr>
        <a:xfrm>
          <a:off x="0" y="0"/>
          <a:ext cx="0" cy="0"/>
          <a:chOff x="0" y="0"/>
          <a:chExt cx="0" cy="0"/>
        </a:xfrm>
      </p:grpSpPr>
      <p:grpSp>
        <p:nvGrpSpPr>
          <p:cNvPr id="2" name="Group 2"/>
          <p:cNvGrpSpPr/>
          <p:nvPr/>
        </p:nvGrpSpPr>
        <p:grpSpPr>
          <a:xfrm>
            <a:off x="794" y="4641768"/>
            <a:ext cx="12190413" cy="2215786"/>
            <a:chOff x="0" y="0"/>
            <a:chExt cx="4816593" cy="875486"/>
          </a:xfrm>
        </p:grpSpPr>
        <p:sp>
          <p:nvSpPr>
            <p:cNvPr id="3" name="Freeform 3"/>
            <p:cNvSpPr/>
            <p:nvPr/>
          </p:nvSpPr>
          <p:spPr>
            <a:xfrm>
              <a:off x="0" y="0"/>
              <a:ext cx="4816592" cy="875486"/>
            </a:xfrm>
            <a:custGeom>
              <a:avLst/>
              <a:gdLst/>
              <a:ahLst/>
              <a:cxnLst/>
              <a:rect l="l" t="t" r="r" b="b"/>
              <a:pathLst>
                <a:path w="4816592" h="875486">
                  <a:moveTo>
                    <a:pt x="0" y="0"/>
                  </a:moveTo>
                  <a:lnTo>
                    <a:pt x="4816592" y="0"/>
                  </a:lnTo>
                  <a:lnTo>
                    <a:pt x="4816592" y="875486"/>
                  </a:lnTo>
                  <a:lnTo>
                    <a:pt x="0" y="875486"/>
                  </a:lnTo>
                  <a:close/>
                </a:path>
              </a:pathLst>
            </a:custGeom>
            <a:solidFill>
              <a:srgbClr val="6BABF4"/>
            </a:solidFill>
          </p:spPr>
          <p:txBody>
            <a:bodyPr/>
            <a:lstStyle/>
            <a:p>
              <a:endParaRPr lang="en-US"/>
            </a:p>
          </p:txBody>
        </p:sp>
        <p:sp>
          <p:nvSpPr>
            <p:cNvPr id="4" name="TextBox 4"/>
            <p:cNvSpPr txBox="1"/>
            <p:nvPr/>
          </p:nvSpPr>
          <p:spPr>
            <a:xfrm>
              <a:off x="0" y="-38100"/>
              <a:ext cx="4816593" cy="913586"/>
            </a:xfrm>
            <a:prstGeom prst="rect">
              <a:avLst/>
            </a:prstGeom>
          </p:spPr>
          <p:txBody>
            <a:bodyPr lIns="33863" tIns="33863" rIns="33863" bIns="33863" rtlCol="0" anchor="ctr"/>
            <a:lstStyle/>
            <a:p>
              <a:pPr algn="ctr" defTabSz="609569">
                <a:lnSpc>
                  <a:spcPts val="1773"/>
                </a:lnSpc>
                <a:spcBef>
                  <a:spcPct val="0"/>
                </a:spcBef>
              </a:pPr>
              <a:endParaRPr sz="800">
                <a:solidFill>
                  <a:prstClr val="black"/>
                </a:solidFill>
                <a:latin typeface="UTM Avo" panose="02040603050506020204" pitchFamily="18"/>
              </a:endParaRPr>
            </a:p>
          </p:txBody>
        </p:sp>
      </p:grpSp>
      <p:grpSp>
        <p:nvGrpSpPr>
          <p:cNvPr id="12" name="Group 11"/>
          <p:cNvGrpSpPr/>
          <p:nvPr/>
        </p:nvGrpSpPr>
        <p:grpSpPr>
          <a:xfrm>
            <a:off x="1169043" y="808140"/>
            <a:ext cx="9752329" cy="5240992"/>
            <a:chOff x="2735451" y="1211698"/>
            <a:chExt cx="12343345" cy="8384863"/>
          </a:xfrm>
        </p:grpSpPr>
        <p:sp>
          <p:nvSpPr>
            <p:cNvPr id="5" name="Freeform 5"/>
            <p:cNvSpPr/>
            <p:nvPr/>
          </p:nvSpPr>
          <p:spPr>
            <a:xfrm>
              <a:off x="2735451" y="1732957"/>
              <a:ext cx="11869591" cy="7863604"/>
            </a:xfrm>
            <a:custGeom>
              <a:avLst/>
              <a:gdLst/>
              <a:ahLst/>
              <a:cxnLst/>
              <a:rect l="l" t="t" r="r" b="b"/>
              <a:pathLst>
                <a:path w="11869591" h="7863604">
                  <a:moveTo>
                    <a:pt x="0" y="0"/>
                  </a:moveTo>
                  <a:lnTo>
                    <a:pt x="11869591" y="0"/>
                  </a:lnTo>
                  <a:lnTo>
                    <a:pt x="11869591" y="7863604"/>
                  </a:lnTo>
                  <a:lnTo>
                    <a:pt x="0" y="7863604"/>
                  </a:lnTo>
                  <a:lnTo>
                    <a:pt x="0" y="0"/>
                  </a:lnTo>
                  <a:close/>
                </a:path>
              </a:pathLst>
            </a:custGeom>
            <a:blipFill>
              <a:blip r:embed="rId2">
                <a:alphaModFix amt="31000"/>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3209205" y="1211698"/>
              <a:ext cx="11869591" cy="7863604"/>
            </a:xfrm>
            <a:custGeom>
              <a:avLst/>
              <a:gdLst/>
              <a:ahLst/>
              <a:cxnLst/>
              <a:rect l="l" t="t" r="r" b="b"/>
              <a:pathLst>
                <a:path w="11869591" h="7863604">
                  <a:moveTo>
                    <a:pt x="0" y="0"/>
                  </a:moveTo>
                  <a:lnTo>
                    <a:pt x="11869590" y="0"/>
                  </a:lnTo>
                  <a:lnTo>
                    <a:pt x="11869590" y="7863604"/>
                  </a:lnTo>
                  <a:lnTo>
                    <a:pt x="0" y="7863604"/>
                  </a:lnTo>
                  <a:lnTo>
                    <a:pt x="0" y="0"/>
                  </a:lnTo>
                  <a:close/>
                </a:path>
              </a:pathLst>
            </a:custGeom>
            <a:blipFill>
              <a:blip r:embed="rId4">
                <a:biLevel thresh="25000"/>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11" name="Rectangle 10"/>
          <p:cNvSpPr/>
          <p:nvPr/>
        </p:nvSpPr>
        <p:spPr>
          <a:xfrm>
            <a:off x="1976750" y="2697983"/>
            <a:ext cx="8511221" cy="830889"/>
          </a:xfrm>
          <a:prstGeom prst="rect">
            <a:avLst/>
          </a:prstGeom>
        </p:spPr>
        <p:txBody>
          <a:bodyPr wrap="square">
            <a:spAutoFit/>
          </a:bodyPr>
          <a:lstStyle/>
          <a:p>
            <a:pPr algn="ctr" defTabSz="609569"/>
            <a:r>
              <a:rPr lang="en-US" sz="4800" b="1" dirty="0">
                <a:solidFill>
                  <a:prstClr val="black"/>
                </a:solidFill>
                <a:latin typeface="UTM Avo" panose="02040603050506020204" pitchFamily="18"/>
                <a:cs typeface="Arial" panose="020B0604020202020204" pitchFamily="34" charset="0"/>
              </a:rPr>
              <a:t>BÀI TẬP TRẮC NGHIỆM</a:t>
            </a:r>
          </a:p>
        </p:txBody>
      </p:sp>
      <p:pic>
        <p:nvPicPr>
          <p:cNvPr id="14" name="Picture 13"/>
          <p:cNvPicPr>
            <a:picLocks noChangeAspect="1"/>
          </p:cNvPicPr>
          <p:nvPr/>
        </p:nvPicPr>
        <p:blipFill>
          <a:blip r:embed="rId6"/>
          <a:stretch>
            <a:fillRect/>
          </a:stretch>
        </p:blipFill>
        <p:spPr>
          <a:xfrm rot="389513">
            <a:off x="9549155" y="687493"/>
            <a:ext cx="1995818" cy="591166"/>
          </a:xfrm>
          <a:prstGeom prst="rect">
            <a:avLst/>
          </a:prstGeom>
        </p:spPr>
      </p:pic>
      <p:pic>
        <p:nvPicPr>
          <p:cNvPr id="7" name="Picture 6"/>
          <p:cNvPicPr>
            <a:picLocks noChangeAspect="1"/>
          </p:cNvPicPr>
          <p:nvPr/>
        </p:nvPicPr>
        <p:blipFill>
          <a:blip r:embed="rId7"/>
          <a:stretch>
            <a:fillRect/>
          </a:stretch>
        </p:blipFill>
        <p:spPr>
          <a:xfrm flipH="1">
            <a:off x="332609" y="2957195"/>
            <a:ext cx="1879199" cy="3333240"/>
          </a:xfrm>
          <a:prstGeom prst="rect">
            <a:avLst/>
          </a:prstGeom>
        </p:spPr>
      </p:pic>
      <p:pic>
        <p:nvPicPr>
          <p:cNvPr id="9" name="Picture 8">
            <a:extLst>
              <a:ext uri="{FF2B5EF4-FFF2-40B4-BE49-F238E27FC236}">
                <a16:creationId xmlns:a16="http://schemas.microsoft.com/office/drawing/2014/main" id="{0B51C4DF-ADBD-C126-C077-42F07B673C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1735451150"/>
      </p:ext>
    </p:extLst>
  </p:cSld>
  <p:clrMapOvr>
    <a:masterClrMapping/>
  </p:clrMapOvr>
  <p:transition spd="slow">
    <p:plus/>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2700">
                <a:solidFill>
                  <a:prstClr val="black"/>
                </a:solidFill>
                <a:latin typeface="UTM Avo" panose="02040603050506020204" pitchFamily="18"/>
              </a:endParaRPr>
            </a:p>
          </p:txBody>
        </p:sp>
      </p:grpSp>
      <p:sp>
        <p:nvSpPr>
          <p:cNvPr id="39" name="Rounded Rectangle 38"/>
          <p:cNvSpPr/>
          <p:nvPr/>
        </p:nvSpPr>
        <p:spPr>
          <a:xfrm>
            <a:off x="407141" y="2294315"/>
            <a:ext cx="5431506" cy="2196113"/>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r>
              <a:rPr lang="en-US" sz="2600" dirty="0">
                <a:solidFill>
                  <a:prstClr val="black"/>
                </a:solidFill>
                <a:latin typeface="UTM Avo" panose="02040603050506020204" pitchFamily="18"/>
                <a:cs typeface="Arial" panose="020B0604020202020204" pitchFamily="34" charset="0"/>
              </a:rPr>
              <a:t>A.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xây dựng và sản xuất giấy</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40" name="Rounded Rectangle 39"/>
          <p:cNvSpPr/>
          <p:nvPr/>
        </p:nvSpPr>
        <p:spPr>
          <a:xfrm>
            <a:off x="6351715" y="2294315"/>
            <a:ext cx="5431506" cy="2196113"/>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69">
              <a:lnSpc>
                <a:spcPct val="150000"/>
              </a:lnSpc>
            </a:pPr>
            <a:r>
              <a:rPr lang="en-US" sz="2600" dirty="0">
                <a:solidFill>
                  <a:prstClr val="black"/>
                </a:solidFill>
                <a:latin typeface="UTM Avo" panose="02040603050506020204" pitchFamily="18"/>
                <a:cs typeface="Arial" panose="020B0604020202020204" pitchFamily="34" charset="0"/>
              </a:rPr>
              <a:t>B.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các động cơ đốt trong, một phần</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nhỏ</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dung</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để </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đ</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un nấu và thắp sáng</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41" name="Rounded Rectangle 40"/>
          <p:cNvSpPr/>
          <p:nvPr/>
        </p:nvSpPr>
        <p:spPr>
          <a:xfrm>
            <a:off x="407141" y="4727165"/>
            <a:ext cx="5431506" cy="1910460"/>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r>
              <a:rPr lang="en-US" sz="2600" dirty="0">
                <a:solidFill>
                  <a:prstClr val="black"/>
                </a:solidFill>
                <a:latin typeface="UTM Avo" panose="02040603050506020204" pitchFamily="18"/>
                <a:cs typeface="Arial" panose="020B0604020202020204" pitchFamily="34" charset="0"/>
              </a:rPr>
              <a:t>C.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nghiên cứu khoa học</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42" name="Rounded Rectangle 41"/>
          <p:cNvSpPr/>
          <p:nvPr/>
        </p:nvSpPr>
        <p:spPr>
          <a:xfrm>
            <a:off x="6351715" y="4727165"/>
            <a:ext cx="5431506" cy="1910460"/>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r>
              <a:rPr lang="en-US" sz="2600" dirty="0">
                <a:solidFill>
                  <a:prstClr val="black"/>
                </a:solidFill>
                <a:latin typeface="UTM Avo" panose="02040603050506020204" pitchFamily="18"/>
                <a:cs typeface="Arial" panose="020B0604020202020204" pitchFamily="34" charset="0"/>
              </a:rPr>
              <a:t>D.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nấu nướng và sưởi ấm</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5" name="TextBox 5"/>
          <p:cNvSpPr txBox="1"/>
          <p:nvPr/>
        </p:nvSpPr>
        <p:spPr>
          <a:xfrm>
            <a:off x="1854752" y="892790"/>
            <a:ext cx="8482496" cy="430887"/>
          </a:xfrm>
          <a:prstGeom prst="rect">
            <a:avLst/>
          </a:prstGeom>
        </p:spPr>
        <p:txBody>
          <a:bodyPr wrap="square" lIns="0" tIns="0" rIns="0" bIns="0" rtlCol="0" anchor="t">
            <a:spAutoFit/>
          </a:bodyPr>
          <a:lstStyle/>
          <a:p>
            <a:pPr algn="ctr" defTabSz="609569"/>
            <a:r>
              <a:rPr lang="en-US" sz="27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700" b="1" dirty="0">
                <a:solidFill>
                  <a:srgbClr val="000000"/>
                </a:solidFill>
                <a:latin typeface="UTM Avo" panose="02040603050506020204" pitchFamily="18"/>
                <a:ea typeface="Times New Roman" panose="02020603050405020304" pitchFamily="18" charset="0"/>
                <a:cs typeface="Arial" panose="020B0604020202020204" pitchFamily="34" charset="0"/>
              </a:rPr>
              <a:t> 1: </a:t>
            </a:r>
            <a:r>
              <a:rPr lang="vi-VN" sz="2700" dirty="0">
                <a:solidFill>
                  <a:prstClr val="black"/>
                </a:solidFill>
                <a:latin typeface="UTM Avo" panose="02040603050506020204" pitchFamily="18"/>
                <a:ea typeface="Times New Roman" panose="02020603050405020304" pitchFamily="18" charset="0"/>
                <a:cs typeface="Arial" panose="020B0604020202020204" pitchFamily="34" charset="0"/>
              </a:rPr>
              <a:t>Nhiên liệu lỏng chủ yếu được dùng cho</a:t>
            </a:r>
            <a:endParaRPr lang="en-US" sz="2700" dirty="0">
              <a:solidFill>
                <a:prstClr val="black"/>
              </a:solidFill>
              <a:latin typeface="UTM Avo" panose="02040603050506020204" pitchFamily="18"/>
              <a:ea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F813E739-BB82-48C4-871A-AB84906F50B2}"/>
              </a:ext>
            </a:extLst>
          </p:cNvPr>
          <p:cNvPicPr>
            <a:picLocks noChangeAspect="1"/>
          </p:cNvPicPr>
          <p:nvPr/>
        </p:nvPicPr>
        <p:blipFill>
          <a:blip r:embed="rId5"/>
          <a:stretch>
            <a:fillRect/>
          </a:stretch>
        </p:blipFill>
        <p:spPr>
          <a:xfrm>
            <a:off x="10737575" y="635364"/>
            <a:ext cx="1045647" cy="1422216"/>
          </a:xfrm>
          <a:prstGeom prst="rect">
            <a:avLst/>
          </a:prstGeom>
        </p:spPr>
      </p:pic>
      <p:pic>
        <p:nvPicPr>
          <p:cNvPr id="6" name="Picture 5">
            <a:extLst>
              <a:ext uri="{FF2B5EF4-FFF2-40B4-BE49-F238E27FC236}">
                <a16:creationId xmlns:a16="http://schemas.microsoft.com/office/drawing/2014/main" id="{2B81EDEB-B0F9-E235-7D26-145151047E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127613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83127" y="171867"/>
            <a:ext cx="12607636"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8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600" dirty="0">
                <a:solidFill>
                  <a:prstClr val="black"/>
                </a:solidFill>
                <a:latin typeface="UTM Avo" panose="02040603050506020204" pitchFamily="18"/>
                <a:cs typeface="Arial" panose="020B0604020202020204" pitchFamily="34" charset="0"/>
              </a:rPr>
              <a:t>A.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Hợp chất hữu cơ có ở </a:t>
            </a:r>
            <a:b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b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xung quanh ta</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600" dirty="0">
                <a:solidFill>
                  <a:prstClr val="black"/>
                </a:solidFill>
                <a:latin typeface="UTM Avo" panose="02040603050506020204" pitchFamily="18"/>
                <a:cs typeface="Arial" panose="020B0604020202020204" pitchFamily="34" charset="0"/>
              </a:rPr>
              <a:t>B.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Hợp chất hữu cơ là </a:t>
            </a:r>
            <a:b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b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hợp chất của cacbon</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600" dirty="0">
                <a:solidFill>
                  <a:prstClr val="black"/>
                </a:solidFill>
                <a:latin typeface="UTM Avo" panose="02040603050506020204" pitchFamily="18"/>
                <a:cs typeface="Arial" panose="020B0604020202020204" pitchFamily="34" charset="0"/>
              </a:rPr>
              <a:t>C.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Khi đốt cháy các hợp chất hữu cơ đều thấy tạo ra CO</a:t>
            </a:r>
            <a:r>
              <a:rPr lang="vi-VN" sz="26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600" dirty="0">
                <a:solidFill>
                  <a:prstClr val="black"/>
                </a:solidFill>
                <a:latin typeface="UTM Avo" panose="02040603050506020204" pitchFamily="18"/>
                <a:cs typeface="Arial" panose="020B0604020202020204" pitchFamily="34" charset="0"/>
              </a:rPr>
              <a:t>D. </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Đốt cháy hợp chất hữu cơ luôn thu được CO</a:t>
            </a:r>
            <a:r>
              <a:rPr lang="vi-VN" sz="26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 và H</a:t>
            </a:r>
            <a:r>
              <a:rPr lang="vi-VN" sz="26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600" dirty="0">
                <a:solidFill>
                  <a:prstClr val="black"/>
                </a:solidFill>
                <a:latin typeface="UTM Avo" panose="02040603050506020204" pitchFamily="18"/>
                <a:ea typeface="Times New Roman" panose="02020603050405020304" pitchFamily="18" charset="0"/>
                <a:cs typeface="Arial" panose="020B0604020202020204" pitchFamily="34" charset="0"/>
              </a:rPr>
              <a:t>O</a:t>
            </a:r>
            <a:r>
              <a:rPr lang="en-US" sz="26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00" dirty="0">
              <a:solidFill>
                <a:prstClr val="black"/>
              </a:solidFill>
              <a:latin typeface="UTM Avo" panose="02040603050506020204" pitchFamily="18"/>
              <a:cs typeface="Arial" panose="020B0604020202020204" pitchFamily="34" charset="0"/>
            </a:endParaRPr>
          </a:p>
        </p:txBody>
      </p:sp>
      <p:sp>
        <p:nvSpPr>
          <p:cNvPr id="5" name="TextBox 5"/>
          <p:cNvSpPr txBox="1"/>
          <p:nvPr/>
        </p:nvSpPr>
        <p:spPr>
          <a:xfrm>
            <a:off x="1854752" y="892790"/>
            <a:ext cx="8482496" cy="430887"/>
          </a:xfrm>
          <a:prstGeom prst="rect">
            <a:avLst/>
          </a:prstGeom>
        </p:spPr>
        <p:txBody>
          <a:bodyPr wrap="square" lIns="0" tIns="0" rIns="0" bIns="0" rtlCol="0" anchor="t">
            <a:spAutoFit/>
          </a:bodyPr>
          <a:lstStyle/>
          <a:p>
            <a:pPr algn="ctr" defTabSz="609569"/>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2: </a:t>
            </a:r>
            <a:r>
              <a:rPr lang="vi-VN" sz="2800" dirty="0">
                <a:solidFill>
                  <a:prstClr val="black"/>
                </a:solidFill>
                <a:latin typeface="UTM Avo" panose="02040603050506020204" pitchFamily="18"/>
                <a:ea typeface="Times New Roman" panose="02020603050405020304" pitchFamily="18" charset="0"/>
              </a:rPr>
              <a:t>Nhận xét nào sau đây </a:t>
            </a:r>
            <a:r>
              <a:rPr lang="vi-VN" sz="2800" b="1" dirty="0">
                <a:solidFill>
                  <a:prstClr val="black"/>
                </a:solidFill>
                <a:latin typeface="UTM Avo" panose="02040603050506020204" pitchFamily="18"/>
                <a:ea typeface="Times New Roman" panose="02020603050405020304" pitchFamily="18" charset="0"/>
              </a:rPr>
              <a:t>không</a:t>
            </a:r>
            <a:r>
              <a:rPr lang="vi-VN" sz="2800" dirty="0">
                <a:solidFill>
                  <a:prstClr val="black"/>
                </a:solidFill>
                <a:latin typeface="UTM Avo" panose="02040603050506020204" pitchFamily="18"/>
                <a:ea typeface="Times New Roman" panose="02020603050405020304" pitchFamily="18" charset="0"/>
              </a:rPr>
              <a:t> đúng?</a:t>
            </a:r>
            <a:endParaRPr lang="en-US" sz="2400" dirty="0">
              <a:solidFill>
                <a:prstClr val="black"/>
              </a:solidFill>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737574" y="679800"/>
            <a:ext cx="1045647" cy="1422216"/>
          </a:xfrm>
          <a:prstGeom prst="rect">
            <a:avLst/>
          </a:prstGeom>
        </p:spPr>
      </p:pic>
      <p:pic>
        <p:nvPicPr>
          <p:cNvPr id="6" name="Picture 5">
            <a:extLst>
              <a:ext uri="{FF2B5EF4-FFF2-40B4-BE49-F238E27FC236}">
                <a16:creationId xmlns:a16="http://schemas.microsoft.com/office/drawing/2014/main" id="{5584493B-687A-C22B-1F54-CB2E624CB9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471107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6DBA60"/>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8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3200" dirty="0">
                <a:solidFill>
                  <a:prstClr val="black"/>
                </a:solidFill>
                <a:latin typeface="UTM Avo" panose="02040603050506020204" pitchFamily="18"/>
                <a:ea typeface="Sans Serif Collection" panose="020B0502040504020204" pitchFamily="34" charset="0"/>
                <a:cs typeface="Arial" panose="020B0604020202020204" pitchFamily="34" charset="0"/>
              </a:rPr>
              <a:t>CO</a:t>
            </a:r>
            <a:r>
              <a:rPr lang="vi-VN" sz="3200" baseline="-25000" dirty="0">
                <a:solidFill>
                  <a:prstClr val="black"/>
                </a:solidFill>
                <a:latin typeface="UTM Avo" panose="02040603050506020204" pitchFamily="18"/>
                <a:ea typeface="Sans Serif Collection" panose="020B0502040504020204" pitchFamily="34" charset="0"/>
                <a:cs typeface="Arial" panose="020B0604020202020204" pitchFamily="34" charset="0"/>
              </a:rPr>
              <a:t>2</a:t>
            </a:r>
            <a:r>
              <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rPr>
              <a:t>.</a:t>
            </a: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3200" dirty="0">
                <a:solidFill>
                  <a:prstClr val="black"/>
                </a:solidFill>
                <a:latin typeface="UTM Avo" panose="02040603050506020204" pitchFamily="18"/>
                <a:ea typeface="Sans Serif Collection" panose="020B0502040504020204" pitchFamily="34" charset="0"/>
                <a:cs typeface="Arial" panose="020B0604020202020204" pitchFamily="34" charset="0"/>
              </a:rPr>
              <a:t>CO</a:t>
            </a:r>
            <a:r>
              <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rPr>
              <a:t>.</a:t>
            </a: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3200" dirty="0">
                <a:solidFill>
                  <a:prstClr val="black"/>
                </a:solidFill>
                <a:latin typeface="UTM Avo" panose="02040603050506020204" pitchFamily="18"/>
                <a:ea typeface="Sans Serif Collection" panose="020B0502040504020204" pitchFamily="34" charset="0"/>
                <a:cs typeface="Arial" panose="020B0604020202020204" pitchFamily="34" charset="0"/>
              </a:rPr>
              <a:t>K</a:t>
            </a:r>
            <a:r>
              <a:rPr lang="vi-VN" sz="3200" baseline="-25000" dirty="0">
                <a:solidFill>
                  <a:prstClr val="black"/>
                </a:solidFill>
                <a:latin typeface="UTM Avo" panose="02040603050506020204" pitchFamily="18"/>
                <a:ea typeface="Sans Serif Collection" panose="020B0502040504020204" pitchFamily="34" charset="0"/>
                <a:cs typeface="Arial" panose="020B0604020202020204" pitchFamily="34" charset="0"/>
              </a:rPr>
              <a:t>2</a:t>
            </a:r>
            <a:r>
              <a:rPr lang="vi-VN" sz="3200" dirty="0">
                <a:solidFill>
                  <a:prstClr val="black"/>
                </a:solidFill>
                <a:latin typeface="UTM Avo" panose="02040603050506020204" pitchFamily="18"/>
                <a:ea typeface="Sans Serif Collection" panose="020B0502040504020204" pitchFamily="34" charset="0"/>
                <a:cs typeface="Arial" panose="020B0604020202020204" pitchFamily="34" charset="0"/>
              </a:rPr>
              <a:t>CO</a:t>
            </a:r>
            <a:r>
              <a:rPr lang="vi-VN" sz="3200" baseline="-25000" dirty="0">
                <a:solidFill>
                  <a:prstClr val="black"/>
                </a:solidFill>
                <a:latin typeface="UTM Avo" panose="02040603050506020204" pitchFamily="18"/>
                <a:ea typeface="Sans Serif Collection" panose="020B0502040504020204" pitchFamily="34" charset="0"/>
                <a:cs typeface="Arial" panose="020B0604020202020204" pitchFamily="34" charset="0"/>
              </a:rPr>
              <a:t>3</a:t>
            </a:r>
            <a:r>
              <a:rPr lang="en-US" sz="32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3200" dirty="0">
                <a:solidFill>
                  <a:prstClr val="black"/>
                </a:solidFill>
                <a:latin typeface="UTM Avo" panose="02040603050506020204" pitchFamily="18"/>
                <a:ea typeface="Sans Serif Collection" panose="020B0502040504020204" pitchFamily="34" charset="0"/>
                <a:cs typeface="Arial" panose="020B0604020202020204" pitchFamily="34" charset="0"/>
              </a:rPr>
              <a:t>CH</a:t>
            </a:r>
            <a:r>
              <a:rPr lang="vi-VN" sz="3200" baseline="-25000" dirty="0">
                <a:solidFill>
                  <a:prstClr val="black"/>
                </a:solidFill>
                <a:latin typeface="UTM Avo" panose="02040603050506020204" pitchFamily="18"/>
                <a:ea typeface="Sans Serif Collection" panose="020B0502040504020204" pitchFamily="34" charset="0"/>
                <a:cs typeface="Arial" panose="020B0604020202020204" pitchFamily="34" charset="0"/>
              </a:rPr>
              <a:t>4</a:t>
            </a:r>
            <a:r>
              <a:rPr lang="en-US" sz="32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2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1854752" y="440182"/>
            <a:ext cx="8482496" cy="1397573"/>
          </a:xfrm>
          <a:prstGeom prst="rect">
            <a:avLst/>
          </a:prstGeom>
        </p:spPr>
        <p:txBody>
          <a:bodyPr wrap="square" lIns="0" tIns="0" rIns="0" bIns="0" rtlCol="0" anchor="t">
            <a:spAutoFit/>
          </a:bodyPr>
          <a:lstStyle/>
          <a:p>
            <a:pPr algn="ctr" defTabSz="609569">
              <a:lnSpc>
                <a:spcPct val="150000"/>
              </a:lnSpc>
            </a:pPr>
            <a:r>
              <a:rPr lang="en-US" sz="3200" b="1">
                <a:solidFill>
                  <a:srgbClr val="000000"/>
                </a:solidFill>
                <a:latin typeface="UTM Avo" panose="02040603050506020204" pitchFamily="18"/>
                <a:ea typeface="Times New Roman" panose="02020603050405020304" pitchFamily="18" charset="0"/>
                <a:cs typeface="Arial" panose="020B0604020202020204" pitchFamily="34" charset="0"/>
              </a:rPr>
              <a:t>Câu 3: </a:t>
            </a:r>
            <a:r>
              <a:rPr lang="vi-VN" sz="3200">
                <a:solidFill>
                  <a:prstClr val="black"/>
                </a:solidFill>
                <a:latin typeface="UTM Avo" panose="02040603050506020204" pitchFamily="18"/>
                <a:ea typeface="Times New Roman" panose="02020603050405020304" pitchFamily="18" charset="0"/>
              </a:rPr>
              <a:t>Chất nào sau đây thuộc loại </a:t>
            </a:r>
            <a:endParaRPr lang="en-US" sz="3200">
              <a:solidFill>
                <a:prstClr val="black"/>
              </a:solidFill>
              <a:latin typeface="UTM Avo" panose="02040603050506020204" pitchFamily="18"/>
              <a:ea typeface="Times New Roman" panose="02020603050405020304" pitchFamily="18" charset="0"/>
            </a:endParaRPr>
          </a:p>
          <a:p>
            <a:pPr algn="ctr" defTabSz="609569">
              <a:lnSpc>
                <a:spcPct val="150000"/>
              </a:lnSpc>
            </a:pPr>
            <a:r>
              <a:rPr lang="vi-VN" sz="3200">
                <a:solidFill>
                  <a:prstClr val="black"/>
                </a:solidFill>
                <a:latin typeface="UTM Avo" panose="02040603050506020204" pitchFamily="18"/>
                <a:ea typeface="Times New Roman" panose="02020603050405020304" pitchFamily="18" charset="0"/>
              </a:rPr>
              <a:t>hợp chất hữu cơ?</a:t>
            </a:r>
            <a:endParaRPr lang="en-US" sz="2667">
              <a:solidFill>
                <a:prstClr val="black"/>
              </a:solidFill>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737575" y="635364"/>
            <a:ext cx="1045647" cy="1422216"/>
          </a:xfrm>
          <a:prstGeom prst="rect">
            <a:avLst/>
          </a:prstGeom>
        </p:spPr>
      </p:pic>
      <p:pic>
        <p:nvPicPr>
          <p:cNvPr id="6" name="Picture 5">
            <a:extLst>
              <a:ext uri="{FF2B5EF4-FFF2-40B4-BE49-F238E27FC236}">
                <a16:creationId xmlns:a16="http://schemas.microsoft.com/office/drawing/2014/main" id="{BEEBD961-FEF0-75B2-FDC3-F0F66485B5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123388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6DBA60"/>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8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liên kết π</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liên kết σ</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liên kết α</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liên kết đơn</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1207137" y="440182"/>
            <a:ext cx="9777727" cy="1201163"/>
          </a:xfrm>
          <a:prstGeom prst="rect">
            <a:avLst/>
          </a:prstGeom>
        </p:spPr>
        <p:txBody>
          <a:bodyPr wrap="square" lIns="0" tIns="0" rIns="0" bIns="0" rtlCol="0" anchor="t">
            <a:spAutoFit/>
          </a:bodyPr>
          <a:lstStyle/>
          <a:p>
            <a:pPr marR="20319"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4: </a:t>
            </a:r>
            <a:r>
              <a:rPr lang="vi-VN" sz="2800" dirty="0">
                <a:solidFill>
                  <a:prstClr val="black"/>
                </a:solidFill>
                <a:latin typeface="UTM Avo" panose="02040603050506020204" pitchFamily="18"/>
                <a:ea typeface="Times New Roman" panose="02020603050405020304" pitchFamily="18" charset="0"/>
              </a:rPr>
              <a:t>A</a:t>
            </a:r>
            <a:r>
              <a:rPr lang="en-US" sz="2800" dirty="0">
                <a:solidFill>
                  <a:prstClr val="black"/>
                </a:solidFill>
                <a:latin typeface="UTM Avo" panose="02040603050506020204" pitchFamily="18"/>
                <a:ea typeface="Times New Roman" panose="02020603050405020304" pitchFamily="18" charset="0"/>
              </a:rPr>
              <a:t>l</a:t>
            </a:r>
            <a:r>
              <a:rPr lang="vi-VN" sz="2800" dirty="0">
                <a:solidFill>
                  <a:prstClr val="black"/>
                </a:solidFill>
                <a:latin typeface="UTM Avo" panose="02040603050506020204" pitchFamily="18"/>
                <a:ea typeface="Times New Roman" panose="02020603050405020304" pitchFamily="18" charset="0"/>
              </a:rPr>
              <a:t>kene có thể làm mất màu nước bromine và trùng hợp tạo polymer là nhờ trong phân tử có</a:t>
            </a:r>
            <a:endParaRPr lang="en-US" sz="2400" dirty="0">
              <a:solidFill>
                <a:prstClr val="black"/>
              </a:solidFill>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840800" y="635364"/>
            <a:ext cx="1045647" cy="1422216"/>
          </a:xfrm>
          <a:prstGeom prst="rect">
            <a:avLst/>
          </a:prstGeom>
        </p:spPr>
      </p:pic>
      <p:pic>
        <p:nvPicPr>
          <p:cNvPr id="6" name="Picture 5">
            <a:extLst>
              <a:ext uri="{FF2B5EF4-FFF2-40B4-BE49-F238E27FC236}">
                <a16:creationId xmlns:a16="http://schemas.microsoft.com/office/drawing/2014/main" id="{E766FD47-AAD4-A741-8AD0-9E8BFBFA5CF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758349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6DBA60"/>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8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methane</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et</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ane</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ethylene</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3000" dirty="0">
                <a:solidFill>
                  <a:prstClr val="black"/>
                </a:solidFill>
                <a:latin typeface="UTM Avo" panose="02040603050506020204" pitchFamily="18"/>
                <a:ea typeface="Times New Roman" panose="02020603050405020304" pitchFamily="18" charset="0"/>
                <a:cs typeface="Arial" panose="020B0604020202020204" pitchFamily="34" charset="0"/>
              </a:rPr>
              <a:t>acetylene</a:t>
            </a:r>
            <a:r>
              <a:rPr lang="en-US" sz="30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30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1854752" y="440182"/>
            <a:ext cx="8482496" cy="1201163"/>
          </a:xfrm>
          <a:prstGeom prst="rect">
            <a:avLst/>
          </a:prstGeom>
        </p:spPr>
        <p:txBody>
          <a:bodyPr wrap="square" lIns="0" tIns="0" rIns="0" bIns="0" rtlCol="0" anchor="t">
            <a:spAutoFit/>
          </a:bodyPr>
          <a:lstStyle/>
          <a:p>
            <a:pPr marR="20319"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5: </a:t>
            </a:r>
            <a:r>
              <a:rPr lang="vi-VN" sz="2800" dirty="0">
                <a:solidFill>
                  <a:prstClr val="black"/>
                </a:solidFill>
                <a:latin typeface="UTM Avo" panose="02040603050506020204" pitchFamily="18"/>
                <a:ea typeface="Times New Roman" panose="02020603050405020304" pitchFamily="18" charset="0"/>
              </a:rPr>
              <a:t>Trong quá trình chín trái cây đã thoát ra một lượng nhỏ khí</a:t>
            </a:r>
            <a:endParaRPr lang="en-US" sz="2800" dirty="0">
              <a:solidFill>
                <a:prstClr val="black"/>
              </a:solidFill>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737575" y="635364"/>
            <a:ext cx="1045647" cy="1422216"/>
          </a:xfrm>
          <a:prstGeom prst="rect">
            <a:avLst/>
          </a:prstGeom>
        </p:spPr>
      </p:pic>
      <p:pic>
        <p:nvPicPr>
          <p:cNvPr id="6" name="Picture 5">
            <a:extLst>
              <a:ext uri="{FF2B5EF4-FFF2-40B4-BE49-F238E27FC236}">
                <a16:creationId xmlns:a16="http://schemas.microsoft.com/office/drawing/2014/main" id="{5FD17D3B-324E-B951-51F0-546EB01F6E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396586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6DBA60"/>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8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Vì rẻ tiền</a:t>
            </a:r>
            <a:r>
              <a:rPr lang="en-US" sz="2667"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Vì khi cháy tỏa nhiều nhiệt</a:t>
            </a:r>
            <a:r>
              <a:rPr lang="en-US" sz="2667"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Vì khi cháy tạo CO</a:t>
            </a:r>
            <a:r>
              <a:rPr lang="vi-VN" sz="2667"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 và H</a:t>
            </a:r>
            <a:r>
              <a:rPr lang="vi-VN" sz="2667"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O</a:t>
            </a:r>
            <a:r>
              <a:rPr lang="en-US" sz="2667"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Vì sử dụng nhiên liệu này </a:t>
            </a:r>
            <a:b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b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sẽ không gây ô nhiễm </a:t>
            </a:r>
            <a:b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br>
            <a:r>
              <a:rPr lang="vi-VN" sz="2667" dirty="0">
                <a:solidFill>
                  <a:prstClr val="black"/>
                </a:solidFill>
                <a:latin typeface="UTM Avo" panose="02040603050506020204" pitchFamily="18"/>
                <a:ea typeface="Times New Roman" panose="02020603050405020304" pitchFamily="18" charset="0"/>
                <a:cs typeface="Arial" panose="020B0604020202020204" pitchFamily="34" charset="0"/>
              </a:rPr>
              <a:t>môi trường</a:t>
            </a:r>
            <a:r>
              <a:rPr lang="en-US" sz="2667"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667"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1854752" y="440182"/>
            <a:ext cx="8482496" cy="1286955"/>
          </a:xfrm>
          <a:prstGeom prst="rect">
            <a:avLst/>
          </a:prstGeom>
        </p:spPr>
        <p:txBody>
          <a:bodyPr wrap="square" lIns="0" tIns="0" rIns="0" bIns="0" rtlCol="0" anchor="t">
            <a:spAutoFit/>
          </a:bodyPr>
          <a:lstStyle/>
          <a:p>
            <a:pPr marR="20319" algn="ctr" defTabSz="609569">
              <a:lnSpc>
                <a:spcPct val="150000"/>
              </a:lnSpc>
            </a:pPr>
            <a:r>
              <a:rPr lang="en-US" sz="30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3000" b="1" dirty="0">
                <a:solidFill>
                  <a:srgbClr val="000000"/>
                </a:solidFill>
                <a:latin typeface="UTM Avo" panose="02040603050506020204" pitchFamily="18"/>
                <a:ea typeface="Times New Roman" panose="02020603050405020304" pitchFamily="18" charset="0"/>
                <a:cs typeface="Arial" panose="020B0604020202020204" pitchFamily="34" charset="0"/>
              </a:rPr>
              <a:t> 6: </a:t>
            </a:r>
            <a:r>
              <a:rPr lang="vi-VN" sz="3000" dirty="0">
                <a:solidFill>
                  <a:prstClr val="black"/>
                </a:solidFill>
                <a:latin typeface="UTM Avo" panose="02040603050506020204" pitchFamily="18"/>
                <a:ea typeface="Times New Roman" panose="02020603050405020304" pitchFamily="18" charset="0"/>
              </a:rPr>
              <a:t>Vì sao một số alkane được sử dụng làm nhiên liệu?</a:t>
            </a:r>
            <a:endParaRPr lang="en-US" sz="3000" dirty="0">
              <a:solidFill>
                <a:prstClr val="black"/>
              </a:solidFill>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737575" y="635364"/>
            <a:ext cx="1045647" cy="1422216"/>
          </a:xfrm>
          <a:prstGeom prst="rect">
            <a:avLst/>
          </a:prstGeom>
        </p:spPr>
      </p:pic>
      <p:pic>
        <p:nvPicPr>
          <p:cNvPr id="6" name="Picture 5">
            <a:extLst>
              <a:ext uri="{FF2B5EF4-FFF2-40B4-BE49-F238E27FC236}">
                <a16:creationId xmlns:a16="http://schemas.microsoft.com/office/drawing/2014/main" id="{445516F9-6A78-EF43-BFE5-1129FB117D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342575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8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933" dirty="0">
                <a:solidFill>
                  <a:prstClr val="black"/>
                </a:solidFill>
                <a:latin typeface="UTM Avo" panose="02040603050506020204" pitchFamily="18"/>
                <a:ea typeface="Times New Roman" panose="02020603050405020304" pitchFamily="18" charset="0"/>
                <a:cs typeface="Arial" panose="020B0604020202020204" pitchFamily="34" charset="0"/>
              </a:rPr>
              <a:t>liên kết σ bền</a:t>
            </a:r>
            <a:r>
              <a:rPr lang="en-US" sz="2933"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933" dirty="0">
                <a:solidFill>
                  <a:prstClr val="black"/>
                </a:solidFill>
                <a:latin typeface="UTM Avo" panose="02040603050506020204" pitchFamily="18"/>
                <a:ea typeface="Times New Roman" panose="02020603050405020304" pitchFamily="18" charset="0"/>
                <a:cs typeface="Arial" panose="020B0604020202020204" pitchFamily="34" charset="0"/>
              </a:rPr>
              <a:t>liên kết π</a:t>
            </a:r>
            <a:r>
              <a:rPr lang="en-US" sz="2933"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933" dirty="0">
                <a:solidFill>
                  <a:prstClr val="black"/>
                </a:solidFill>
                <a:latin typeface="UTM Avo" panose="02040603050506020204" pitchFamily="18"/>
                <a:ea typeface="Times New Roman" panose="02020603050405020304" pitchFamily="18" charset="0"/>
                <a:cs typeface="Arial" panose="020B0604020202020204" pitchFamily="34" charset="0"/>
              </a:rPr>
              <a:t>liên kết π bền</a:t>
            </a:r>
            <a:r>
              <a:rPr lang="en-US" sz="2933"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933" dirty="0">
                <a:solidFill>
                  <a:prstClr val="black"/>
                </a:solidFill>
                <a:latin typeface="UTM Avo" panose="02040603050506020204" pitchFamily="18"/>
                <a:ea typeface="Times New Roman" panose="02020603050405020304" pitchFamily="18" charset="0"/>
                <a:cs typeface="Arial" panose="020B0604020202020204" pitchFamily="34" charset="0"/>
              </a:rPr>
              <a:t>liên kết π kém bền</a:t>
            </a:r>
            <a:r>
              <a:rPr lang="en-US" sz="2933" dirty="0">
                <a:solidFill>
                  <a:prstClr val="black"/>
                </a:solidFill>
                <a:latin typeface="UTM Avo" panose="02040603050506020204" pitchFamily="18"/>
                <a:ea typeface="Times New Roman" panose="02020603050405020304" pitchFamily="18" charset="0"/>
                <a:cs typeface="Arial" panose="020B0604020202020204" pitchFamily="34" charset="0"/>
              </a:rPr>
              <a:t>.</a:t>
            </a:r>
            <a:r>
              <a:rPr lang="vi-VN" sz="2933" dirty="0">
                <a:solidFill>
                  <a:prstClr val="black"/>
                </a:solidFill>
                <a:latin typeface="UTM Avo" panose="02040603050506020204" pitchFamily="18"/>
                <a:ea typeface="Times New Roman" panose="02020603050405020304" pitchFamily="18" charset="0"/>
                <a:cs typeface="Arial" panose="020B0604020202020204" pitchFamily="34" charset="0"/>
              </a:rPr>
              <a:t> </a:t>
            </a:r>
            <a:endParaRPr lang="en-US" sz="2933"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402278" y="581293"/>
            <a:ext cx="11631685" cy="1115370"/>
          </a:xfrm>
          <a:prstGeom prst="rect">
            <a:avLst/>
          </a:prstGeom>
        </p:spPr>
        <p:txBody>
          <a:bodyPr wrap="square" lIns="0" tIns="0" rIns="0" bIns="0" rtlCol="0" anchor="t">
            <a:spAutoFit/>
          </a:bodyPr>
          <a:lstStyle/>
          <a:p>
            <a:pPr marR="20319" algn="ctr" defTabSz="609569">
              <a:lnSpc>
                <a:spcPct val="150000"/>
              </a:lnSpc>
            </a:pPr>
            <a:r>
              <a:rPr lang="en-US" sz="26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rgbClr val="000000"/>
                </a:solidFill>
                <a:latin typeface="UTM Avo" panose="02040603050506020204" pitchFamily="18"/>
                <a:ea typeface="Times New Roman" panose="02020603050405020304" pitchFamily="18" charset="0"/>
                <a:cs typeface="Arial" panose="020B0604020202020204" pitchFamily="34" charset="0"/>
              </a:rPr>
              <a:t> 7: </a:t>
            </a:r>
            <a:r>
              <a:rPr lang="vi-VN" sz="2600" dirty="0">
                <a:solidFill>
                  <a:prstClr val="black"/>
                </a:solidFill>
                <a:latin typeface="UTM Avo" panose="02040603050506020204" pitchFamily="18"/>
                <a:ea typeface="Times New Roman" panose="02020603050405020304" pitchFamily="18" charset="0"/>
              </a:rPr>
              <a:t>Ethylene có nhiều tính chất khác với methane như: </a:t>
            </a:r>
            <a:br>
              <a:rPr lang="vi-VN" sz="2600" dirty="0">
                <a:solidFill>
                  <a:prstClr val="black"/>
                </a:solidFill>
                <a:latin typeface="UTM Avo" panose="02040603050506020204" pitchFamily="18"/>
                <a:ea typeface="Times New Roman" panose="02020603050405020304" pitchFamily="18" charset="0"/>
              </a:rPr>
            </a:br>
            <a:r>
              <a:rPr lang="vi-VN" sz="2600" dirty="0">
                <a:solidFill>
                  <a:prstClr val="black"/>
                </a:solidFill>
                <a:latin typeface="UTM Avo" panose="02040603050506020204" pitchFamily="18"/>
                <a:ea typeface="Times New Roman" panose="02020603050405020304" pitchFamily="18" charset="0"/>
              </a:rPr>
              <a:t>phản ứng cộng, trùng hợp,oxi hóa là do trong phân tử a</a:t>
            </a:r>
            <a:r>
              <a:rPr lang="en-US" sz="2600" dirty="0">
                <a:solidFill>
                  <a:prstClr val="black"/>
                </a:solidFill>
                <a:latin typeface="UTM Avo" panose="02040603050506020204" pitchFamily="18"/>
                <a:ea typeface="Times New Roman" panose="02020603050405020304" pitchFamily="18" charset="0"/>
              </a:rPr>
              <a:t>l</a:t>
            </a:r>
            <a:r>
              <a:rPr lang="vi-VN" sz="2600" dirty="0">
                <a:solidFill>
                  <a:prstClr val="black"/>
                </a:solidFill>
                <a:latin typeface="UTM Avo" panose="02040603050506020204" pitchFamily="18"/>
                <a:ea typeface="Times New Roman" panose="02020603050405020304" pitchFamily="18" charset="0"/>
              </a:rPr>
              <a:t>kene có chứa:</a:t>
            </a:r>
            <a:endParaRPr lang="en-US" sz="26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1E8B8D4D-9DC4-869F-222E-1594524B17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3317146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6DBA60"/>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27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700" dirty="0">
                <a:solidFill>
                  <a:prstClr val="black"/>
                </a:solidFill>
                <a:latin typeface="UTM Avo" panose="02040603050506020204" pitchFamily="18"/>
                <a:ea typeface="Times New Roman" panose="02020603050405020304" pitchFamily="18" charset="0"/>
                <a:cs typeface="Arial" panose="020B0604020202020204" pitchFamily="34" charset="0"/>
              </a:rPr>
              <a:t>Màu của dung dịch brom không thay đổi</a:t>
            </a:r>
            <a:r>
              <a:rPr lang="en-US" sz="27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700" dirty="0">
                <a:solidFill>
                  <a:prstClr val="black"/>
                </a:solidFill>
                <a:latin typeface="UTM Avo" panose="02040603050506020204" pitchFamily="18"/>
                <a:ea typeface="Times New Roman" panose="02020603050405020304" pitchFamily="18" charset="0"/>
                <a:cs typeface="Arial" panose="020B0604020202020204" pitchFamily="34" charset="0"/>
              </a:rPr>
              <a:t>Màu của dung dịch brom đậm dần</a:t>
            </a:r>
            <a:r>
              <a:rPr lang="en-US" sz="27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700" dirty="0">
                <a:solidFill>
                  <a:prstClr val="black"/>
                </a:solidFill>
                <a:latin typeface="UTM Avo" panose="02040603050506020204" pitchFamily="18"/>
                <a:ea typeface="Times New Roman" panose="02020603050405020304" pitchFamily="18" charset="0"/>
                <a:cs typeface="Arial" panose="020B0604020202020204" pitchFamily="34" charset="0"/>
              </a:rPr>
              <a:t>Màu của dung dịch brom nhạt dần</a:t>
            </a:r>
            <a:r>
              <a:rPr lang="en-US" sz="27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09569">
              <a:lnSpc>
                <a:spcPct val="150000"/>
              </a:lnSpc>
            </a:pPr>
            <a:r>
              <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700" dirty="0">
                <a:solidFill>
                  <a:prstClr val="black"/>
                </a:solidFill>
                <a:latin typeface="UTM Avo" panose="02040603050506020204" pitchFamily="18"/>
                <a:ea typeface="Times New Roman" panose="02020603050405020304" pitchFamily="18" charset="0"/>
                <a:cs typeface="Arial" panose="020B0604020202020204" pitchFamily="34" charset="0"/>
              </a:rPr>
              <a:t>Màu của dung dịch brom nhạt dần, có chất kết tủa</a:t>
            </a:r>
            <a:r>
              <a:rPr lang="en-US" sz="27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7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402279" y="440182"/>
            <a:ext cx="11631685" cy="1158266"/>
          </a:xfrm>
          <a:prstGeom prst="rect">
            <a:avLst/>
          </a:prstGeom>
        </p:spPr>
        <p:txBody>
          <a:bodyPr wrap="square" lIns="0" tIns="0" rIns="0" bIns="0" rtlCol="0" anchor="t">
            <a:spAutoFit/>
          </a:bodyPr>
          <a:lstStyle/>
          <a:p>
            <a:pPr marR="20319" algn="ctr" defTabSz="609569">
              <a:lnSpc>
                <a:spcPct val="150000"/>
              </a:lnSpc>
            </a:pPr>
            <a:r>
              <a:rPr lang="en-US" sz="27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700" b="1" dirty="0">
                <a:solidFill>
                  <a:srgbClr val="000000"/>
                </a:solidFill>
                <a:latin typeface="UTM Avo" panose="02040603050506020204" pitchFamily="18"/>
                <a:ea typeface="Times New Roman" panose="02020603050405020304" pitchFamily="18" charset="0"/>
                <a:cs typeface="Arial" panose="020B0604020202020204" pitchFamily="34" charset="0"/>
              </a:rPr>
              <a:t> 8: </a:t>
            </a:r>
            <a:r>
              <a:rPr lang="vi-VN" sz="2700" dirty="0">
                <a:solidFill>
                  <a:prstClr val="black"/>
                </a:solidFill>
                <a:latin typeface="UTM Avo" panose="02040603050506020204" pitchFamily="18"/>
                <a:ea typeface="Times New Roman" panose="02020603050405020304" pitchFamily="18" charset="0"/>
              </a:rPr>
              <a:t>Khi dẫn khí ethylene vào dung dịch brom đựng trong ống nghiệm có quan sát thấy g</a:t>
            </a:r>
            <a:r>
              <a:rPr lang="en-US" sz="2700" dirty="0">
                <a:solidFill>
                  <a:prstClr val="black"/>
                </a:solidFill>
                <a:latin typeface="UTM Avo" panose="02040603050506020204" pitchFamily="18"/>
                <a:ea typeface="Times New Roman" panose="02020603050405020304" pitchFamily="18" charset="0"/>
              </a:rPr>
              <a:t>ì</a:t>
            </a:r>
            <a:r>
              <a:rPr lang="vi-VN" sz="2700" dirty="0">
                <a:solidFill>
                  <a:prstClr val="black"/>
                </a:solidFill>
                <a:latin typeface="UTM Avo" panose="02040603050506020204" pitchFamily="18"/>
                <a:ea typeface="Times New Roman" panose="02020603050405020304" pitchFamily="18" charset="0"/>
              </a:rPr>
              <a:t>?</a:t>
            </a:r>
            <a:endParaRPr lang="en-US" sz="27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536733E5-A202-87EA-7B97-24BD2D451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1953410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6DBA60"/>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2700">
                <a:solidFill>
                  <a:prstClr val="black"/>
                </a:solidFill>
                <a:latin typeface="UTM Avo" panose="02040603050506020204" pitchFamily="18"/>
              </a:endParaRPr>
            </a:p>
          </p:txBody>
        </p:sp>
      </p:grpSp>
      <p:sp>
        <p:nvSpPr>
          <p:cNvPr id="39" name="Rounded Rectangle 38"/>
          <p:cNvSpPr/>
          <p:nvPr/>
        </p:nvSpPr>
        <p:spPr>
          <a:xfrm>
            <a:off x="407141" y="2316409"/>
            <a:ext cx="536558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Cung cấp đủ không khí hoặc oxygen cho quá trình cháy</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Tăng diện tích tiếp xúc của nhiên liệu rắn với với không khí hoặc oxygen</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Điều chỉnh lượng nhiên liệu để duy trì sự cháy phù hợp</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với nhu cầu sử dụng</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defTabSz="609569">
              <a:lnSpc>
                <a:spcPct val="150000"/>
              </a:lnSpc>
            </a:pPr>
            <a:r>
              <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Cung cấp thêm khí CO</a:t>
            </a:r>
            <a:r>
              <a:rPr lang="vi-VN" sz="25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500" dirty="0">
                <a:solidFill>
                  <a:prstClr val="black"/>
                </a:solidFill>
                <a:latin typeface="UTM Avo" panose="02040603050506020204" pitchFamily="18"/>
                <a:ea typeface="Times New Roman" panose="02020603050405020304" pitchFamily="18" charset="0"/>
                <a:cs typeface="Arial" panose="020B0604020202020204" pitchFamily="34" charset="0"/>
              </a:rPr>
              <a:t> cho quá trình cháy</a:t>
            </a:r>
            <a:r>
              <a:rPr lang="en-US" sz="25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5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280157" y="541344"/>
            <a:ext cx="11631685" cy="1201163"/>
          </a:xfrm>
          <a:prstGeom prst="rect">
            <a:avLst/>
          </a:prstGeom>
        </p:spPr>
        <p:txBody>
          <a:bodyPr wrap="square" lIns="0" tIns="0" rIns="0" bIns="0" rtlCol="0" anchor="t">
            <a:spAutoFit/>
          </a:bodyPr>
          <a:lstStyle/>
          <a:p>
            <a:pPr marR="20319" algn="ctr" defTabSz="609569">
              <a:lnSpc>
                <a:spcPct val="150000"/>
              </a:lnSpc>
            </a:pPr>
            <a:r>
              <a:rPr lang="en-US" sz="27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700" b="1" dirty="0">
                <a:solidFill>
                  <a:srgbClr val="000000"/>
                </a:solidFill>
                <a:latin typeface="UTM Avo" panose="02040603050506020204" pitchFamily="18"/>
                <a:ea typeface="Times New Roman" panose="02020603050405020304" pitchFamily="18" charset="0"/>
                <a:cs typeface="Arial" panose="020B0604020202020204" pitchFamily="34" charset="0"/>
              </a:rPr>
              <a:t> 9: </a:t>
            </a:r>
            <a:r>
              <a:rPr lang="vi-VN" sz="2700" dirty="0">
                <a:solidFill>
                  <a:prstClr val="black"/>
                </a:solidFill>
                <a:latin typeface="UTM Avo" panose="02040603050506020204" pitchFamily="18"/>
                <a:ea typeface="Times New Roman" panose="02020603050405020304" pitchFamily="18" charset="0"/>
              </a:rPr>
              <a:t>Để sử dụng nhiên liệu cho hiệu quả ta </a:t>
            </a:r>
            <a:r>
              <a:rPr lang="vi-VN" sz="2700" b="1" dirty="0">
                <a:solidFill>
                  <a:prstClr val="black"/>
                </a:solidFill>
                <a:latin typeface="UTM Avo" panose="02040603050506020204" pitchFamily="18"/>
                <a:ea typeface="Times New Roman" panose="02020603050405020304" pitchFamily="18" charset="0"/>
              </a:rPr>
              <a:t>không</a:t>
            </a:r>
            <a:r>
              <a:rPr lang="vi-VN" sz="2700" dirty="0">
                <a:solidFill>
                  <a:prstClr val="black"/>
                </a:solidFill>
                <a:latin typeface="UTM Avo" panose="02040603050506020204" pitchFamily="18"/>
                <a:ea typeface="Times New Roman" panose="02020603050405020304" pitchFamily="18" charset="0"/>
              </a:rPr>
              <a:t> </a:t>
            </a:r>
            <a:endParaRPr lang="en-US" sz="2700" dirty="0">
              <a:solidFill>
                <a:prstClr val="black"/>
              </a:solidFill>
              <a:latin typeface="UTM Avo" panose="02040603050506020204" pitchFamily="18"/>
              <a:ea typeface="Times New Roman" panose="02020603050405020304" pitchFamily="18" charset="0"/>
            </a:endParaRPr>
          </a:p>
          <a:p>
            <a:pPr marR="20319" algn="ctr" defTabSz="609569">
              <a:lnSpc>
                <a:spcPct val="150000"/>
              </a:lnSpc>
            </a:pPr>
            <a:r>
              <a:rPr lang="vi-VN" sz="2700" dirty="0">
                <a:solidFill>
                  <a:prstClr val="black"/>
                </a:solidFill>
                <a:latin typeface="UTM Avo" panose="02040603050506020204" pitchFamily="18"/>
                <a:ea typeface="Times New Roman" panose="02020603050405020304" pitchFamily="18" charset="0"/>
              </a:rPr>
              <a:t>nên làm việc nào sau đây?</a:t>
            </a:r>
            <a:endParaRPr lang="en-US" sz="27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30E502ED-45DD-F98D-0479-3E7BC16C91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429047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6DBA60"/>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6</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4</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10</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4</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4</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7</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Cl</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4</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4</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5</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Br</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lnSpc>
                <a:spcPct val="150000"/>
              </a:lnSpc>
            </a:pPr>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6</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O,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8</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1854752" y="541344"/>
            <a:ext cx="8482496" cy="1201163"/>
          </a:xfrm>
          <a:prstGeom prst="rect">
            <a:avLst/>
          </a:prstGeom>
        </p:spPr>
        <p:txBody>
          <a:bodyPr wrap="square" lIns="0" tIns="0" rIns="0" bIns="0" rtlCol="0" anchor="t">
            <a:spAutoFit/>
          </a:bodyPr>
          <a:lstStyle/>
          <a:p>
            <a:pPr marR="20319"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10: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Dãy các chất nào sau đây đều là hi</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d</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rocacbon?</a:t>
            </a:r>
            <a:endParaRPr lang="en-US" sz="2400" dirty="0">
              <a:solidFill>
                <a:prstClr val="black"/>
              </a:solidFill>
              <a:latin typeface="UTM Avo" panose="02040603050506020204" pitchFamily="18"/>
              <a:ea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737575" y="635364"/>
            <a:ext cx="1045647" cy="1422216"/>
          </a:xfrm>
          <a:prstGeom prst="rect">
            <a:avLst/>
          </a:prstGeom>
        </p:spPr>
      </p:pic>
      <p:pic>
        <p:nvPicPr>
          <p:cNvPr id="6" name="Picture 5">
            <a:extLst>
              <a:ext uri="{FF2B5EF4-FFF2-40B4-BE49-F238E27FC236}">
                <a16:creationId xmlns:a16="http://schemas.microsoft.com/office/drawing/2014/main" id="{19163ED9-817F-C6F9-6FE1-58571237C1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375918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6DBA60"/>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mc:AlternateContent xmlns:mc="http://schemas.openxmlformats.org/markup-compatibility/2006" xmlns:a14="http://schemas.microsoft.com/office/drawing/2010/main">
        <mc:Choice Requires="a14">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lnSpc>
                    <a:spcPct val="150000"/>
                  </a:lnSpc>
                </a:pPr>
                <a:r>
                  <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Cl</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NaCl,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a:t>
                </a:r>
                <a:endPar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mc:Choice>
        <mc:Fallback xmlns="">
          <p:sp>
            <p:nvSpPr>
              <p:cNvPr id="39" name="Rounded Rectangle 38"/>
              <p:cNvSpPr>
                <a:spLocks noRot="1" noChangeAspect="1" noMove="1" noResize="1" noEditPoints="1" noAdjustHandles="1" noChangeArrowheads="1" noChangeShapeType="1" noTextEdit="1"/>
              </p:cNvSpPr>
              <p:nvPr/>
            </p:nvSpPr>
            <p:spPr>
              <a:xfrm>
                <a:off x="407141" y="2316409"/>
                <a:ext cx="5431506" cy="2040376"/>
              </a:xfrm>
              <a:prstGeom prst="roundRect">
                <a:avLst/>
              </a:prstGeom>
              <a:blipFill>
                <a:blip r:embed="rId4"/>
                <a:stretch>
                  <a:fillRect/>
                </a:stretch>
              </a:blipFill>
              <a:ln w="28575">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lnSpc>
                    <a:spcPct val="150000"/>
                  </a:lnSpc>
                </a:pPr>
                <a:r>
                  <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Cl</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CHCOOH,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OH</a:t>
                </a:r>
                <a:endPar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mc:Choice>
        <mc:Fallback xmlns="">
          <p:sp>
            <p:nvSpPr>
              <p:cNvPr id="40" name="Rounded Rectangle 39"/>
              <p:cNvSpPr>
                <a:spLocks noRot="1" noChangeAspect="1" noMove="1" noResize="1" noEditPoints="1" noAdjustHandles="1" noChangeArrowheads="1" noChangeShapeType="1" noTextEdit="1"/>
              </p:cNvSpPr>
              <p:nvPr/>
            </p:nvSpPr>
            <p:spPr>
              <a:xfrm>
                <a:off x="6351715" y="2316409"/>
                <a:ext cx="5431506" cy="2040376"/>
              </a:xfrm>
              <a:prstGeom prst="roundRect">
                <a:avLst/>
              </a:prstGeom>
              <a:blipFill>
                <a:blip r:embed="rId5"/>
                <a:stretch>
                  <a:fillRect/>
                </a:stretch>
              </a:blipFill>
              <a:ln w="28575">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lnSpc>
                    <a:spcPct val="150000"/>
                  </a:lnSpc>
                </a:pPr>
                <a:r>
                  <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endPar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mc:Choice>
        <mc:Fallback xmlns="">
          <p:sp>
            <p:nvSpPr>
              <p:cNvPr id="41" name="Rounded Rectangle 40"/>
              <p:cNvSpPr>
                <a:spLocks noRot="1" noChangeAspect="1" noMove="1" noResize="1" noEditPoints="1" noAdjustHandles="1" noChangeArrowheads="1" noChangeShapeType="1" noTextEdit="1"/>
              </p:cNvSpPr>
              <p:nvPr/>
            </p:nvSpPr>
            <p:spPr>
              <a:xfrm>
                <a:off x="407141" y="4597248"/>
                <a:ext cx="5431506" cy="2040376"/>
              </a:xfrm>
              <a:prstGeom prst="roundRect">
                <a:avLst/>
              </a:prstGeom>
              <a:blipFill>
                <a:blip r:embed="rId6"/>
                <a:stretch>
                  <a:fillRect r="-781"/>
                </a:stretch>
              </a:blipFill>
              <a:ln w="28575">
                <a:solidFill>
                  <a:schemeClr val="tx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lnSpc>
                    <a:spcPct val="150000"/>
                  </a:lnSpc>
                </a:pPr>
                <a:r>
                  <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HgCl</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14:m>
                  <m:oMath xmlns:m="http://schemas.openxmlformats.org/officeDocument/2006/math">
                    <m:r>
                      <a:rPr lang="vi-VN"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CHBr, 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CH</a:t>
                </a:r>
                <a:r>
                  <a:rPr lang="vi-VN" sz="24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400" dirty="0">
                    <a:solidFill>
                      <a:prstClr val="black"/>
                    </a:solidFill>
                    <a:latin typeface="UTM Avo" panose="02040603050506020204" pitchFamily="18"/>
                    <a:ea typeface="Times New Roman" panose="02020603050405020304" pitchFamily="18" charset="0"/>
                    <a:cs typeface="Arial" panose="020B0604020202020204" pitchFamily="34" charset="0"/>
                  </a:rPr>
                  <a:t>Br</a:t>
                </a:r>
                <a:endParaRPr lang="en-US" sz="24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mc:Choice>
        <mc:Fallback xmlns="">
          <p:sp>
            <p:nvSpPr>
              <p:cNvPr id="42" name="Rounded Rectangle 41"/>
              <p:cNvSpPr>
                <a:spLocks noRot="1" noChangeAspect="1" noMove="1" noResize="1" noEditPoints="1" noAdjustHandles="1" noChangeArrowheads="1" noChangeShapeType="1" noTextEdit="1"/>
              </p:cNvSpPr>
              <p:nvPr/>
            </p:nvSpPr>
            <p:spPr>
              <a:xfrm>
                <a:off x="6351715" y="4597248"/>
                <a:ext cx="5431506" cy="2040376"/>
              </a:xfrm>
              <a:prstGeom prst="roundRect">
                <a:avLst/>
              </a:prstGeom>
              <a:blipFill>
                <a:blip r:embed="rId7"/>
                <a:stretch>
                  <a:fillRect r="-781"/>
                </a:stretch>
              </a:blipFill>
              <a:ln w="28575">
                <a:solidFill>
                  <a:schemeClr val="tx1"/>
                </a:solidFill>
              </a:ln>
            </p:spPr>
            <p:txBody>
              <a:bodyPr/>
              <a:lstStyle/>
              <a:p>
                <a:r>
                  <a:rPr lang="en-US">
                    <a:noFill/>
                  </a:rPr>
                  <a:t> </a:t>
                </a:r>
              </a:p>
            </p:txBody>
          </p:sp>
        </mc:Fallback>
      </mc:AlternateContent>
      <p:sp>
        <p:nvSpPr>
          <p:cNvPr id="5" name="TextBox 5"/>
          <p:cNvSpPr txBox="1"/>
          <p:nvPr/>
        </p:nvSpPr>
        <p:spPr>
          <a:xfrm>
            <a:off x="402279" y="440182"/>
            <a:ext cx="11631685" cy="1201163"/>
          </a:xfrm>
          <a:prstGeom prst="rect">
            <a:avLst/>
          </a:prstGeom>
        </p:spPr>
        <p:txBody>
          <a:bodyPr wrap="square" lIns="0" tIns="0" rIns="0" bIns="0" rtlCol="0" anchor="t">
            <a:spAutoFit/>
          </a:bodyPr>
          <a:lstStyle/>
          <a:p>
            <a:pPr marL="20319" marR="20319"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11: </a:t>
            </a:r>
            <a:r>
              <a:rPr lang="vi-VN" sz="2800" dirty="0">
                <a:solidFill>
                  <a:prstClr val="black"/>
                </a:solidFill>
                <a:latin typeface="UTM Avo" panose="02040603050506020204" pitchFamily="18"/>
                <a:ea typeface="Times New Roman" panose="02020603050405020304" pitchFamily="18" charset="0"/>
              </a:rPr>
              <a:t>Các chất trong nhóm chất nào dưới đây đều </a:t>
            </a:r>
            <a:endParaRPr lang="en-US" sz="2800" dirty="0">
              <a:solidFill>
                <a:prstClr val="black"/>
              </a:solidFill>
              <a:latin typeface="UTM Avo" panose="02040603050506020204" pitchFamily="18"/>
              <a:ea typeface="Times New Roman" panose="02020603050405020304" pitchFamily="18" charset="0"/>
            </a:endParaRPr>
          </a:p>
          <a:p>
            <a:pPr marL="20319" marR="20319" algn="ctr" defTabSz="609569">
              <a:lnSpc>
                <a:spcPct val="150000"/>
              </a:lnSpc>
            </a:pPr>
            <a:r>
              <a:rPr lang="vi-VN" sz="2800" dirty="0">
                <a:solidFill>
                  <a:prstClr val="black"/>
                </a:solidFill>
                <a:latin typeface="UTM Avo" panose="02040603050506020204" pitchFamily="18"/>
                <a:ea typeface="Times New Roman" panose="02020603050405020304" pitchFamily="18" charset="0"/>
              </a:rPr>
              <a:t>là dẫn xuất của hidrocacbon?</a:t>
            </a:r>
            <a:endParaRPr lang="en-US" sz="24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8DE4D117-4818-4C79-DAA5-0957D9FC80B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1764655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NO</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CO</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HCl</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CO</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1854752" y="541344"/>
            <a:ext cx="8482496" cy="1201163"/>
          </a:xfrm>
          <a:prstGeom prst="rect">
            <a:avLst/>
          </a:prstGeom>
        </p:spPr>
        <p:txBody>
          <a:bodyPr wrap="square" lIns="0" tIns="0" rIns="0" bIns="0" rtlCol="0" anchor="t">
            <a:spAutoFit/>
          </a:bodyPr>
          <a:lstStyle/>
          <a:p>
            <a:pPr marR="20319"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12: </a:t>
            </a:r>
            <a:r>
              <a:rPr lang="vi-VN" sz="2800" dirty="0">
                <a:solidFill>
                  <a:prstClr val="black"/>
                </a:solidFill>
                <a:latin typeface="UTM Avo" panose="02040603050506020204" pitchFamily="18"/>
                <a:ea typeface="Times New Roman" panose="02020603050405020304" pitchFamily="18" charset="0"/>
              </a:rPr>
              <a:t>Khi đốt cháy các hợp chất hữu cơ </a:t>
            </a:r>
          </a:p>
          <a:p>
            <a:pPr marR="20319" algn="ctr" defTabSz="609569">
              <a:lnSpc>
                <a:spcPct val="150000"/>
              </a:lnSpc>
            </a:pPr>
            <a:r>
              <a:rPr lang="vi-VN" sz="2800" dirty="0">
                <a:solidFill>
                  <a:prstClr val="black"/>
                </a:solidFill>
                <a:latin typeface="UTM Avo" panose="02040603050506020204" pitchFamily="18"/>
                <a:ea typeface="Times New Roman" panose="02020603050405020304" pitchFamily="18" charset="0"/>
              </a:rPr>
              <a:t>đều thấy tạo ra</a:t>
            </a:r>
            <a:endParaRPr lang="en-US" sz="2400" dirty="0">
              <a:solidFill>
                <a:prstClr val="black"/>
              </a:solidFill>
              <a:latin typeface="UTM Avo" panose="02040603050506020204" pitchFamily="18"/>
              <a:ea typeface="Arial" panose="020B0604020202020204" pitchFamily="34" charset="0"/>
            </a:endParaRPr>
          </a:p>
        </p:txBody>
      </p:sp>
      <p:pic>
        <p:nvPicPr>
          <p:cNvPr id="13" name="Picture 12">
            <a:extLst>
              <a:ext uri="{FF2B5EF4-FFF2-40B4-BE49-F238E27FC236}">
                <a16:creationId xmlns:a16="http://schemas.microsoft.com/office/drawing/2014/main" id="{B9F16645-89D0-43C6-9688-16B2792E4B94}"/>
              </a:ext>
            </a:extLst>
          </p:cNvPr>
          <p:cNvPicPr>
            <a:picLocks noChangeAspect="1"/>
          </p:cNvPicPr>
          <p:nvPr/>
        </p:nvPicPr>
        <p:blipFill>
          <a:blip r:embed="rId4"/>
          <a:stretch>
            <a:fillRect/>
          </a:stretch>
        </p:blipFill>
        <p:spPr>
          <a:xfrm>
            <a:off x="10737575" y="635364"/>
            <a:ext cx="1045647" cy="1422216"/>
          </a:xfrm>
          <a:prstGeom prst="rect">
            <a:avLst/>
          </a:prstGeom>
        </p:spPr>
      </p:pic>
      <p:pic>
        <p:nvPicPr>
          <p:cNvPr id="6" name="Picture 5">
            <a:extLst>
              <a:ext uri="{FF2B5EF4-FFF2-40B4-BE49-F238E27FC236}">
                <a16:creationId xmlns:a16="http://schemas.microsoft.com/office/drawing/2014/main" id="{373B03D1-4954-B26B-6628-395E3150AA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297786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5028543"/>
            <a:chOff x="0" y="-38100"/>
            <a:chExt cx="5040515" cy="1394328"/>
          </a:xfrm>
        </p:grpSpPr>
        <p:sp>
          <p:nvSpPr>
            <p:cNvPr id="3" name="Freeform 3"/>
            <p:cNvSpPr/>
            <p:nvPr/>
          </p:nvSpPr>
          <p:spPr>
            <a:xfrm>
              <a:off x="0" y="0"/>
              <a:ext cx="5040515" cy="1356228"/>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254761"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4, 5, 6.</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3207387"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1, 2, 3.</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6160015"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1, 3, 5.</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9112641"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2, 4, 6.</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880577" y="352227"/>
            <a:ext cx="10675088" cy="4716356"/>
          </a:xfrm>
          <a:prstGeom prst="rect">
            <a:avLst/>
          </a:prstGeom>
        </p:spPr>
        <p:txBody>
          <a:bodyPr wrap="square" lIns="0" tIns="0" rIns="0" bIns="0" rtlCol="0" anchor="t">
            <a:spAutoFit/>
          </a:bodyPr>
          <a:lstStyle/>
          <a:p>
            <a:pPr algn="just" defTabSz="609569">
              <a:lnSpc>
                <a:spcPct val="150000"/>
              </a:lnSpc>
            </a:pPr>
            <a:r>
              <a:rPr lang="en-US" sz="26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rgbClr val="000000"/>
                </a:solidFill>
                <a:latin typeface="UTM Avo" panose="02040603050506020204" pitchFamily="18"/>
                <a:ea typeface="Times New Roman" panose="02020603050405020304" pitchFamily="18" charset="0"/>
                <a:cs typeface="Arial" panose="020B0604020202020204" pitchFamily="34" charset="0"/>
              </a:rPr>
              <a:t> 13: </a:t>
            </a:r>
            <a:r>
              <a:rPr lang="vi-VN" sz="2600" dirty="0">
                <a:solidFill>
                  <a:prstClr val="black"/>
                </a:solidFill>
                <a:latin typeface="UTM Avo" panose="02040603050506020204" pitchFamily="18"/>
                <a:cs typeface="Arial" panose="020B0604020202020204" pitchFamily="34" charset="0"/>
              </a:rPr>
              <a:t>Đặc điểm chung của các phân tử hợp chất hữu cơ là?</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1. Thành phần nguyên tố chủ yếu là C và H.</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2. Có thể chứa nguyên tố khác như Cl, N, P, O.</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3. Liên kết hóa học chủ yếu là liên kết cộng hoá trị.</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4. Liên kết hoá học chủ yếu là liên kết ion.</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5. Dễ bay hơi, khó cháy.</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6. Phản ứng hoá học xảy ra nhanh.</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Nhóm các ý đúng là:</a:t>
            </a:r>
            <a:endParaRPr lang="en-US" sz="2600" dirty="0">
              <a:solidFill>
                <a:prstClr val="black"/>
              </a:solidFill>
              <a:latin typeface="UTM Avo" panose="02040603050506020204" pitchFamily="18"/>
              <a:cs typeface="Arial" panose="020B0604020202020204" pitchFamily="34" charset="0"/>
            </a:endParaRPr>
          </a:p>
        </p:txBody>
      </p:sp>
      <p:pic>
        <p:nvPicPr>
          <p:cNvPr id="6" name="Picture 5">
            <a:extLst>
              <a:ext uri="{FF2B5EF4-FFF2-40B4-BE49-F238E27FC236}">
                <a16:creationId xmlns:a16="http://schemas.microsoft.com/office/drawing/2014/main" id="{1A150C86-3429-9B44-250A-0456425F1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365128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50% và 50%.</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a:solidFill>
                  <a:prstClr val="black"/>
                </a:solidFill>
                <a:latin typeface="UTM Avo" panose="02040603050506020204" pitchFamily="18"/>
                <a:ea typeface="Times New Roman" panose="02020603050405020304" pitchFamily="18" charset="0"/>
                <a:cs typeface="Arial" panose="020B0604020202020204" pitchFamily="34" charset="0"/>
              </a:rPr>
              <a:t>75% và 25%.</a:t>
            </a:r>
            <a:endParaRPr lang="en-US" sz="280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a:solidFill>
                  <a:prstClr val="black"/>
                </a:solidFill>
                <a:latin typeface="UTM Avo" panose="02040603050506020204" pitchFamily="18"/>
                <a:ea typeface="Times New Roman" panose="02020603050405020304" pitchFamily="18" charset="0"/>
                <a:cs typeface="Arial" panose="020B0604020202020204" pitchFamily="34" charset="0"/>
              </a:rPr>
              <a:t>80% và 20%.</a:t>
            </a:r>
            <a:endParaRPr lang="en-US" sz="280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a:solidFill>
                  <a:prstClr val="black"/>
                </a:solidFill>
                <a:latin typeface="UTM Avo" panose="02040603050506020204" pitchFamily="18"/>
                <a:ea typeface="Times New Roman" panose="02020603050405020304" pitchFamily="18" charset="0"/>
                <a:cs typeface="Arial" panose="020B0604020202020204" pitchFamily="34" charset="0"/>
              </a:rPr>
              <a:t>40% và 60%.</a:t>
            </a:r>
            <a:endParaRPr lang="en-US" sz="280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402278" y="533684"/>
            <a:ext cx="11631685" cy="1210588"/>
          </a:xfrm>
          <a:prstGeom prst="rect">
            <a:avLst/>
          </a:prstGeom>
        </p:spPr>
        <p:txBody>
          <a:bodyPr wrap="square" lIns="0" tIns="0" rIns="0" bIns="0" rtlCol="0" anchor="t">
            <a:spAutoFit/>
          </a:bodyPr>
          <a:lstStyle/>
          <a:p>
            <a:pPr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14: </a:t>
            </a:r>
            <a:r>
              <a:rPr lang="vi-VN" sz="2800" dirty="0">
                <a:solidFill>
                  <a:prstClr val="black"/>
                </a:solidFill>
                <a:latin typeface="UTM Avo" panose="02040603050506020204" pitchFamily="18"/>
                <a:ea typeface="Times New Roman" panose="02020603050405020304" pitchFamily="18" charset="0"/>
              </a:rPr>
              <a:t>Thành phần phần trăm về khối lượng của </a:t>
            </a:r>
            <a:endParaRPr lang="en-US" sz="2800" dirty="0">
              <a:solidFill>
                <a:prstClr val="black"/>
              </a:solidFill>
              <a:latin typeface="UTM Avo" panose="02040603050506020204" pitchFamily="18"/>
              <a:ea typeface="Times New Roman" panose="02020603050405020304" pitchFamily="18" charset="0"/>
            </a:endParaRPr>
          </a:p>
          <a:p>
            <a:pPr algn="ctr" defTabSz="609569">
              <a:lnSpc>
                <a:spcPct val="150000"/>
              </a:lnSpc>
            </a:pPr>
            <a:r>
              <a:rPr lang="vi-VN" sz="2800" dirty="0">
                <a:solidFill>
                  <a:prstClr val="black"/>
                </a:solidFill>
                <a:latin typeface="UTM Avo" panose="02040603050506020204" pitchFamily="18"/>
                <a:ea typeface="Times New Roman" panose="02020603050405020304" pitchFamily="18" charset="0"/>
              </a:rPr>
              <a:t>các nguyên tố carbon và hydrogen trong CH</a:t>
            </a:r>
            <a:r>
              <a:rPr lang="vi-VN" sz="2800" baseline="-25000" dirty="0">
                <a:solidFill>
                  <a:prstClr val="black"/>
                </a:solidFill>
                <a:latin typeface="UTM Avo" panose="02040603050506020204" pitchFamily="18"/>
                <a:ea typeface="Times New Roman" panose="02020603050405020304" pitchFamily="18" charset="0"/>
              </a:rPr>
              <a:t>4</a:t>
            </a:r>
            <a:r>
              <a:rPr lang="vi-VN" sz="2800" dirty="0">
                <a:solidFill>
                  <a:prstClr val="black"/>
                </a:solidFill>
                <a:latin typeface="UTM Avo" panose="02040603050506020204" pitchFamily="18"/>
                <a:ea typeface="Times New Roman" panose="02020603050405020304" pitchFamily="18" charset="0"/>
              </a:rPr>
              <a:t> lần lượt là</a:t>
            </a:r>
            <a:endParaRPr lang="en-US" sz="24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2D750676-F2C7-DC6A-7256-5E1AA9D3CD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2234758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4</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8</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8</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3</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6</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C</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6</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H</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6</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849725" y="512617"/>
            <a:ext cx="10736792" cy="1201163"/>
          </a:xfrm>
          <a:prstGeom prst="rect">
            <a:avLst/>
          </a:prstGeom>
        </p:spPr>
        <p:txBody>
          <a:bodyPr wrap="square" lIns="0" tIns="0" rIns="0" bIns="0" rtlCol="0" anchor="t">
            <a:spAutoFit/>
          </a:bodyPr>
          <a:lstStyle/>
          <a:p>
            <a:pPr algn="ctr"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15: </a:t>
            </a:r>
            <a:r>
              <a:rPr lang="vi-VN" sz="2800" dirty="0">
                <a:solidFill>
                  <a:prstClr val="black"/>
                </a:solidFill>
                <a:latin typeface="UTM Avo" panose="02040603050506020204" pitchFamily="18"/>
                <a:ea typeface="Times New Roman" panose="02020603050405020304" pitchFamily="18" charset="0"/>
              </a:rPr>
              <a:t>Phân tử chất hữu cơ X có 2 nguyên tố C, H. Tỉ khối hơi của X so với hydrogen là 22. Công thức phân tử của X là</a:t>
            </a:r>
            <a:endParaRPr lang="en-US" sz="24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85D259C2-8C36-6099-C7B0-D2B57A38E3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67746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2853416"/>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407141" y="3239110"/>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Q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1</a:t>
            </a:r>
            <a:r>
              <a:rPr lang="en-US"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kg CH4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&gt; 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en-US"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kg than</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3239110"/>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1</a:t>
            </a:r>
            <a:r>
              <a:rPr lang="en-US"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kg CH4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&lt; 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2kg than</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5067498"/>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1</a:t>
            </a:r>
            <a:r>
              <a:rPr lang="en-US"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kg CH4</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 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a:t>
            </a:r>
            <a:r>
              <a:rPr lang="en-US"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kg than</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 .</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2" name="Rounded Rectangle 41"/>
              <p:cNvSpPr/>
              <p:nvPr/>
            </p:nvSpPr>
            <p:spPr>
              <a:xfrm>
                <a:off x="6351715" y="5067498"/>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1</a:t>
                </a:r>
                <a:r>
                  <a:rPr lang="en-US"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 </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kg CH4 </a:t>
                </a:r>
                <a14:m>
                  <m:oMath xmlns:m="http://schemas.openxmlformats.org/officeDocument/2006/math">
                    <m:r>
                      <a:rPr lang="vi-VN" sz="2800" i="1" dirty="0" smtClean="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 Q</a:t>
                </a:r>
                <a:r>
                  <a:rPr lang="vi-VN" sz="2800" baseline="-25000" dirty="0">
                    <a:solidFill>
                      <a:prstClr val="black"/>
                    </a:solidFill>
                    <a:latin typeface="UTM Avo" panose="02040603050506020204" pitchFamily="18"/>
                    <a:ea typeface="Times New Roman" panose="02020603050405020304" pitchFamily="18" charset="0"/>
                    <a:cs typeface="Arial" panose="020B0604020202020204" pitchFamily="34" charset="0"/>
                  </a:rPr>
                  <a:t>2kg than</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mc:Choice>
        <mc:Fallback xmlns="">
          <p:sp>
            <p:nvSpPr>
              <p:cNvPr id="42" name="Rounded Rectangle 41"/>
              <p:cNvSpPr>
                <a:spLocks noRot="1" noChangeAspect="1" noMove="1" noResize="1" noEditPoints="1" noAdjustHandles="1" noChangeArrowheads="1" noChangeShapeType="1" noTextEdit="1"/>
              </p:cNvSpPr>
              <p:nvPr/>
            </p:nvSpPr>
            <p:spPr>
              <a:xfrm>
                <a:off x="6351715" y="5067498"/>
                <a:ext cx="5431506" cy="1570127"/>
              </a:xfrm>
              <a:prstGeom prst="roundRect">
                <a:avLst/>
              </a:prstGeom>
              <a:blipFill>
                <a:blip r:embed="rId4"/>
                <a:stretch>
                  <a:fillRect/>
                </a:stretch>
              </a:blipFill>
              <a:ln w="28575">
                <a:solidFill>
                  <a:schemeClr val="tx1"/>
                </a:solidFill>
              </a:ln>
            </p:spPr>
            <p:txBody>
              <a:bodyPr/>
              <a:lstStyle/>
              <a:p>
                <a:r>
                  <a:rPr lang="en-US">
                    <a:noFill/>
                  </a:rPr>
                  <a:t> </a:t>
                </a:r>
              </a:p>
            </p:txBody>
          </p:sp>
        </mc:Fallback>
      </mc:AlternateContent>
      <p:sp>
        <p:nvSpPr>
          <p:cNvPr id="5" name="TextBox 5"/>
          <p:cNvSpPr txBox="1"/>
          <p:nvPr/>
        </p:nvSpPr>
        <p:spPr>
          <a:xfrm>
            <a:off x="407141" y="699094"/>
            <a:ext cx="11376080" cy="1847493"/>
          </a:xfrm>
          <a:prstGeom prst="rect">
            <a:avLst/>
          </a:prstGeom>
        </p:spPr>
        <p:txBody>
          <a:bodyPr wrap="square" lIns="0" tIns="0" rIns="0" bIns="0" rtlCol="0" anchor="t">
            <a:spAutoFit/>
          </a:bodyPr>
          <a:lstStyle/>
          <a:p>
            <a:pPr algn="just"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16: </a:t>
            </a:r>
            <a:r>
              <a:rPr lang="vi-VN" sz="2800" dirty="0">
                <a:solidFill>
                  <a:prstClr val="black"/>
                </a:solidFill>
                <a:latin typeface="UTM Avo" panose="02040603050506020204" pitchFamily="18"/>
                <a:ea typeface="Times New Roman" panose="02020603050405020304" pitchFamily="18" charset="0"/>
              </a:rPr>
              <a:t>Biết rằng cứ 1 ml khí methane cháy tỏa ra 200 Kcal và 1kg than cháy tỏa ra 8000 Kcal. Hãy so sánh nhiệt tỏa ra khi </a:t>
            </a:r>
            <a:br>
              <a:rPr lang="vi-VN" sz="2800" dirty="0">
                <a:solidFill>
                  <a:prstClr val="black"/>
                </a:solidFill>
                <a:latin typeface="UTM Avo" panose="02040603050506020204" pitchFamily="18"/>
                <a:ea typeface="Times New Roman" panose="02020603050405020304" pitchFamily="18" charset="0"/>
              </a:rPr>
            </a:br>
            <a:r>
              <a:rPr lang="vi-VN" sz="2800" dirty="0">
                <a:solidFill>
                  <a:prstClr val="black"/>
                </a:solidFill>
                <a:latin typeface="UTM Avo" panose="02040603050506020204" pitchFamily="18"/>
                <a:ea typeface="Times New Roman" panose="02020603050405020304" pitchFamily="18" charset="0"/>
              </a:rPr>
              <a:t>đốt cháy hoàn toàn 1kg khí methane và 2</a:t>
            </a:r>
            <a:r>
              <a:rPr lang="en-US" sz="2800" dirty="0">
                <a:solidFill>
                  <a:prstClr val="black"/>
                </a:solidFill>
                <a:latin typeface="UTM Avo" panose="02040603050506020204" pitchFamily="18"/>
                <a:ea typeface="Times New Roman" panose="02020603050405020304" pitchFamily="18" charset="0"/>
              </a:rPr>
              <a:t> </a:t>
            </a:r>
            <a:r>
              <a:rPr lang="vi-VN" sz="2800" dirty="0">
                <a:solidFill>
                  <a:prstClr val="black"/>
                </a:solidFill>
                <a:latin typeface="UTM Avo" panose="02040603050506020204" pitchFamily="18"/>
                <a:ea typeface="Times New Roman" panose="02020603050405020304" pitchFamily="18" charset="0"/>
              </a:rPr>
              <a:t>kg than</a:t>
            </a:r>
            <a:endParaRPr lang="en-US" sz="24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F04368F7-DB19-2A01-FFE1-7621863D08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2265697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1930149"/>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2600">
                <a:solidFill>
                  <a:prstClr val="black"/>
                </a:solidFill>
                <a:latin typeface="UTM Avo" panose="02040603050506020204" pitchFamily="18"/>
              </a:endParaRPr>
            </a:p>
          </p:txBody>
        </p:sp>
      </p:grpSp>
      <p:sp>
        <p:nvSpPr>
          <p:cNvPr id="39" name="Rounded Rectangle 38"/>
          <p:cNvSpPr/>
          <p:nvPr/>
        </p:nvSpPr>
        <p:spPr>
          <a:xfrm>
            <a:off x="407141"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dung dịch bromine</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2316409"/>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lnSpc>
                <a:spcPct val="150000"/>
              </a:lnSpc>
            </a:pPr>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dung dịch phenolphthalein</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dung dịch HCl</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4597248"/>
            <a:ext cx="5431506" cy="2040376"/>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dung dịch nước vôi trong</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560315" y="581293"/>
            <a:ext cx="11631685" cy="1115370"/>
          </a:xfrm>
          <a:prstGeom prst="rect">
            <a:avLst/>
          </a:prstGeom>
        </p:spPr>
        <p:txBody>
          <a:bodyPr wrap="square" lIns="0" tIns="0" rIns="0" bIns="0" rtlCol="0" anchor="t">
            <a:spAutoFit/>
          </a:bodyPr>
          <a:lstStyle/>
          <a:p>
            <a:pPr algn="ctr" defTabSz="609569">
              <a:lnSpc>
                <a:spcPct val="150000"/>
              </a:lnSpc>
            </a:pPr>
            <a:r>
              <a:rPr lang="en-US" sz="26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rgbClr val="000000"/>
                </a:solidFill>
                <a:latin typeface="UTM Avo" panose="02040603050506020204" pitchFamily="18"/>
                <a:ea typeface="Times New Roman" panose="02020603050405020304" pitchFamily="18" charset="0"/>
                <a:cs typeface="Arial" panose="020B0604020202020204" pitchFamily="34" charset="0"/>
              </a:rPr>
              <a:t> 17: </a:t>
            </a:r>
            <a:r>
              <a:rPr lang="vi-VN" sz="2600" dirty="0">
                <a:solidFill>
                  <a:prstClr val="black"/>
                </a:solidFill>
                <a:latin typeface="UTM Avo" panose="02040603050506020204" pitchFamily="18"/>
                <a:ea typeface="Times New Roman" panose="02020603050405020304" pitchFamily="18" charset="0"/>
              </a:rPr>
              <a:t>Khí methane có lẫn một lượng nhỏ khí ethylene. Để thu được methane tinh khiết, ta dẫn hỗn hợp khí qua</a:t>
            </a:r>
            <a:endParaRPr lang="en-US" sz="26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06380B24-71D9-F9F8-011C-DCDF98A597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4142257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6DBA60"/>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2853416"/>
            <a:chOff x="0" y="-38100"/>
            <a:chExt cx="5040515" cy="791203"/>
          </a:xfrm>
        </p:grpSpPr>
        <p:sp>
          <p:nvSpPr>
            <p:cNvPr id="3" name="Freeform 3"/>
            <p:cNvSpPr/>
            <p:nvPr/>
          </p:nvSpPr>
          <p:spPr>
            <a:xfrm>
              <a:off x="0" y="0"/>
              <a:ext cx="5040515" cy="753103"/>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407141" y="3239110"/>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788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kJ.</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6351715" y="3239110"/>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772,24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kJ.</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407141" y="5067498"/>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386,12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kJ.</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6351715" y="5067498"/>
            <a:ext cx="5431506" cy="1570127"/>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vi-VN" sz="2800" dirty="0">
                <a:solidFill>
                  <a:prstClr val="black"/>
                </a:solidFill>
                <a:latin typeface="UTM Avo" panose="02040603050506020204" pitchFamily="18"/>
                <a:ea typeface="Times New Roman" panose="02020603050405020304" pitchFamily="18" charset="0"/>
                <a:cs typeface="Arial" panose="020B0604020202020204" pitchFamily="34" charset="0"/>
              </a:rPr>
              <a:t>896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kJ.</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402278" y="699094"/>
            <a:ext cx="11631685" cy="1847493"/>
          </a:xfrm>
          <a:prstGeom prst="rect">
            <a:avLst/>
          </a:prstGeom>
        </p:spPr>
        <p:txBody>
          <a:bodyPr wrap="square" lIns="0" tIns="0" rIns="0" bIns="0" rtlCol="0" anchor="t">
            <a:spAutoFit/>
          </a:bodyPr>
          <a:lstStyle/>
          <a:p>
            <a:pPr algn="just" defTabSz="609569">
              <a:lnSpc>
                <a:spcPct val="150000"/>
              </a:lnSpc>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18: </a:t>
            </a:r>
            <a:r>
              <a:rPr lang="vi-VN" sz="2800" dirty="0">
                <a:solidFill>
                  <a:prstClr val="black"/>
                </a:solidFill>
                <a:latin typeface="UTM Avo" panose="02040603050506020204" pitchFamily="18"/>
                <a:ea typeface="Times New Roman" panose="02020603050405020304" pitchFamily="18" charset="0"/>
              </a:rPr>
              <a:t>Đốt hoàn toàn 12 gam than chứa 98% carbon. Tỏa ra nhiệt lượng là bao nhiêu? (Biết rằng khi đốt 1 mol carbon cháy tỏa ra 394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kJ</a:t>
            </a:r>
            <a:r>
              <a:rPr lang="vi-VN" sz="2800" dirty="0">
                <a:solidFill>
                  <a:prstClr val="black"/>
                </a:solidFill>
                <a:latin typeface="UTM Avo" panose="02040603050506020204" pitchFamily="18"/>
                <a:ea typeface="Times New Roman" panose="02020603050405020304" pitchFamily="18" charset="0"/>
              </a:rPr>
              <a:t> nhiệt lượng)</a:t>
            </a:r>
            <a:r>
              <a:rPr lang="en-US" sz="2800" dirty="0">
                <a:solidFill>
                  <a:prstClr val="black"/>
                </a:solidFill>
                <a:latin typeface="UTM Avo" panose="02040603050506020204" pitchFamily="18"/>
                <a:ea typeface="Times New Roman" panose="02020603050405020304" pitchFamily="18" charset="0"/>
              </a:rPr>
              <a:t>.</a:t>
            </a:r>
            <a:endParaRPr lang="en-US" sz="2400" dirty="0">
              <a:solidFill>
                <a:prstClr val="black"/>
              </a:solidFill>
              <a:latin typeface="UTM Avo" panose="02040603050506020204" pitchFamily="18"/>
              <a:ea typeface="Arial" panose="020B0604020202020204" pitchFamily="34" charset="0"/>
            </a:endParaRPr>
          </a:p>
        </p:txBody>
      </p:sp>
      <p:pic>
        <p:nvPicPr>
          <p:cNvPr id="6" name="Picture 5">
            <a:extLst>
              <a:ext uri="{FF2B5EF4-FFF2-40B4-BE49-F238E27FC236}">
                <a16:creationId xmlns:a16="http://schemas.microsoft.com/office/drawing/2014/main" id="{E626A019-354A-C585-3EA8-7D8775BDE1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744282" cy="830889"/>
          </a:xfrm>
          <a:prstGeom prst="rect">
            <a:avLst/>
          </a:prstGeom>
        </p:spPr>
      </p:pic>
    </p:spTree>
    <p:extLst>
      <p:ext uri="{BB962C8B-B14F-4D97-AF65-F5344CB8AC3E}">
        <p14:creationId xmlns:p14="http://schemas.microsoft.com/office/powerpoint/2010/main" val="2149087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E15757"/>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6DBA60"/>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2"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2E3EE"/>
        </a:solidFill>
        <a:effectLst/>
      </p:bgPr>
    </p:bg>
    <p:spTree>
      <p:nvGrpSpPr>
        <p:cNvPr id="1" name=""/>
        <p:cNvGrpSpPr/>
        <p:nvPr/>
      </p:nvGrpSpPr>
      <p:grpSpPr>
        <a:xfrm>
          <a:off x="0" y="0"/>
          <a:ext cx="0" cy="0"/>
          <a:chOff x="0" y="0"/>
          <a:chExt cx="0" cy="0"/>
        </a:xfrm>
      </p:grpSpPr>
      <p:grpSp>
        <p:nvGrpSpPr>
          <p:cNvPr id="2" name="Group 2"/>
          <p:cNvGrpSpPr/>
          <p:nvPr/>
        </p:nvGrpSpPr>
        <p:grpSpPr>
          <a:xfrm>
            <a:off x="-253173" y="127431"/>
            <a:ext cx="12942588" cy="5028543"/>
            <a:chOff x="0" y="-38100"/>
            <a:chExt cx="5040515" cy="1394328"/>
          </a:xfrm>
        </p:grpSpPr>
        <p:sp>
          <p:nvSpPr>
            <p:cNvPr id="3" name="Freeform 3"/>
            <p:cNvSpPr/>
            <p:nvPr/>
          </p:nvSpPr>
          <p:spPr>
            <a:xfrm>
              <a:off x="0" y="0"/>
              <a:ext cx="5040515" cy="1356228"/>
            </a:xfrm>
            <a:custGeom>
              <a:avLst/>
              <a:gdLst/>
              <a:ahLst/>
              <a:cxnLst/>
              <a:rect l="l" t="t" r="r" b="b"/>
              <a:pathLst>
                <a:path w="5040515" h="301241">
                  <a:moveTo>
                    <a:pt x="15949" y="0"/>
                  </a:moveTo>
                  <a:lnTo>
                    <a:pt x="5024566" y="0"/>
                  </a:lnTo>
                  <a:cubicBezTo>
                    <a:pt x="5033375" y="0"/>
                    <a:pt x="5040515" y="7141"/>
                    <a:pt x="5040515" y="15949"/>
                  </a:cubicBezTo>
                  <a:lnTo>
                    <a:pt x="5040515" y="285291"/>
                  </a:lnTo>
                  <a:cubicBezTo>
                    <a:pt x="5040515" y="294100"/>
                    <a:pt x="5033375" y="301241"/>
                    <a:pt x="5024566" y="301241"/>
                  </a:cubicBezTo>
                  <a:lnTo>
                    <a:pt x="15949" y="301241"/>
                  </a:lnTo>
                  <a:cubicBezTo>
                    <a:pt x="7141" y="301241"/>
                    <a:pt x="0" y="294100"/>
                    <a:pt x="0" y="285291"/>
                  </a:cubicBezTo>
                  <a:lnTo>
                    <a:pt x="0" y="15949"/>
                  </a:lnTo>
                  <a:cubicBezTo>
                    <a:pt x="0" y="7141"/>
                    <a:pt x="7141" y="0"/>
                    <a:pt x="15949" y="0"/>
                  </a:cubicBezTo>
                  <a:close/>
                </a:path>
              </a:pathLst>
            </a:custGeom>
            <a:solidFill>
              <a:srgbClr val="FFFFFF"/>
            </a:solidFill>
            <a:ln w="28575" cap="rnd">
              <a:solidFill>
                <a:srgbClr val="3E342F"/>
              </a:solidFill>
              <a:prstDash val="solid"/>
              <a:round/>
            </a:ln>
          </p:spPr>
          <p:txBody>
            <a:bodyPr/>
            <a:lstStyle/>
            <a:p>
              <a:endParaRPr lang="en-US"/>
            </a:p>
          </p:txBody>
        </p:sp>
        <p:sp>
          <p:nvSpPr>
            <p:cNvPr id="4" name="TextBox 4"/>
            <p:cNvSpPr txBox="1"/>
            <p:nvPr/>
          </p:nvSpPr>
          <p:spPr>
            <a:xfrm>
              <a:off x="0" y="-38100"/>
              <a:ext cx="5040515" cy="339341"/>
            </a:xfrm>
            <a:prstGeom prst="rect">
              <a:avLst/>
            </a:prstGeom>
          </p:spPr>
          <p:txBody>
            <a:bodyPr lIns="33863" tIns="33863" rIns="33863" bIns="33863" rtlCol="0" anchor="ctr"/>
            <a:lstStyle/>
            <a:p>
              <a:pPr algn="ctr" defTabSz="609569">
                <a:lnSpc>
                  <a:spcPts val="1773"/>
                </a:lnSpc>
              </a:pPr>
              <a:endParaRPr sz="700">
                <a:solidFill>
                  <a:prstClr val="black"/>
                </a:solidFill>
                <a:latin typeface="UTM Avo" panose="02040603050506020204" pitchFamily="18"/>
              </a:endParaRPr>
            </a:p>
          </p:txBody>
        </p:sp>
      </p:grpSp>
      <p:sp>
        <p:nvSpPr>
          <p:cNvPr id="39" name="Rounded Rectangle 38"/>
          <p:cNvSpPr/>
          <p:nvPr/>
        </p:nvSpPr>
        <p:spPr>
          <a:xfrm>
            <a:off x="254761"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A.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1.</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0" name="Rounded Rectangle 39"/>
          <p:cNvSpPr/>
          <p:nvPr/>
        </p:nvSpPr>
        <p:spPr>
          <a:xfrm>
            <a:off x="3207387"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B.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2.</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1" name="Rounded Rectangle 40"/>
          <p:cNvSpPr/>
          <p:nvPr/>
        </p:nvSpPr>
        <p:spPr>
          <a:xfrm>
            <a:off x="6160015"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C.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3.</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42" name="Rounded Rectangle 41"/>
          <p:cNvSpPr/>
          <p:nvPr/>
        </p:nvSpPr>
        <p:spPr>
          <a:xfrm>
            <a:off x="9112641" y="5362167"/>
            <a:ext cx="2741095" cy="1230999"/>
          </a:xfrm>
          <a:prstGeom prst="roundRect">
            <a:avLst/>
          </a:prstGeom>
          <a:solidFill>
            <a:srgbClr val="FFF1E7"/>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69"/>
            <a:r>
              <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rPr>
              <a:t>D. </a:t>
            </a:r>
            <a:r>
              <a:rPr lang="en-US" sz="2800" dirty="0">
                <a:solidFill>
                  <a:prstClr val="black"/>
                </a:solidFill>
                <a:latin typeface="UTM Avo" panose="02040603050506020204" pitchFamily="18"/>
                <a:ea typeface="Times New Roman" panose="02020603050405020304" pitchFamily="18" charset="0"/>
                <a:cs typeface="Arial" panose="020B0604020202020204" pitchFamily="34" charset="0"/>
              </a:rPr>
              <a:t>4.</a:t>
            </a:r>
            <a:endParaRPr lang="en-US" sz="2800" dirty="0">
              <a:solidFill>
                <a:prstClr val="black"/>
              </a:solidFill>
              <a:latin typeface="UTM Avo" panose="02040603050506020204" pitchFamily="18"/>
              <a:ea typeface="Sans Serif Collection" panose="020B0502040504020204" pitchFamily="34" charset="0"/>
              <a:cs typeface="Arial" panose="020B0604020202020204" pitchFamily="34" charset="0"/>
            </a:endParaRPr>
          </a:p>
        </p:txBody>
      </p:sp>
      <p:sp>
        <p:nvSpPr>
          <p:cNvPr id="5" name="TextBox 5"/>
          <p:cNvSpPr txBox="1"/>
          <p:nvPr/>
        </p:nvSpPr>
        <p:spPr>
          <a:xfrm>
            <a:off x="595708" y="373492"/>
            <a:ext cx="11128614" cy="4716356"/>
          </a:xfrm>
          <a:prstGeom prst="rect">
            <a:avLst/>
          </a:prstGeom>
        </p:spPr>
        <p:txBody>
          <a:bodyPr wrap="square" lIns="0" tIns="0" rIns="0" bIns="0" rtlCol="0" anchor="t">
            <a:spAutoFit/>
          </a:bodyPr>
          <a:lstStyle/>
          <a:p>
            <a:pPr algn="just" defTabSz="609569">
              <a:lnSpc>
                <a:spcPct val="150000"/>
              </a:lnSpc>
            </a:pPr>
            <a:r>
              <a:rPr lang="en-US" sz="26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600" b="1" dirty="0">
                <a:solidFill>
                  <a:srgbClr val="000000"/>
                </a:solidFill>
                <a:latin typeface="UTM Avo" panose="02040603050506020204" pitchFamily="18"/>
                <a:ea typeface="Times New Roman" panose="02020603050405020304" pitchFamily="18" charset="0"/>
                <a:cs typeface="Arial" panose="020B0604020202020204" pitchFamily="34" charset="0"/>
              </a:rPr>
              <a:t> 19: </a:t>
            </a:r>
            <a:r>
              <a:rPr lang="vi-VN" sz="2600" dirty="0">
                <a:solidFill>
                  <a:prstClr val="black"/>
                </a:solidFill>
                <a:latin typeface="UTM Avo" panose="02040603050506020204" pitchFamily="18"/>
                <a:cs typeface="Arial" panose="020B0604020202020204" pitchFamily="34" charset="0"/>
              </a:rPr>
              <a:t>Có bao nhiêu phát biểu đúng trong số các phát biểu sau: </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a) methane cháy với oxygen tạo hơi nước và khí sulfur dioxide. </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b) Khí methane có nhiều trong mỏ dầu. </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c) Trong phản ứng hóa học, giữa methane và clo, chỉ có duy nhất một nguyên tử h</a:t>
            </a:r>
            <a:r>
              <a:rPr lang="en-US" sz="2600" dirty="0">
                <a:solidFill>
                  <a:prstClr val="black"/>
                </a:solidFill>
                <a:latin typeface="UTM Avo" panose="02040603050506020204" pitchFamily="18"/>
                <a:cs typeface="Arial" panose="020B0604020202020204" pitchFamily="34" charset="0"/>
              </a:rPr>
              <a:t>yd</a:t>
            </a:r>
            <a:r>
              <a:rPr lang="vi-VN" sz="2600" dirty="0">
                <a:solidFill>
                  <a:prstClr val="black"/>
                </a:solidFill>
                <a:latin typeface="UTM Avo" panose="02040603050506020204" pitchFamily="18"/>
                <a:cs typeface="Arial" panose="020B0604020202020204" pitchFamily="34" charset="0"/>
              </a:rPr>
              <a:t>ro</a:t>
            </a:r>
            <a:r>
              <a:rPr lang="en-US" sz="2600">
                <a:solidFill>
                  <a:prstClr val="black"/>
                </a:solidFill>
                <a:latin typeface="UTM Avo" panose="02040603050506020204" pitchFamily="18"/>
                <a:cs typeface="Arial" panose="020B0604020202020204" pitchFamily="34" charset="0"/>
              </a:rPr>
              <a:t>gen</a:t>
            </a:r>
            <a:r>
              <a:rPr lang="vi-VN" sz="2600">
                <a:solidFill>
                  <a:prstClr val="black"/>
                </a:solidFill>
                <a:latin typeface="UTM Avo" panose="02040603050506020204" pitchFamily="18"/>
                <a:cs typeface="Arial" panose="020B0604020202020204" pitchFamily="34" charset="0"/>
              </a:rPr>
              <a:t> </a:t>
            </a:r>
            <a:r>
              <a:rPr lang="vi-VN" sz="2600" dirty="0">
                <a:solidFill>
                  <a:prstClr val="black"/>
                </a:solidFill>
                <a:latin typeface="UTM Avo" panose="02040603050506020204" pitchFamily="18"/>
                <a:cs typeface="Arial" panose="020B0604020202020204" pitchFamily="34" charset="0"/>
              </a:rPr>
              <a:t>của methane có thể được thay thế bởi </a:t>
            </a:r>
            <a:br>
              <a:rPr lang="vi-VN" sz="2600" dirty="0">
                <a:solidFill>
                  <a:prstClr val="black"/>
                </a:solidFill>
                <a:latin typeface="UTM Avo" panose="02040603050506020204" pitchFamily="18"/>
                <a:cs typeface="Arial" panose="020B0604020202020204" pitchFamily="34" charset="0"/>
              </a:rPr>
            </a:br>
            <a:r>
              <a:rPr lang="vi-VN" sz="2600" dirty="0">
                <a:solidFill>
                  <a:prstClr val="black"/>
                </a:solidFill>
                <a:latin typeface="UTM Avo" panose="02040603050506020204" pitchFamily="18"/>
                <a:cs typeface="Arial" panose="020B0604020202020204" pitchFamily="34" charset="0"/>
              </a:rPr>
              <a:t>nguyên tử clo. </a:t>
            </a:r>
            <a:endParaRPr lang="en-US" sz="2600" dirty="0">
              <a:solidFill>
                <a:prstClr val="black"/>
              </a:solidFill>
              <a:latin typeface="UTM Avo" panose="02040603050506020204" pitchFamily="18"/>
              <a:cs typeface="Arial" panose="020B0604020202020204" pitchFamily="34" charset="0"/>
            </a:endParaRPr>
          </a:p>
          <a:p>
            <a:pPr algn="just" defTabSz="609569">
              <a:lnSpc>
                <a:spcPct val="150000"/>
              </a:lnSpc>
            </a:pPr>
            <a:r>
              <a:rPr lang="vi-VN" sz="2600" dirty="0">
                <a:solidFill>
                  <a:prstClr val="black"/>
                </a:solidFill>
                <a:latin typeface="UTM Avo" panose="02040603050506020204" pitchFamily="18"/>
                <a:cs typeface="Arial" panose="020B0604020202020204" pitchFamily="34" charset="0"/>
              </a:rPr>
              <a:t>d) Hỗn hợp gồm hai thể tích methane và một thể tích oxi là hỗn hợp nổ mạnh.</a:t>
            </a:r>
            <a:endParaRPr lang="en-US" sz="2600" dirty="0">
              <a:solidFill>
                <a:prstClr val="black"/>
              </a:solidFill>
              <a:latin typeface="UTM Avo" panose="02040603050506020204" pitchFamily="18"/>
              <a:cs typeface="Arial" panose="020B0604020202020204" pitchFamily="34" charset="0"/>
            </a:endParaRPr>
          </a:p>
        </p:txBody>
      </p:sp>
      <p:pic>
        <p:nvPicPr>
          <p:cNvPr id="6" name="Picture 5">
            <a:extLst>
              <a:ext uri="{FF2B5EF4-FFF2-40B4-BE49-F238E27FC236}">
                <a16:creationId xmlns:a16="http://schemas.microsoft.com/office/drawing/2014/main" id="{E395B3F3-7E02-351A-6D94-913566C8B3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47718" y="0"/>
            <a:ext cx="744282" cy="830889"/>
          </a:xfrm>
          <a:prstGeom prst="rect">
            <a:avLst/>
          </a:prstGeom>
        </p:spPr>
      </p:pic>
    </p:spTree>
    <p:extLst>
      <p:ext uri="{BB962C8B-B14F-4D97-AF65-F5344CB8AC3E}">
        <p14:creationId xmlns:p14="http://schemas.microsoft.com/office/powerpoint/2010/main" val="5871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barn(inVertical)">
                                      <p:cBhvr>
                                        <p:cTn id="13" dur="500"/>
                                        <p:tgtEl>
                                          <p:spTgt spid="41"/>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barn(inVertical)">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7" restart="whenNotActive" fill="hold" evtFilter="cancelBubble" nodeType="interactiveSeq">
                <p:stCondLst>
                  <p:cond evt="onClick" delay="0">
                    <p:tgtEl>
                      <p:spTgt spid="39"/>
                    </p:tgtEl>
                  </p:cond>
                </p:stCondLst>
                <p:endSync evt="end" delay="0">
                  <p:rtn val="all"/>
                </p:endSync>
                <p:childTnLst>
                  <p:par>
                    <p:cTn id="18" fill="hold">
                      <p:stCondLst>
                        <p:cond delay="0"/>
                      </p:stCondLst>
                      <p:childTnLst>
                        <p:par>
                          <p:cTn id="19" fill="hold">
                            <p:stCondLst>
                              <p:cond delay="0"/>
                            </p:stCondLst>
                            <p:childTnLst>
                              <p:par>
                                <p:cTn id="20" presetID="1" presetClass="emph" presetSubtype="2" fill="hold" nodeType="clickEffect">
                                  <p:stCondLst>
                                    <p:cond delay="0"/>
                                  </p:stCondLst>
                                  <p:childTnLst>
                                    <p:animClr clrSpc="rgb" dir="cw">
                                      <p:cBhvr>
                                        <p:cTn id="21" dur="500" fill="hold"/>
                                        <p:tgtEl>
                                          <p:spTgt spid="39"/>
                                        </p:tgtEl>
                                        <p:attrNameLst>
                                          <p:attrName>fillcolor</p:attrName>
                                        </p:attrNameLst>
                                      </p:cBhvr>
                                      <p:to>
                                        <a:srgbClr val="6DBA60"/>
                                      </p:to>
                                    </p:animClr>
                                    <p:set>
                                      <p:cBhvr>
                                        <p:cTn id="22" dur="500" fill="hold"/>
                                        <p:tgtEl>
                                          <p:spTgt spid="39"/>
                                        </p:tgtEl>
                                        <p:attrNameLst>
                                          <p:attrName>fill.type</p:attrName>
                                        </p:attrNameLst>
                                      </p:cBhvr>
                                      <p:to>
                                        <p:strVal val="solid"/>
                                      </p:to>
                                    </p:set>
                                    <p:set>
                                      <p:cBhvr>
                                        <p:cTn id="23" dur="500" fill="hold"/>
                                        <p:tgtEl>
                                          <p:spTgt spid="39"/>
                                        </p:tgtEl>
                                        <p:attrNameLst>
                                          <p:attrName>fill.on</p:attrName>
                                        </p:attrNameLst>
                                      </p:cBhvr>
                                      <p:to>
                                        <p:strVal val="true"/>
                                      </p:to>
                                    </p:set>
                                  </p:childTnLst>
                                  <p:subTnLst>
                                    <p:audio>
                                      <p:cMediaNode>
                                        <p:cTn display="0" masterRel="sameClick">
                                          <p:stCondLst>
                                            <p:cond evt="begin" delay="0">
                                              <p:tn val="20"/>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39"/>
                  </p:tgtEl>
                </p:cond>
              </p:nextCondLst>
            </p:seq>
            <p:seq concurrent="1" nextAc="seek">
              <p:cTn id="24" restart="whenNotActive" fill="hold" evtFilter="cancelBubble" nodeType="interactiveSeq">
                <p:stCondLst>
                  <p:cond evt="onClick" delay="0">
                    <p:tgtEl>
                      <p:spTgt spid="40"/>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40"/>
                                        </p:tgtEl>
                                        <p:attrNameLst>
                                          <p:attrName>fillcolor</p:attrName>
                                        </p:attrNameLst>
                                      </p:cBhvr>
                                      <p:to>
                                        <a:srgbClr val="E15757"/>
                                      </p:to>
                                    </p:animClr>
                                    <p:set>
                                      <p:cBhvr>
                                        <p:cTn id="29" dur="500" fill="hold"/>
                                        <p:tgtEl>
                                          <p:spTgt spid="40"/>
                                        </p:tgtEl>
                                        <p:attrNameLst>
                                          <p:attrName>fill.type</p:attrName>
                                        </p:attrNameLst>
                                      </p:cBhvr>
                                      <p:to>
                                        <p:strVal val="solid"/>
                                      </p:to>
                                    </p:set>
                                    <p:set>
                                      <p:cBhvr>
                                        <p:cTn id="30" dur="500" fill="hold"/>
                                        <p:tgtEl>
                                          <p:spTgt spid="40"/>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0"/>
                  </p:tgtEl>
                </p:cond>
              </p:nextCondLst>
            </p:seq>
            <p:seq concurrent="1" nextAc="seek">
              <p:cTn id="31" restart="whenNotActive" fill="hold" evtFilter="cancelBubble" nodeType="interactiveSeq">
                <p:stCondLst>
                  <p:cond evt="onClick" delay="0">
                    <p:tgtEl>
                      <p:spTgt spid="41"/>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41"/>
                                        </p:tgtEl>
                                        <p:attrNameLst>
                                          <p:attrName>fillcolor</p:attrName>
                                        </p:attrNameLst>
                                      </p:cBhvr>
                                      <p:to>
                                        <a:srgbClr val="E15757"/>
                                      </p:to>
                                    </p:animClr>
                                    <p:set>
                                      <p:cBhvr>
                                        <p:cTn id="36" dur="500" fill="hold"/>
                                        <p:tgtEl>
                                          <p:spTgt spid="41"/>
                                        </p:tgtEl>
                                        <p:attrNameLst>
                                          <p:attrName>fill.type</p:attrName>
                                        </p:attrNameLst>
                                      </p:cBhvr>
                                      <p:to>
                                        <p:strVal val="solid"/>
                                      </p:to>
                                    </p:set>
                                    <p:set>
                                      <p:cBhvr>
                                        <p:cTn id="37" dur="500" fill="hold"/>
                                        <p:tgtEl>
                                          <p:spTgt spid="41"/>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1"/>
                  </p:tgtEl>
                </p:cond>
              </p:nextCondLst>
            </p:seq>
            <p:seq concurrent="1" nextAc="seek">
              <p:cTn id="38" restart="whenNotActive" fill="hold" evtFilter="cancelBubble" nodeType="interactiveSeq">
                <p:stCondLst>
                  <p:cond evt="onClick" delay="0">
                    <p:tgtEl>
                      <p:spTgt spid="42"/>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42"/>
                                        </p:tgtEl>
                                        <p:attrNameLst>
                                          <p:attrName>fillcolor</p:attrName>
                                        </p:attrNameLst>
                                      </p:cBhvr>
                                      <p:to>
                                        <a:srgbClr val="E15757"/>
                                      </p:to>
                                    </p:animClr>
                                    <p:set>
                                      <p:cBhvr>
                                        <p:cTn id="43" dur="500" fill="hold"/>
                                        <p:tgtEl>
                                          <p:spTgt spid="42"/>
                                        </p:tgtEl>
                                        <p:attrNameLst>
                                          <p:attrName>fill.type</p:attrName>
                                        </p:attrNameLst>
                                      </p:cBhvr>
                                      <p:to>
                                        <p:strVal val="solid"/>
                                      </p:to>
                                    </p:set>
                                    <p:set>
                                      <p:cBhvr>
                                        <p:cTn id="44" dur="500" fill="hold"/>
                                        <p:tgtEl>
                                          <p:spTgt spid="42"/>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42"/>
                  </p:tgtEl>
                </p:cond>
              </p:nextCondLst>
            </p:seq>
          </p:childTnLst>
        </p:cTn>
      </p:par>
    </p:tnLst>
    <p:bldLst>
      <p:bldP spid="39" grpId="0" animBg="1"/>
      <p:bldP spid="40" grpId="0" animBg="1"/>
      <p:bldP spid="41" grpId="0" animBg="1"/>
      <p:bldP spid="4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AE293C9-1FBF-E1C8-4B97-82C9BE36C08E}"/>
              </a:ext>
            </a:extLst>
          </p:cNvPr>
          <p:cNvGrpSpPr/>
          <p:nvPr/>
        </p:nvGrpSpPr>
        <p:grpSpPr>
          <a:xfrm>
            <a:off x="2241426" y="3634563"/>
            <a:ext cx="8875080" cy="4003660"/>
            <a:chOff x="1676400" y="3421380"/>
            <a:chExt cx="14618250" cy="6594476"/>
          </a:xfrm>
        </p:grpSpPr>
        <p:pic>
          <p:nvPicPr>
            <p:cNvPr id="11" name="Picture 10">
              <a:extLst>
                <a:ext uri="{FF2B5EF4-FFF2-40B4-BE49-F238E27FC236}">
                  <a16:creationId xmlns:a16="http://schemas.microsoft.com/office/drawing/2014/main" id="{06F470D1-E212-57CE-A703-53215D771770}"/>
                </a:ext>
              </a:extLst>
            </p:cNvPr>
            <p:cNvPicPr>
              <a:picLocks noChangeAspect="1"/>
            </p:cNvPicPr>
            <p:nvPr/>
          </p:nvPicPr>
          <p:blipFill rotWithShape="1">
            <a:blip r:embed="rId3"/>
            <a:srcRect b="14817"/>
            <a:stretch/>
          </p:blipFill>
          <p:spPr>
            <a:xfrm>
              <a:off x="11798850" y="3421380"/>
              <a:ext cx="4495800" cy="6594476"/>
            </a:xfrm>
            <a:prstGeom prst="rect">
              <a:avLst/>
            </a:prstGeom>
          </p:spPr>
        </p:pic>
        <p:sp>
          <p:nvSpPr>
            <p:cNvPr id="12" name="Oval Callout 5">
              <a:extLst>
                <a:ext uri="{FF2B5EF4-FFF2-40B4-BE49-F238E27FC236}">
                  <a16:creationId xmlns:a16="http://schemas.microsoft.com/office/drawing/2014/main" id="{BA60E7D5-E01A-7BF4-CE8D-AF88C1C18919}"/>
                </a:ext>
              </a:extLst>
            </p:cNvPr>
            <p:cNvSpPr/>
            <p:nvPr/>
          </p:nvSpPr>
          <p:spPr>
            <a:xfrm>
              <a:off x="1676400" y="3421380"/>
              <a:ext cx="8534400" cy="4855256"/>
            </a:xfrm>
            <a:prstGeom prst="wedgeEllipseCallout">
              <a:avLst>
                <a:gd name="adj1" fmla="val 67899"/>
                <a:gd name="adj2" fmla="val -440"/>
              </a:avLst>
            </a:prstGeom>
            <a:solidFill>
              <a:srgbClr val="FFDBC3"/>
            </a:solidFill>
            <a:ln w="28575" cap="flat" cmpd="sng" algn="ctr">
              <a:solidFill>
                <a:sysClr val="windowText" lastClr="000000"/>
              </a:solidFill>
              <a:prstDash val="solid"/>
            </a:ln>
            <a:effectLst/>
          </p:spPr>
          <p:txBody>
            <a:bodyPr rtlCol="0" anchor="ctr"/>
            <a:lstStyle/>
            <a:p>
              <a:pPr marL="0" marR="0" lvl="0" indent="0" algn="ctr" defTabSz="60963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UTM Avo" panose="02040603050506020204" pitchFamily="18"/>
                <a:cs typeface="Arial" panose="020B0604020202020204" pitchFamily="34" charset="0"/>
              </a:endParaRPr>
            </a:p>
          </p:txBody>
        </p:sp>
        <p:sp>
          <p:nvSpPr>
            <p:cNvPr id="13" name="Rectangle 12">
              <a:extLst>
                <a:ext uri="{FF2B5EF4-FFF2-40B4-BE49-F238E27FC236}">
                  <a16:creationId xmlns:a16="http://schemas.microsoft.com/office/drawing/2014/main" id="{8E4BB5B4-851D-6E6A-6EF2-1F5D8BA7ECBE}"/>
                </a:ext>
              </a:extLst>
            </p:cNvPr>
            <p:cNvSpPr/>
            <p:nvPr/>
          </p:nvSpPr>
          <p:spPr>
            <a:xfrm>
              <a:off x="2409913" y="4847056"/>
              <a:ext cx="7067373" cy="1989222"/>
            </a:xfrm>
            <a:prstGeom prst="rect">
              <a:avLst/>
            </a:prstGeom>
          </p:spPr>
          <p:txBody>
            <a:bodyPr wrap="square">
              <a:spAutoFit/>
            </a:bodyPr>
            <a:lstStyle/>
            <a:p>
              <a:pPr marL="0" marR="0" lvl="0" indent="0" algn="ctr" defTabSz="609630" eaLnBrk="1" fontAlgn="auto" latinLnBrk="0" hangingPunct="1">
                <a:lnSpc>
                  <a:spcPct val="150000"/>
                </a:lnSpc>
                <a:spcBef>
                  <a:spcPts val="0"/>
                </a:spcBef>
                <a:spcAft>
                  <a:spcPts val="0"/>
                </a:spcAft>
                <a:buClrTx/>
                <a:buSzTx/>
                <a:buFontTx/>
                <a:buNone/>
                <a:tabLst/>
                <a:defRPr/>
              </a:pP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Chất hữu cơ bao gồm: C</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3</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H</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8</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C</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2</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H</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4</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O</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2</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 C</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2</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H</a:t>
              </a:r>
              <a:r>
                <a:rPr kumimoji="0" lang="vi-VN" sz="2600" b="0" i="0" u="none" strike="noStrike" kern="0" cap="none" spc="0" normalizeH="0" baseline="-25000" noProof="0" dirty="0">
                  <a:ln>
                    <a:noFill/>
                  </a:ln>
                  <a:solidFill>
                    <a:srgbClr val="000000"/>
                  </a:solidFill>
                  <a:effectLst/>
                  <a:uLnTx/>
                  <a:uFillTx/>
                  <a:latin typeface="UTM Avo" panose="02040603050506020204" pitchFamily="18"/>
                  <a:cs typeface="Arial" panose="020B0604020202020204" pitchFamily="34" charset="0"/>
                </a:rPr>
                <a:t>7</a:t>
              </a:r>
              <a:r>
                <a:rPr kumimoji="0" lang="vi-VN"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N</a:t>
              </a:r>
              <a:r>
                <a:rPr kumimoji="0" lang="en-US" sz="2600" b="0"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a:t>
              </a:r>
            </a:p>
          </p:txBody>
        </p:sp>
      </p:grpSp>
      <p:grpSp>
        <p:nvGrpSpPr>
          <p:cNvPr id="14" name="Group 13">
            <a:extLst>
              <a:ext uri="{FF2B5EF4-FFF2-40B4-BE49-F238E27FC236}">
                <a16:creationId xmlns:a16="http://schemas.microsoft.com/office/drawing/2014/main" id="{3C703756-C9B5-BD5B-1EA2-4DAB148E59FF}"/>
              </a:ext>
            </a:extLst>
          </p:cNvPr>
          <p:cNvGrpSpPr/>
          <p:nvPr/>
        </p:nvGrpSpPr>
        <p:grpSpPr>
          <a:xfrm>
            <a:off x="1424427" y="1796776"/>
            <a:ext cx="9343146" cy="1121846"/>
            <a:chOff x="844281" y="723900"/>
            <a:chExt cx="14014719" cy="1682769"/>
          </a:xfrm>
        </p:grpSpPr>
        <p:sp>
          <p:nvSpPr>
            <p:cNvPr id="15" name="Rectangle 14">
              <a:extLst>
                <a:ext uri="{FF2B5EF4-FFF2-40B4-BE49-F238E27FC236}">
                  <a16:creationId xmlns:a16="http://schemas.microsoft.com/office/drawing/2014/main" id="{EC1B40D1-87F0-7FD3-5A9C-0A9AB572EF7B}"/>
                </a:ext>
              </a:extLst>
            </p:cNvPr>
            <p:cNvSpPr/>
            <p:nvPr/>
          </p:nvSpPr>
          <p:spPr>
            <a:xfrm>
              <a:off x="2590800" y="723900"/>
              <a:ext cx="12268200" cy="1682769"/>
            </a:xfrm>
            <a:prstGeom prst="rect">
              <a:avLst/>
            </a:prstGeom>
          </p:spPr>
          <p:txBody>
            <a:bodyPr wrap="square">
              <a:spAutoFit/>
            </a:bodyPr>
            <a:lstStyle/>
            <a:p>
              <a:pPr algn="just" defTabSz="609630">
                <a:lnSpc>
                  <a:spcPct val="150000"/>
                </a:lnSpc>
              </a:pPr>
              <a:r>
                <a:rPr lang="vi-VN" sz="2400" b="1" dirty="0">
                  <a:solidFill>
                    <a:srgbClr val="000000"/>
                  </a:solidFill>
                  <a:latin typeface="UTM Avo" panose="02040603050506020204" pitchFamily="18"/>
                  <a:ea typeface="Times New Roman" panose="02020603050405020304" pitchFamily="18" charset="0"/>
                </a:rPr>
                <a:t>Câu 1.</a:t>
              </a:r>
              <a:r>
                <a:rPr lang="vi-VN" sz="2400" dirty="0">
                  <a:solidFill>
                    <a:srgbClr val="000000"/>
                  </a:solidFill>
                  <a:latin typeface="UTM Avo" panose="02040603050506020204" pitchFamily="18"/>
                  <a:ea typeface="Times New Roman" panose="02020603050405020304" pitchFamily="18" charset="0"/>
                </a:rPr>
                <a:t> Xác định chất hữu cơ trong số các chất sau: C</a:t>
              </a:r>
              <a:r>
                <a:rPr lang="vi-VN" sz="2400" baseline="-25000" dirty="0">
                  <a:solidFill>
                    <a:srgbClr val="000000"/>
                  </a:solidFill>
                  <a:latin typeface="UTM Avo" panose="02040603050506020204" pitchFamily="18"/>
                  <a:ea typeface="Times New Roman" panose="02020603050405020304" pitchFamily="18" charset="0"/>
                </a:rPr>
                <a:t>3</a:t>
              </a:r>
              <a:r>
                <a:rPr lang="vi-VN" sz="2400" dirty="0">
                  <a:solidFill>
                    <a:srgbClr val="000000"/>
                  </a:solidFill>
                  <a:latin typeface="UTM Avo" panose="02040603050506020204" pitchFamily="18"/>
                  <a:ea typeface="Times New Roman" panose="02020603050405020304" pitchFamily="18" charset="0"/>
                </a:rPr>
                <a:t>H</a:t>
              </a:r>
              <a:r>
                <a:rPr lang="vi-VN" sz="2400" baseline="-25000" dirty="0">
                  <a:solidFill>
                    <a:srgbClr val="000000"/>
                  </a:solidFill>
                  <a:latin typeface="UTM Avo" panose="02040603050506020204" pitchFamily="18"/>
                  <a:ea typeface="Times New Roman" panose="02020603050405020304" pitchFamily="18" charset="0"/>
                </a:rPr>
                <a:t>8</a:t>
              </a:r>
              <a:r>
                <a:rPr lang="vi-VN" sz="2400" dirty="0">
                  <a:solidFill>
                    <a:srgbClr val="000000"/>
                  </a:solidFill>
                  <a:latin typeface="UTM Avo" panose="02040603050506020204" pitchFamily="18"/>
                  <a:ea typeface="Times New Roman" panose="02020603050405020304" pitchFamily="18" charset="0"/>
                </a:rPr>
                <a:t>, Na</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CO</a:t>
              </a:r>
              <a:r>
                <a:rPr lang="vi-VN" sz="2400" baseline="-25000" dirty="0">
                  <a:solidFill>
                    <a:srgbClr val="000000"/>
                  </a:solidFill>
                  <a:latin typeface="UTM Avo" panose="02040603050506020204" pitchFamily="18"/>
                  <a:ea typeface="Times New Roman" panose="02020603050405020304" pitchFamily="18" charset="0"/>
                </a:rPr>
                <a:t>3</a:t>
              </a:r>
              <a:r>
                <a:rPr lang="vi-VN" sz="2400" dirty="0">
                  <a:solidFill>
                    <a:srgbClr val="000000"/>
                  </a:solidFill>
                  <a:latin typeface="UTM Avo" panose="02040603050506020204" pitchFamily="18"/>
                  <a:ea typeface="Times New Roman" panose="02020603050405020304" pitchFamily="18" charset="0"/>
                </a:rPr>
                <a:t>, C</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H</a:t>
              </a:r>
              <a:r>
                <a:rPr lang="vi-VN" sz="2400" baseline="-25000" dirty="0">
                  <a:solidFill>
                    <a:srgbClr val="000000"/>
                  </a:solidFill>
                  <a:latin typeface="UTM Avo" panose="02040603050506020204" pitchFamily="18"/>
                  <a:ea typeface="Times New Roman" panose="02020603050405020304" pitchFamily="18" charset="0"/>
                </a:rPr>
                <a:t>4</a:t>
              </a:r>
              <a:r>
                <a:rPr lang="vi-VN" sz="2400" dirty="0">
                  <a:solidFill>
                    <a:srgbClr val="000000"/>
                  </a:solidFill>
                  <a:latin typeface="UTM Avo" panose="02040603050506020204" pitchFamily="18"/>
                  <a:ea typeface="Times New Roman" panose="02020603050405020304" pitchFamily="18" charset="0"/>
                </a:rPr>
                <a:t>O</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C</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H</a:t>
              </a:r>
              <a:r>
                <a:rPr lang="vi-VN" sz="2400" baseline="-25000" dirty="0">
                  <a:solidFill>
                    <a:srgbClr val="000000"/>
                  </a:solidFill>
                  <a:latin typeface="UTM Avo" panose="02040603050506020204" pitchFamily="18"/>
                  <a:ea typeface="Times New Roman" panose="02020603050405020304" pitchFamily="18" charset="0"/>
                </a:rPr>
                <a:t>7</a:t>
              </a:r>
              <a:r>
                <a:rPr lang="vi-VN" sz="2400" dirty="0">
                  <a:solidFill>
                    <a:srgbClr val="000000"/>
                  </a:solidFill>
                  <a:latin typeface="UTM Avo" panose="02040603050506020204" pitchFamily="18"/>
                  <a:ea typeface="Times New Roman" panose="02020603050405020304" pitchFamily="18" charset="0"/>
                </a:rPr>
                <a:t>N, SO</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NH</a:t>
              </a:r>
              <a:r>
                <a:rPr lang="vi-VN" sz="2400" baseline="-25000" dirty="0">
                  <a:solidFill>
                    <a:srgbClr val="000000"/>
                  </a:solidFill>
                  <a:latin typeface="UTM Avo" panose="02040603050506020204" pitchFamily="18"/>
                  <a:ea typeface="Times New Roman" panose="02020603050405020304" pitchFamily="18" charset="0"/>
                </a:rPr>
                <a:t>3</a:t>
              </a:r>
              <a:r>
                <a:rPr lang="vi-VN" sz="2400" dirty="0">
                  <a:solidFill>
                    <a:srgbClr val="000000"/>
                  </a:solidFill>
                  <a:latin typeface="UTM Avo" panose="02040603050506020204" pitchFamily="18"/>
                  <a:ea typeface="Times New Roman" panose="02020603050405020304" pitchFamily="18" charset="0"/>
                </a:rPr>
                <a:t>.</a:t>
              </a:r>
              <a:endParaRPr lang="en-US" sz="2400" dirty="0">
                <a:solidFill>
                  <a:srgbClr val="000000"/>
                </a:solidFill>
                <a:latin typeface="UTM Avo" panose="02040603050506020204" pitchFamily="18"/>
                <a:ea typeface="Arial" panose="020B0604020202020204" pitchFamily="34" charset="0"/>
              </a:endParaRPr>
            </a:p>
          </p:txBody>
        </p:sp>
        <p:pic>
          <p:nvPicPr>
            <p:cNvPr id="16" name="Picture 15">
              <a:extLst>
                <a:ext uri="{FF2B5EF4-FFF2-40B4-BE49-F238E27FC236}">
                  <a16:creationId xmlns:a16="http://schemas.microsoft.com/office/drawing/2014/main" id="{F1122CD1-60F1-BB65-04A5-9BE84E7444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281" y="905521"/>
              <a:ext cx="1564659" cy="1433609"/>
            </a:xfrm>
            <a:prstGeom prst="rect">
              <a:avLst/>
            </a:prstGeom>
          </p:spPr>
        </p:pic>
      </p:grpSp>
      <p:sp>
        <p:nvSpPr>
          <p:cNvPr id="17" name="Freeform 8">
            <a:extLst>
              <a:ext uri="{FF2B5EF4-FFF2-40B4-BE49-F238E27FC236}">
                <a16:creationId xmlns:a16="http://schemas.microsoft.com/office/drawing/2014/main" id="{5D61A530-98A2-7DEF-6B36-2CAF61166BC8}"/>
              </a:ext>
            </a:extLst>
          </p:cNvPr>
          <p:cNvSpPr/>
          <p:nvPr/>
        </p:nvSpPr>
        <p:spPr>
          <a:xfrm flipH="1">
            <a:off x="257492" y="5061224"/>
            <a:ext cx="1713862" cy="1796776"/>
          </a:xfrm>
          <a:custGeom>
            <a:avLst/>
            <a:gdLst/>
            <a:ahLst/>
            <a:cxnLst/>
            <a:rect l="l" t="t" r="r" b="b"/>
            <a:pathLst>
              <a:path w="3978064" h="3901969">
                <a:moveTo>
                  <a:pt x="0" y="0"/>
                </a:moveTo>
                <a:lnTo>
                  <a:pt x="3978064" y="0"/>
                </a:lnTo>
                <a:lnTo>
                  <a:pt x="3978064" y="3901969"/>
                </a:lnTo>
                <a:lnTo>
                  <a:pt x="0" y="390196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35494658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4F23F667-A0C5-957F-3D9B-16146B6C3A92}"/>
              </a:ext>
            </a:extLst>
          </p:cNvPr>
          <p:cNvSpPr/>
          <p:nvPr/>
        </p:nvSpPr>
        <p:spPr>
          <a:xfrm>
            <a:off x="1243763" y="1610303"/>
            <a:ext cx="9704474" cy="1121846"/>
          </a:xfrm>
          <a:prstGeom prst="rect">
            <a:avLst/>
          </a:prstGeom>
        </p:spPr>
        <p:txBody>
          <a:bodyPr wrap="square">
            <a:spAutoFit/>
          </a:bodyPr>
          <a:lstStyle/>
          <a:p>
            <a:pPr algn="just" defTabSz="609579">
              <a:lnSpc>
                <a:spcPct val="150000"/>
              </a:lnSpc>
            </a:pPr>
            <a:r>
              <a:rPr lang="vi-VN" sz="2400" b="1" dirty="0">
                <a:solidFill>
                  <a:srgbClr val="000000"/>
                </a:solidFill>
                <a:latin typeface="UTM Avo" panose="02040603050506020204" pitchFamily="18"/>
                <a:ea typeface="Times New Roman" panose="02020603050405020304" pitchFamily="18" charset="0"/>
              </a:rPr>
              <a:t>Câu 2.</a:t>
            </a:r>
            <a:r>
              <a:rPr lang="vi-VN" sz="2400" dirty="0">
                <a:solidFill>
                  <a:srgbClr val="000000"/>
                </a:solidFill>
                <a:latin typeface="UTM Avo" panose="02040603050506020204" pitchFamily="18"/>
                <a:ea typeface="Times New Roman" panose="02020603050405020304" pitchFamily="18" charset="0"/>
              </a:rPr>
              <a:t> Cách biểu diễn những công thức cấu tạo nào sau đây là của cùng một chất? Vì sao?</a:t>
            </a:r>
            <a:endParaRPr lang="en-US" sz="2400" dirty="0">
              <a:solidFill>
                <a:srgbClr val="000000"/>
              </a:solidFill>
              <a:latin typeface="UTM Avo" panose="02040603050506020204" pitchFamily="18"/>
              <a:ea typeface="Arial" panose="020B0604020202020204" pitchFamily="34" charset="0"/>
            </a:endParaRPr>
          </a:p>
        </p:txBody>
      </p:sp>
      <p:sp>
        <p:nvSpPr>
          <p:cNvPr id="27" name="Rectangle 26">
            <a:extLst>
              <a:ext uri="{FF2B5EF4-FFF2-40B4-BE49-F238E27FC236}">
                <a16:creationId xmlns:a16="http://schemas.microsoft.com/office/drawing/2014/main" id="{F24956FF-AF81-6D22-B32B-E4B41A4EF5AA}"/>
              </a:ext>
            </a:extLst>
          </p:cNvPr>
          <p:cNvSpPr/>
          <p:nvPr/>
        </p:nvSpPr>
        <p:spPr>
          <a:xfrm>
            <a:off x="1574694" y="3111626"/>
            <a:ext cx="3921266" cy="461665"/>
          </a:xfrm>
          <a:prstGeom prst="rect">
            <a:avLst/>
          </a:prstGeom>
        </p:spPr>
        <p:txBody>
          <a:bodyPr wrap="none">
            <a:spAutoFit/>
          </a:bodyPr>
          <a:lstStyle/>
          <a:p>
            <a:pPr algn="just" defTabSz="609579"/>
            <a:r>
              <a:rPr lang="vi-VN" sz="2400">
                <a:solidFill>
                  <a:srgbClr val="000000"/>
                </a:solidFill>
                <a:latin typeface="UTM Avo" panose="02040603050506020204" pitchFamily="18"/>
                <a:ea typeface="Times New Roman" panose="02020603050405020304" pitchFamily="18" charset="0"/>
              </a:rPr>
              <a:t>(a) CH</a:t>
            </a:r>
            <a:r>
              <a:rPr lang="vi-VN" sz="2400" baseline="-25000">
                <a:solidFill>
                  <a:srgbClr val="000000"/>
                </a:solidFill>
                <a:latin typeface="UTM Avo" panose="02040603050506020204" pitchFamily="18"/>
                <a:ea typeface="Times New Roman" panose="02020603050405020304" pitchFamily="18" charset="0"/>
              </a:rPr>
              <a:t>3</a:t>
            </a:r>
            <a:r>
              <a:rPr lang="vi-VN" sz="2400">
                <a:solidFill>
                  <a:srgbClr val="000000"/>
                </a:solidFill>
                <a:latin typeface="UTM Avo" panose="02040603050506020204" pitchFamily="18"/>
                <a:ea typeface="Times New Roman" panose="02020603050405020304" pitchFamily="18" charset="0"/>
              </a:rPr>
              <a:t> – CH</a:t>
            </a:r>
            <a:r>
              <a:rPr lang="vi-VN" sz="2400" baseline="-25000">
                <a:solidFill>
                  <a:srgbClr val="000000"/>
                </a:solidFill>
                <a:latin typeface="UTM Avo" panose="02040603050506020204" pitchFamily="18"/>
                <a:ea typeface="Times New Roman" panose="02020603050405020304" pitchFamily="18" charset="0"/>
              </a:rPr>
              <a:t>2</a:t>
            </a:r>
            <a:r>
              <a:rPr lang="vi-VN" sz="2400">
                <a:solidFill>
                  <a:srgbClr val="000000"/>
                </a:solidFill>
                <a:latin typeface="UTM Avo" panose="02040603050506020204" pitchFamily="18"/>
                <a:ea typeface="Times New Roman" panose="02020603050405020304" pitchFamily="18" charset="0"/>
              </a:rPr>
              <a:t> – CH</a:t>
            </a:r>
            <a:r>
              <a:rPr lang="vi-VN" sz="2400" baseline="-25000">
                <a:solidFill>
                  <a:srgbClr val="000000"/>
                </a:solidFill>
                <a:latin typeface="UTM Avo" panose="02040603050506020204" pitchFamily="18"/>
                <a:ea typeface="Times New Roman" panose="02020603050405020304" pitchFamily="18" charset="0"/>
              </a:rPr>
              <a:t>2</a:t>
            </a:r>
            <a:r>
              <a:rPr lang="vi-VN" sz="2400">
                <a:solidFill>
                  <a:srgbClr val="000000"/>
                </a:solidFill>
                <a:latin typeface="UTM Avo" panose="02040603050506020204" pitchFamily="18"/>
                <a:ea typeface="Times New Roman" panose="02020603050405020304" pitchFamily="18" charset="0"/>
              </a:rPr>
              <a:t> – CH</a:t>
            </a:r>
            <a:r>
              <a:rPr lang="vi-VN" sz="2400" baseline="-25000">
                <a:solidFill>
                  <a:srgbClr val="000000"/>
                </a:solidFill>
                <a:latin typeface="UTM Avo" panose="02040603050506020204" pitchFamily="18"/>
                <a:ea typeface="Times New Roman" panose="02020603050405020304" pitchFamily="18" charset="0"/>
              </a:rPr>
              <a:t>3</a:t>
            </a:r>
            <a:endParaRPr lang="en-US" sz="2400">
              <a:solidFill>
                <a:srgbClr val="000000"/>
              </a:solidFill>
              <a:latin typeface="UTM Avo" panose="02040603050506020204" pitchFamily="18"/>
              <a:ea typeface="Arial" panose="020B0604020202020204" pitchFamily="34" charset="0"/>
            </a:endParaRPr>
          </a:p>
        </p:txBody>
      </p:sp>
      <p:sp>
        <p:nvSpPr>
          <p:cNvPr id="28" name="Rectangle 27">
            <a:extLst>
              <a:ext uri="{FF2B5EF4-FFF2-40B4-BE49-F238E27FC236}">
                <a16:creationId xmlns:a16="http://schemas.microsoft.com/office/drawing/2014/main" id="{F0B5B1AC-57A7-9B07-465B-0DC18C233849}"/>
              </a:ext>
            </a:extLst>
          </p:cNvPr>
          <p:cNvSpPr/>
          <p:nvPr/>
        </p:nvSpPr>
        <p:spPr>
          <a:xfrm>
            <a:off x="1354549" y="4440042"/>
            <a:ext cx="622286" cy="461665"/>
          </a:xfrm>
          <a:prstGeom prst="rect">
            <a:avLst/>
          </a:prstGeom>
        </p:spPr>
        <p:txBody>
          <a:bodyPr wrap="none">
            <a:spAutoFit/>
          </a:bodyPr>
          <a:lstStyle/>
          <a:p>
            <a:pPr algn="just" defTabSz="609579"/>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a:t>
            </a: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a:solidFill>
                <a:srgbClr val="000000"/>
              </a:solidFill>
              <a:latin typeface="UTM Avo" panose="02040603050506020204" pitchFamily="18"/>
              <a:ea typeface="Arial" panose="020B0604020202020204" pitchFamily="34" charset="0"/>
              <a:cs typeface="Arial" panose="020B0604020202020204" pitchFamily="34" charset="0"/>
            </a:endParaRPr>
          </a:p>
        </p:txBody>
      </p:sp>
      <p:pic>
        <p:nvPicPr>
          <p:cNvPr id="29" name="image5.png" descr="Cách biểu diễn những công thức cấu tạo nào sau đây là của cùng một chất? Vì sao?">
            <a:extLst>
              <a:ext uri="{FF2B5EF4-FFF2-40B4-BE49-F238E27FC236}">
                <a16:creationId xmlns:a16="http://schemas.microsoft.com/office/drawing/2014/main" id="{11C1E32D-295B-B6D6-2ECE-1AE399A6C60C}"/>
              </a:ext>
            </a:extLst>
          </p:cNvPr>
          <p:cNvPicPr/>
          <p:nvPr/>
        </p:nvPicPr>
        <p:blipFill>
          <a:blip r:embed="rId3"/>
          <a:srcRect/>
          <a:stretch>
            <a:fillRect/>
          </a:stretch>
        </p:blipFill>
        <p:spPr>
          <a:xfrm>
            <a:off x="2137702" y="4167347"/>
            <a:ext cx="2467329" cy="976281"/>
          </a:xfrm>
          <a:prstGeom prst="rect">
            <a:avLst/>
          </a:prstGeom>
          <a:ln/>
        </p:spPr>
      </p:pic>
      <p:sp>
        <p:nvSpPr>
          <p:cNvPr id="30" name="Rectangle 29">
            <a:extLst>
              <a:ext uri="{FF2B5EF4-FFF2-40B4-BE49-F238E27FC236}">
                <a16:creationId xmlns:a16="http://schemas.microsoft.com/office/drawing/2014/main" id="{EBD7791F-EE98-6FFC-65DD-336B0A3AF26E}"/>
              </a:ext>
            </a:extLst>
          </p:cNvPr>
          <p:cNvSpPr/>
          <p:nvPr/>
        </p:nvSpPr>
        <p:spPr>
          <a:xfrm>
            <a:off x="1360159" y="5879256"/>
            <a:ext cx="611065" cy="461665"/>
          </a:xfrm>
          <a:prstGeom prst="rect">
            <a:avLst/>
          </a:prstGeom>
        </p:spPr>
        <p:txBody>
          <a:bodyPr wrap="none">
            <a:spAutoFit/>
          </a:bodyPr>
          <a:lstStyle/>
          <a:p>
            <a:pPr algn="just" defTabSz="609579"/>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a:t>
            </a: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a:solidFill>
                <a:srgbClr val="000000"/>
              </a:solidFill>
              <a:latin typeface="UTM Avo" panose="02040603050506020204" pitchFamily="18"/>
              <a:ea typeface="Arial" panose="020B0604020202020204" pitchFamily="34" charset="0"/>
              <a:cs typeface="Arial" panose="020B0604020202020204" pitchFamily="34" charset="0"/>
            </a:endParaRPr>
          </a:p>
        </p:txBody>
      </p:sp>
      <p:pic>
        <p:nvPicPr>
          <p:cNvPr id="31" name="image6.png" descr="Cách biểu diễn những công thức cấu tạo nào sau đây là của cùng một chất? Vì sao?">
            <a:extLst>
              <a:ext uri="{FF2B5EF4-FFF2-40B4-BE49-F238E27FC236}">
                <a16:creationId xmlns:a16="http://schemas.microsoft.com/office/drawing/2014/main" id="{665877D5-1951-B85B-96D3-B5D81BB970A4}"/>
              </a:ext>
            </a:extLst>
          </p:cNvPr>
          <p:cNvPicPr/>
          <p:nvPr/>
        </p:nvPicPr>
        <p:blipFill>
          <a:blip r:embed="rId4"/>
          <a:srcRect/>
          <a:stretch>
            <a:fillRect/>
          </a:stretch>
        </p:blipFill>
        <p:spPr>
          <a:xfrm>
            <a:off x="2137701" y="5623373"/>
            <a:ext cx="2193118" cy="942655"/>
          </a:xfrm>
          <a:prstGeom prst="rect">
            <a:avLst/>
          </a:prstGeom>
          <a:ln/>
        </p:spPr>
      </p:pic>
      <p:sp>
        <p:nvSpPr>
          <p:cNvPr id="32" name="Rectangle 31">
            <a:extLst>
              <a:ext uri="{FF2B5EF4-FFF2-40B4-BE49-F238E27FC236}">
                <a16:creationId xmlns:a16="http://schemas.microsoft.com/office/drawing/2014/main" id="{6CD1DF1C-DBE8-8AD1-3245-5860458AC58F}"/>
              </a:ext>
            </a:extLst>
          </p:cNvPr>
          <p:cNvSpPr/>
          <p:nvPr/>
        </p:nvSpPr>
        <p:spPr>
          <a:xfrm>
            <a:off x="7145749" y="3111626"/>
            <a:ext cx="622286" cy="461665"/>
          </a:xfrm>
          <a:prstGeom prst="rect">
            <a:avLst/>
          </a:prstGeom>
        </p:spPr>
        <p:txBody>
          <a:bodyPr wrap="none">
            <a:spAutoFit/>
          </a:bodyPr>
          <a:lstStyle/>
          <a:p>
            <a:pPr algn="just" defTabSz="609579"/>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d</a:t>
            </a: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a:solidFill>
                <a:srgbClr val="000000"/>
              </a:solidFill>
              <a:latin typeface="UTM Avo" panose="02040603050506020204" pitchFamily="18"/>
              <a:ea typeface="Arial" panose="020B0604020202020204" pitchFamily="34" charset="0"/>
              <a:cs typeface="Arial" panose="020B0604020202020204" pitchFamily="34" charset="0"/>
            </a:endParaRPr>
          </a:p>
        </p:txBody>
      </p:sp>
      <p:pic>
        <p:nvPicPr>
          <p:cNvPr id="33" name="image3.png" descr="Cách biểu diễn những công thức cấu tạo nào sau đây là của cùng một chất? Vì sao?">
            <a:extLst>
              <a:ext uri="{FF2B5EF4-FFF2-40B4-BE49-F238E27FC236}">
                <a16:creationId xmlns:a16="http://schemas.microsoft.com/office/drawing/2014/main" id="{4D52EA08-D0E3-4990-239B-8889B00110AA}"/>
              </a:ext>
            </a:extLst>
          </p:cNvPr>
          <p:cNvPicPr/>
          <p:nvPr/>
        </p:nvPicPr>
        <p:blipFill>
          <a:blip r:embed="rId5"/>
          <a:srcRect/>
          <a:stretch>
            <a:fillRect/>
          </a:stretch>
        </p:blipFill>
        <p:spPr>
          <a:xfrm>
            <a:off x="7969250" y="2771344"/>
            <a:ext cx="2376801" cy="1111453"/>
          </a:xfrm>
          <a:prstGeom prst="rect">
            <a:avLst/>
          </a:prstGeom>
          <a:ln/>
        </p:spPr>
      </p:pic>
      <p:sp>
        <p:nvSpPr>
          <p:cNvPr id="34" name="Rectangle 33">
            <a:extLst>
              <a:ext uri="{FF2B5EF4-FFF2-40B4-BE49-F238E27FC236}">
                <a16:creationId xmlns:a16="http://schemas.microsoft.com/office/drawing/2014/main" id="{898D7AC0-E789-4D29-B8E1-BD49A942063F}"/>
              </a:ext>
            </a:extLst>
          </p:cNvPr>
          <p:cNvSpPr/>
          <p:nvPr/>
        </p:nvSpPr>
        <p:spPr>
          <a:xfrm>
            <a:off x="7150558" y="4440042"/>
            <a:ext cx="612668" cy="461665"/>
          </a:xfrm>
          <a:prstGeom prst="rect">
            <a:avLst/>
          </a:prstGeom>
        </p:spPr>
        <p:txBody>
          <a:bodyPr wrap="none">
            <a:spAutoFit/>
          </a:bodyPr>
          <a:lstStyle/>
          <a:p>
            <a:pPr algn="just" defTabSz="609579"/>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e</a:t>
            </a: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a:solidFill>
                <a:srgbClr val="000000"/>
              </a:solidFill>
              <a:latin typeface="UTM Avo" panose="02040603050506020204" pitchFamily="18"/>
              <a:ea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2088A9F0-E7C8-BD88-7EEC-C8BDA616D8D1}"/>
              </a:ext>
            </a:extLst>
          </p:cNvPr>
          <p:cNvSpPr/>
          <p:nvPr/>
        </p:nvSpPr>
        <p:spPr>
          <a:xfrm>
            <a:off x="7147350" y="5879254"/>
            <a:ext cx="619080" cy="461665"/>
          </a:xfrm>
          <a:prstGeom prst="rect">
            <a:avLst/>
          </a:prstGeom>
        </p:spPr>
        <p:txBody>
          <a:bodyPr wrap="none">
            <a:spAutoFit/>
          </a:bodyPr>
          <a:lstStyle/>
          <a:p>
            <a:pPr algn="just" defTabSz="609579"/>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g</a:t>
            </a: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t>
            </a:r>
            <a:endParaRPr lang="en-US" sz="2400">
              <a:solidFill>
                <a:srgbClr val="000000"/>
              </a:solidFill>
              <a:latin typeface="UTM Avo" panose="02040603050506020204" pitchFamily="18"/>
              <a:ea typeface="Arial" panose="020B0604020202020204" pitchFamily="34" charset="0"/>
              <a:cs typeface="Arial" panose="020B0604020202020204" pitchFamily="34" charset="0"/>
            </a:endParaRPr>
          </a:p>
        </p:txBody>
      </p:sp>
      <p:pic>
        <p:nvPicPr>
          <p:cNvPr id="36" name="image3.png" descr="Cách biểu diễn những công thức cấu tạo nào sau đây là của cùng một chất? Vì sao?">
            <a:extLst>
              <a:ext uri="{FF2B5EF4-FFF2-40B4-BE49-F238E27FC236}">
                <a16:creationId xmlns:a16="http://schemas.microsoft.com/office/drawing/2014/main" id="{98AE4EEA-D6AD-7749-5E08-1431EC631B4B}"/>
              </a:ext>
            </a:extLst>
          </p:cNvPr>
          <p:cNvPicPr/>
          <p:nvPr/>
        </p:nvPicPr>
        <p:blipFill>
          <a:blip r:embed="rId5"/>
          <a:srcRect/>
          <a:stretch>
            <a:fillRect/>
          </a:stretch>
        </p:blipFill>
        <p:spPr>
          <a:xfrm>
            <a:off x="7969249" y="4167347"/>
            <a:ext cx="2373520" cy="1109919"/>
          </a:xfrm>
          <a:prstGeom prst="rect">
            <a:avLst/>
          </a:prstGeom>
          <a:ln/>
        </p:spPr>
      </p:pic>
      <p:pic>
        <p:nvPicPr>
          <p:cNvPr id="37" name="image2.png" descr="Cách biểu diễn những công thức cấu tạo nào sau đây là của cùng một chất? Vì sao?">
            <a:extLst>
              <a:ext uri="{FF2B5EF4-FFF2-40B4-BE49-F238E27FC236}">
                <a16:creationId xmlns:a16="http://schemas.microsoft.com/office/drawing/2014/main" id="{DD5320AF-9959-75BD-5536-597F11C60445}"/>
              </a:ext>
            </a:extLst>
          </p:cNvPr>
          <p:cNvPicPr/>
          <p:nvPr/>
        </p:nvPicPr>
        <p:blipFill>
          <a:blip r:embed="rId6"/>
          <a:srcRect/>
          <a:stretch>
            <a:fillRect/>
          </a:stretch>
        </p:blipFill>
        <p:spPr>
          <a:xfrm>
            <a:off x="7966209" y="5373707"/>
            <a:ext cx="1433110" cy="1484293"/>
          </a:xfrm>
          <a:prstGeom prst="rect">
            <a:avLst/>
          </a:prstGeom>
          <a:ln/>
        </p:spPr>
      </p:pic>
    </p:spTree>
    <p:extLst>
      <p:ext uri="{BB962C8B-B14F-4D97-AF65-F5344CB8AC3E}">
        <p14:creationId xmlns:p14="http://schemas.microsoft.com/office/powerpoint/2010/main" val="2820887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10" presetClass="entr" presetSubtype="0"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500"/>
                                        <p:tgtEl>
                                          <p:spTgt spid="2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fade">
                                      <p:cBhvr>
                                        <p:cTn id="33" dur="500"/>
                                        <p:tgtEl>
                                          <p:spTgt spid="34"/>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0" grpId="0"/>
      <p:bldP spid="32" grpId="0"/>
      <p:bldP spid="34" grpId="0"/>
      <p:bldP spid="35"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Rounded Rectangle 15">
            <a:extLst>
              <a:ext uri="{FF2B5EF4-FFF2-40B4-BE49-F238E27FC236}">
                <a16:creationId xmlns:a16="http://schemas.microsoft.com/office/drawing/2014/main" id="{03257759-ABB2-C83F-59A5-AB3B880CBEB3}"/>
              </a:ext>
            </a:extLst>
          </p:cNvPr>
          <p:cNvSpPr/>
          <p:nvPr/>
        </p:nvSpPr>
        <p:spPr>
          <a:xfrm>
            <a:off x="1168317" y="3168867"/>
            <a:ext cx="4642841" cy="1889589"/>
          </a:xfrm>
          <a:prstGeom prst="roundRect">
            <a:avLst>
              <a:gd name="adj" fmla="val 11007"/>
            </a:avLst>
          </a:prstGeom>
          <a:solidFill>
            <a:sysClr val="window" lastClr="FFFFFF"/>
          </a:solidFill>
          <a:ln w="57150" cap="flat" cmpd="sng" algn="ctr">
            <a:solidFill>
              <a:srgbClr val="4BACC6">
                <a:lumMod val="75000"/>
              </a:srgbClr>
            </a:solidFill>
            <a:prstDash val="dash"/>
          </a:ln>
          <a:effectLst/>
        </p:spPr>
        <p:txBody>
          <a:bodyPr rtlCol="0" anchor="ctr"/>
          <a:lstStyle/>
          <a:p>
            <a:pPr marL="0" marR="0" lvl="0" indent="0" algn="ctr" defTabSz="609579" eaLnBrk="1" fontAlgn="auto" latinLnBrk="0" hangingPunct="1">
              <a:lnSpc>
                <a:spcPct val="150000"/>
              </a:lnSpc>
              <a:spcBef>
                <a:spcPts val="0"/>
              </a:spcBef>
              <a:spcAft>
                <a:spcPts val="0"/>
              </a:spcAft>
              <a:buClr>
                <a:srgbClr val="000000"/>
              </a:buClr>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rPr>
              <a:t>Các công thức (a), (b), (d) cùng biểu diễn một chất.</a:t>
            </a:r>
            <a:endParaRPr kumimoji="0" lang="en-US" sz="2400" b="0" i="0" u="none" strike="noStrike" kern="0" cap="none" spc="0" normalizeH="0" baseline="0" noProof="0" dirty="0">
              <a:ln>
                <a:noFill/>
              </a:ln>
              <a:solidFill>
                <a:srgbClr val="000000"/>
              </a:solidFill>
              <a:effectLst/>
              <a:uLnTx/>
              <a:uFillTx/>
              <a:latin typeface="UTM Avo" panose="02040603050506020204" pitchFamily="18"/>
              <a:sym typeface="Arial"/>
            </a:endParaRPr>
          </a:p>
        </p:txBody>
      </p:sp>
      <p:sp>
        <p:nvSpPr>
          <p:cNvPr id="10" name="Rounded Rectangle 19">
            <a:extLst>
              <a:ext uri="{FF2B5EF4-FFF2-40B4-BE49-F238E27FC236}">
                <a16:creationId xmlns:a16="http://schemas.microsoft.com/office/drawing/2014/main" id="{09AC1B7F-FF0A-2D2A-43BE-1262BA8B0725}"/>
              </a:ext>
            </a:extLst>
          </p:cNvPr>
          <p:cNvSpPr/>
          <p:nvPr/>
        </p:nvSpPr>
        <p:spPr>
          <a:xfrm>
            <a:off x="6427606" y="3168868"/>
            <a:ext cx="4520631" cy="1889589"/>
          </a:xfrm>
          <a:prstGeom prst="roundRect">
            <a:avLst>
              <a:gd name="adj" fmla="val 11007"/>
            </a:avLst>
          </a:prstGeom>
          <a:solidFill>
            <a:sysClr val="window" lastClr="FFFFFF"/>
          </a:solidFill>
          <a:ln w="57150" cap="flat" cmpd="sng" algn="ctr">
            <a:solidFill>
              <a:srgbClr val="FBA700"/>
            </a:solidFill>
            <a:prstDash val="dash"/>
          </a:ln>
          <a:effectLst/>
        </p:spPr>
        <p:txBody>
          <a:bodyPr rtlCol="0" anchor="ctr"/>
          <a:lstStyle/>
          <a:p>
            <a:pPr marL="0" marR="0" lvl="0" indent="0" algn="ctr" defTabSz="60957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rgbClr val="000000"/>
                </a:solidFill>
                <a:effectLst/>
                <a:uLnTx/>
                <a:uFillTx/>
                <a:latin typeface="UTM Avo" panose="02040603050506020204" pitchFamily="18"/>
              </a:rPr>
              <a:t>Các công thức (c), (e), (g) cùng biểu diễn một chất.</a:t>
            </a:r>
            <a:endParaRPr kumimoji="0" lang="en-US" sz="2400" b="0" i="0" u="none" strike="noStrike" kern="0" cap="none" spc="0" normalizeH="0" baseline="0" noProof="0">
              <a:ln>
                <a:noFill/>
              </a:ln>
              <a:solidFill>
                <a:srgbClr val="000000"/>
              </a:solidFill>
              <a:effectLst/>
              <a:uLnTx/>
              <a:uFillTx/>
              <a:latin typeface="UTM Avo" panose="02040603050506020204" pitchFamily="18"/>
            </a:endParaRPr>
          </a:p>
        </p:txBody>
      </p:sp>
      <p:grpSp>
        <p:nvGrpSpPr>
          <p:cNvPr id="11" name="Group 10">
            <a:extLst>
              <a:ext uri="{FF2B5EF4-FFF2-40B4-BE49-F238E27FC236}">
                <a16:creationId xmlns:a16="http://schemas.microsoft.com/office/drawing/2014/main" id="{C9988933-3558-6792-228D-17BFB07755D2}"/>
              </a:ext>
            </a:extLst>
          </p:cNvPr>
          <p:cNvGrpSpPr/>
          <p:nvPr/>
        </p:nvGrpSpPr>
        <p:grpSpPr>
          <a:xfrm>
            <a:off x="1526319" y="5495177"/>
            <a:ext cx="9120993" cy="1121846"/>
            <a:chOff x="2031121" y="7254149"/>
            <a:chExt cx="13681489" cy="1682769"/>
          </a:xfrm>
        </p:grpSpPr>
        <p:sp>
          <p:nvSpPr>
            <p:cNvPr id="12" name="Rectangle 11">
              <a:extLst>
                <a:ext uri="{FF2B5EF4-FFF2-40B4-BE49-F238E27FC236}">
                  <a16:creationId xmlns:a16="http://schemas.microsoft.com/office/drawing/2014/main" id="{46704DDD-05EB-6C91-2309-F8D9871214E5}"/>
                </a:ext>
              </a:extLst>
            </p:cNvPr>
            <p:cNvSpPr/>
            <p:nvPr/>
          </p:nvSpPr>
          <p:spPr>
            <a:xfrm>
              <a:off x="3561706" y="7254149"/>
              <a:ext cx="12150904" cy="1682769"/>
            </a:xfrm>
            <a:prstGeom prst="rect">
              <a:avLst/>
            </a:prstGeom>
          </p:spPr>
          <p:txBody>
            <a:bodyPr wrap="square">
              <a:spAutoFit/>
            </a:bodyPr>
            <a:lstStyle/>
            <a:p>
              <a:pPr marL="0" marR="0" lvl="0" indent="0" algn="just" defTabSz="60957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ea typeface="Times New Roman" panose="02020603050405020304" pitchFamily="18" charset="0"/>
                </a:rPr>
                <a:t>Vì các nhóm chất này có cùng công thức phân tử và trật tự liên kết không thay đổi.</a:t>
              </a:r>
              <a:endParaRPr kumimoji="0" lang="en-US" sz="2400" b="0" i="0" u="none" strike="noStrike" kern="0" cap="none" spc="0" normalizeH="0" baseline="0" noProof="0" dirty="0">
                <a:ln>
                  <a:noFill/>
                </a:ln>
                <a:solidFill>
                  <a:srgbClr val="000000"/>
                </a:solidFill>
                <a:effectLst/>
                <a:uLnTx/>
                <a:uFillTx/>
                <a:latin typeface="UTM Avo" panose="02040603050506020204" pitchFamily="18"/>
                <a:ea typeface="Arial" panose="020B0604020202020204" pitchFamily="34" charset="0"/>
              </a:endParaRPr>
            </a:p>
          </p:txBody>
        </p:sp>
        <p:sp>
          <p:nvSpPr>
            <p:cNvPr id="13" name="Right Arrow 12">
              <a:extLst>
                <a:ext uri="{FF2B5EF4-FFF2-40B4-BE49-F238E27FC236}">
                  <a16:creationId xmlns:a16="http://schemas.microsoft.com/office/drawing/2014/main" id="{F2E9051A-1E9F-F4A4-B11A-77C32FB2EFA9}"/>
                </a:ext>
              </a:extLst>
            </p:cNvPr>
            <p:cNvSpPr/>
            <p:nvPr/>
          </p:nvSpPr>
          <p:spPr>
            <a:xfrm>
              <a:off x="2031121" y="7619999"/>
              <a:ext cx="1219200" cy="1066800"/>
            </a:xfrm>
            <a:prstGeom prst="rightArrow">
              <a:avLst/>
            </a:prstGeom>
            <a:solidFill>
              <a:srgbClr val="8064A2"/>
            </a:solidFill>
            <a:ln w="25400" cap="flat" cmpd="sng" algn="ctr">
              <a:solidFill>
                <a:srgbClr val="8064A2">
                  <a:shade val="50000"/>
                </a:srgbClr>
              </a:solidFill>
              <a:prstDash val="solid"/>
            </a:ln>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rgbClr val="000000"/>
                </a:solidFill>
                <a:effectLst/>
                <a:uLnTx/>
                <a:uFillTx/>
                <a:latin typeface="UTM Avo" panose="02040603050506020204" pitchFamily="18"/>
              </a:endParaRPr>
            </a:p>
          </p:txBody>
        </p:sp>
      </p:grpSp>
      <p:sp>
        <p:nvSpPr>
          <p:cNvPr id="14" name="Rectangle 13">
            <a:extLst>
              <a:ext uri="{FF2B5EF4-FFF2-40B4-BE49-F238E27FC236}">
                <a16:creationId xmlns:a16="http://schemas.microsoft.com/office/drawing/2014/main" id="{BE5A2D7F-4C53-E3DD-1716-F5FD3A5E2431}"/>
              </a:ext>
            </a:extLst>
          </p:cNvPr>
          <p:cNvSpPr/>
          <p:nvPr/>
        </p:nvSpPr>
        <p:spPr>
          <a:xfrm>
            <a:off x="1243763" y="1610303"/>
            <a:ext cx="9704474" cy="1121846"/>
          </a:xfrm>
          <a:prstGeom prst="rect">
            <a:avLst/>
          </a:prstGeom>
        </p:spPr>
        <p:txBody>
          <a:bodyPr wrap="square">
            <a:spAutoFit/>
          </a:bodyPr>
          <a:lstStyle/>
          <a:p>
            <a:pPr algn="just" defTabSz="609579">
              <a:lnSpc>
                <a:spcPct val="150000"/>
              </a:lnSpc>
            </a:pPr>
            <a:r>
              <a:rPr lang="vi-VN" sz="2400" b="1" dirty="0">
                <a:solidFill>
                  <a:srgbClr val="000000"/>
                </a:solidFill>
                <a:latin typeface="UTM Avo" panose="02040603050506020204" pitchFamily="18"/>
                <a:ea typeface="Times New Roman" panose="02020603050405020304" pitchFamily="18" charset="0"/>
              </a:rPr>
              <a:t>Câu 2.</a:t>
            </a:r>
            <a:r>
              <a:rPr lang="vi-VN" sz="2400" dirty="0">
                <a:solidFill>
                  <a:srgbClr val="000000"/>
                </a:solidFill>
                <a:latin typeface="UTM Avo" panose="02040603050506020204" pitchFamily="18"/>
                <a:ea typeface="Times New Roman" panose="02020603050405020304" pitchFamily="18" charset="0"/>
              </a:rPr>
              <a:t> Cách biểu diễn những công thức cấu tạo nào sau đây là của cùng một chất? Vì sao?</a:t>
            </a:r>
            <a:endParaRPr lang="en-US" sz="2400" dirty="0">
              <a:solidFill>
                <a:srgbClr val="000000"/>
              </a:solidFill>
              <a:latin typeface="UTM Avo" panose="02040603050506020204" pitchFamily="18"/>
              <a:ea typeface="Arial" panose="020B0604020202020204" pitchFamily="34" charset="0"/>
            </a:endParaRPr>
          </a:p>
        </p:txBody>
      </p:sp>
    </p:spTree>
    <p:extLst>
      <p:ext uri="{BB962C8B-B14F-4D97-AF65-F5344CB8AC3E}">
        <p14:creationId xmlns:p14="http://schemas.microsoft.com/office/powerpoint/2010/main" val="27856477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1A45677-863B-9EE9-F6F0-8175494CD871}"/>
              </a:ext>
            </a:extLst>
          </p:cNvPr>
          <p:cNvSpPr/>
          <p:nvPr/>
        </p:nvSpPr>
        <p:spPr>
          <a:xfrm>
            <a:off x="1676399" y="1755080"/>
            <a:ext cx="7772400" cy="3347840"/>
          </a:xfrm>
          <a:prstGeom prst="rect">
            <a:avLst/>
          </a:prstGeom>
        </p:spPr>
        <p:txBody>
          <a:bodyPr wrap="square">
            <a:spAutoFit/>
          </a:bodyPr>
          <a:lstStyle/>
          <a:p>
            <a:pPr algn="just">
              <a:lnSpc>
                <a:spcPct val="150000"/>
              </a:lnSpc>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3.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Chỉ ra những hydrocarbon có khả năng làm mất màu bromine trong các hydrocarbon sau:</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a:p>
            <a:pPr algn="just">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3</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3</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a:p>
            <a:pPr algn="just">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 CH –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3</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a:p>
            <a:pPr algn="just">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3</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3</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a:p>
            <a:pPr algn="just">
              <a:lnSpc>
                <a:spcPct val="150000"/>
              </a:lnSpc>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 CH</a:t>
            </a:r>
            <a:r>
              <a:rPr lang="vi-VN" sz="2400" baseline="-25000" dirty="0">
                <a:solidFill>
                  <a:srgbClr val="000000"/>
                </a:solidFill>
                <a:latin typeface="UTM Avo" panose="02040603050506020204" pitchFamily="18"/>
                <a:ea typeface="Times New Roman" panose="02020603050405020304" pitchFamily="18" charset="0"/>
                <a:cs typeface="Arial" panose="020B0604020202020204" pitchFamily="34" charset="0"/>
              </a:rPr>
              <a:t>2</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200256E-AE0E-A07D-0C16-163ADD15C54F}"/>
              </a:ext>
            </a:extLst>
          </p:cNvPr>
          <p:cNvPicPr>
            <a:picLocks noChangeAspect="1"/>
          </p:cNvPicPr>
          <p:nvPr/>
        </p:nvPicPr>
        <p:blipFill rotWithShape="1">
          <a:blip r:embed="rId3"/>
          <a:srcRect l="1" t="1" r="18110" b="40370"/>
          <a:stretch/>
        </p:blipFill>
        <p:spPr>
          <a:xfrm>
            <a:off x="6081825" y="2971799"/>
            <a:ext cx="6110175" cy="3886201"/>
          </a:xfrm>
          <a:prstGeom prst="rect">
            <a:avLst/>
          </a:prstGeom>
        </p:spPr>
      </p:pic>
      <p:pic>
        <p:nvPicPr>
          <p:cNvPr id="4" name="Picture 3">
            <a:extLst>
              <a:ext uri="{FF2B5EF4-FFF2-40B4-BE49-F238E27FC236}">
                <a16:creationId xmlns:a16="http://schemas.microsoft.com/office/drawing/2014/main" id="{8FF14FCD-5990-1DE8-45E1-A08F59B22DEB}"/>
              </a:ext>
            </a:extLst>
          </p:cNvPr>
          <p:cNvPicPr>
            <a:picLocks noChangeAspect="1"/>
          </p:cNvPicPr>
          <p:nvPr/>
        </p:nvPicPr>
        <p:blipFill>
          <a:blip r:embed="rId4"/>
          <a:stretch>
            <a:fillRect/>
          </a:stretch>
        </p:blipFill>
        <p:spPr>
          <a:xfrm>
            <a:off x="267109" y="5281457"/>
            <a:ext cx="1409290" cy="1366475"/>
          </a:xfrm>
          <a:prstGeom prst="rect">
            <a:avLst/>
          </a:prstGeom>
        </p:spPr>
      </p:pic>
    </p:spTree>
    <p:extLst>
      <p:ext uri="{BB962C8B-B14F-4D97-AF65-F5344CB8AC3E}">
        <p14:creationId xmlns:p14="http://schemas.microsoft.com/office/powerpoint/2010/main" val="2461466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3F00B6-4823-5E2D-77D0-9CD4A1FC01C9}"/>
              </a:ext>
            </a:extLst>
          </p:cNvPr>
          <p:cNvPicPr>
            <a:picLocks noChangeAspect="1"/>
          </p:cNvPicPr>
          <p:nvPr/>
        </p:nvPicPr>
        <p:blipFill rotWithShape="1">
          <a:blip r:embed="rId3"/>
          <a:srcRect l="1" t="1" r="18110" b="40370"/>
          <a:stretch/>
        </p:blipFill>
        <p:spPr>
          <a:xfrm>
            <a:off x="6443330" y="3201724"/>
            <a:ext cx="5748670" cy="3656276"/>
          </a:xfrm>
          <a:prstGeom prst="rect">
            <a:avLst/>
          </a:prstGeom>
        </p:spPr>
      </p:pic>
      <p:pic>
        <p:nvPicPr>
          <p:cNvPr id="4" name="Picture 3">
            <a:extLst>
              <a:ext uri="{FF2B5EF4-FFF2-40B4-BE49-F238E27FC236}">
                <a16:creationId xmlns:a16="http://schemas.microsoft.com/office/drawing/2014/main" id="{A5574A30-E7D8-F932-6A10-B7132A61DD09}"/>
              </a:ext>
            </a:extLst>
          </p:cNvPr>
          <p:cNvPicPr>
            <a:picLocks noChangeAspect="1"/>
          </p:cNvPicPr>
          <p:nvPr/>
        </p:nvPicPr>
        <p:blipFill>
          <a:blip r:embed="rId4"/>
          <a:stretch>
            <a:fillRect/>
          </a:stretch>
        </p:blipFill>
        <p:spPr>
          <a:xfrm>
            <a:off x="0" y="5491525"/>
            <a:ext cx="1409290" cy="1366475"/>
          </a:xfrm>
          <a:prstGeom prst="rect">
            <a:avLst/>
          </a:prstGeom>
        </p:spPr>
      </p:pic>
      <p:sp>
        <p:nvSpPr>
          <p:cNvPr id="6" name="Rectangle 5">
            <a:extLst>
              <a:ext uri="{FF2B5EF4-FFF2-40B4-BE49-F238E27FC236}">
                <a16:creationId xmlns:a16="http://schemas.microsoft.com/office/drawing/2014/main" id="{369B038D-54E0-1222-3615-1A7AEE82AF68}"/>
              </a:ext>
            </a:extLst>
          </p:cNvPr>
          <p:cNvSpPr/>
          <p:nvPr/>
        </p:nvSpPr>
        <p:spPr>
          <a:xfrm>
            <a:off x="971753" y="1755176"/>
            <a:ext cx="8017263" cy="3347648"/>
          </a:xfrm>
          <a:prstGeom prst="rect">
            <a:avLst/>
          </a:prstGeom>
        </p:spPr>
        <p:txBody>
          <a:bodyPr wrap="square">
            <a:spAutoFit/>
          </a:bodyPr>
          <a:lstStyle/>
          <a:p>
            <a:pPr algn="just" defTabSz="609579">
              <a:lnSpc>
                <a:spcPct val="150000"/>
              </a:lnSpc>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Trả</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lời</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p>
          <a:p>
            <a:pPr marL="381038" indent="-381038" algn="just" defTabSz="609579">
              <a:lnSpc>
                <a:spcPct val="150000"/>
              </a:lnSpc>
              <a:buFont typeface="Arial" panose="020B0604020202020204" pitchFamily="34" charset="0"/>
              <a:buChar char="•"/>
            </a:pPr>
            <a:r>
              <a:rPr lang="vi-VN" sz="2400" dirty="0">
                <a:solidFill>
                  <a:srgbClr val="000000"/>
                </a:solidFill>
                <a:latin typeface="UTM Avo" panose="02040603050506020204" pitchFamily="18"/>
                <a:ea typeface="Times New Roman" panose="02020603050405020304" pitchFamily="18" charset="0"/>
              </a:rPr>
              <a:t>Những hydrocarbon có khả năng làm mất màu bromine là (b) và (d)</a:t>
            </a:r>
            <a:endParaRPr lang="en-US" sz="2400" dirty="0">
              <a:solidFill>
                <a:srgbClr val="000000"/>
              </a:solidFill>
              <a:latin typeface="UTM Avo" panose="02040603050506020204" pitchFamily="18"/>
              <a:ea typeface="Arial" panose="020B0604020202020204" pitchFamily="34" charset="0"/>
            </a:endParaRPr>
          </a:p>
          <a:p>
            <a:pPr marL="381038" indent="-381038" algn="just" defTabSz="609579">
              <a:lnSpc>
                <a:spcPct val="150000"/>
              </a:lnSpc>
              <a:buFont typeface="Arial" panose="020B0604020202020204" pitchFamily="34" charset="0"/>
              <a:buChar char="•"/>
            </a:pPr>
            <a:r>
              <a:rPr lang="vi-VN" sz="2400" dirty="0">
                <a:solidFill>
                  <a:srgbClr val="000000"/>
                </a:solidFill>
                <a:latin typeface="UTM Avo" panose="02040603050506020204" pitchFamily="18"/>
                <a:ea typeface="Times New Roman" panose="02020603050405020304" pitchFamily="18" charset="0"/>
              </a:rPr>
              <a:t>Phương trình hóa học:</a:t>
            </a:r>
            <a:endParaRPr lang="en-US" sz="2400" dirty="0">
              <a:solidFill>
                <a:srgbClr val="000000"/>
              </a:solidFill>
              <a:latin typeface="UTM Avo" panose="02040603050506020204" pitchFamily="18"/>
              <a:ea typeface="Arial" panose="020B0604020202020204" pitchFamily="34" charset="0"/>
            </a:endParaRPr>
          </a:p>
          <a:p>
            <a:pPr algn="just" defTabSz="609579">
              <a:lnSpc>
                <a:spcPct val="150000"/>
              </a:lnSpc>
            </a:pPr>
            <a:r>
              <a:rPr lang="vi-VN" sz="2400" dirty="0">
                <a:solidFill>
                  <a:srgbClr val="000000"/>
                </a:solidFill>
                <a:latin typeface="UTM Avo" panose="02040603050506020204" pitchFamily="18"/>
                <a:ea typeface="Times New Roman" panose="02020603050405020304" pitchFamily="18" charset="0"/>
              </a:rPr>
              <a:t>CH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 CH – CH</a:t>
            </a:r>
            <a:r>
              <a:rPr lang="vi-VN" sz="2400" baseline="-25000" dirty="0">
                <a:solidFill>
                  <a:srgbClr val="000000"/>
                </a:solidFill>
                <a:latin typeface="UTM Avo" panose="02040603050506020204" pitchFamily="18"/>
                <a:ea typeface="Times New Roman" panose="02020603050405020304" pitchFamily="18" charset="0"/>
              </a:rPr>
              <a:t>3 </a:t>
            </a:r>
            <a:r>
              <a:rPr lang="vi-VN" sz="2400" dirty="0">
                <a:solidFill>
                  <a:srgbClr val="000000"/>
                </a:solidFill>
                <a:latin typeface="UTM Avo" panose="02040603050506020204" pitchFamily="18"/>
                <a:ea typeface="Times New Roman" panose="02020603050405020304" pitchFamily="18" charset="0"/>
              </a:rPr>
              <a:t>+ Br</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Cardo"/>
                <a:cs typeface="Cardo"/>
              </a:rPr>
              <a:t> → BrCH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 CH(Br) – CH</a:t>
            </a:r>
            <a:r>
              <a:rPr lang="vi-VN" sz="2400" baseline="-25000" dirty="0">
                <a:solidFill>
                  <a:srgbClr val="000000"/>
                </a:solidFill>
                <a:latin typeface="UTM Avo" panose="02040603050506020204" pitchFamily="18"/>
                <a:ea typeface="Times New Roman" panose="02020603050405020304" pitchFamily="18" charset="0"/>
              </a:rPr>
              <a:t>3</a:t>
            </a:r>
            <a:endParaRPr lang="en-US" sz="2400" dirty="0">
              <a:solidFill>
                <a:srgbClr val="000000"/>
              </a:solidFill>
              <a:latin typeface="UTM Avo" panose="02040603050506020204" pitchFamily="18"/>
              <a:ea typeface="Arial" panose="020B0604020202020204" pitchFamily="34" charset="0"/>
            </a:endParaRPr>
          </a:p>
          <a:p>
            <a:pPr algn="just" defTabSz="609579">
              <a:lnSpc>
                <a:spcPct val="150000"/>
              </a:lnSpc>
            </a:pPr>
            <a:r>
              <a:rPr lang="vi-VN" sz="2400" dirty="0">
                <a:solidFill>
                  <a:srgbClr val="000000"/>
                </a:solidFill>
                <a:latin typeface="UTM Avo" panose="02040603050506020204" pitchFamily="18"/>
                <a:ea typeface="Times New Roman" panose="02020603050405020304" pitchFamily="18" charset="0"/>
              </a:rPr>
              <a:t>CH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 CH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 Br</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Cardo"/>
                <a:cs typeface="Cardo"/>
              </a:rPr>
              <a:t> → BrCH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 CH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Br</a:t>
            </a:r>
            <a:endParaRPr lang="en-US" sz="2400" dirty="0">
              <a:solidFill>
                <a:srgbClr val="000000"/>
              </a:solidFill>
              <a:latin typeface="UTM Avo" panose="02040603050506020204" pitchFamily="18"/>
              <a:ea typeface="Arial" panose="020B0604020202020204" pitchFamily="34" charset="0"/>
            </a:endParaRPr>
          </a:p>
        </p:txBody>
      </p:sp>
    </p:spTree>
    <p:extLst>
      <p:ext uri="{BB962C8B-B14F-4D97-AF65-F5344CB8AC3E}">
        <p14:creationId xmlns:p14="http://schemas.microsoft.com/office/powerpoint/2010/main" val="14918638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down)">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randombar(horizont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randombar(horizontal)">
                                      <p:cBhvr>
                                        <p:cTn id="17" dur="500"/>
                                        <p:tgtEl>
                                          <p:spTgt spid="6">
                                            <p:txEl>
                                              <p:pRg st="2" end="2"/>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6">
                                            <p:txEl>
                                              <p:pRg st="3" end="3"/>
                                            </p:txEl>
                                          </p:spTgt>
                                        </p:tgtEl>
                                        <p:attrNameLst>
                                          <p:attrName>style.visibility</p:attrName>
                                        </p:attrNameLst>
                                      </p:cBhvr>
                                      <p:to>
                                        <p:strVal val="visible"/>
                                      </p:to>
                                    </p:set>
                                    <p:animEffect transition="in" filter="fade">
                                      <p:cBhvr>
                                        <p:cTn id="21" dur="500"/>
                                        <p:tgtEl>
                                          <p:spTgt spid="6">
                                            <p:txEl>
                                              <p:pRg st="3" end="3"/>
                                            </p:txEl>
                                          </p:spTgt>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DAE8EDD3-59AC-91CD-E842-C64F57C9669B}"/>
              </a:ext>
            </a:extLst>
          </p:cNvPr>
          <p:cNvSpPr/>
          <p:nvPr/>
        </p:nvSpPr>
        <p:spPr>
          <a:xfrm>
            <a:off x="842355" y="1588353"/>
            <a:ext cx="10507289" cy="1131848"/>
          </a:xfrm>
          <a:prstGeom prst="rect">
            <a:avLst/>
          </a:prstGeom>
        </p:spPr>
        <p:txBody>
          <a:bodyPr wrap="square">
            <a:spAutoFit/>
          </a:bodyPr>
          <a:lstStyle/>
          <a:p>
            <a:pPr algn="just" defTabSz="609579">
              <a:lnSpc>
                <a:spcPct val="150000"/>
              </a:lnSpc>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4</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cs typeface="Arial" panose="020B0604020202020204" pitchFamily="34" charset="0"/>
              </a:rPr>
              <a:t>Nêu tên một số sản phẩm thu được trong quá trình chưng cất dầu mỏ. Thành phần chính của khí thiên nhiên, xăng, dầu là gì?</a:t>
            </a:r>
            <a:endParaRPr lang="en-US" sz="2400" dirty="0">
              <a:solidFill>
                <a:srgbClr val="000000"/>
              </a:solidFill>
              <a:latin typeface="UTM Avo" panose="02040603050506020204" pitchFamily="18"/>
              <a:cs typeface="Arial" panose="020B0604020202020204" pitchFamily="34" charset="0"/>
            </a:endParaRPr>
          </a:p>
        </p:txBody>
      </p:sp>
      <p:sp>
        <p:nvSpPr>
          <p:cNvPr id="15" name="Rounded Rectangle 55">
            <a:extLst>
              <a:ext uri="{FF2B5EF4-FFF2-40B4-BE49-F238E27FC236}">
                <a16:creationId xmlns:a16="http://schemas.microsoft.com/office/drawing/2014/main" id="{1A961A54-8541-A09D-A32B-DD2F61CDA70F}"/>
              </a:ext>
            </a:extLst>
          </p:cNvPr>
          <p:cNvSpPr/>
          <p:nvPr/>
        </p:nvSpPr>
        <p:spPr>
          <a:xfrm>
            <a:off x="318977" y="2845330"/>
            <a:ext cx="4315016" cy="3808941"/>
          </a:xfrm>
          <a:prstGeom prst="roundRect">
            <a:avLst/>
          </a:prstGeom>
          <a:solidFill>
            <a:srgbClr val="FFEBB3"/>
          </a:solidFill>
          <a:ln w="38100" cap="flat" cmpd="sng" algn="ctr">
            <a:solidFill>
              <a:sysClr val="windowText" lastClr="000000"/>
            </a:solidFill>
            <a:prstDash val="solid"/>
          </a:ln>
          <a:effectLst/>
        </p:spPr>
        <p:txBody>
          <a:bodyPr rtlCol="0" anchor="ctr"/>
          <a:lstStyle/>
          <a:p>
            <a:pPr marL="0" marR="0" lvl="0" indent="0" algn="just" defTabSz="60957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rPr>
              <a:t>Một số sản phẩm thu được: khí hóa lỏng, dầu nhẹ, naphtha nhẹ, xăng, dầu hỏa, dầu diesel, dầu bôi trơn, sáp paraffin, nhựa đường.</a:t>
            </a:r>
            <a:endParaRPr kumimoji="0" lang="en-US" sz="2400" b="0" i="0" u="none" strike="noStrike" kern="0" cap="none" spc="0" normalizeH="0" baseline="0" noProof="0" dirty="0">
              <a:ln>
                <a:noFill/>
              </a:ln>
              <a:solidFill>
                <a:srgbClr val="000000"/>
              </a:solidFill>
              <a:effectLst/>
              <a:uLnTx/>
              <a:uFillTx/>
              <a:latin typeface="UTM Avo" panose="02040603050506020204" pitchFamily="18"/>
            </a:endParaRPr>
          </a:p>
        </p:txBody>
      </p:sp>
      <p:sp>
        <p:nvSpPr>
          <p:cNvPr id="16" name="Arrow: Right 5">
            <a:extLst>
              <a:ext uri="{FF2B5EF4-FFF2-40B4-BE49-F238E27FC236}">
                <a16:creationId xmlns:a16="http://schemas.microsoft.com/office/drawing/2014/main" id="{D06BD1E4-0C15-9C27-D7C2-1ADF091C04CD}"/>
              </a:ext>
            </a:extLst>
          </p:cNvPr>
          <p:cNvSpPr/>
          <p:nvPr/>
        </p:nvSpPr>
        <p:spPr>
          <a:xfrm>
            <a:off x="4958347" y="3818998"/>
            <a:ext cx="558800" cy="508000"/>
          </a:xfrm>
          <a:prstGeom prst="rightArrow">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UTM Avo" panose="02040603050506020204" pitchFamily="18"/>
            </a:endParaRPr>
          </a:p>
        </p:txBody>
      </p:sp>
      <p:sp>
        <p:nvSpPr>
          <p:cNvPr id="17" name="Rectangle 16">
            <a:extLst>
              <a:ext uri="{FF2B5EF4-FFF2-40B4-BE49-F238E27FC236}">
                <a16:creationId xmlns:a16="http://schemas.microsoft.com/office/drawing/2014/main" id="{21E698D1-48A6-1721-3968-B2A9B10F57D4}"/>
              </a:ext>
            </a:extLst>
          </p:cNvPr>
          <p:cNvSpPr/>
          <p:nvPr/>
        </p:nvSpPr>
        <p:spPr>
          <a:xfrm>
            <a:off x="5699502" y="2964042"/>
            <a:ext cx="5996312" cy="2229841"/>
          </a:xfrm>
          <a:prstGeom prst="rect">
            <a:avLst/>
          </a:prstGeom>
        </p:spPr>
        <p:txBody>
          <a:bodyPr wrap="square">
            <a:spAutoFit/>
          </a:bodyPr>
          <a:lstStyle/>
          <a:p>
            <a:pPr algn="just" defTabSz="609579">
              <a:lnSpc>
                <a:spcPct val="150000"/>
              </a:lnSpc>
            </a:pP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K</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hí thiên nhiên</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thành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phần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là methane (chiếm 95% thể tích), phần còn lại là ethane, propane, carbon dioxide, hydrogen sulfide, hơi nước, …</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p:txBody>
      </p:sp>
      <p:sp>
        <p:nvSpPr>
          <p:cNvPr id="18" name="Arrow: Right 12">
            <a:extLst>
              <a:ext uri="{FF2B5EF4-FFF2-40B4-BE49-F238E27FC236}">
                <a16:creationId xmlns:a16="http://schemas.microsoft.com/office/drawing/2014/main" id="{B0C83C7F-B5A6-5680-9A54-5BC58260EAF0}"/>
              </a:ext>
            </a:extLst>
          </p:cNvPr>
          <p:cNvSpPr/>
          <p:nvPr/>
        </p:nvSpPr>
        <p:spPr>
          <a:xfrm>
            <a:off x="4958347" y="5848219"/>
            <a:ext cx="558800" cy="508000"/>
          </a:xfrm>
          <a:prstGeom prst="rightArrow">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UTM Avo" panose="02040603050506020204" pitchFamily="18"/>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1DC4F1C2-5756-73B0-DE9D-66C75B341C0E}"/>
                  </a:ext>
                </a:extLst>
              </p:cNvPr>
              <p:cNvSpPr/>
              <p:nvPr/>
            </p:nvSpPr>
            <p:spPr>
              <a:xfrm>
                <a:off x="5699502" y="5522423"/>
                <a:ext cx="5996312" cy="1131848"/>
              </a:xfrm>
              <a:prstGeom prst="rect">
                <a:avLst/>
              </a:prstGeom>
            </p:spPr>
            <p:txBody>
              <a:bodyPr wrap="square">
                <a:spAutoFit/>
              </a:bodyPr>
              <a:lstStyle/>
              <a:p>
                <a:pPr algn="just" defTabSz="609579">
                  <a:lnSpc>
                    <a:spcPct val="150000"/>
                  </a:lnSpc>
                </a:pPr>
                <a:r>
                  <a:rPr lang="en-US" sz="2400" b="1" dirty="0" err="1">
                    <a:solidFill>
                      <a:srgbClr val="000000"/>
                    </a:solidFill>
                    <a:latin typeface="UTM Avo" panose="02040603050506020204" pitchFamily="18"/>
                    <a:ea typeface="Times New Roman" panose="02020603050405020304" pitchFamily="18" charset="0"/>
                    <a:cs typeface="Arial" panose="020B0604020202020204" pitchFamily="34" charset="0"/>
                  </a:rPr>
                  <a:t>Xăng</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thành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phần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là các alkane có số nguyên từ C từ C5</a:t>
                </a:r>
                <a14:m>
                  <m:oMath xmlns:m="http://schemas.openxmlformats.org/officeDocument/2006/math">
                    <m:r>
                      <a:rPr lang="vi-VN" sz="2400" i="1" dirty="0" smtClean="0">
                        <a:solidFill>
                          <a:srgbClr val="000000"/>
                        </a:solidFill>
                        <a:latin typeface="Cambria Math" panose="02040503050406030204" pitchFamily="18" charset="0"/>
                        <a:ea typeface="Times New Roman" panose="02020603050405020304" pitchFamily="18" charset="0"/>
                        <a:cs typeface="Arial" panose="020B0604020202020204" pitchFamily="34" charset="0"/>
                      </a:rPr>
                      <m:t>−</m:t>
                    </m:r>
                  </m:oMath>
                </a14:m>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C10.</a:t>
                </a:r>
                <a:endParaRPr lang="en-US" sz="2400" dirty="0">
                  <a:solidFill>
                    <a:srgbClr val="000000"/>
                  </a:solidFill>
                  <a:latin typeface="UTM Avo" panose="02040603050506020204" pitchFamily="18"/>
                  <a:ea typeface="Arial" panose="020B0604020202020204" pitchFamily="34" charset="0"/>
                  <a:cs typeface="Arial" panose="020B0604020202020204" pitchFamily="34" charset="0"/>
                </a:endParaRPr>
              </a:p>
            </p:txBody>
          </p:sp>
        </mc:Choice>
        <mc:Fallback xmlns="">
          <p:sp>
            <p:nvSpPr>
              <p:cNvPr id="19" name="Rectangle 18">
                <a:extLst>
                  <a:ext uri="{FF2B5EF4-FFF2-40B4-BE49-F238E27FC236}">
                    <a16:creationId xmlns:a16="http://schemas.microsoft.com/office/drawing/2014/main" id="{1DC4F1C2-5756-73B0-DE9D-66C75B341C0E}"/>
                  </a:ext>
                </a:extLst>
              </p:cNvPr>
              <p:cNvSpPr>
                <a:spLocks noRot="1" noChangeAspect="1" noMove="1" noResize="1" noEditPoints="1" noAdjustHandles="1" noChangeArrowheads="1" noChangeShapeType="1" noTextEdit="1"/>
              </p:cNvSpPr>
              <p:nvPr/>
            </p:nvSpPr>
            <p:spPr>
              <a:xfrm>
                <a:off x="5699502" y="5522423"/>
                <a:ext cx="5996312" cy="1131848"/>
              </a:xfrm>
              <a:prstGeom prst="rect">
                <a:avLst/>
              </a:prstGeom>
              <a:blipFill>
                <a:blip r:embed="rId3"/>
                <a:stretch>
                  <a:fillRect l="-1626" r="-1524" b="-10753"/>
                </a:stretch>
              </a:blipFill>
            </p:spPr>
            <p:txBody>
              <a:bodyPr/>
              <a:lstStyle/>
              <a:p>
                <a:r>
                  <a:rPr lang="en-US">
                    <a:noFill/>
                  </a:rPr>
                  <a:t> </a:t>
                </a:r>
              </a:p>
            </p:txBody>
          </p:sp>
        </mc:Fallback>
      </mc:AlternateContent>
    </p:spTree>
    <p:extLst>
      <p:ext uri="{BB962C8B-B14F-4D97-AF65-F5344CB8AC3E}">
        <p14:creationId xmlns:p14="http://schemas.microsoft.com/office/powerpoint/2010/main" val="4089880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arn(inVertical)">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arn(inVertical)">
                                      <p:cBhvr>
                                        <p:cTn id="17" dur="500"/>
                                        <p:tgtEl>
                                          <p:spTgt spid="16"/>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inVertical)">
                                      <p:cBhvr>
                                        <p:cTn id="25" dur="500"/>
                                        <p:tgtEl>
                                          <p:spTgt spid="18"/>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arn(inVertical)">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P spid="17" grpId="0"/>
      <p:bldP spid="18" grpId="0" animBg="1"/>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D6EF47-59C9-2543-F7B5-84D8AC82827E}"/>
              </a:ext>
            </a:extLst>
          </p:cNvPr>
          <p:cNvSpPr/>
          <p:nvPr/>
        </p:nvSpPr>
        <p:spPr>
          <a:xfrm>
            <a:off x="842355" y="1588353"/>
            <a:ext cx="10507289" cy="1131848"/>
          </a:xfrm>
          <a:prstGeom prst="rect">
            <a:avLst/>
          </a:prstGeom>
        </p:spPr>
        <p:txBody>
          <a:bodyPr wrap="square">
            <a:spAutoFit/>
          </a:bodyPr>
          <a:lstStyle/>
          <a:p>
            <a:pPr algn="just" defTabSz="609579">
              <a:lnSpc>
                <a:spcPct val="150000"/>
              </a:lnSpc>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4</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cs typeface="Arial" panose="020B0604020202020204" pitchFamily="34" charset="0"/>
              </a:rPr>
              <a:t>Nêu tên một số sản phẩm thu được trong quá trình chưng cất dầu mỏ. Thành phần chính của khí thiên nhiên, xăng, dầu là gì?</a:t>
            </a:r>
            <a:endParaRPr lang="en-US" sz="2400" dirty="0">
              <a:solidFill>
                <a:srgbClr val="000000"/>
              </a:solidFill>
              <a:latin typeface="UTM Avo" panose="02040603050506020204" pitchFamily="18"/>
              <a:cs typeface="Arial" panose="020B0604020202020204" pitchFamily="34" charset="0"/>
            </a:endParaRPr>
          </a:p>
        </p:txBody>
      </p:sp>
      <p:sp>
        <p:nvSpPr>
          <p:cNvPr id="3" name="Rounded Rectangle 55">
            <a:extLst>
              <a:ext uri="{FF2B5EF4-FFF2-40B4-BE49-F238E27FC236}">
                <a16:creationId xmlns:a16="http://schemas.microsoft.com/office/drawing/2014/main" id="{79E8B926-27D2-A6CE-9BB1-5524D4A172D2}"/>
              </a:ext>
            </a:extLst>
          </p:cNvPr>
          <p:cNvSpPr/>
          <p:nvPr/>
        </p:nvSpPr>
        <p:spPr>
          <a:xfrm>
            <a:off x="318978" y="2845330"/>
            <a:ext cx="4330514" cy="3808941"/>
          </a:xfrm>
          <a:prstGeom prst="roundRect">
            <a:avLst/>
          </a:prstGeom>
          <a:solidFill>
            <a:srgbClr val="FFEBB3"/>
          </a:solidFill>
          <a:ln w="38100" cap="flat" cmpd="sng" algn="ctr">
            <a:solidFill>
              <a:sysClr val="windowText" lastClr="000000"/>
            </a:solidFill>
            <a:prstDash val="solid"/>
          </a:ln>
          <a:effectLst/>
        </p:spPr>
        <p:txBody>
          <a:bodyPr rtlCol="0" anchor="ctr"/>
          <a:lstStyle/>
          <a:p>
            <a:pPr marL="0" marR="0" lvl="0" indent="0" algn="just" defTabSz="609579"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a:rPr>
              <a:t>Một số sản phẩm thu được: khí hóa lỏng, dầu nhẹ, naphtha nhẹ,</a:t>
            </a:r>
            <a:r>
              <a:rPr kumimoji="0" lang="en-US" sz="2400" b="0" i="0" u="none" strike="noStrike" kern="0" cap="none" spc="0" normalizeH="0" baseline="0" noProof="0" dirty="0">
                <a:ln>
                  <a:noFill/>
                </a:ln>
                <a:solidFill>
                  <a:srgbClr val="000000"/>
                </a:solidFill>
                <a:effectLst/>
                <a:uLnTx/>
                <a:uFillTx/>
                <a:latin typeface="UTM Avo" panose="02040603050506020204" pitchFamily="18"/>
              </a:rPr>
              <a:t> </a:t>
            </a:r>
            <a:r>
              <a:rPr kumimoji="0" lang="vi-VN" sz="2400" b="0" i="0" u="none" strike="noStrike" kern="0" cap="none" spc="0" normalizeH="0" baseline="0" noProof="0" dirty="0">
                <a:ln>
                  <a:noFill/>
                </a:ln>
                <a:solidFill>
                  <a:srgbClr val="000000"/>
                </a:solidFill>
                <a:effectLst/>
                <a:uLnTx/>
                <a:uFillTx/>
                <a:latin typeface="UTM Avo" panose="02040603050506020204" pitchFamily="18"/>
              </a:rPr>
              <a:t>xăng, dầu hỏa, dầu diesel, dầu bôi trơn, sáp paraffin, nhựa đường.</a:t>
            </a:r>
            <a:endParaRPr kumimoji="0" lang="en-US" sz="2400" b="0" i="0" u="none" strike="noStrike" kern="0" cap="none" spc="0" normalizeH="0" baseline="0" noProof="0" dirty="0">
              <a:ln>
                <a:noFill/>
              </a:ln>
              <a:solidFill>
                <a:srgbClr val="000000"/>
              </a:solidFill>
              <a:effectLst/>
              <a:uLnTx/>
              <a:uFillTx/>
              <a:latin typeface="UTM Avo" panose="02040603050506020204" pitchFamily="18"/>
            </a:endParaRPr>
          </a:p>
        </p:txBody>
      </p:sp>
      <p:sp>
        <p:nvSpPr>
          <p:cNvPr id="4" name="Arrow: Right 5">
            <a:extLst>
              <a:ext uri="{FF2B5EF4-FFF2-40B4-BE49-F238E27FC236}">
                <a16:creationId xmlns:a16="http://schemas.microsoft.com/office/drawing/2014/main" id="{02CC7B33-D003-398E-106D-7BA0BAE95CEB}"/>
              </a:ext>
            </a:extLst>
          </p:cNvPr>
          <p:cNvSpPr/>
          <p:nvPr/>
        </p:nvSpPr>
        <p:spPr>
          <a:xfrm>
            <a:off x="4958347" y="3818998"/>
            <a:ext cx="558800" cy="508000"/>
          </a:xfrm>
          <a:prstGeom prst="rightArrow">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UTM Avo" panose="02040603050506020204" pitchFamily="18"/>
            </a:endParaRPr>
          </a:p>
        </p:txBody>
      </p:sp>
      <p:sp>
        <p:nvSpPr>
          <p:cNvPr id="5" name="Rectangle 4">
            <a:extLst>
              <a:ext uri="{FF2B5EF4-FFF2-40B4-BE49-F238E27FC236}">
                <a16:creationId xmlns:a16="http://schemas.microsoft.com/office/drawing/2014/main" id="{1FA27C4C-8986-EAA6-417E-1B22E6A13085}"/>
              </a:ext>
            </a:extLst>
          </p:cNvPr>
          <p:cNvSpPr/>
          <p:nvPr/>
        </p:nvSpPr>
        <p:spPr>
          <a:xfrm>
            <a:off x="5699502" y="3507074"/>
            <a:ext cx="5996312" cy="1131848"/>
          </a:xfrm>
          <a:prstGeom prst="rect">
            <a:avLst/>
          </a:prstGeom>
        </p:spPr>
        <p:txBody>
          <a:bodyPr wrap="square">
            <a:spAutoFit/>
          </a:bodyPr>
          <a:lstStyle/>
          <a:p>
            <a:pPr algn="just">
              <a:lnSpc>
                <a:spcPct val="150000"/>
              </a:lnSpc>
            </a:pPr>
            <a:r>
              <a:rPr lang="en-US" sz="2400" b="1" dirty="0" err="1">
                <a:solidFill>
                  <a:srgbClr val="000000"/>
                </a:solidFill>
                <a:latin typeface="UTM Avo" panose="02040603050506020204" pitchFamily="18"/>
                <a:cs typeface="Arial" panose="020B0604020202020204" pitchFamily="34" charset="0"/>
              </a:rPr>
              <a:t>Dầu</a:t>
            </a:r>
            <a:r>
              <a:rPr lang="en-US" sz="2400" b="1" dirty="0">
                <a:solidFill>
                  <a:srgbClr val="000000"/>
                </a:solidFill>
                <a:latin typeface="UTM Avo" panose="02040603050506020204" pitchFamily="18"/>
                <a:cs typeface="Arial" panose="020B0604020202020204" pitchFamily="34" charset="0"/>
              </a:rPr>
              <a:t> </a:t>
            </a:r>
            <a:r>
              <a:rPr lang="vi-VN" sz="2400" b="1" dirty="0">
                <a:solidFill>
                  <a:srgbClr val="000000"/>
                </a:solidFill>
                <a:latin typeface="UTM Avo" panose="02040603050506020204" pitchFamily="18"/>
                <a:cs typeface="Arial" panose="020B0604020202020204" pitchFamily="34" charset="0"/>
              </a:rPr>
              <a:t>hỏa</a:t>
            </a:r>
            <a:r>
              <a:rPr lang="en-US" sz="2400" b="1"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thành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phần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chính</a:t>
            </a:r>
            <a:r>
              <a:rPr lang="vi-VN" sz="2400" dirty="0">
                <a:solidFill>
                  <a:srgbClr val="000000"/>
                </a:solidFill>
                <a:latin typeface="UTM Avo" panose="02040603050506020204" pitchFamily="18"/>
                <a:cs typeface="Arial" panose="020B0604020202020204" pitchFamily="34" charset="0"/>
              </a:rPr>
              <a:t> là các alkane có số nguyên tử C từ C10-C16.</a:t>
            </a:r>
            <a:endParaRPr lang="en-US" sz="2400" dirty="0">
              <a:solidFill>
                <a:srgbClr val="000000"/>
              </a:solidFill>
              <a:latin typeface="UTM Avo" panose="02040603050506020204" pitchFamily="18"/>
              <a:cs typeface="Arial" panose="020B0604020202020204" pitchFamily="34" charset="0"/>
            </a:endParaRPr>
          </a:p>
        </p:txBody>
      </p:sp>
      <p:sp>
        <p:nvSpPr>
          <p:cNvPr id="6" name="Arrow: Right 12">
            <a:extLst>
              <a:ext uri="{FF2B5EF4-FFF2-40B4-BE49-F238E27FC236}">
                <a16:creationId xmlns:a16="http://schemas.microsoft.com/office/drawing/2014/main" id="{59CE89AF-690B-B811-FAF3-0A9F7B492BD2}"/>
              </a:ext>
            </a:extLst>
          </p:cNvPr>
          <p:cNvSpPr/>
          <p:nvPr/>
        </p:nvSpPr>
        <p:spPr>
          <a:xfrm>
            <a:off x="4958347" y="5185667"/>
            <a:ext cx="558800" cy="508000"/>
          </a:xfrm>
          <a:prstGeom prst="rightArrow">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w="9525" cap="flat" cmpd="sng" algn="ctr">
            <a:solidFill>
              <a:srgbClr val="C0504D">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UTM Avo" panose="02040603050506020204" pitchFamily="18"/>
            </a:endParaRPr>
          </a:p>
        </p:txBody>
      </p:sp>
      <p:sp>
        <p:nvSpPr>
          <p:cNvPr id="7" name="Rectangle 6">
            <a:extLst>
              <a:ext uri="{FF2B5EF4-FFF2-40B4-BE49-F238E27FC236}">
                <a16:creationId xmlns:a16="http://schemas.microsoft.com/office/drawing/2014/main" id="{9245C250-3E0C-BA78-D350-AA32FBA9E20B}"/>
              </a:ext>
            </a:extLst>
          </p:cNvPr>
          <p:cNvSpPr/>
          <p:nvPr/>
        </p:nvSpPr>
        <p:spPr>
          <a:xfrm>
            <a:off x="5699502" y="4859871"/>
            <a:ext cx="5996312" cy="1131848"/>
          </a:xfrm>
          <a:prstGeom prst="rect">
            <a:avLst/>
          </a:prstGeom>
        </p:spPr>
        <p:txBody>
          <a:bodyPr wrap="square">
            <a:spAutoFit/>
          </a:bodyPr>
          <a:lstStyle/>
          <a:p>
            <a:pPr algn="just">
              <a:lnSpc>
                <a:spcPct val="150000"/>
              </a:lnSpc>
            </a:pPr>
            <a:r>
              <a:rPr lang="en-US" sz="2400" b="1" dirty="0">
                <a:solidFill>
                  <a:srgbClr val="000000"/>
                </a:solidFill>
                <a:latin typeface="UTM Avo" panose="02040603050506020204" pitchFamily="18"/>
                <a:cs typeface="Arial" panose="020B0604020202020204" pitchFamily="34" charset="0"/>
              </a:rPr>
              <a:t>D</a:t>
            </a:r>
            <a:r>
              <a:rPr lang="vi-VN" sz="2400" b="1" dirty="0">
                <a:solidFill>
                  <a:srgbClr val="000000"/>
                </a:solidFill>
                <a:latin typeface="UTM Avo" panose="02040603050506020204" pitchFamily="18"/>
                <a:cs typeface="Arial" panose="020B0604020202020204" pitchFamily="34" charset="0"/>
              </a:rPr>
              <a:t>ầu diesel</a:t>
            </a:r>
            <a:r>
              <a:rPr lang="en-US" sz="2400" b="1"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thành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phần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chính</a:t>
            </a:r>
            <a:r>
              <a:rPr lang="vi-VN" sz="2400" dirty="0">
                <a:solidFill>
                  <a:srgbClr val="000000"/>
                </a:solidFill>
                <a:latin typeface="UTM Avo" panose="02040603050506020204" pitchFamily="18"/>
                <a:cs typeface="Arial" panose="020B0604020202020204" pitchFamily="34" charset="0"/>
              </a:rPr>
              <a:t> là các alkane có số nguyên tử C từ C16-C21.</a:t>
            </a:r>
            <a:endParaRPr lang="en-US" sz="2400" dirty="0">
              <a:solidFill>
                <a:srgbClr val="000000"/>
              </a:solidFill>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3671959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57F032-EAC9-14A0-1FBD-30B749F4A25E}"/>
              </a:ext>
            </a:extLst>
          </p:cNvPr>
          <p:cNvSpPr/>
          <p:nvPr/>
        </p:nvSpPr>
        <p:spPr>
          <a:xfrm>
            <a:off x="582252" y="1669362"/>
            <a:ext cx="11027489" cy="1131848"/>
          </a:xfrm>
          <a:prstGeom prst="rect">
            <a:avLst/>
          </a:prstGeom>
        </p:spPr>
        <p:txBody>
          <a:bodyPr wrap="square">
            <a:spAutoFit/>
          </a:bodyPr>
          <a:lstStyle/>
          <a:p>
            <a:pPr algn="just" defTabSz="609579">
              <a:lnSpc>
                <a:spcPct val="150000"/>
              </a:lnSpc>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a:t>
            </a:r>
            <a:r>
              <a:rPr lang="en-US" sz="2400" b="1" dirty="0">
                <a:solidFill>
                  <a:srgbClr val="000000"/>
                </a:solidFill>
                <a:latin typeface="UTM Avo" panose="02040603050506020204" pitchFamily="18"/>
                <a:ea typeface="Times New Roman" panose="02020603050405020304" pitchFamily="18" charset="0"/>
                <a:cs typeface="Arial" panose="020B0604020202020204" pitchFamily="34" charset="0"/>
              </a:rPr>
              <a:t>5</a:t>
            </a: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cs typeface="Arial" panose="020B0604020202020204" pitchFamily="34" charset="0"/>
              </a:rPr>
              <a:t>Nhiệt lượng tỏa ra khi đốt cháy một số chất (dùng làm nhiên liệu) được ghi trong bảng sau:</a:t>
            </a:r>
            <a:endParaRPr lang="en-US" sz="2400" dirty="0">
              <a:solidFill>
                <a:srgbClr val="000000"/>
              </a:solidFill>
              <a:latin typeface="UTM Avo" panose="02040603050506020204" pitchFamily="18"/>
              <a:cs typeface="Arial" panose="020B0604020202020204" pitchFamily="34" charset="0"/>
            </a:endParaRPr>
          </a:p>
        </p:txBody>
      </p:sp>
      <p:graphicFrame>
        <p:nvGraphicFramePr>
          <p:cNvPr id="6" name="Table 5">
            <a:extLst>
              <a:ext uri="{FF2B5EF4-FFF2-40B4-BE49-F238E27FC236}">
                <a16:creationId xmlns:a16="http://schemas.microsoft.com/office/drawing/2014/main" id="{E45AE48D-A651-884A-FB9F-E6C8201C844C}"/>
              </a:ext>
            </a:extLst>
          </p:cNvPr>
          <p:cNvGraphicFramePr>
            <a:graphicFrameLocks noGrp="1"/>
          </p:cNvGraphicFramePr>
          <p:nvPr>
            <p:extLst>
              <p:ext uri="{D42A27DB-BD31-4B8C-83A1-F6EECF244321}">
                <p14:modId xmlns:p14="http://schemas.microsoft.com/office/powerpoint/2010/main" val="1678235349"/>
              </p:ext>
            </p:extLst>
          </p:nvPr>
        </p:nvGraphicFramePr>
        <p:xfrm>
          <a:off x="1274758" y="3039632"/>
          <a:ext cx="9642475" cy="2034318"/>
        </p:xfrm>
        <a:graphic>
          <a:graphicData uri="http://schemas.openxmlformats.org/drawingml/2006/table">
            <a:tbl>
              <a:tblPr bandRow="1"/>
              <a:tblGrid>
                <a:gridCol w="3698876">
                  <a:extLst>
                    <a:ext uri="{9D8B030D-6E8A-4147-A177-3AD203B41FA5}">
                      <a16:colId xmlns:a16="http://schemas.microsoft.com/office/drawing/2014/main" val="769817959"/>
                    </a:ext>
                  </a:extLst>
                </a:gridCol>
                <a:gridCol w="1524000">
                  <a:extLst>
                    <a:ext uri="{9D8B030D-6E8A-4147-A177-3AD203B41FA5}">
                      <a16:colId xmlns:a16="http://schemas.microsoft.com/office/drawing/2014/main" val="3526385582"/>
                    </a:ext>
                  </a:extLst>
                </a:gridCol>
                <a:gridCol w="1531515">
                  <a:extLst>
                    <a:ext uri="{9D8B030D-6E8A-4147-A177-3AD203B41FA5}">
                      <a16:colId xmlns:a16="http://schemas.microsoft.com/office/drawing/2014/main" val="548353669"/>
                    </a:ext>
                  </a:extLst>
                </a:gridCol>
                <a:gridCol w="1661425">
                  <a:extLst>
                    <a:ext uri="{9D8B030D-6E8A-4147-A177-3AD203B41FA5}">
                      <a16:colId xmlns:a16="http://schemas.microsoft.com/office/drawing/2014/main" val="2068922796"/>
                    </a:ext>
                  </a:extLst>
                </a:gridCol>
                <a:gridCol w="1226659">
                  <a:extLst>
                    <a:ext uri="{9D8B030D-6E8A-4147-A177-3AD203B41FA5}">
                      <a16:colId xmlns:a16="http://schemas.microsoft.com/office/drawing/2014/main" val="3314611785"/>
                    </a:ext>
                  </a:extLst>
                </a:gridCol>
              </a:tblGrid>
              <a:tr h="88207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b="1" dirty="0">
                          <a:effectLst/>
                          <a:latin typeface="UTM Avo" panose="02040603050506020204" pitchFamily="18"/>
                        </a:rPr>
                        <a:t>Chất</a:t>
                      </a:r>
                      <a:endParaRPr lang="en-US" sz="2400" b="1" dirty="0">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DBC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b="1">
                          <a:effectLst/>
                          <a:latin typeface="UTM Avo" panose="02040603050506020204" pitchFamily="18"/>
                        </a:rPr>
                        <a:t>Methane</a:t>
                      </a:r>
                      <a:endParaRPr lang="en-US" sz="2400" b="1">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DBC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b="1">
                          <a:effectLst/>
                          <a:latin typeface="UTM Avo" panose="02040603050506020204" pitchFamily="18"/>
                        </a:rPr>
                        <a:t>Butane</a:t>
                      </a:r>
                      <a:endParaRPr lang="en-US" sz="2400" b="1">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DBC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b="1">
                          <a:effectLst/>
                          <a:latin typeface="UTM Avo" panose="02040603050506020204" pitchFamily="18"/>
                        </a:rPr>
                        <a:t>Hydrogen</a:t>
                      </a:r>
                      <a:endParaRPr lang="en-US" sz="2400" b="1">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DBC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b="1">
                          <a:effectLst/>
                          <a:latin typeface="UTM Avo" panose="02040603050506020204" pitchFamily="18"/>
                        </a:rPr>
                        <a:t>Ethane</a:t>
                      </a:r>
                      <a:endParaRPr lang="en-US" sz="2400" b="1">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FFDBC3"/>
                    </a:solidFill>
                  </a:tcPr>
                </a:tc>
                <a:extLst>
                  <a:ext uri="{0D108BD9-81ED-4DB2-BD59-A6C34878D82A}">
                    <a16:rowId xmlns:a16="http://schemas.microsoft.com/office/drawing/2014/main" val="135286453"/>
                  </a:ext>
                </a:extLst>
              </a:tr>
              <a:tr h="1152239">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dirty="0">
                          <a:effectLst/>
                          <a:latin typeface="UTM Avo" panose="02040603050506020204" pitchFamily="18"/>
                        </a:rPr>
                        <a:t>Nhiệt lượng tỏa ra (kJ/g)</a:t>
                      </a:r>
                      <a:endParaRPr lang="en-US" sz="2400" dirty="0">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dirty="0">
                          <a:effectLst/>
                          <a:latin typeface="UTM Avo" panose="02040603050506020204" pitchFamily="18"/>
                        </a:rPr>
                        <a:t>55,5</a:t>
                      </a:r>
                      <a:endParaRPr lang="en-US" sz="2400" dirty="0">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dirty="0">
                          <a:effectLst/>
                          <a:latin typeface="UTM Avo" panose="02040603050506020204" pitchFamily="18"/>
                        </a:rPr>
                        <a:t>49,5</a:t>
                      </a:r>
                      <a:endParaRPr lang="en-US" sz="2400" dirty="0">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dirty="0">
                          <a:effectLst/>
                          <a:latin typeface="UTM Avo" panose="02040603050506020204" pitchFamily="18"/>
                        </a:rPr>
                        <a:t>141,8</a:t>
                      </a:r>
                      <a:endParaRPr lang="en-US" sz="2400" dirty="0">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algn="ctr">
                        <a:lnSpc>
                          <a:spcPct val="100000"/>
                        </a:lnSpc>
                        <a:spcBef>
                          <a:spcPts val="0"/>
                        </a:spcBef>
                        <a:spcAft>
                          <a:spcPts val="0"/>
                        </a:spcAft>
                      </a:pPr>
                      <a:r>
                        <a:rPr lang="vi-VN" sz="2400" dirty="0">
                          <a:effectLst/>
                          <a:latin typeface="UTM Avo" panose="02040603050506020204" pitchFamily="18"/>
                        </a:rPr>
                        <a:t>51,9</a:t>
                      </a:r>
                      <a:endParaRPr lang="en-US" sz="2400" dirty="0">
                        <a:effectLst/>
                        <a:latin typeface="UTM Avo" panose="02040603050506020204" pitchFamily="18"/>
                        <a:ea typeface="Arial" panose="020B0604020202020204" pitchFamily="34" charset="0"/>
                      </a:endParaRPr>
                    </a:p>
                  </a:txBody>
                  <a:tcPr marL="45720" marR="45720" marT="0" marB="0"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56119488"/>
                  </a:ext>
                </a:extLst>
              </a:tr>
            </a:tbl>
          </a:graphicData>
        </a:graphic>
      </p:graphicFrame>
      <p:sp>
        <p:nvSpPr>
          <p:cNvPr id="7" name="Rectangle 6">
            <a:extLst>
              <a:ext uri="{FF2B5EF4-FFF2-40B4-BE49-F238E27FC236}">
                <a16:creationId xmlns:a16="http://schemas.microsoft.com/office/drawing/2014/main" id="{7505E224-4891-C2DC-7511-3E16D07D6285}"/>
              </a:ext>
            </a:extLst>
          </p:cNvPr>
          <p:cNvSpPr/>
          <p:nvPr/>
        </p:nvSpPr>
        <p:spPr>
          <a:xfrm>
            <a:off x="582254" y="5163305"/>
            <a:ext cx="11027489" cy="1694695"/>
          </a:xfrm>
          <a:prstGeom prst="rect">
            <a:avLst/>
          </a:prstGeom>
        </p:spPr>
        <p:txBody>
          <a:bodyPr wrap="square">
            <a:spAutoFit/>
          </a:bodyPr>
          <a:lstStyle/>
          <a:p>
            <a:pPr algn="just" defTabSz="609579">
              <a:lnSpc>
                <a:spcPct val="150000"/>
              </a:lnSpc>
            </a:pPr>
            <a:r>
              <a:rPr lang="vi-VN" sz="2400" dirty="0">
                <a:solidFill>
                  <a:prstClr val="black"/>
                </a:solidFill>
                <a:latin typeface="UTM Avo" panose="02040603050506020204" pitchFamily="18"/>
                <a:ea typeface="Times New Roman" panose="02020603050405020304" pitchFamily="18" charset="0"/>
              </a:rPr>
              <a:t>Với cùng một khối lượng, hãy cho biết chất nào ở trên khi cháy tỏa ra nhiệt lượng lớn nhất? Chất nào khi cháy phát thải ít CO</a:t>
            </a:r>
            <a:r>
              <a:rPr lang="vi-VN" sz="2400" baseline="-25000" dirty="0">
                <a:solidFill>
                  <a:prstClr val="black"/>
                </a:solidFill>
                <a:latin typeface="UTM Avo" panose="02040603050506020204" pitchFamily="18"/>
                <a:ea typeface="Times New Roman" panose="02020603050405020304" pitchFamily="18" charset="0"/>
              </a:rPr>
              <a:t>2</a:t>
            </a:r>
            <a:r>
              <a:rPr lang="vi-VN" sz="2400" dirty="0">
                <a:solidFill>
                  <a:prstClr val="black"/>
                </a:solidFill>
                <a:latin typeface="UTM Avo" panose="02040603050506020204" pitchFamily="18"/>
                <a:ea typeface="Times New Roman" panose="02020603050405020304" pitchFamily="18" charset="0"/>
              </a:rPr>
              <a:t> nhất? Chất nào khi cháy thải nhiều CO</a:t>
            </a:r>
            <a:r>
              <a:rPr lang="vi-VN" sz="2400" baseline="-25000" dirty="0">
                <a:solidFill>
                  <a:prstClr val="black"/>
                </a:solidFill>
                <a:latin typeface="UTM Avo" panose="02040603050506020204" pitchFamily="18"/>
                <a:ea typeface="Times New Roman" panose="02020603050405020304" pitchFamily="18" charset="0"/>
              </a:rPr>
              <a:t>2</a:t>
            </a:r>
            <a:r>
              <a:rPr lang="vi-VN" sz="2400" dirty="0">
                <a:solidFill>
                  <a:prstClr val="black"/>
                </a:solidFill>
                <a:latin typeface="UTM Avo" panose="02040603050506020204" pitchFamily="18"/>
                <a:ea typeface="Times New Roman" panose="02020603050405020304" pitchFamily="18" charset="0"/>
              </a:rPr>
              <a:t> nhất?</a:t>
            </a:r>
            <a:endParaRPr lang="en-US" sz="2400" dirty="0">
              <a:solidFill>
                <a:prstClr val="black"/>
              </a:solidFill>
              <a:latin typeface="UTM Avo" panose="02040603050506020204" pitchFamily="18"/>
              <a:ea typeface="Arial" panose="020B0604020202020204" pitchFamily="34" charset="0"/>
            </a:endParaRPr>
          </a:p>
        </p:txBody>
      </p:sp>
    </p:spTree>
    <p:extLst>
      <p:ext uri="{BB962C8B-B14F-4D97-AF65-F5344CB8AC3E}">
        <p14:creationId xmlns:p14="http://schemas.microsoft.com/office/powerpoint/2010/main" val="34851631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8AFC40D5-8666-C529-24A5-B09A8E9FC3E4}"/>
              </a:ext>
            </a:extLst>
          </p:cNvPr>
          <p:cNvGrpSpPr/>
          <p:nvPr/>
        </p:nvGrpSpPr>
        <p:grpSpPr>
          <a:xfrm>
            <a:off x="237688" y="1660637"/>
            <a:ext cx="3911600" cy="876300"/>
            <a:chOff x="1295400" y="552450"/>
            <a:chExt cx="5867400" cy="1314450"/>
          </a:xfrm>
        </p:grpSpPr>
        <p:sp>
          <p:nvSpPr>
            <p:cNvPr id="8" name="Round Same Side Corner Rectangle 17">
              <a:extLst>
                <a:ext uri="{FF2B5EF4-FFF2-40B4-BE49-F238E27FC236}">
                  <a16:creationId xmlns:a16="http://schemas.microsoft.com/office/drawing/2014/main" id="{AAA25DFE-2E49-A99D-98B7-1928038AEBEC}"/>
                </a:ext>
              </a:extLst>
            </p:cNvPr>
            <p:cNvSpPr/>
            <p:nvPr/>
          </p:nvSpPr>
          <p:spPr>
            <a:xfrm flipV="1">
              <a:off x="1295400" y="552450"/>
              <a:ext cx="5867400" cy="1314450"/>
            </a:xfrm>
            <a:prstGeom prst="round2SameRect">
              <a:avLst>
                <a:gd name="adj1" fmla="val 38001"/>
                <a:gd name="adj2" fmla="val 0"/>
              </a:avLst>
            </a:prstGeom>
            <a:solidFill>
              <a:srgbClr val="FFEBB3"/>
            </a:solidFill>
            <a:ln w="28575" cap="flat" cmpd="sng" algn="ctr">
              <a:solidFill>
                <a:sysClr val="windowText" lastClr="000000"/>
              </a:solidFill>
              <a:prstDash val="solid"/>
            </a:ln>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a:ln>
                  <a:noFill/>
                </a:ln>
                <a:solidFill>
                  <a:srgbClr val="000000"/>
                </a:solidFill>
                <a:effectLst/>
                <a:uLnTx/>
                <a:uFillTx/>
                <a:latin typeface="UTM Avo" panose="02040603050506020204" pitchFamily="18"/>
              </a:endParaRPr>
            </a:p>
          </p:txBody>
        </p:sp>
        <p:sp>
          <p:nvSpPr>
            <p:cNvPr id="9" name="TextBox 8">
              <a:extLst>
                <a:ext uri="{FF2B5EF4-FFF2-40B4-BE49-F238E27FC236}">
                  <a16:creationId xmlns:a16="http://schemas.microsoft.com/office/drawing/2014/main" id="{037FD8DF-B122-53C8-6DEE-523D19903363}"/>
                </a:ext>
              </a:extLst>
            </p:cNvPr>
            <p:cNvSpPr txBox="1"/>
            <p:nvPr/>
          </p:nvSpPr>
          <p:spPr>
            <a:xfrm>
              <a:off x="1409700" y="770007"/>
              <a:ext cx="5638800" cy="908133"/>
            </a:xfrm>
            <a:prstGeom prst="rect">
              <a:avLst/>
            </a:prstGeom>
            <a:noFill/>
          </p:spPr>
          <p:txBody>
            <a:bodyPr wrap="square" rtlCol="0">
              <a:spAutoFit/>
            </a:bodyPr>
            <a:lstStyle/>
            <a:p>
              <a:pPr marL="0" marR="0" lvl="0" indent="0" algn="ctr" defTabSz="609579" eaLnBrk="1" fontAlgn="auto" latinLnBrk="0" hangingPunct="1">
                <a:lnSpc>
                  <a:spcPct val="100000"/>
                </a:lnSpc>
                <a:spcBef>
                  <a:spcPts val="0"/>
                </a:spcBef>
                <a:spcAft>
                  <a:spcPts val="0"/>
                </a:spcAft>
                <a:buClrTx/>
                <a:buSzTx/>
                <a:buFontTx/>
                <a:buNone/>
                <a:tabLst/>
                <a:defRPr/>
              </a:pPr>
              <a:r>
                <a:rPr kumimoji="0" lang="en-US" sz="3334" b="1" i="0" u="none" strike="noStrike" kern="0" cap="none" spc="0" normalizeH="0" baseline="0" noProof="0" dirty="0">
                  <a:ln>
                    <a:noFill/>
                  </a:ln>
                  <a:solidFill>
                    <a:srgbClr val="000000"/>
                  </a:solidFill>
                  <a:effectLst/>
                  <a:uLnTx/>
                  <a:uFillTx/>
                  <a:latin typeface="UTM Avo" panose="02040603050506020204" pitchFamily="18"/>
                  <a:cs typeface="Arial" panose="020B0604020202020204" pitchFamily="34" charset="0"/>
                </a:rPr>
                <a:t>TRẢ LỜI</a:t>
              </a:r>
            </a:p>
          </p:txBody>
        </p:sp>
      </p:grpSp>
      <p:sp>
        <p:nvSpPr>
          <p:cNvPr id="10" name="Rectangle 9">
            <a:extLst>
              <a:ext uri="{FF2B5EF4-FFF2-40B4-BE49-F238E27FC236}">
                <a16:creationId xmlns:a16="http://schemas.microsoft.com/office/drawing/2014/main" id="{BCDADB6A-E832-9380-E05C-6C11510116FF}"/>
              </a:ext>
            </a:extLst>
          </p:cNvPr>
          <p:cNvSpPr/>
          <p:nvPr/>
        </p:nvSpPr>
        <p:spPr>
          <a:xfrm>
            <a:off x="3952085" y="2411097"/>
            <a:ext cx="8181257" cy="3543021"/>
          </a:xfrm>
          <a:prstGeom prst="rect">
            <a:avLst/>
          </a:prstGeom>
        </p:spPr>
        <p:txBody>
          <a:bodyPr wrap="square">
            <a:spAutoFit/>
          </a:bodyPr>
          <a:lstStyle/>
          <a:p>
            <a:pPr marL="381038" indent="-381038" algn="just" defTabSz="609579">
              <a:lnSpc>
                <a:spcPct val="150000"/>
              </a:lnSpc>
              <a:spcAft>
                <a:spcPts val="800"/>
              </a:spcAft>
              <a:buFont typeface="Wingdings" panose="05000000000000000000" pitchFamily="2" charset="2"/>
              <a:buChar char="§"/>
            </a:pPr>
            <a:r>
              <a:rPr lang="vi-VN" sz="2400" dirty="0">
                <a:solidFill>
                  <a:srgbClr val="000000"/>
                </a:solidFill>
                <a:latin typeface="UTM Avo" panose="02040603050506020204" pitchFamily="18"/>
                <a:ea typeface="Times New Roman" panose="02020603050405020304" pitchFamily="18" charset="0"/>
              </a:rPr>
              <a:t>Giả sử, đốt cháy cùng 1 mol các chất. </a:t>
            </a:r>
            <a:br>
              <a:rPr lang="vi-VN" sz="2400" dirty="0">
                <a:solidFill>
                  <a:srgbClr val="000000"/>
                </a:solidFill>
                <a:latin typeface="UTM Avo" panose="02040603050506020204" pitchFamily="18"/>
                <a:ea typeface="Times New Roman" panose="02020603050405020304" pitchFamily="18" charset="0"/>
              </a:rPr>
            </a:br>
            <a:r>
              <a:rPr lang="vi-VN" sz="2400" dirty="0">
                <a:solidFill>
                  <a:srgbClr val="000000"/>
                </a:solidFill>
                <a:latin typeface="UTM Avo" panose="02040603050506020204" pitchFamily="18"/>
                <a:ea typeface="Times New Roman" panose="02020603050405020304" pitchFamily="18" charset="0"/>
              </a:rPr>
              <a:t>Nhiệt lượng tỏa ra lớn nhất là đốt cháy hydrogen 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(khí) tỏa ra 141,8 kJ/g</a:t>
            </a:r>
            <a:r>
              <a:rPr lang="en-US" sz="2400" dirty="0">
                <a:solidFill>
                  <a:srgbClr val="000000"/>
                </a:solidFill>
                <a:latin typeface="UTM Avo" panose="02040603050506020204" pitchFamily="18"/>
                <a:ea typeface="Times New Roman" panose="02020603050405020304" pitchFamily="18" charset="0"/>
              </a:rPr>
              <a:t>.</a:t>
            </a:r>
            <a:endParaRPr lang="en-US" sz="2400" dirty="0">
              <a:solidFill>
                <a:srgbClr val="000000"/>
              </a:solidFill>
              <a:latin typeface="UTM Avo" panose="02040603050506020204" pitchFamily="18"/>
              <a:ea typeface="Arial" panose="020B0604020202020204" pitchFamily="34" charset="0"/>
            </a:endParaRPr>
          </a:p>
          <a:p>
            <a:pPr marL="381038" indent="-381038" algn="just" defTabSz="609579">
              <a:lnSpc>
                <a:spcPct val="150000"/>
              </a:lnSpc>
              <a:spcAft>
                <a:spcPts val="800"/>
              </a:spcAft>
              <a:buFont typeface="Wingdings" panose="05000000000000000000" pitchFamily="2" charset="2"/>
              <a:buChar char="§"/>
            </a:pPr>
            <a:r>
              <a:rPr lang="vi-VN" sz="2400" dirty="0">
                <a:solidFill>
                  <a:srgbClr val="000000"/>
                </a:solidFill>
                <a:latin typeface="UTM Avo" panose="02040603050506020204" pitchFamily="18"/>
                <a:ea typeface="Times New Roman" panose="02020603050405020304" pitchFamily="18" charset="0"/>
              </a:rPr>
              <a:t>Hydrogen H</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(khí) khi cháy không sinh ra khí CO</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a:t>
            </a:r>
            <a:endParaRPr lang="en-US" sz="2400" dirty="0">
              <a:solidFill>
                <a:srgbClr val="000000"/>
              </a:solidFill>
              <a:latin typeface="UTM Avo" panose="02040603050506020204" pitchFamily="18"/>
              <a:ea typeface="Arial" panose="020B0604020202020204" pitchFamily="34" charset="0"/>
            </a:endParaRPr>
          </a:p>
          <a:p>
            <a:pPr marL="381038" indent="-381038" algn="just" defTabSz="609579">
              <a:lnSpc>
                <a:spcPct val="150000"/>
              </a:lnSpc>
              <a:spcAft>
                <a:spcPts val="800"/>
              </a:spcAft>
              <a:buFont typeface="Wingdings" panose="05000000000000000000" pitchFamily="2" charset="2"/>
              <a:buChar char="§"/>
            </a:pPr>
            <a:r>
              <a:rPr lang="vi-VN" sz="2400" dirty="0">
                <a:solidFill>
                  <a:srgbClr val="000000"/>
                </a:solidFill>
                <a:latin typeface="UTM Avo" panose="02040603050506020204" pitchFamily="18"/>
                <a:ea typeface="Times New Roman" panose="02020603050405020304" pitchFamily="18" charset="0"/>
              </a:rPr>
              <a:t>Dựa vào số mol CO</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khi đốt cháy các chất còn lại, ta thấy butane C</a:t>
            </a:r>
            <a:r>
              <a:rPr lang="vi-VN" sz="2400" baseline="-25000" dirty="0">
                <a:solidFill>
                  <a:srgbClr val="000000"/>
                </a:solidFill>
                <a:latin typeface="UTM Avo" panose="02040603050506020204" pitchFamily="18"/>
                <a:ea typeface="Times New Roman" panose="02020603050405020304" pitchFamily="18" charset="0"/>
              </a:rPr>
              <a:t>4</a:t>
            </a:r>
            <a:r>
              <a:rPr lang="vi-VN" sz="2400" dirty="0">
                <a:solidFill>
                  <a:srgbClr val="000000"/>
                </a:solidFill>
                <a:latin typeface="UTM Avo" panose="02040603050506020204" pitchFamily="18"/>
                <a:ea typeface="Times New Roman" panose="02020603050405020304" pitchFamily="18" charset="0"/>
              </a:rPr>
              <a:t>H</a:t>
            </a:r>
            <a:r>
              <a:rPr lang="vi-VN" sz="2400" baseline="-25000" dirty="0">
                <a:solidFill>
                  <a:srgbClr val="000000"/>
                </a:solidFill>
                <a:latin typeface="UTM Avo" panose="02040603050506020204" pitchFamily="18"/>
                <a:ea typeface="Times New Roman" panose="02020603050405020304" pitchFamily="18" charset="0"/>
              </a:rPr>
              <a:t>10</a:t>
            </a:r>
            <a:r>
              <a:rPr lang="vi-VN" sz="2400" dirty="0">
                <a:solidFill>
                  <a:srgbClr val="000000"/>
                </a:solidFill>
                <a:latin typeface="UTM Avo" panose="02040603050506020204" pitchFamily="18"/>
                <a:ea typeface="Times New Roman" panose="02020603050405020304" pitchFamily="18" charset="0"/>
              </a:rPr>
              <a:t> cháy sinh ra nhiều CO</a:t>
            </a:r>
            <a:r>
              <a:rPr lang="vi-VN" sz="2400" baseline="-25000" dirty="0">
                <a:solidFill>
                  <a:srgbClr val="000000"/>
                </a:solidFill>
                <a:latin typeface="UTM Avo" panose="02040603050506020204" pitchFamily="18"/>
                <a:ea typeface="Times New Roman" panose="02020603050405020304" pitchFamily="18" charset="0"/>
              </a:rPr>
              <a:t>2</a:t>
            </a:r>
            <a:r>
              <a:rPr lang="vi-VN" sz="2400" dirty="0">
                <a:solidFill>
                  <a:srgbClr val="000000"/>
                </a:solidFill>
                <a:latin typeface="UTM Avo" panose="02040603050506020204" pitchFamily="18"/>
                <a:ea typeface="Times New Roman" panose="02020603050405020304" pitchFamily="18" charset="0"/>
              </a:rPr>
              <a:t> nhất.</a:t>
            </a:r>
            <a:endParaRPr lang="en-US" sz="2400" dirty="0">
              <a:solidFill>
                <a:srgbClr val="000000"/>
              </a:solidFill>
              <a:latin typeface="UTM Avo" panose="02040603050506020204" pitchFamily="18"/>
              <a:ea typeface="Arial" panose="020B0604020202020204" pitchFamily="34" charset="0"/>
            </a:endParaRPr>
          </a:p>
        </p:txBody>
      </p:sp>
      <p:pic>
        <p:nvPicPr>
          <p:cNvPr id="11" name="Picture 10">
            <a:extLst>
              <a:ext uri="{FF2B5EF4-FFF2-40B4-BE49-F238E27FC236}">
                <a16:creationId xmlns:a16="http://schemas.microsoft.com/office/drawing/2014/main" id="{8EF14DEB-E344-8584-CD83-DA8DAD2D2437}"/>
              </a:ext>
            </a:extLst>
          </p:cNvPr>
          <p:cNvPicPr>
            <a:picLocks noChangeAspect="1"/>
          </p:cNvPicPr>
          <p:nvPr/>
        </p:nvPicPr>
        <p:blipFill>
          <a:blip r:embed="rId3"/>
          <a:stretch>
            <a:fillRect/>
          </a:stretch>
        </p:blipFill>
        <p:spPr>
          <a:xfrm flipH="1">
            <a:off x="-202406" y="3429000"/>
            <a:ext cx="4165600" cy="3655663"/>
          </a:xfrm>
          <a:prstGeom prst="rect">
            <a:avLst/>
          </a:prstGeom>
        </p:spPr>
      </p:pic>
    </p:spTree>
    <p:extLst>
      <p:ext uri="{BB962C8B-B14F-4D97-AF65-F5344CB8AC3E}">
        <p14:creationId xmlns:p14="http://schemas.microsoft.com/office/powerpoint/2010/main" val="8202807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randombar(horizontal)">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randombar(horizontal)">
                                      <p:cBhvr>
                                        <p:cTn id="17" dur="50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randombar(horizontal)">
                                      <p:cBhvr>
                                        <p:cTn id="22"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2166B8F-E304-7FAE-5665-E3F23A3F7201}"/>
              </a:ext>
            </a:extLst>
          </p:cNvPr>
          <p:cNvPicPr>
            <a:picLocks noChangeAspect="1"/>
          </p:cNvPicPr>
          <p:nvPr/>
        </p:nvPicPr>
        <p:blipFill>
          <a:blip r:embed="rId4"/>
          <a:stretch>
            <a:fillRect/>
          </a:stretch>
        </p:blipFill>
        <p:spPr>
          <a:xfrm>
            <a:off x="4501082" y="3029740"/>
            <a:ext cx="3189835" cy="1764777"/>
          </a:xfrm>
          <a:prstGeom prst="rect">
            <a:avLst/>
          </a:prstGeom>
        </p:spPr>
      </p:pic>
    </p:spTree>
    <p:extLst>
      <p:ext uri="{BB962C8B-B14F-4D97-AF65-F5344CB8AC3E}">
        <p14:creationId xmlns:p14="http://schemas.microsoft.com/office/powerpoint/2010/main" val="965889906"/>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Folded Corner 17">
            <a:extLst>
              <a:ext uri="{FF2B5EF4-FFF2-40B4-BE49-F238E27FC236}">
                <a16:creationId xmlns:a16="http://schemas.microsoft.com/office/drawing/2014/main" id="{4FFE7A2B-0209-C686-F26B-C9EF0C1C82C8}"/>
              </a:ext>
            </a:extLst>
          </p:cNvPr>
          <p:cNvSpPr/>
          <p:nvPr/>
        </p:nvSpPr>
        <p:spPr>
          <a:xfrm>
            <a:off x="754373" y="2536953"/>
            <a:ext cx="3200400" cy="3403600"/>
          </a:xfrm>
          <a:prstGeom prst="foldedCorner">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rgbClr val="000000"/>
              </a:solidFill>
              <a:effectLst/>
              <a:uLnTx/>
              <a:uFillTx/>
              <a:latin typeface="UTM Avo" panose="02040603050506020204" pitchFamily="18"/>
            </a:endParaRPr>
          </a:p>
        </p:txBody>
      </p:sp>
      <p:sp>
        <p:nvSpPr>
          <p:cNvPr id="19" name="TextBox 18">
            <a:extLst>
              <a:ext uri="{FF2B5EF4-FFF2-40B4-BE49-F238E27FC236}">
                <a16:creationId xmlns:a16="http://schemas.microsoft.com/office/drawing/2014/main" id="{46118BDF-48DB-A54E-77DE-BB2751DA5808}"/>
              </a:ext>
            </a:extLst>
          </p:cNvPr>
          <p:cNvSpPr txBox="1"/>
          <p:nvPr/>
        </p:nvSpPr>
        <p:spPr>
          <a:xfrm>
            <a:off x="779773" y="3248154"/>
            <a:ext cx="3149600" cy="1121846"/>
          </a:xfrm>
          <a:prstGeom prst="rect">
            <a:avLst/>
          </a:prstGeom>
          <a:noFill/>
        </p:spPr>
        <p:txBody>
          <a:bodyPr wrap="square" rtlCol="0">
            <a:spAutoFit/>
          </a:bodyPr>
          <a:lstStyle/>
          <a:p>
            <a:pPr algn="ctr" defTabSz="609579">
              <a:lnSpc>
                <a:spcPct val="150000"/>
              </a:lnSpc>
            </a:pPr>
            <a:r>
              <a:rPr lang="en-US" sz="2400" dirty="0" err="1">
                <a:solidFill>
                  <a:srgbClr val="000000"/>
                </a:solidFill>
                <a:latin typeface="UTM Avo" panose="02040603050506020204" pitchFamily="18"/>
                <a:cs typeface="Arial" panose="020B0604020202020204" pitchFamily="34" charset="0"/>
              </a:rPr>
              <a:t>Ghi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nhớ</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kiến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thức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đã</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học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trong</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bài</a:t>
            </a:r>
            <a:endParaRPr lang="en-US" sz="2400" dirty="0">
              <a:solidFill>
                <a:srgbClr val="000000"/>
              </a:solidFill>
              <a:latin typeface="UTM Avo" panose="02040603050506020204" pitchFamily="18"/>
              <a:cs typeface="Arial" panose="020B0604020202020204" pitchFamily="34" charset="0"/>
            </a:endParaRPr>
          </a:p>
        </p:txBody>
      </p:sp>
      <p:sp>
        <p:nvSpPr>
          <p:cNvPr id="20" name="Folded Corner 19">
            <a:extLst>
              <a:ext uri="{FF2B5EF4-FFF2-40B4-BE49-F238E27FC236}">
                <a16:creationId xmlns:a16="http://schemas.microsoft.com/office/drawing/2014/main" id="{7B4DA010-3DB7-B8A7-FA11-C380D757D8BE}"/>
              </a:ext>
            </a:extLst>
          </p:cNvPr>
          <p:cNvSpPr/>
          <p:nvPr/>
        </p:nvSpPr>
        <p:spPr>
          <a:xfrm>
            <a:off x="4437373" y="2536953"/>
            <a:ext cx="3200400" cy="3403600"/>
          </a:xfrm>
          <a:prstGeom prst="foldedCorner">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rgbClr val="000000"/>
              </a:solidFill>
              <a:effectLst/>
              <a:uLnTx/>
              <a:uFillTx/>
              <a:latin typeface="UTM Avo" panose="02040603050506020204" pitchFamily="18"/>
            </a:endParaRPr>
          </a:p>
        </p:txBody>
      </p:sp>
      <p:sp>
        <p:nvSpPr>
          <p:cNvPr id="21" name="TextBox 20">
            <a:extLst>
              <a:ext uri="{FF2B5EF4-FFF2-40B4-BE49-F238E27FC236}">
                <a16:creationId xmlns:a16="http://schemas.microsoft.com/office/drawing/2014/main" id="{54E8EE31-82DA-C56D-4714-384E697FF932}"/>
              </a:ext>
            </a:extLst>
          </p:cNvPr>
          <p:cNvSpPr txBox="1"/>
          <p:nvPr/>
        </p:nvSpPr>
        <p:spPr>
          <a:xfrm>
            <a:off x="4564373" y="3248154"/>
            <a:ext cx="2946400" cy="1121846"/>
          </a:xfrm>
          <a:prstGeom prst="rect">
            <a:avLst/>
          </a:prstGeom>
          <a:noFill/>
        </p:spPr>
        <p:txBody>
          <a:bodyPr wrap="square" rtlCol="0">
            <a:spAutoFit/>
          </a:bodyPr>
          <a:lstStyle/>
          <a:p>
            <a:pPr algn="ctr" defTabSz="609579">
              <a:lnSpc>
                <a:spcPct val="150000"/>
              </a:lnSpc>
            </a:pPr>
            <a:r>
              <a:rPr lang="en-US" sz="2400" dirty="0" err="1">
                <a:solidFill>
                  <a:srgbClr val="000000"/>
                </a:solidFill>
                <a:latin typeface="UTM Avo" panose="02040603050506020204" pitchFamily="18"/>
                <a:cs typeface="Arial" panose="020B0604020202020204" pitchFamily="34" charset="0"/>
              </a:rPr>
              <a:t>Hoàn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thành</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các</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bài</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tập</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trong</a:t>
            </a:r>
            <a:r>
              <a:rPr lang="en-US" sz="2400" dirty="0">
                <a:solidFill>
                  <a:srgbClr val="000000"/>
                </a:solidFill>
                <a:latin typeface="UTM Avo" panose="02040603050506020204" pitchFamily="18"/>
                <a:cs typeface="Arial" panose="020B0604020202020204" pitchFamily="34" charset="0"/>
              </a:rPr>
              <a:t> SBT</a:t>
            </a:r>
          </a:p>
        </p:txBody>
      </p:sp>
      <p:sp>
        <p:nvSpPr>
          <p:cNvPr id="22" name="Folded Corner 21">
            <a:extLst>
              <a:ext uri="{FF2B5EF4-FFF2-40B4-BE49-F238E27FC236}">
                <a16:creationId xmlns:a16="http://schemas.microsoft.com/office/drawing/2014/main" id="{1E1BC82A-37B0-97CC-0F03-D40484F24781}"/>
              </a:ext>
            </a:extLst>
          </p:cNvPr>
          <p:cNvSpPr/>
          <p:nvPr/>
        </p:nvSpPr>
        <p:spPr>
          <a:xfrm>
            <a:off x="8120373" y="2542033"/>
            <a:ext cx="3200400" cy="3403600"/>
          </a:xfrm>
          <a:prstGeom prst="foldedCorner">
            <a:avLst/>
          </a:prstGeom>
          <a:solidFill>
            <a:sysClr val="window" lastClr="FFFFFF"/>
          </a:solidFill>
          <a:ln w="28575" cap="flat" cmpd="sng" algn="ctr">
            <a:solidFill>
              <a:sysClr val="windowText" lastClr="000000"/>
            </a:solidFill>
            <a:prstDash val="solid"/>
          </a:ln>
          <a:effectLst/>
        </p:spPr>
        <p:txBody>
          <a:bodyPr rtlCol="0" anchor="ctr"/>
          <a:lstStyle/>
          <a:p>
            <a:pPr marL="0" marR="0" lvl="0" indent="0" algn="ctr" defTabSz="609579"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rgbClr val="000000"/>
              </a:solidFill>
              <a:effectLst/>
              <a:uLnTx/>
              <a:uFillTx/>
              <a:latin typeface="UTM Avo" panose="02040603050506020204" pitchFamily="18"/>
            </a:endParaRPr>
          </a:p>
        </p:txBody>
      </p:sp>
      <p:sp>
        <p:nvSpPr>
          <p:cNvPr id="23" name="TextBox 22">
            <a:extLst>
              <a:ext uri="{FF2B5EF4-FFF2-40B4-BE49-F238E27FC236}">
                <a16:creationId xmlns:a16="http://schemas.microsoft.com/office/drawing/2014/main" id="{2F6770C6-BCC5-8595-6638-B1832E89DF31}"/>
              </a:ext>
            </a:extLst>
          </p:cNvPr>
          <p:cNvSpPr txBox="1"/>
          <p:nvPr/>
        </p:nvSpPr>
        <p:spPr>
          <a:xfrm>
            <a:off x="8145773" y="3248153"/>
            <a:ext cx="3149600" cy="1682384"/>
          </a:xfrm>
          <a:prstGeom prst="rect">
            <a:avLst/>
          </a:prstGeom>
          <a:noFill/>
        </p:spPr>
        <p:txBody>
          <a:bodyPr wrap="square" rtlCol="0">
            <a:spAutoFit/>
          </a:bodyPr>
          <a:lstStyle/>
          <a:p>
            <a:pPr algn="ctr" defTabSz="609579">
              <a:lnSpc>
                <a:spcPct val="150000"/>
              </a:lnSpc>
            </a:pPr>
            <a:r>
              <a:rPr lang="en-US" sz="2400" dirty="0" err="1">
                <a:solidFill>
                  <a:srgbClr val="000000"/>
                </a:solidFill>
                <a:latin typeface="UTM Avo" panose="02040603050506020204" pitchFamily="18"/>
                <a:cs typeface="Arial" panose="020B0604020202020204" pitchFamily="34" charset="0"/>
              </a:rPr>
              <a:t>Chuẩn</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bị</a:t>
            </a:r>
            <a:r>
              <a:rPr lang="en-US" sz="2400" dirty="0">
                <a:solidFill>
                  <a:srgbClr val="000000"/>
                </a:solidFill>
                <a:latin typeface="UTM Avo" panose="02040603050506020204" pitchFamily="18"/>
                <a:cs typeface="Arial" panose="020B0604020202020204" pitchFamily="34" charset="0"/>
              </a:rPr>
              <a:t> </a:t>
            </a:r>
            <a:r>
              <a:rPr lang="en-US" sz="2400" dirty="0" err="1">
                <a:solidFill>
                  <a:srgbClr val="000000"/>
                </a:solidFill>
                <a:latin typeface="UTM Avo" panose="02040603050506020204" pitchFamily="18"/>
                <a:cs typeface="Arial" panose="020B0604020202020204" pitchFamily="34" charset="0"/>
              </a:rPr>
              <a:t>trước</a:t>
            </a:r>
            <a:endParaRPr lang="en-US" sz="2400" dirty="0">
              <a:solidFill>
                <a:srgbClr val="000000"/>
              </a:solidFill>
              <a:latin typeface="UTM Avo" panose="02040603050506020204" pitchFamily="18"/>
              <a:cs typeface="Arial" panose="020B0604020202020204" pitchFamily="34" charset="0"/>
            </a:endParaRPr>
          </a:p>
          <a:p>
            <a:pPr algn="ctr" defTabSz="609579">
              <a:lnSpc>
                <a:spcPct val="150000"/>
              </a:lnSpc>
            </a:pPr>
            <a:r>
              <a:rPr lang="en-US" sz="2400" b="1" dirty="0" err="1">
                <a:solidFill>
                  <a:srgbClr val="000000"/>
                </a:solidFill>
                <a:latin typeface="UTM Avo" panose="02040603050506020204" pitchFamily="18"/>
                <a:cs typeface="Arial" panose="020B0604020202020204" pitchFamily="34" charset="0"/>
              </a:rPr>
              <a:t>Bài</a:t>
            </a:r>
            <a:r>
              <a:rPr lang="en-US" sz="2400" b="1" dirty="0">
                <a:solidFill>
                  <a:srgbClr val="000000"/>
                </a:solidFill>
                <a:latin typeface="UTM Avo" panose="02040603050506020204" pitchFamily="18"/>
                <a:cs typeface="Arial" panose="020B0604020202020204" pitchFamily="34" charset="0"/>
              </a:rPr>
              <a:t> 23: Ethylic alcohol</a:t>
            </a:r>
          </a:p>
        </p:txBody>
      </p:sp>
      <p:pic>
        <p:nvPicPr>
          <p:cNvPr id="24" name="Picture 23">
            <a:extLst>
              <a:ext uri="{FF2B5EF4-FFF2-40B4-BE49-F238E27FC236}">
                <a16:creationId xmlns:a16="http://schemas.microsoft.com/office/drawing/2014/main" id="{2A72CD2F-82F1-A1E5-EFED-AEB993020FB1}"/>
              </a:ext>
            </a:extLst>
          </p:cNvPr>
          <p:cNvPicPr>
            <a:picLocks noChangeAspect="1"/>
          </p:cNvPicPr>
          <p:nvPr/>
        </p:nvPicPr>
        <p:blipFill>
          <a:blip r:embed="rId3"/>
          <a:stretch>
            <a:fillRect/>
          </a:stretch>
        </p:blipFill>
        <p:spPr>
          <a:xfrm>
            <a:off x="144773" y="5252014"/>
            <a:ext cx="1878390" cy="1437544"/>
          </a:xfrm>
          <a:prstGeom prst="rect">
            <a:avLst/>
          </a:prstGeom>
        </p:spPr>
      </p:pic>
      <p:pic>
        <p:nvPicPr>
          <p:cNvPr id="25" name="Picture 24">
            <a:extLst>
              <a:ext uri="{FF2B5EF4-FFF2-40B4-BE49-F238E27FC236}">
                <a16:creationId xmlns:a16="http://schemas.microsoft.com/office/drawing/2014/main" id="{E074E892-02B8-F7FA-603C-45544B1A6EA8}"/>
              </a:ext>
            </a:extLst>
          </p:cNvPr>
          <p:cNvPicPr>
            <a:picLocks noChangeAspect="1"/>
          </p:cNvPicPr>
          <p:nvPr/>
        </p:nvPicPr>
        <p:blipFill>
          <a:blip r:embed="rId4"/>
          <a:stretch>
            <a:fillRect/>
          </a:stretch>
        </p:blipFill>
        <p:spPr>
          <a:xfrm>
            <a:off x="10096707" y="763816"/>
            <a:ext cx="2095293" cy="2149427"/>
          </a:xfrm>
          <a:prstGeom prst="rect">
            <a:avLst/>
          </a:prstGeom>
        </p:spPr>
      </p:pic>
    </p:spTree>
    <p:extLst>
      <p:ext uri="{BB962C8B-B14F-4D97-AF65-F5344CB8AC3E}">
        <p14:creationId xmlns:p14="http://schemas.microsoft.com/office/powerpoint/2010/main" val="21498709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2087</TotalTime>
  <Words>2134</Words>
  <Application>Microsoft Office PowerPoint</Application>
  <PresentationFormat>Widescreen</PresentationFormat>
  <Paragraphs>229</Paragraphs>
  <Slides>37</Slides>
  <Notes>5</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37</vt:i4>
      </vt:variant>
    </vt:vector>
  </HeadingPairs>
  <TitlesOfParts>
    <vt:vector size="48" baseType="lpstr">
      <vt:lpstr>Arial</vt:lpstr>
      <vt:lpstr>Calibri</vt:lpstr>
      <vt:lpstr>Aptos</vt:lpstr>
      <vt:lpstr>Wingdings</vt:lpstr>
      <vt:lpstr>UTM Avo</vt:lpstr>
      <vt:lpstr>Calibri Light</vt:lpstr>
      <vt:lpstr>Cambria Math</vt:lpstr>
      <vt:lpstr>Office Theme</vt:lpstr>
      <vt:lpstr>Theme1</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nt Hoa</cp:lastModifiedBy>
  <cp:revision>31</cp:revision>
  <dcterms:created xsi:type="dcterms:W3CDTF">2023-10-18T06:55:26Z</dcterms:created>
  <dcterms:modified xsi:type="dcterms:W3CDTF">2024-12-26T08:42:15Z</dcterms:modified>
</cp:coreProperties>
</file>